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300" r:id="rId43"/>
    <p:sldId id="301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3" Type="http://schemas.openxmlformats.org/officeDocument/2006/relationships/image" Target="../media/image10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Relationship Id="rId3" Type="http://schemas.openxmlformats.org/officeDocument/2006/relationships/image" Target="../media/image11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9.xml"/><Relationship Id="rId3" Type="http://schemas.openxmlformats.org/officeDocument/2006/relationships/image" Target="../media/image12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5.xml"/><Relationship Id="rId3" Type="http://schemas.openxmlformats.org/officeDocument/2006/relationships/image" Target="../media/image14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8.xml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1.xml"/><Relationship Id="rId3" Type="http://schemas.openxmlformats.org/officeDocument/2006/relationships/image" Target="../media/image16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.xml"/><Relationship Id="rId3" Type="http://schemas.openxmlformats.org/officeDocument/2006/relationships/image" Target="../media/image17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7.xml"/><Relationship Id="rId3" Type="http://schemas.openxmlformats.org/officeDocument/2006/relationships/image" Target="../media/image18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0.xml"/><Relationship Id="rId3" Type="http://schemas.openxmlformats.org/officeDocument/2006/relationships/image" Target="../media/image19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20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21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22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23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24.pn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25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image" Target="../media/image26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3" Type="http://schemas.openxmlformats.org/officeDocument/2006/relationships/image" Target="../media/image27.pn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7.xml"/><Relationship Id="rId3" Type="http://schemas.openxmlformats.org/officeDocument/2006/relationships/image" Target="../media/image28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0.xml"/><Relationship Id="rId3" Type="http://schemas.openxmlformats.org/officeDocument/2006/relationships/image" Target="../media/image29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3.xml"/><Relationship Id="rId3" Type="http://schemas.openxmlformats.org/officeDocument/2006/relationships/image" Target="../media/image30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6.xml"/><Relationship Id="rId3" Type="http://schemas.openxmlformats.org/officeDocument/2006/relationships/image" Target="../media/image31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9.xml"/><Relationship Id="rId3" Type="http://schemas.openxmlformats.org/officeDocument/2006/relationships/image" Target="../media/image32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2.xml"/><Relationship Id="rId3" Type="http://schemas.openxmlformats.org/officeDocument/2006/relationships/image" Target="../media/image33.pn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5.xml"/><Relationship Id="rId3" Type="http://schemas.openxmlformats.org/officeDocument/2006/relationships/image" Target="../media/image34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8.xml"/><Relationship Id="rId3" Type="http://schemas.openxmlformats.org/officeDocument/2006/relationships/image" Target="../media/image35.pn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1.xml"/><Relationship Id="rId3" Type="http://schemas.openxmlformats.org/officeDocument/2006/relationships/image" Target="../media/image36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4.xml"/><Relationship Id="rId3" Type="http://schemas.openxmlformats.org/officeDocument/2006/relationships/image" Target="../media/image37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7.xml"/><Relationship Id="rId3" Type="http://schemas.openxmlformats.org/officeDocument/2006/relationships/image" Target="../media/image38.png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0.xml"/><Relationship Id="rId3" Type="http://schemas.openxmlformats.org/officeDocument/2006/relationships/image" Target="../media/image39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3.xml"/><Relationship Id="rId3" Type="http://schemas.openxmlformats.org/officeDocument/2006/relationships/image" Target="../media/image40.png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6.xml"/><Relationship Id="rId3" Type="http://schemas.openxmlformats.org/officeDocument/2006/relationships/image" Target="../media/image41.pn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image" Target="../media/image5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Relationship Id="rId3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3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.xml"/><Relationship Id="rId3" Type="http://schemas.openxmlformats.org/officeDocument/2006/relationships/image" Target="../media/image8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3" Type="http://schemas.openxmlformats.org/officeDocument/2006/relationships/image" Target="../media/image9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" y="-11430"/>
            <a:ext cx="12219305" cy="6865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25" y="-17145"/>
            <a:ext cx="12235815" cy="6846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70" y="-15875"/>
            <a:ext cx="12251055" cy="69513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70" y="-16510"/>
            <a:ext cx="12235180" cy="6921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" y="-62865"/>
            <a:ext cx="12173585" cy="6983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-1270"/>
            <a:ext cx="12189460" cy="6890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" y="13970"/>
            <a:ext cx="12143740" cy="6845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-1270"/>
            <a:ext cx="12174220" cy="6814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05" y="-16510"/>
            <a:ext cx="12266295" cy="6876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13335"/>
            <a:ext cx="12144375" cy="6998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05" y="-47625"/>
            <a:ext cx="12235815" cy="6953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655" y="-20320"/>
            <a:ext cx="12352020" cy="68814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0" y="-16510"/>
            <a:ext cx="12219940" cy="6890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65" y="-77470"/>
            <a:ext cx="12236450" cy="6998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" y="-1270"/>
            <a:ext cx="12173585" cy="6830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0" y="-1270"/>
            <a:ext cx="12219940" cy="69367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-31750"/>
            <a:ext cx="12174220" cy="6906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" y="-1270"/>
            <a:ext cx="12099925" cy="6890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-31750"/>
            <a:ext cx="12190730" cy="6921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" y="-306070"/>
            <a:ext cx="14002385" cy="7165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42545"/>
            <a:ext cx="12211685" cy="6863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" y="-58420"/>
            <a:ext cx="12213590" cy="6927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" y="-15240"/>
            <a:ext cx="12445365" cy="7952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" y="-74295"/>
            <a:ext cx="12164695" cy="69424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" y="-43180"/>
            <a:ext cx="12196445" cy="68948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27940"/>
            <a:ext cx="12211685" cy="68954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" y="-27305"/>
            <a:ext cx="12196445" cy="6896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" y="-10160"/>
            <a:ext cx="12179935" cy="6863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-106680"/>
            <a:ext cx="12180570" cy="6943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" y="-27305"/>
            <a:ext cx="12259945" cy="7120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5080"/>
            <a:ext cx="12132310" cy="6896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" y="-11430"/>
            <a:ext cx="12212955" cy="6880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5080"/>
            <a:ext cx="12179935" cy="6831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" y="-6985"/>
            <a:ext cx="12158980" cy="68237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" y="-10795"/>
            <a:ext cx="12228195" cy="68808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" y="-10160"/>
            <a:ext cx="12116435" cy="6849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-45085"/>
            <a:ext cx="12205335" cy="69107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" y="-62865"/>
            <a:ext cx="12250420" cy="6891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-2540"/>
            <a:ext cx="12174220" cy="71367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-1905"/>
            <a:ext cx="12174220" cy="68757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空白演示</a:t>
            </a:r>
            <a:endParaRPr lang="zh-CN" altLang="en-US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Lorem ipsum dolor sit amet, consectetur adipisicing elit.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13970"/>
            <a:ext cx="12144375" cy="6860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0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01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0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04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0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07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0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1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10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13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1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16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1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19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22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2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2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2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4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17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1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2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3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2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6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2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29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2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3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3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8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3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1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4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4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4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47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4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50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5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53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5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56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5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59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62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6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68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6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7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71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7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74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7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77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7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9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8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80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8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83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8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86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8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89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2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9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5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9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98.xml><?xml version="1.0" encoding="utf-8"?>
<p:tagLst xmlns:p="http://schemas.openxmlformats.org/presentationml/2006/main"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SCONTENTSTITLE" val="0"/>
  <p:tag name="KSO_WM_UNIT_VALUE" val="234"/>
  <p:tag name="KSO_WM_UNIT_LAYERLEVEL" val="1"/>
  <p:tag name="KSO_WM_UNIT_INDEX" val="1"/>
  <p:tag name="KSO_WM_UNIT_ID" val="custom20184553_1*b*1"/>
  <p:tag name="KSO_WM_UNIT_TYPE" val="b"/>
  <p:tag name="KSO_WM_BEAUTIFY_FLAG" val="#wm#"/>
  <p:tag name="KSO_WM_TAG_VERSION" val="1.0"/>
  <p:tag name="KSO_WM_UNIT_PRESET_TEXT" val="Lorem ipsum dolor sit amet, consectetur adipisicing elit."/>
</p:tagLst>
</file>

<file path=ppt/tags/tag9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2501</Words>
  <Application>WPS 演示</Application>
  <PresentationFormat>宽屏</PresentationFormat>
  <Paragraphs>164</Paragraphs>
  <Slides>41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9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  <vt:lpstr>空白演示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我是懒懒</cp:lastModifiedBy>
  <cp:revision>3</cp:revision>
  <dcterms:created xsi:type="dcterms:W3CDTF">2018-03-01T02:03:00Z</dcterms:created>
  <dcterms:modified xsi:type="dcterms:W3CDTF">2018-11-08T07:20:48Z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