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D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08" y="-894"/>
      </p:cViewPr>
      <p:guideLst>
        <p:guide orient="horz" pos="2174"/>
        <p:guide pos="37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gradFill rotWithShape="0">
          <a:gsLst>
            <a:gs pos="0">
              <a:schemeClr val="bg1"/>
            </a:gs>
            <a:gs pos="100000">
              <a:srgbClr val="CBE0F1">
                <a:alpha val="46999"/>
              </a:srgbClr>
            </a:gs>
          </a:gsLst>
          <a:lin ang="189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525" y="0"/>
            <a:ext cx="196850" cy="68818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206375" y="-3175"/>
            <a:ext cx="11974513" cy="2270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 flipV="1">
            <a:off x="206375" y="6613525"/>
            <a:ext cx="11779250" cy="26987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 flipH="1">
            <a:off x="11985625" y="223838"/>
            <a:ext cx="195263" cy="665162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 userDrawn="1"/>
        </p:nvSpPr>
        <p:spPr>
          <a:xfrm>
            <a:off x="206375" y="3384550"/>
            <a:ext cx="5040313" cy="3316288"/>
          </a:xfrm>
          <a:prstGeom prst="rect">
            <a:avLst/>
          </a:prstGeom>
          <a:blipFill rotWithShape="1">
            <a:blip r:embed="rId2" cstate="print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71B4E4">
            <a:alpha val="68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01800" y="796925"/>
            <a:ext cx="1962150" cy="1431925"/>
          </a:xfrm>
          <a:prstGeom prst="rect">
            <a:avLst/>
          </a:prstGeom>
          <a:solidFill>
            <a:srgbClr val="9DCBEC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1588" y="22225"/>
            <a:ext cx="1812925" cy="1384300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447675" y="500063"/>
            <a:ext cx="11277600" cy="5881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4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25.jpeg"/><Relationship Id="rId1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26.jpeg"/><Relationship Id="rId1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28.jpeg"/><Relationship Id="rId1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30.jpeg"/><Relationship Id="rId1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jpeg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00088" y="604838"/>
            <a:ext cx="6389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200" noProof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根据部编版教材修订  五年级（下）  </a:t>
            </a:r>
            <a:endParaRPr lang="zh-CN" altLang="en-US" sz="2800" b="1" spc="200" noProof="1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170" name="组合 6"/>
          <p:cNvGrpSpPr/>
          <p:nvPr/>
        </p:nvGrpSpPr>
        <p:grpSpPr>
          <a:xfrm>
            <a:off x="9275763" y="4340225"/>
            <a:ext cx="1333500" cy="1333500"/>
            <a:chOff x="11805" y="6025"/>
            <a:chExt cx="2100" cy="2100"/>
          </a:xfrm>
        </p:grpSpPr>
        <p:grpSp>
          <p:nvGrpSpPr>
            <p:cNvPr id="7171" name="组合 19"/>
            <p:cNvGrpSpPr/>
            <p:nvPr/>
          </p:nvGrpSpPr>
          <p:grpSpPr>
            <a:xfrm>
              <a:off x="11805" y="6025"/>
              <a:ext cx="2100" cy="2100"/>
              <a:chOff x="17297" y="6072"/>
              <a:chExt cx="2100" cy="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7638" y="6431"/>
                <a:ext cx="1432" cy="14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7173" name="图片 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7297" y="6072"/>
                <a:ext cx="2100" cy="21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2030" y="6254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生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64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字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86" y="6266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课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10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件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735" y="2083435"/>
            <a:ext cx="5951220" cy="1569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shī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实施  施行  施舍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驰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松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弛  拖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地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5295" y="2542540"/>
            <a:ext cx="4010025" cy="2807335"/>
          </a:xfrm>
          <a:prstGeom prst="rect">
            <a:avLst/>
          </a:prstGeom>
        </p:spPr>
      </p:pic>
      <p:pic>
        <p:nvPicPr>
          <p:cNvPr id="3" name="图片 2" descr="FS施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025" y="5429250"/>
            <a:ext cx="4575175" cy="478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kēng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口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吭声  吭气  一声不吭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坑  杭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州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抵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抗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吭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6235" y="2567940"/>
            <a:ext cx="4188460" cy="2792730"/>
          </a:xfrm>
          <a:prstGeom prst="rect">
            <a:avLst/>
          </a:prstGeom>
        </p:spPr>
      </p:pic>
      <p:pic>
        <p:nvPicPr>
          <p:cNvPr id="5" name="图片 4" descr="FS吭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285" y="5393849"/>
            <a:ext cx="4137025" cy="558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zhǎn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山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380" y="4377055"/>
            <a:ext cx="61087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崭新  崭然  崭露头角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暂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斩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断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薪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水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5" name="图片 4" descr="崭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5610" y="2540000"/>
            <a:ext cx="4029710" cy="2820670"/>
          </a:xfrm>
          <a:prstGeom prst="rect">
            <a:avLst/>
          </a:prstGeom>
        </p:spPr>
      </p:pic>
      <p:pic>
        <p:nvPicPr>
          <p:cNvPr id="6" name="图片 5" descr="FS崭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525" y="5402580"/>
            <a:ext cx="6257925" cy="535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zhōng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上中下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由衷  衷心  衷肠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哀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伤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蓑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衣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衰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败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衷</a:t>
            </a:r>
            <a:endParaRPr lang="zh-CN" altLang="en-US" sz="1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FS衷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425" y="5408295"/>
            <a:ext cx="5634355" cy="530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cí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C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慈爱  慈祥  仁慈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感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磁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铁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滋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味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慈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895" y="2552700"/>
            <a:ext cx="4020185" cy="2814955"/>
          </a:xfrm>
          <a:prstGeom prst="rect">
            <a:avLst/>
          </a:prstGeom>
        </p:spPr>
      </p:pic>
      <p:pic>
        <p:nvPicPr>
          <p:cNvPr id="6" name="图片 5" descr="FS慈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045" y="5379720"/>
            <a:ext cx="7929245" cy="573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xiáng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X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礻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祥和  祥云  吉祥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详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细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徉  佯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装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祥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0050" y="2536825"/>
            <a:ext cx="4078605" cy="2854960"/>
          </a:xfrm>
          <a:prstGeom prst="rect">
            <a:avLst/>
          </a:prstGeom>
        </p:spPr>
      </p:pic>
      <p:pic>
        <p:nvPicPr>
          <p:cNvPr id="6" name="图片 5" descr="FS祥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50" y="5382895"/>
            <a:ext cx="5801360" cy="54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róng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艹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光荣  荣誉  荣幸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荤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营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造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荣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8465" y="2550795"/>
            <a:ext cx="4051300" cy="2836545"/>
          </a:xfrm>
          <a:prstGeom prst="rect">
            <a:avLst/>
          </a:prstGeom>
        </p:spPr>
      </p:pic>
      <p:pic>
        <p:nvPicPr>
          <p:cNvPr id="4" name="图片 3" descr="FS荣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9870" y="5427822"/>
            <a:ext cx="4852035" cy="50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5"/>
          <p:cNvGrpSpPr/>
          <p:nvPr/>
        </p:nvGrpSpPr>
        <p:grpSpPr>
          <a:xfrm>
            <a:off x="465138" y="730250"/>
            <a:ext cx="3055937" cy="584200"/>
            <a:chOff x="732" y="1151"/>
            <a:chExt cx="4813" cy="919"/>
          </a:xfrm>
        </p:grpSpPr>
        <p:sp>
          <p:nvSpPr>
            <p:cNvPr id="7" name="矩形 6"/>
            <p:cNvSpPr/>
            <p:nvPr/>
          </p:nvSpPr>
          <p:spPr>
            <a:xfrm>
              <a:off x="732" y="1199"/>
              <a:ext cx="804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" y="1199"/>
              <a:ext cx="180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" y="1151"/>
              <a:ext cx="3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1600" noProof="1">
                  <a:solidFill>
                    <a:srgbClr val="509AD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会写字</a:t>
              </a:r>
              <a:endParaRPr lang="zh-CN" altLang="en-US" sz="3200" b="1" spc="1600" noProof="1">
                <a:solidFill>
                  <a:srgbClr val="509AD0"/>
                </a:solidFill>
              </a:endParaRPr>
            </a:p>
          </p:txBody>
        </p:sp>
      </p:grpSp>
      <p:sp>
        <p:nvSpPr>
          <p:cNvPr id="922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qìng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922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922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923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庆功  庆祝  庆生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3" name="文本框 26"/>
          <p:cNvSpPr txBox="1"/>
          <p:nvPr/>
        </p:nvSpPr>
        <p:spPr>
          <a:xfrm>
            <a:off x="5580380" y="3451225"/>
            <a:ext cx="5629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床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庞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庄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8940" y="2536825"/>
            <a:ext cx="4063365" cy="2844800"/>
          </a:xfrm>
          <a:prstGeom prst="rect">
            <a:avLst/>
          </a:prstGeom>
        </p:spPr>
      </p:pic>
      <p:pic>
        <p:nvPicPr>
          <p:cNvPr id="3" name="图片 2" descr="FS庆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830" y="5434807"/>
            <a:ext cx="3244850" cy="511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zhěn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问诊  急诊  诊病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趁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机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珍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贵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疹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诊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0365" y="2537460"/>
            <a:ext cx="4109720" cy="2877185"/>
          </a:xfrm>
          <a:prstGeom prst="rect">
            <a:avLst/>
          </a:prstGeom>
        </p:spPr>
      </p:pic>
      <p:pic>
        <p:nvPicPr>
          <p:cNvPr id="5" name="图片 4" descr="FS诊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8915" y="5425282"/>
            <a:ext cx="4065270" cy="548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wò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肥沃  沃土  沃野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跳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跃  夭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折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袄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沃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2910" y="2516505"/>
            <a:ext cx="4055110" cy="2838450"/>
          </a:xfrm>
          <a:prstGeom prst="rect">
            <a:avLst/>
          </a:prstGeom>
        </p:spPr>
      </p:pic>
      <p:pic>
        <p:nvPicPr>
          <p:cNvPr id="5" name="图片 4" descr="FS沃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285" y="5422424"/>
            <a:ext cx="3714750" cy="501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líng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年龄  学龄  工龄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领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教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零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分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山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岭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1325" y="2552065"/>
            <a:ext cx="3999230" cy="2799715"/>
          </a:xfrm>
          <a:prstGeom prst="rect">
            <a:avLst/>
          </a:prstGeom>
        </p:spPr>
      </p:pic>
      <p:pic>
        <p:nvPicPr>
          <p:cNvPr id="3" name="图片 2" descr="FS龄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0" y="5375910"/>
            <a:ext cx="7776210" cy="561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fěi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匚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土匪  匪气  警匪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匡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医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生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巨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匪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1630" y="2536825"/>
            <a:ext cx="4195445" cy="2797175"/>
          </a:xfrm>
          <a:prstGeom prst="rect">
            <a:avLst/>
          </a:prstGeom>
        </p:spPr>
      </p:pic>
      <p:pic>
        <p:nvPicPr>
          <p:cNvPr id="6" name="图片 5" descr="FS匪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885" y="5384165"/>
            <a:ext cx="5720080" cy="5384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bēng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B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纟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绷带  紧绷  绷脸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棚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蹦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高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崩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溃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绷</a:t>
            </a:r>
            <a:endParaRPr lang="zh-CN" altLang="en-US" sz="1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FS绷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460" y="5441474"/>
            <a:ext cx="6034405" cy="516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shěn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宀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审计  审查  审题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述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伸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手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呻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吟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审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6090" y="2536825"/>
            <a:ext cx="3985260" cy="2789555"/>
          </a:xfrm>
          <a:prstGeom prst="rect">
            <a:avLst/>
          </a:prstGeom>
        </p:spPr>
      </p:pic>
      <p:pic>
        <p:nvPicPr>
          <p:cNvPr id="3" name="图片 2" descr="FS审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60" y="5439887"/>
            <a:ext cx="4253865" cy="501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jì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针剂  剂量  药剂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肚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脐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济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剂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6565" y="2533015"/>
            <a:ext cx="4003675" cy="2802890"/>
          </a:xfrm>
          <a:prstGeom prst="rect">
            <a:avLst/>
          </a:prstGeom>
        </p:spPr>
      </p:pic>
      <p:pic>
        <p:nvPicPr>
          <p:cNvPr id="5" name="图片 4" descr="FS剂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485" y="5433854"/>
            <a:ext cx="4203700" cy="495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演示</Application>
  <PresentationFormat>自定义</PresentationFormat>
  <Paragraphs>436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隶书</vt:lpstr>
      <vt:lpstr>GB Pinyinok-D</vt:lpstr>
      <vt:lpstr>黑体</vt:lpstr>
      <vt:lpstr>楷体</vt:lpstr>
      <vt:lpstr>Arial Unicode MS</vt:lpstr>
      <vt:lpstr>楷体_GB2312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52</cp:revision>
  <dcterms:created xsi:type="dcterms:W3CDTF">2019-06-19T02:08:00Z</dcterms:created>
  <dcterms:modified xsi:type="dcterms:W3CDTF">2020-03-03T05:18:17Z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