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59" r:id="rId5"/>
    <p:sldId id="260" r:id="rId6"/>
    <p:sldId id="261" r:id="rId7"/>
    <p:sldId id="274" r:id="rId8"/>
    <p:sldId id="275" r:id="rId9"/>
  </p:sldIdLst>
  <p:sldSz cx="12192000" cy="6858000"/>
  <p:notesSz cx="6858000" cy="9144000"/>
  <p:embeddedFontLst>
    <p:embeddedFont>
      <p:font typeface="微软雅黑" panose="020B0503020204020204" charset="-122"/>
      <p:regular r:id="rId15"/>
    </p:embeddedFont>
    <p:embeddedFont>
      <p:font typeface="隶书" panose="02010509060101010101" charset="-122"/>
      <p:regular r:id="rId16"/>
    </p:embeddedFont>
    <p:embeddedFont>
      <p:font typeface="GB Pinyinok-D" panose="02010601030101010101" charset="-122"/>
      <p:regular r:id="rId17"/>
    </p:embeddedFont>
    <p:embeddedFont>
      <p:font typeface="黑体" panose="02010600030101010101" charset="-122"/>
      <p:regular r:id="rId18"/>
    </p:embeddedFont>
    <p:embeddedFont>
      <p:font typeface="楷体" panose="02010609060101010101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AD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41" d="100"/>
          <a:sy n="41" d="100"/>
        </p:scale>
        <p:origin x="-108" y="-894"/>
      </p:cViewPr>
      <p:guideLst>
        <p:guide orient="horz" pos="2174"/>
        <p:guide pos="37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gradFill rotWithShape="0">
          <a:gsLst>
            <a:gs pos="0">
              <a:schemeClr val="bg1"/>
            </a:gs>
            <a:gs pos="100000">
              <a:srgbClr val="CBE0F1">
                <a:alpha val="46999"/>
              </a:srgbClr>
            </a:gs>
          </a:gsLst>
          <a:lin ang="189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9525" y="0"/>
            <a:ext cx="196850" cy="68818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206375" y="-3175"/>
            <a:ext cx="11974513" cy="2270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 flipV="1">
            <a:off x="206375" y="6613525"/>
            <a:ext cx="11779250" cy="26987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矩形 9"/>
          <p:cNvSpPr/>
          <p:nvPr userDrawn="1"/>
        </p:nvSpPr>
        <p:spPr>
          <a:xfrm flipH="1">
            <a:off x="11985625" y="223838"/>
            <a:ext cx="195263" cy="665162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 userDrawn="1"/>
        </p:nvSpPr>
        <p:spPr>
          <a:xfrm>
            <a:off x="206375" y="3384550"/>
            <a:ext cx="5040313" cy="3316288"/>
          </a:xfrm>
          <a:prstGeom prst="rect">
            <a:avLst/>
          </a:prstGeom>
          <a:blipFill rotWithShape="1">
            <a:blip r:embed="rId2" cstate="print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71B4E4">
            <a:alpha val="68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701800" y="796925"/>
            <a:ext cx="1962150" cy="1431925"/>
          </a:xfrm>
          <a:prstGeom prst="rect">
            <a:avLst/>
          </a:prstGeom>
          <a:solidFill>
            <a:srgbClr val="9DCBEC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1588" y="22225"/>
            <a:ext cx="1812925" cy="1384300"/>
          </a:xfrm>
          <a:prstGeom prst="rect">
            <a:avLst/>
          </a:prstGeom>
          <a:solidFill>
            <a:srgbClr val="9D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 userDrawn="1"/>
        </p:nvSpPr>
        <p:spPr>
          <a:xfrm>
            <a:off x="447675" y="500063"/>
            <a:ext cx="11277600" cy="58816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rgbClr val="71B4E4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3.jpeg"/><Relationship Id="rId1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15.jpeg"/><Relationship Id="rId1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00088" y="604838"/>
            <a:ext cx="6389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200" noProof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根据部编版教材修订  五年级（下）  </a:t>
            </a:r>
            <a:endParaRPr lang="zh-CN" altLang="en-US" sz="2800" b="1" spc="200" noProof="1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170" name="组合 6"/>
          <p:cNvGrpSpPr/>
          <p:nvPr/>
        </p:nvGrpSpPr>
        <p:grpSpPr>
          <a:xfrm>
            <a:off x="9275763" y="4340225"/>
            <a:ext cx="1333500" cy="1333500"/>
            <a:chOff x="11805" y="6025"/>
            <a:chExt cx="2100" cy="2100"/>
          </a:xfrm>
        </p:grpSpPr>
        <p:grpSp>
          <p:nvGrpSpPr>
            <p:cNvPr id="7171" name="组合 19"/>
            <p:cNvGrpSpPr/>
            <p:nvPr/>
          </p:nvGrpSpPr>
          <p:grpSpPr>
            <a:xfrm>
              <a:off x="11805" y="6025"/>
              <a:ext cx="2100" cy="2100"/>
              <a:chOff x="17297" y="6072"/>
              <a:chExt cx="2100" cy="21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7638" y="6431"/>
                <a:ext cx="1432" cy="14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pic>
            <p:nvPicPr>
              <p:cNvPr id="7173" name="图片 14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7297" y="6072"/>
                <a:ext cx="2100" cy="21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" name="文本框 1"/>
            <p:cNvSpPr txBox="1"/>
            <p:nvPr/>
          </p:nvSpPr>
          <p:spPr>
            <a:xfrm>
              <a:off x="12030" y="6254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生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064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字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786" y="6266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课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810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件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3195" y="1963420"/>
            <a:ext cx="6789420" cy="15697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5"/>
          <p:cNvGrpSpPr/>
          <p:nvPr/>
        </p:nvGrpSpPr>
        <p:grpSpPr>
          <a:xfrm>
            <a:off x="465138" y="730250"/>
            <a:ext cx="3055937" cy="584200"/>
            <a:chOff x="732" y="1151"/>
            <a:chExt cx="4813" cy="919"/>
          </a:xfrm>
        </p:grpSpPr>
        <p:sp>
          <p:nvSpPr>
            <p:cNvPr id="7" name="矩形 6"/>
            <p:cNvSpPr/>
            <p:nvPr/>
          </p:nvSpPr>
          <p:spPr>
            <a:xfrm>
              <a:off x="732" y="1199"/>
              <a:ext cx="804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8" name="矩形 7"/>
            <p:cNvSpPr/>
            <p:nvPr/>
          </p:nvSpPr>
          <p:spPr>
            <a:xfrm>
              <a:off x="1716" y="1199"/>
              <a:ext cx="180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0" y="1151"/>
              <a:ext cx="3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1600" noProof="1">
                  <a:solidFill>
                    <a:srgbClr val="509AD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会写字</a:t>
              </a:r>
              <a:endParaRPr lang="zh-CN" altLang="en-US" sz="3200" b="1" spc="1600" noProof="1">
                <a:solidFill>
                  <a:srgbClr val="509AD0"/>
                </a:solidFill>
              </a:endParaRPr>
            </a:p>
          </p:txBody>
        </p:sp>
      </p:grpSp>
      <p:sp>
        <p:nvSpPr>
          <p:cNvPr id="922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rèn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922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922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923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亻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千仞  万仞  充仞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3" name="文本框 26"/>
          <p:cNvSpPr txBox="1"/>
          <p:nvPr/>
        </p:nvSpPr>
        <p:spPr>
          <a:xfrm>
            <a:off x="5580380" y="3451225"/>
            <a:ext cx="56299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缝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纫  韧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性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忍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心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仞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0040" y="2372360"/>
            <a:ext cx="4268470" cy="2988310"/>
          </a:xfrm>
          <a:prstGeom prst="rect">
            <a:avLst/>
          </a:prstGeom>
        </p:spPr>
      </p:pic>
      <p:pic>
        <p:nvPicPr>
          <p:cNvPr id="3" name="图片 2" descr="FS仞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080" y="5408454"/>
            <a:ext cx="2789555" cy="5289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yuè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Y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山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岳父  山岳  岳家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乒乓  丘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陵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岳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6395" y="2545080"/>
            <a:ext cx="4144010" cy="2900680"/>
          </a:xfrm>
          <a:prstGeom prst="rect">
            <a:avLst/>
          </a:prstGeom>
        </p:spPr>
      </p:pic>
      <p:pic>
        <p:nvPicPr>
          <p:cNvPr id="5" name="图片 4" descr="FS岳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160" y="5457984"/>
            <a:ext cx="3947795" cy="4654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mó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M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半包围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麻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15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观摩  摩擦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摩天轮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石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磨  魔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法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描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摹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摩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1635" y="2580640"/>
            <a:ext cx="4156710" cy="2771775"/>
          </a:xfrm>
          <a:prstGeom prst="rect">
            <a:avLst/>
          </a:prstGeom>
        </p:spPr>
      </p:pic>
      <p:pic>
        <p:nvPicPr>
          <p:cNvPr id="5" name="图片 4" descr="FS摩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8760" y="5436870"/>
            <a:ext cx="8587740" cy="537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yí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Y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半包围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辶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遗产  遗留  遗失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馈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赠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溃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败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匮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乏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遗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0370" y="2536825"/>
            <a:ext cx="4037330" cy="2826385"/>
          </a:xfrm>
          <a:prstGeom prst="rect">
            <a:avLst/>
          </a:prstGeom>
        </p:spPr>
      </p:pic>
      <p:pic>
        <p:nvPicPr>
          <p:cNvPr id="3" name="图片 2" descr="FS遗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7650" y="5422265"/>
            <a:ext cx="6916420" cy="542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tì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T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氵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流涕  鼻涕  涕泪横流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第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弟弟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传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递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 descr="涕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4495" y="2526030"/>
            <a:ext cx="4063365" cy="2844800"/>
          </a:xfrm>
          <a:prstGeom prst="rect">
            <a:avLst/>
          </a:prstGeom>
        </p:spPr>
      </p:pic>
      <p:pic>
        <p:nvPicPr>
          <p:cNvPr id="2" name="图片 1" descr="FS涕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7650" y="5428615"/>
            <a:ext cx="5471795" cy="5149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wū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W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框架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工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巫山  巫女  巫婆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工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人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噩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耗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器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物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巫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8625" y="2526030"/>
            <a:ext cx="4023995" cy="2816860"/>
          </a:xfrm>
          <a:prstGeom prst="rect">
            <a:avLst/>
          </a:prstGeom>
        </p:spPr>
      </p:pic>
      <p:pic>
        <p:nvPicPr>
          <p:cNvPr id="3" name="图片 2" descr="FS巫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3830" y="5464810"/>
            <a:ext cx="3244215" cy="4514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MODEL_TYPE" val="cover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WPS 演示</Application>
  <PresentationFormat>自定义</PresentationFormat>
  <Paragraphs>180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隶书</vt:lpstr>
      <vt:lpstr>GB Pinyinok-D</vt:lpstr>
      <vt:lpstr>黑体</vt:lpstr>
      <vt:lpstr>楷体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41</cp:revision>
  <dcterms:created xsi:type="dcterms:W3CDTF">2019-06-19T02:08:00Z</dcterms:created>
  <dcterms:modified xsi:type="dcterms:W3CDTF">2020-03-03T05:12:31Z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