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>
  <p:sldMasterIdLst>
    <p:sldMasterId id="2147483648" r:id="rId1"/>
  </p:sldMasterIdLst>
  <p:notesMasterIdLst>
    <p:notesMasterId r:id="rId4"/>
  </p:notesMasterIdLst>
  <p:sldIdLst>
    <p:sldId id="260" r:id="rId3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</p:sldIdLst>
  <p:sldSz cx="12192000" cy="6858000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F4AD00"/>
    <a:srgbClr val="F4AE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860" autoAdjust="0"/>
    <p:restoredTop sz="94660"/>
  </p:normalViewPr>
  <p:slideViewPr>
    <p:cSldViewPr snapToGrid="0">
      <p:cViewPr varScale="1">
        <p:scale>
          <a:sx n="74" d="100"/>
          <a:sy n="74" d="100"/>
        </p:scale>
        <p:origin x="-696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5" Type="http://schemas.openxmlformats.org/officeDocument/2006/relationships/tableStyles" Target="tableStyles.xml"/><Relationship Id="rId24" Type="http://schemas.openxmlformats.org/officeDocument/2006/relationships/viewProps" Target="viewProps.xml"/><Relationship Id="rId23" Type="http://schemas.openxmlformats.org/officeDocument/2006/relationships/presProps" Target="presProps.xml"/><Relationship Id="rId22" Type="http://schemas.openxmlformats.org/officeDocument/2006/relationships/slide" Target="slides/slide19.xml"/><Relationship Id="rId21" Type="http://schemas.openxmlformats.org/officeDocument/2006/relationships/slide" Target="slides/slide18.xml"/><Relationship Id="rId20" Type="http://schemas.openxmlformats.org/officeDocument/2006/relationships/slide" Target="slides/slide17.xml"/><Relationship Id="rId2" Type="http://schemas.openxmlformats.org/officeDocument/2006/relationships/theme" Target="theme/theme1.xml"/><Relationship Id="rId19" Type="http://schemas.openxmlformats.org/officeDocument/2006/relationships/slide" Target="slides/slide16.xml"/><Relationship Id="rId18" Type="http://schemas.openxmlformats.org/officeDocument/2006/relationships/slide" Target="slides/slide15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FE564266-845E-46DA-B6E6-FE524A152969}" type="datetimeFigureOut">
              <a:rPr lang="zh-CN" altLang="en-US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CN" altLang="en-US" noProof="0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noProof="0"/>
              <a:t>单击此处编辑母版文本样式</a:t>
            </a:r>
            <a:endParaRPr lang="zh-CN" altLang="en-US" noProof="0"/>
          </a:p>
          <a:p>
            <a:pPr lvl="1"/>
            <a:r>
              <a:rPr lang="zh-CN" altLang="en-US" noProof="0"/>
              <a:t>第二级</a:t>
            </a:r>
            <a:endParaRPr lang="zh-CN" altLang="en-US" noProof="0"/>
          </a:p>
          <a:p>
            <a:pPr lvl="2"/>
            <a:r>
              <a:rPr lang="zh-CN" altLang="en-US" noProof="0"/>
              <a:t>第三级</a:t>
            </a:r>
            <a:endParaRPr lang="zh-CN" altLang="en-US" noProof="0"/>
          </a:p>
          <a:p>
            <a:pPr lvl="3"/>
            <a:r>
              <a:rPr lang="zh-CN" altLang="en-US" noProof="0"/>
              <a:t>第四级</a:t>
            </a:r>
            <a:endParaRPr lang="zh-CN" altLang="en-US" noProof="0"/>
          </a:p>
          <a:p>
            <a:pPr lvl="4"/>
            <a:r>
              <a:rPr lang="zh-CN" altLang="en-US" noProof="0"/>
              <a:t>第五级</a:t>
            </a:r>
            <a:endParaRPr lang="zh-CN" altLang="en-US" noProof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8AF31EFA-F0A2-4B6C-8128-EF86A7A92944}" type="slidenum">
              <a:rPr lang="zh-CN" altLang="en-US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</a:ln>
        </p:spPr>
      </p:sp>
      <p:sp>
        <p:nvSpPr>
          <p:cNvPr id="8194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/>
          <a:lstStyle/>
          <a:p>
            <a:pPr eaLnBrk="1" hangingPunct="1"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8195" name="灯片编号占位符 3"/>
          <p:cNvSpPr txBox="1">
            <a:spLocks noGrp="1"/>
          </p:cNvSpPr>
          <p:nvPr/>
        </p:nvSpPr>
        <p:spPr bwMode="auto">
          <a:xfrm>
            <a:off x="3884613" y="8685213"/>
            <a:ext cx="2971800" cy="458787"/>
          </a:xfrm>
          <a:prstGeom prst="rect">
            <a:avLst/>
          </a:prstGeom>
          <a:noFill/>
          <a:ln>
            <a:miter lim="800000"/>
          </a:ln>
        </p:spPr>
        <p:txBody>
          <a:bodyPr anchor="b"/>
          <a:lstStyle/>
          <a:p>
            <a:pPr algn="r" eaLnBrk="0" hangingPunct="0">
              <a:defRPr/>
            </a:pPr>
            <a:fld id="{B2418BC8-C724-4453-9339-8BC6AC67D970}" type="slidenum">
              <a:rPr lang="zh-CN" altLang="en-US" sz="1200">
                <a:solidFill>
                  <a:srgbClr val="000000"/>
                </a:solidFill>
                <a:latin typeface="+mn-lt"/>
                <a:ea typeface="微软雅黑" panose="020B0503020204020204" pitchFamily="34" charset="-122"/>
              </a:rPr>
            </a:fld>
            <a:endParaRPr lang="en-US" altLang="zh-CN" sz="1200">
              <a:solidFill>
                <a:srgbClr val="000000"/>
              </a:solidFill>
              <a:latin typeface="+mn-lt"/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6" Type="http://schemas.openxmlformats.org/officeDocument/2006/relationships/tags" Target="../tags/tag5.xml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5" Type="http://schemas.openxmlformats.org/officeDocument/2006/relationships/tags" Target="../tags/tag51.xml"/><Relationship Id="rId4" Type="http://schemas.openxmlformats.org/officeDocument/2006/relationships/tags" Target="../tags/tag50.xml"/><Relationship Id="rId3" Type="http://schemas.openxmlformats.org/officeDocument/2006/relationships/tags" Target="../tags/tag49.xml"/><Relationship Id="rId2" Type="http://schemas.openxmlformats.org/officeDocument/2006/relationships/tags" Target="../tags/tag48.xm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5" Type="http://schemas.openxmlformats.org/officeDocument/2006/relationships/tags" Target="../tags/tag55.xml"/><Relationship Id="rId4" Type="http://schemas.openxmlformats.org/officeDocument/2006/relationships/tags" Target="../tags/tag54.xml"/><Relationship Id="rId3" Type="http://schemas.openxmlformats.org/officeDocument/2006/relationships/tags" Target="../tags/tag53.xml"/><Relationship Id="rId2" Type="http://schemas.openxmlformats.org/officeDocument/2006/relationships/tags" Target="../tags/tag52.xml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6" Type="http://schemas.openxmlformats.org/officeDocument/2006/relationships/tags" Target="../tags/tag10.xml"/><Relationship Id="rId5" Type="http://schemas.openxmlformats.org/officeDocument/2006/relationships/tags" Target="../tags/tag9.xml"/><Relationship Id="rId4" Type="http://schemas.openxmlformats.org/officeDocument/2006/relationships/tags" Target="../tags/tag8.xml"/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6" Type="http://schemas.openxmlformats.org/officeDocument/2006/relationships/tags" Target="../tags/tag15.xml"/><Relationship Id="rId5" Type="http://schemas.openxmlformats.org/officeDocument/2006/relationships/tags" Target="../tags/tag14.xml"/><Relationship Id="rId4" Type="http://schemas.openxmlformats.org/officeDocument/2006/relationships/tags" Target="../tags/tag13.xml"/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7" Type="http://schemas.openxmlformats.org/officeDocument/2006/relationships/tags" Target="../tags/tag21.xml"/><Relationship Id="rId6" Type="http://schemas.openxmlformats.org/officeDocument/2006/relationships/tags" Target="../tags/tag20.xml"/><Relationship Id="rId5" Type="http://schemas.openxmlformats.org/officeDocument/2006/relationships/tags" Target="../tags/tag19.xml"/><Relationship Id="rId4" Type="http://schemas.openxmlformats.org/officeDocument/2006/relationships/tags" Target="../tags/tag18.xml"/><Relationship Id="rId3" Type="http://schemas.openxmlformats.org/officeDocument/2006/relationships/tags" Target="../tags/tag17.xml"/><Relationship Id="rId2" Type="http://schemas.openxmlformats.org/officeDocument/2006/relationships/tags" Target="../tags/tag16.xm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9" Type="http://schemas.openxmlformats.org/officeDocument/2006/relationships/tags" Target="../tags/tag29.xml"/><Relationship Id="rId8" Type="http://schemas.openxmlformats.org/officeDocument/2006/relationships/tags" Target="../tags/tag28.xml"/><Relationship Id="rId7" Type="http://schemas.openxmlformats.org/officeDocument/2006/relationships/tags" Target="../tags/tag27.xml"/><Relationship Id="rId6" Type="http://schemas.openxmlformats.org/officeDocument/2006/relationships/tags" Target="../tags/tag26.xml"/><Relationship Id="rId5" Type="http://schemas.openxmlformats.org/officeDocument/2006/relationships/tags" Target="../tags/tag25.xml"/><Relationship Id="rId4" Type="http://schemas.openxmlformats.org/officeDocument/2006/relationships/tags" Target="../tags/tag24.xml"/><Relationship Id="rId3" Type="http://schemas.openxmlformats.org/officeDocument/2006/relationships/tags" Target="../tags/tag23.xml"/><Relationship Id="rId2" Type="http://schemas.openxmlformats.org/officeDocument/2006/relationships/tags" Target="../tags/tag22.xm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5" Type="http://schemas.openxmlformats.org/officeDocument/2006/relationships/tags" Target="../tags/tag33.xml"/><Relationship Id="rId4" Type="http://schemas.openxmlformats.org/officeDocument/2006/relationships/tags" Target="../tags/tag32.xml"/><Relationship Id="rId3" Type="http://schemas.openxmlformats.org/officeDocument/2006/relationships/tags" Target="../tags/tag31.xml"/><Relationship Id="rId2" Type="http://schemas.openxmlformats.org/officeDocument/2006/relationships/tags" Target="../tags/tag30.xm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4" Type="http://schemas.openxmlformats.org/officeDocument/2006/relationships/tags" Target="../tags/tag36.xml"/><Relationship Id="rId3" Type="http://schemas.openxmlformats.org/officeDocument/2006/relationships/tags" Target="../tags/tag35.xml"/><Relationship Id="rId2" Type="http://schemas.openxmlformats.org/officeDocument/2006/relationships/tags" Target="../tags/tag34.xm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7" Type="http://schemas.openxmlformats.org/officeDocument/2006/relationships/tags" Target="../tags/tag42.xml"/><Relationship Id="rId6" Type="http://schemas.openxmlformats.org/officeDocument/2006/relationships/tags" Target="../tags/tag41.xml"/><Relationship Id="rId5" Type="http://schemas.openxmlformats.org/officeDocument/2006/relationships/tags" Target="../tags/tag40.xml"/><Relationship Id="rId4" Type="http://schemas.openxmlformats.org/officeDocument/2006/relationships/tags" Target="../tags/tag39.xml"/><Relationship Id="rId3" Type="http://schemas.openxmlformats.org/officeDocument/2006/relationships/tags" Target="../tags/tag38.xml"/><Relationship Id="rId2" Type="http://schemas.openxmlformats.org/officeDocument/2006/relationships/tags" Target="../tags/tag37.xm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6" Type="http://schemas.openxmlformats.org/officeDocument/2006/relationships/tags" Target="../tags/tag47.xml"/><Relationship Id="rId5" Type="http://schemas.openxmlformats.org/officeDocument/2006/relationships/tags" Target="../tags/tag46.xml"/><Relationship Id="rId4" Type="http://schemas.openxmlformats.org/officeDocument/2006/relationships/tags" Target="../tags/tag45.xml"/><Relationship Id="rId3" Type="http://schemas.openxmlformats.org/officeDocument/2006/relationships/tags" Target="../tags/tag44.xml"/><Relationship Id="rId2" Type="http://schemas.openxmlformats.org/officeDocument/2006/relationships/tags" Target="../tags/tag43.xm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  <p:custDataLst>
              <p:tags r:id="rId2"/>
            </p:custDataLst>
          </p:nvPr>
        </p:nvSpPr>
        <p:spPr>
          <a:xfrm>
            <a:off x="669882" y="2588281"/>
            <a:ext cx="10852237" cy="899167"/>
          </a:xfrm>
        </p:spPr>
        <p:txBody>
          <a:bodyPr lIns="101600" tIns="38100" rIns="25400" bIns="38100" anchor="t" anchorCtr="0">
            <a:noAutofit/>
          </a:bodyPr>
          <a:lstStyle>
            <a:lvl1pPr algn="ctr">
              <a:defRPr sz="5400" b="0" spc="6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  <p:custDataLst>
              <p:tags r:id="rId3"/>
            </p:custDataLst>
          </p:nvPr>
        </p:nvSpPr>
        <p:spPr>
          <a:xfrm>
            <a:off x="669882" y="3566160"/>
            <a:ext cx="10852237" cy="950984"/>
          </a:xfrm>
        </p:spPr>
        <p:txBody>
          <a:bodyPr lIns="101600" tIns="38100" rIns="76200" bIns="38100">
            <a:noAutofit/>
          </a:bodyPr>
          <a:lstStyle>
            <a:lvl1pPr marL="0" indent="0" algn="ctr" eaLnBrk="1" fontAlgn="auto" latinLnBrk="0" hangingPunct="1">
              <a:lnSpc>
                <a:spcPct val="100000"/>
              </a:lnSpc>
              <a:buNone/>
              <a:defRPr sz="2400" u="none" strike="noStrike" kern="1200" cap="none" spc="200" normalizeH="0" baseline="0">
                <a:solidFill>
                  <a:schemeClr val="tx1"/>
                </a:solidFill>
                <a:uFillTx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单击此处编辑副标题</a:t>
            </a:r>
            <a:endParaRPr lang="zh-CN" altLang="en-US" dirty="0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5"/>
            </p:custDataLst>
          </p:nvPr>
        </p:nvSpPr>
        <p:spPr>
          <a:xfrm>
            <a:off x="669930" y="952508"/>
            <a:ext cx="10852237" cy="50400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5"/>
            </p:custDataLst>
          </p:nvPr>
        </p:nvSpPr>
        <p:spPr>
          <a:xfrm>
            <a:off x="669882" y="2588281"/>
            <a:ext cx="10852237" cy="899167"/>
          </a:xfrm>
        </p:spPr>
        <p:txBody>
          <a:bodyPr vert="horz" lIns="101600" tIns="38100" rIns="25400" bIns="38100" rtlCol="0" anchor="t" anchorCtr="0">
            <a:noAutofit/>
          </a:bodyPr>
          <a:lstStyle>
            <a:lvl1pPr marL="0" marR="0" algn="ctr" defTabSz="914400" rtl="0" eaLnBrk="1" fontAlgn="auto" latinLnBrk="0" hangingPunct="1">
              <a:lnSpc>
                <a:spcPct val="100000"/>
              </a:lnSpc>
              <a:buNone/>
              <a:defRPr kumimoji="0" lang="zh-CN" altLang="en-US" sz="5400" b="0" i="0" u="none" strike="noStrike" kern="1200" cap="none" spc="600" normalizeH="0" baseline="0" noProof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单击此处编辑标题</a:t>
            </a:r>
            <a:endParaRPr>
              <a:sym typeface="+mn-ea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69882" y="432000"/>
            <a:ext cx="10852237" cy="648000"/>
          </a:xfrm>
        </p:spPr>
        <p:txBody>
          <a:bodyPr vert="horz" lIns="101600" tIns="38100" rIns="76200" bIns="38100" rtlCol="0" anchor="ctr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669882" y="1296000"/>
            <a:ext cx="10852237" cy="5041355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4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5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6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7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69930" y="3808730"/>
            <a:ext cx="10852237" cy="624845"/>
          </a:xfrm>
        </p:spPr>
        <p:txBody>
          <a:bodyPr lIns="101600" tIns="38100" rIns="63500" bIns="38100" anchor="t" anchorCtr="0">
            <a:noAutofit/>
          </a:bodyPr>
          <a:lstStyle>
            <a:lvl1pPr>
              <a:defRPr sz="3600" b="0" u="none" strike="noStrike" kern="1200" cap="none" spc="300" normalizeH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Tx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669925" y="4511675"/>
            <a:ext cx="10852237" cy="1077985"/>
          </a:xfrm>
        </p:spPr>
        <p:txBody>
          <a:bodyPr lIns="101600" tIns="38100" rIns="76200" bIns="38100">
            <a:noAutofit/>
          </a:bodyPr>
          <a:lstStyle>
            <a:lvl1pPr marL="0" indent="0" eaLnBrk="1" fontAlgn="auto" latinLnBrk="0" hangingPunct="1">
              <a:buNone/>
              <a:defRPr kumimoji="0" lang="zh-CN" altLang="en-US" sz="1600" b="0" i="0" u="none" strike="noStrike" kern="1200" cap="none" spc="150" normalizeH="0" baseline="0" noProof="1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69882" y="432000"/>
            <a:ext cx="10852237" cy="648000"/>
          </a:xfrm>
        </p:spPr>
        <p:txBody>
          <a:bodyPr vert="horz" lIns="101600" tIns="38100" rIns="76200" bIns="38100" rtlCol="0" anchor="ctr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669930" y="1296000"/>
            <a:ext cx="5283242" cy="5040000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238877" y="1296000"/>
            <a:ext cx="5283242" cy="5040000"/>
          </a:xfrm>
        </p:spPr>
        <p:txBody>
          <a:bodyPr>
            <a:noAutofit/>
          </a:bodyPr>
          <a:lstStyle>
            <a:lvl1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69882" y="432000"/>
            <a:ext cx="10852237" cy="648000"/>
          </a:xfrm>
        </p:spPr>
        <p:txBody>
          <a:bodyPr vert="horz" lIns="101600" tIns="38100" rIns="76200" bIns="38100" rtlCol="0" anchor="ctr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669930" y="1296000"/>
            <a:ext cx="5283242" cy="381003"/>
          </a:xfrm>
        </p:spPr>
        <p:txBody>
          <a:bodyPr lIns="101600" tIns="38100" rIns="76200" bIns="38100" anchor="t" anchorCtr="0">
            <a:noAutofit/>
          </a:bodyPr>
          <a:lstStyle>
            <a:lvl1pPr marL="0" indent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sz="2000" b="1" u="none" strike="noStrike" kern="1200" cap="none" spc="200" normalizeH="0" baseline="0">
                <a:solidFill>
                  <a:schemeClr val="tx1"/>
                </a:solidFill>
                <a:uFillTx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69925" y="1789043"/>
            <a:ext cx="5283200" cy="4552234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5"/>
            </p:custDataLst>
          </p:nvPr>
        </p:nvSpPr>
        <p:spPr>
          <a:xfrm>
            <a:off x="6235750" y="1296000"/>
            <a:ext cx="5283242" cy="381003"/>
          </a:xfrm>
        </p:spPr>
        <p:txBody>
          <a:bodyPr vert="horz" lIns="101600" tIns="38100" rIns="76200" bIns="38100" rtlCol="0" anchor="t" anchorCtr="0">
            <a:noAutofit/>
          </a:bodyPr>
          <a:lstStyle>
            <a:lvl1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kumimoji="0" lang="zh-CN" altLang="en-US" sz="20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>
                <a:sym typeface="+mn-ea"/>
              </a:rPr>
              <a:t>单击此处编辑文本</a:t>
            </a:r>
            <a:endParaRPr>
              <a:sym typeface="+mn-ea"/>
            </a:endParaRP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6235750" y="1789043"/>
            <a:ext cx="5283242" cy="4552234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 vert="horz" lIns="101600" tIns="38100" rIns="76200" bIns="38100" rtlCol="0" anchor="ctr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669930" y="1296000"/>
            <a:ext cx="5283242" cy="5040000"/>
          </a:xfrm>
        </p:spPr>
        <p:txBody>
          <a:bodyPr vert="horz" lIns="101600" tIns="0" rIns="82550" bIns="0" rtlCol="0">
            <a:no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endParaRPr dirty="0">
              <a:sym typeface="+mn-ea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6238925" y="1296000"/>
            <a:ext cx="5283242" cy="5040000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单击此处编辑母版文本样式</a:t>
            </a:r>
            <a:endParaRPr>
              <a:sym typeface="+mn-ea"/>
            </a:endParaRP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7"/>
            </p:custDataLst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  <p:custDataLst>
              <p:tags r:id="rId2"/>
            </p:custDataLst>
          </p:nvPr>
        </p:nvSpPr>
        <p:spPr>
          <a:xfrm>
            <a:off x="10571135" y="952508"/>
            <a:ext cx="950984" cy="5388907"/>
          </a:xfrm>
        </p:spPr>
        <p:txBody>
          <a:bodyPr vert="eaVert" lIns="101600" tIns="38100" rIns="76200" bIns="38100" rtlCol="0" anchor="ctr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3"/>
            </p:custDataLst>
          </p:nvPr>
        </p:nvSpPr>
        <p:spPr>
          <a:xfrm>
            <a:off x="669925" y="952500"/>
            <a:ext cx="9828101" cy="5388907"/>
          </a:xfrm>
        </p:spPr>
        <p:txBody>
          <a:bodyPr vert="eaVert"/>
          <a:lstStyle>
            <a:lvl1pPr indent="0" eaLnBrk="1" fontAlgn="auto" latinLnBrk="0" hangingPunct="1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indent="0" eaLnBrk="1" fontAlgn="auto" latinLnBrk="0" hangingPunct="1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indent="0" eaLnBrk="1" fontAlgn="auto" latinLnBrk="0" hangingPunct="1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indent="0" eaLnBrk="1" fontAlgn="auto" latinLnBrk="0" hangingPunct="1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indent="0" eaLnBrk="1" fontAlgn="auto" latinLnBrk="0" hangingPunct="1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6" Type="http://schemas.openxmlformats.org/officeDocument/2006/relationships/theme" Target="../theme/theme1.xml"/><Relationship Id="rId35" Type="http://schemas.openxmlformats.org/officeDocument/2006/relationships/tags" Target="../tags/tag61.xml"/><Relationship Id="rId34" Type="http://schemas.openxmlformats.org/officeDocument/2006/relationships/tags" Target="../tags/tag60.xml"/><Relationship Id="rId33" Type="http://schemas.openxmlformats.org/officeDocument/2006/relationships/tags" Target="../tags/tag59.xml"/><Relationship Id="rId32" Type="http://schemas.openxmlformats.org/officeDocument/2006/relationships/tags" Target="../tags/tag58.xml"/><Relationship Id="rId31" Type="http://schemas.openxmlformats.org/officeDocument/2006/relationships/tags" Target="../tags/tag57.xml"/><Relationship Id="rId30" Type="http://schemas.openxmlformats.org/officeDocument/2006/relationships/tags" Target="../tags/tag56.xml"/><Relationship Id="rId3" Type="http://schemas.openxmlformats.org/officeDocument/2006/relationships/slideLayout" Target="../slideLayouts/slideLayout3.xml"/><Relationship Id="rId29" Type="http://schemas.openxmlformats.org/officeDocument/2006/relationships/slideLayout" Target="../slideLayouts/slideLayout29.xml"/><Relationship Id="rId28" Type="http://schemas.openxmlformats.org/officeDocument/2006/relationships/slideLayout" Target="../slideLayouts/slideLayout28.xml"/><Relationship Id="rId27" Type="http://schemas.openxmlformats.org/officeDocument/2006/relationships/slideLayout" Target="../slideLayouts/slideLayout27.xml"/><Relationship Id="rId26" Type="http://schemas.openxmlformats.org/officeDocument/2006/relationships/slideLayout" Target="../slideLayouts/slideLayout26.xml"/><Relationship Id="rId25" Type="http://schemas.openxmlformats.org/officeDocument/2006/relationships/slideLayout" Target="../slideLayouts/slideLayout25.xml"/><Relationship Id="rId24" Type="http://schemas.openxmlformats.org/officeDocument/2006/relationships/slideLayout" Target="../slideLayouts/slideLayout24.xml"/><Relationship Id="rId23" Type="http://schemas.openxmlformats.org/officeDocument/2006/relationships/slideLayout" Target="../slideLayouts/slideLayout23.xml"/><Relationship Id="rId22" Type="http://schemas.openxmlformats.org/officeDocument/2006/relationships/slideLayout" Target="../slideLayouts/slideLayout22.xml"/><Relationship Id="rId21" Type="http://schemas.openxmlformats.org/officeDocument/2006/relationships/slideLayout" Target="../slideLayouts/slideLayout21.xml"/><Relationship Id="rId20" Type="http://schemas.openxmlformats.org/officeDocument/2006/relationships/slideLayout" Target="../slideLayouts/slideLayout20.xml"/><Relationship Id="rId2" Type="http://schemas.openxmlformats.org/officeDocument/2006/relationships/slideLayout" Target="../slideLayouts/slideLayout2.xml"/><Relationship Id="rId19" Type="http://schemas.openxmlformats.org/officeDocument/2006/relationships/slideLayout" Target="../slideLayouts/slideLayout19.xml"/><Relationship Id="rId18" Type="http://schemas.openxmlformats.org/officeDocument/2006/relationships/slideLayout" Target="../slideLayouts/slideLayout18.xml"/><Relationship Id="rId17" Type="http://schemas.openxmlformats.org/officeDocument/2006/relationships/slideLayout" Target="../slideLayouts/slideLayout17.xml"/><Relationship Id="rId16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15.xml"/><Relationship Id="rId14" Type="http://schemas.openxmlformats.org/officeDocument/2006/relationships/slideLayout" Target="../slideLayouts/slideLayout14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rgbClr val="FFFFFF"/>
            </a:gs>
            <a:gs pos="100000">
              <a:srgbClr val="DCDCDC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30"/>
            </p:custDataLst>
          </p:nvPr>
        </p:nvSpPr>
        <p:spPr>
          <a:xfrm>
            <a:off x="669882" y="432000"/>
            <a:ext cx="10852237" cy="648000"/>
          </a:xfrm>
          <a:prstGeom prst="rect">
            <a:avLst/>
          </a:prstGeom>
        </p:spPr>
        <p:txBody>
          <a:bodyPr vert="horz" lIns="101600" tIns="38100" rIns="76200" bIns="38100" rtlCol="0" anchor="ctr" anchorCtr="0">
            <a:no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31"/>
            </p:custDataLst>
          </p:nvPr>
        </p:nvSpPr>
        <p:spPr>
          <a:xfrm>
            <a:off x="669882" y="1296000"/>
            <a:ext cx="10852237" cy="5040000"/>
          </a:xfrm>
          <a:prstGeom prst="rect">
            <a:avLst/>
          </a:prstGeo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32"/>
            </p:custDataLst>
          </p:nvPr>
        </p:nvSpPr>
        <p:spPr>
          <a:xfrm>
            <a:off x="879742" y="6349833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33"/>
            </p:custDataLst>
          </p:nvPr>
        </p:nvSpPr>
        <p:spPr>
          <a:xfrm>
            <a:off x="4116000" y="6349833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34"/>
            </p:custDataLst>
          </p:nvPr>
        </p:nvSpPr>
        <p:spPr>
          <a:xfrm>
            <a:off x="8610600" y="6349833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KSO_TEMPLATE" hidden="1"/>
          <p:cNvSpPr/>
          <p:nvPr>
            <p:custDataLst>
              <p:tags r:id="rId35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  <p:sldLayoutId id="2147483667" r:id="rId19"/>
    <p:sldLayoutId id="2147483668" r:id="rId20"/>
    <p:sldLayoutId id="2147483669" r:id="rId21"/>
    <p:sldLayoutId id="2147483670" r:id="rId22"/>
    <p:sldLayoutId id="2147483671" r:id="rId23"/>
    <p:sldLayoutId id="2147483672" r:id="rId24"/>
    <p:sldLayoutId id="2147483673" r:id="rId25"/>
    <p:sldLayoutId id="2147483674" r:id="rId26"/>
    <p:sldLayoutId id="2147483675" r:id="rId27"/>
    <p:sldLayoutId id="2147483676" r:id="rId28"/>
    <p:sldLayoutId id="2147483677" r:id="rId29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2800" b="1" u="none" strike="noStrike" kern="1200" cap="none" spc="200" normalizeH="0">
          <a:solidFill>
            <a:schemeClr val="tx1"/>
          </a:solidFill>
          <a:uFillTx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/>
          </a:solidFill>
          <a:uFillTx/>
          <a:latin typeface="+mn-lt"/>
          <a:ea typeface="+mn-ea"/>
          <a:cs typeface="+mn-cs"/>
        </a:defRPr>
      </a:lvl1pPr>
      <a:lvl2pPr marL="6858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tabLst>
          <a:tab pos="1609725" algn="l"/>
        </a:tabLst>
        <a:defRPr sz="1600" u="none" strike="noStrike" kern="1200" cap="none" spc="150" normalizeH="0" baseline="0">
          <a:solidFill>
            <a:schemeClr val="tx1"/>
          </a:solidFill>
          <a:uFillTx/>
          <a:latin typeface="+mn-lt"/>
          <a:ea typeface="+mn-ea"/>
          <a:cs typeface="+mn-cs"/>
        </a:defRPr>
      </a:lvl2pPr>
      <a:lvl3pPr marL="11430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/>
          </a:solidFill>
          <a:uFillTx/>
          <a:latin typeface="+mn-lt"/>
          <a:ea typeface="+mn-ea"/>
          <a:cs typeface="+mn-cs"/>
        </a:defRPr>
      </a:lvl3pPr>
      <a:lvl4pPr marL="16002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/>
          </a:solidFill>
          <a:uFillTx/>
          <a:latin typeface="+mn-lt"/>
          <a:ea typeface="+mn-ea"/>
          <a:cs typeface="+mn-cs"/>
        </a:defRPr>
      </a:lvl4pPr>
      <a:lvl5pPr marL="20574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/>
          </a:solidFill>
          <a:uFillTx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.xml"/><Relationship Id="rId3" Type="http://schemas.openxmlformats.org/officeDocument/2006/relationships/slideLayout" Target="../slideLayouts/slideLayout1.xml"/><Relationship Id="rId2" Type="http://schemas.openxmlformats.org/officeDocument/2006/relationships/tags" Target="../tags/tag63.xml"/><Relationship Id="rId1" Type="http://schemas.openxmlformats.org/officeDocument/2006/relationships/tags" Target="../tags/tag6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0.xml"/><Relationship Id="rId2" Type="http://schemas.openxmlformats.org/officeDocument/2006/relationships/tags" Target="../tags/tag81.xml"/><Relationship Id="rId1" Type="http://schemas.openxmlformats.org/officeDocument/2006/relationships/tags" Target="../tags/tag80.xml"/></Relationships>
</file>

<file path=ppt/slides/_rels/slide11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1.xml"/><Relationship Id="rId3" Type="http://schemas.openxmlformats.org/officeDocument/2006/relationships/tags" Target="../tags/tag83.xml"/><Relationship Id="rId2" Type="http://schemas.openxmlformats.org/officeDocument/2006/relationships/image" Target="../media/image6.jpeg"/><Relationship Id="rId1" Type="http://schemas.openxmlformats.org/officeDocument/2006/relationships/tags" Target="../tags/tag8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2.xml"/><Relationship Id="rId2" Type="http://schemas.openxmlformats.org/officeDocument/2006/relationships/tags" Target="../tags/tag85.xml"/><Relationship Id="rId1" Type="http://schemas.openxmlformats.org/officeDocument/2006/relationships/tags" Target="../tags/tag84.xml"/></Relationships>
</file>

<file path=ppt/slides/_rels/slide13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23.xml"/><Relationship Id="rId4" Type="http://schemas.openxmlformats.org/officeDocument/2006/relationships/tags" Target="../tags/tag87.xml"/><Relationship Id="rId3" Type="http://schemas.openxmlformats.org/officeDocument/2006/relationships/image" Target="../media/image5.jpeg"/><Relationship Id="rId2" Type="http://schemas.openxmlformats.org/officeDocument/2006/relationships/hyperlink" Target="http://pic.sogou.com/d?query=%D3%E0%B9%E2%D6%D0&amp;mood=0&amp;picformat=0&amp;mode=1&amp;di=2&amp;w=05009900&amp;dr=1&amp;_asf=pic.sogou.com&amp;_ast=1444468635&amp;did=8" TargetMode="External"/><Relationship Id="rId1" Type="http://schemas.openxmlformats.org/officeDocument/2006/relationships/tags" Target="../tags/tag8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4.xml"/><Relationship Id="rId2" Type="http://schemas.openxmlformats.org/officeDocument/2006/relationships/tags" Target="../tags/tag89.xml"/><Relationship Id="rId1" Type="http://schemas.openxmlformats.org/officeDocument/2006/relationships/tags" Target="../tags/tag88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5.xml"/><Relationship Id="rId2" Type="http://schemas.openxmlformats.org/officeDocument/2006/relationships/tags" Target="../tags/tag91.xml"/><Relationship Id="rId1" Type="http://schemas.openxmlformats.org/officeDocument/2006/relationships/tags" Target="../tags/tag90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6.xml"/><Relationship Id="rId2" Type="http://schemas.openxmlformats.org/officeDocument/2006/relationships/tags" Target="../tags/tag93.xml"/><Relationship Id="rId1" Type="http://schemas.openxmlformats.org/officeDocument/2006/relationships/tags" Target="../tags/tag9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7.xml"/><Relationship Id="rId2" Type="http://schemas.openxmlformats.org/officeDocument/2006/relationships/tags" Target="../tags/tag95.xml"/><Relationship Id="rId1" Type="http://schemas.openxmlformats.org/officeDocument/2006/relationships/tags" Target="../tags/tag94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8.xml"/><Relationship Id="rId2" Type="http://schemas.openxmlformats.org/officeDocument/2006/relationships/tags" Target="../tags/tag97.xml"/><Relationship Id="rId1" Type="http://schemas.openxmlformats.org/officeDocument/2006/relationships/tags" Target="../tags/tag96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9.xml"/><Relationship Id="rId2" Type="http://schemas.openxmlformats.org/officeDocument/2006/relationships/tags" Target="../tags/tag99.xml"/><Relationship Id="rId1" Type="http://schemas.openxmlformats.org/officeDocument/2006/relationships/tags" Target="../tags/tag9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65.xml"/><Relationship Id="rId1" Type="http://schemas.openxmlformats.org/officeDocument/2006/relationships/tags" Target="../tags/tag64.xml"/></Relationships>
</file>

<file path=ppt/slides/_rels/slide3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3.xml"/><Relationship Id="rId3" Type="http://schemas.openxmlformats.org/officeDocument/2006/relationships/tags" Target="../tags/tag67.xml"/><Relationship Id="rId2" Type="http://schemas.openxmlformats.org/officeDocument/2006/relationships/image" Target="../media/image1.jpeg"/><Relationship Id="rId1" Type="http://schemas.openxmlformats.org/officeDocument/2006/relationships/tags" Target="../tags/tag66.xml"/></Relationships>
</file>

<file path=ppt/slides/_rels/slide4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4.xml"/><Relationship Id="rId3" Type="http://schemas.openxmlformats.org/officeDocument/2006/relationships/tags" Target="../tags/tag69.xml"/><Relationship Id="rId2" Type="http://schemas.openxmlformats.org/officeDocument/2006/relationships/image" Target="../media/image2.jpeg"/><Relationship Id="rId1" Type="http://schemas.openxmlformats.org/officeDocument/2006/relationships/tags" Target="../tags/tag68.xml"/></Relationships>
</file>

<file path=ppt/slides/_rels/slide5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5.xml"/><Relationship Id="rId3" Type="http://schemas.openxmlformats.org/officeDocument/2006/relationships/tags" Target="../tags/tag71.xml"/><Relationship Id="rId2" Type="http://schemas.openxmlformats.org/officeDocument/2006/relationships/image" Target="../media/image3.jpeg"/><Relationship Id="rId1" Type="http://schemas.openxmlformats.org/officeDocument/2006/relationships/tags" Target="../tags/tag70.xml"/></Relationships>
</file>

<file path=ppt/slides/_rels/slide6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6.xml"/><Relationship Id="rId3" Type="http://schemas.openxmlformats.org/officeDocument/2006/relationships/tags" Target="../tags/tag73.xml"/><Relationship Id="rId2" Type="http://schemas.openxmlformats.org/officeDocument/2006/relationships/image" Target="../media/image4.jpeg"/><Relationship Id="rId1" Type="http://schemas.openxmlformats.org/officeDocument/2006/relationships/tags" Target="../tags/tag72.xml"/></Relationships>
</file>

<file path=ppt/slides/_rels/slide7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17.xml"/><Relationship Id="rId4" Type="http://schemas.openxmlformats.org/officeDocument/2006/relationships/tags" Target="../tags/tag75.xml"/><Relationship Id="rId3" Type="http://schemas.openxmlformats.org/officeDocument/2006/relationships/image" Target="../media/image5.jpeg"/><Relationship Id="rId2" Type="http://schemas.openxmlformats.org/officeDocument/2006/relationships/hyperlink" Target="http://pic.sogou.com/d?query=%D3%E0%B9%E2%D6%D0&amp;mood=0&amp;picformat=0&amp;mode=1&amp;di=2&amp;w=05009900&amp;dr=1&amp;_asf=pic.sogou.com&amp;_ast=1444468635&amp;did=8" TargetMode="External"/><Relationship Id="rId1" Type="http://schemas.openxmlformats.org/officeDocument/2006/relationships/tags" Target="../tags/tag74.xml"/></Relationships>
</file>

<file path=ppt/slides/_rels/slide8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8.xml"/><Relationship Id="rId3" Type="http://schemas.openxmlformats.org/officeDocument/2006/relationships/tags" Target="../tags/tag77.xml"/><Relationship Id="rId2" Type="http://schemas.openxmlformats.org/officeDocument/2006/relationships/image" Target="../media/image6.jpeg"/><Relationship Id="rId1" Type="http://schemas.openxmlformats.org/officeDocument/2006/relationships/tags" Target="../tags/tag76.xml"/></Relationships>
</file>

<file path=ppt/slides/_rels/slide9.xml.rels><?xml version="1.0" encoding="UTF-8" standalone="yes"?>
<Relationships xmlns="http://schemas.openxmlformats.org/package/2006/relationships"><Relationship Id="rId7" Type="http://schemas.openxmlformats.org/officeDocument/2006/relationships/slideLayout" Target="../slideLayouts/slideLayout19.xml"/><Relationship Id="rId6" Type="http://schemas.openxmlformats.org/officeDocument/2006/relationships/tags" Target="../tags/tag79.xml"/><Relationship Id="rId5" Type="http://schemas.openxmlformats.org/officeDocument/2006/relationships/image" Target="../media/image6.jpeg"/><Relationship Id="rId4" Type="http://schemas.openxmlformats.org/officeDocument/2006/relationships/image" Target="../media/image9.jpeg"/><Relationship Id="rId3" Type="http://schemas.openxmlformats.org/officeDocument/2006/relationships/image" Target="../media/image8.png"/><Relationship Id="rId2" Type="http://schemas.openxmlformats.org/officeDocument/2006/relationships/image" Target="../media/image7.jpeg"/><Relationship Id="rId1" Type="http://schemas.openxmlformats.org/officeDocument/2006/relationships/tags" Target="../tags/tag7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标题 12"/>
          <p:cNvSpPr>
            <a:spLocks noGrp="1"/>
          </p:cNvSpPr>
          <p:nvPr>
            <p:ph type="title" idx="4294967295"/>
            <p:custDataLst>
              <p:tags r:id="rId1"/>
            </p:custDataLst>
          </p:nvPr>
        </p:nvSpPr>
        <p:spPr>
          <a:xfrm>
            <a:off x="4889500" y="1349375"/>
            <a:ext cx="6627813" cy="2562225"/>
          </a:xfrm>
        </p:spPr>
        <p:txBody>
          <a:bodyPr anchor="b">
            <a:noAutofit/>
          </a:bodyPr>
          <a:lstStyle/>
          <a:p>
            <a:pPr algn="ctr" eaLnBrk="1" hangingPunct="1">
              <a:defRPr/>
            </a:pPr>
            <a:r>
              <a:rPr lang="en-US" altLang="zh-CN" sz="6000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3 </a:t>
            </a:r>
            <a:r>
              <a:rPr lang="zh-CN" altLang="en-US" sz="6000" b="1" smtClean="0">
                <a:effectLst>
                  <a:outerShdw blurRad="38100" dist="38100" dir="2700000" algn="tl">
                    <a:srgbClr val="C0C0C0"/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乡愁</a:t>
            </a:r>
            <a:endParaRPr lang="zh-CN" altLang="en-US" sz="6000" b="1" smtClean="0">
              <a:effectLst>
                <a:outerShdw blurRad="38100" dist="38100" dir="2700000" algn="tl">
                  <a:srgbClr val="C0C0C0"/>
                </a:outerShdw>
              </a:effectLst>
              <a:latin typeface="黑体" panose="02010609060101010101" pitchFamily="49" charset="-122"/>
              <a:ea typeface="黑体" panose="02010609060101010101" pitchFamily="49" charset="-122"/>
              <a:sym typeface="+mn-ea"/>
            </a:endParaRPr>
          </a:p>
        </p:txBody>
      </p:sp>
      <p:sp>
        <p:nvSpPr>
          <p:cNvPr id="7170" name="文本框 5"/>
          <p:cNvSpPr txBox="1">
            <a:spLocks noChangeArrowheads="1"/>
          </p:cNvSpPr>
          <p:nvPr/>
        </p:nvSpPr>
        <p:spPr bwMode="auto">
          <a:xfrm>
            <a:off x="1576388" y="760413"/>
            <a:ext cx="3811587" cy="46037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r>
              <a:rPr lang="zh-CN" altLang="en-US" sz="2400">
                <a:latin typeface="黑体" panose="02010609060101010101" pitchFamily="49" charset="-122"/>
                <a:ea typeface="黑体" panose="02010609060101010101" pitchFamily="49" charset="-122"/>
              </a:rPr>
              <a:t>九年级语文人教版</a:t>
            </a:r>
            <a:r>
              <a:rPr lang="en-US" altLang="zh-CN" sz="2400">
                <a:latin typeface="黑体" panose="02010609060101010101" pitchFamily="49" charset="-122"/>
                <a:ea typeface="黑体" panose="02010609060101010101" pitchFamily="49" charset="-122"/>
              </a:rPr>
              <a:t>·</a:t>
            </a:r>
            <a:r>
              <a:rPr lang="zh-CN" altLang="en-US" sz="2400">
                <a:latin typeface="黑体" panose="02010609060101010101" pitchFamily="49" charset="-122"/>
                <a:ea typeface="黑体" panose="02010609060101010101" pitchFamily="49" charset="-122"/>
              </a:rPr>
              <a:t>上册</a:t>
            </a:r>
            <a:endParaRPr lang="zh-CN" altLang="en-US" sz="240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7171" name="文本框 6"/>
          <p:cNvSpPr txBox="1">
            <a:spLocks noChangeArrowheads="1"/>
          </p:cNvSpPr>
          <p:nvPr/>
        </p:nvSpPr>
        <p:spPr bwMode="auto">
          <a:xfrm>
            <a:off x="6327775" y="3911600"/>
            <a:ext cx="4430713" cy="51911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r>
              <a:rPr lang="zh-CN" altLang="en-US" sz="2800" b="1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       余光中</a:t>
            </a:r>
            <a:endParaRPr lang="zh-CN" altLang="en-US" sz="2800" b="1">
              <a:latin typeface="黑体" panose="02010609060101010101" pitchFamily="49" charset="-122"/>
              <a:ea typeface="黑体" panose="02010609060101010101" pitchFamily="49" charset="-122"/>
              <a:sym typeface="+mn-ea"/>
            </a:endParaRPr>
          </a:p>
        </p:txBody>
      </p:sp>
      <p:sp>
        <p:nvSpPr>
          <p:cNvPr id="7172" name="文本框 7"/>
          <p:cNvSpPr txBox="1">
            <a:spLocks noChangeArrowheads="1"/>
          </p:cNvSpPr>
          <p:nvPr/>
        </p:nvSpPr>
        <p:spPr bwMode="auto">
          <a:xfrm>
            <a:off x="7324725" y="5751513"/>
            <a:ext cx="2011363" cy="46037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r>
              <a:rPr lang="zh-CN" altLang="en-US" sz="240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授课人：</a:t>
            </a:r>
            <a:r>
              <a:rPr lang="en-US" altLang="zh-CN" sz="2400"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XXXX</a:t>
            </a:r>
            <a:endParaRPr lang="zh-CN" altLang="en-US" sz="2400">
              <a:ea typeface="微软雅黑" panose="020B0503020204020204" pitchFamily="34" charset="-122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副标题 2"/>
          <p:cNvSpPr>
            <a:spLocks noGrp="1"/>
          </p:cNvSpPr>
          <p:nvPr>
            <p:custDataLst>
              <p:tags r:id="rId1"/>
            </p:custDataLst>
          </p:nvPr>
        </p:nvSpPr>
        <p:spPr>
          <a:xfrm>
            <a:off x="1550988" y="254000"/>
            <a:ext cx="2555875" cy="492125"/>
          </a:xfrm>
        </p:spPr>
        <p:txBody>
          <a:bodyPr/>
          <a:lstStyle/>
          <a:p>
            <a:pPr defTabSz="685800">
              <a:lnSpc>
                <a:spcPct val="90000"/>
              </a:lnSpc>
              <a:spcBef>
                <a:spcPts val="75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None/>
              <a:defRPr/>
            </a:pPr>
            <a:r>
              <a:rPr lang="zh-CN" altLang="en-US" sz="2700">
                <a:effectLst>
                  <a:outerShdw blurRad="38100" dist="38100" dir="2700000" algn="tl">
                    <a:srgbClr val="C0C0C0"/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二、新课讲解</a:t>
            </a:r>
            <a:endParaRPr lang="zh-CN" altLang="en-US" sz="2700">
              <a:effectLst>
                <a:outerShdw blurRad="38100" dist="38100" dir="2700000" algn="tl">
                  <a:srgbClr val="C0C0C0"/>
                </a:outerShdw>
              </a:effectLst>
              <a:latin typeface="黑体" panose="02010609060101010101" pitchFamily="49" charset="-122"/>
              <a:ea typeface="黑体" panose="02010609060101010101" pitchFamily="49" charset="-122"/>
              <a:sym typeface="+mn-ea"/>
            </a:endParaRPr>
          </a:p>
          <a:p>
            <a:pPr defTabSz="685800">
              <a:lnSpc>
                <a:spcPct val="90000"/>
              </a:lnSpc>
              <a:spcBef>
                <a:spcPts val="75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None/>
              <a:defRPr/>
            </a:pPr>
            <a:endParaRPr lang="zh-CN" altLang="en-US" sz="2700" b="1">
              <a:latin typeface="黑体" panose="02010609060101010101" pitchFamily="49" charset="-122"/>
              <a:ea typeface="黑体" panose="02010609060101010101" pitchFamily="49" charset="-122"/>
              <a:sym typeface="+mn-ea"/>
            </a:endParaRPr>
          </a:p>
          <a:p>
            <a:pPr defTabSz="685800">
              <a:lnSpc>
                <a:spcPct val="90000"/>
              </a:lnSpc>
              <a:spcBef>
                <a:spcPts val="75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"/>
              <a:defRPr/>
            </a:pPr>
            <a:endParaRPr lang="zh-CN" altLang="en-US">
              <a:ea typeface="微软雅黑" panose="020B0503020204020204" pitchFamily="34" charset="-122"/>
            </a:endParaRPr>
          </a:p>
        </p:txBody>
      </p:sp>
      <p:sp>
        <p:nvSpPr>
          <p:cNvPr id="26627" name="Text Box 3"/>
          <p:cNvSpPr txBox="1">
            <a:spLocks noChangeArrowheads="1"/>
          </p:cNvSpPr>
          <p:nvPr/>
        </p:nvSpPr>
        <p:spPr bwMode="auto">
          <a:xfrm>
            <a:off x="503238" y="1379538"/>
            <a:ext cx="11268075" cy="52514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en-US" altLang="zh-CN" sz="2400">
                <a:latin typeface="微软雅黑" panose="020B0503020204020204" pitchFamily="34" charset="-122"/>
                <a:ea typeface="微软雅黑" panose="020B0503020204020204" pitchFamily="34" charset="-122"/>
              </a:rPr>
              <a:t>2.</a:t>
            </a:r>
            <a:r>
              <a:rPr lang="zh-CN" altLang="en-US" sz="2400">
                <a:latin typeface="微软雅黑" panose="020B0503020204020204" pitchFamily="34" charset="-122"/>
                <a:ea typeface="微软雅黑" panose="020B0503020204020204" pitchFamily="34" charset="-122"/>
              </a:rPr>
              <a:t>为</a:t>
            </a:r>
            <a:r>
              <a:rPr lang="zh-CN" altLang="en-US" sz="2400">
                <a:solidFill>
                  <a:srgbClr val="07070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什么用这些事物寄托乡愁？</a:t>
            </a:r>
            <a:endParaRPr lang="en-US" altLang="zh-CN" sz="2400">
              <a:solidFill>
                <a:srgbClr val="070709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  <a:defRPr/>
            </a:pPr>
            <a:r>
              <a:rPr lang="zh-CN" altLang="en-US" sz="2400">
                <a:solidFill>
                  <a:srgbClr val="FF0000"/>
                </a:solidFill>
                <a:ea typeface="微软雅黑" panose="020B0503020204020204" pitchFamily="34" charset="-122"/>
              </a:rPr>
              <a:t>乡愁是一种抽象情感，作者通过具体可感的事物来表达这种欲说还休、难以言尽的情感，让抽象的</a:t>
            </a:r>
            <a:r>
              <a:rPr lang="zh-CN" altLang="en-US" sz="240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“</a:t>
            </a:r>
            <a:r>
              <a:rPr lang="zh-CN" altLang="en-US" sz="2400">
                <a:solidFill>
                  <a:srgbClr val="FF0000"/>
                </a:solidFill>
                <a:ea typeface="微软雅黑" panose="020B0503020204020204" pitchFamily="34" charset="-122"/>
              </a:rPr>
              <a:t>乡愁</a:t>
            </a:r>
            <a:r>
              <a:rPr lang="zh-CN" altLang="en-US" sz="240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”</a:t>
            </a:r>
            <a:r>
              <a:rPr lang="zh-CN" altLang="en-US" sz="2400">
                <a:solidFill>
                  <a:srgbClr val="FF0000"/>
                </a:solidFill>
                <a:ea typeface="微软雅黑" panose="020B0503020204020204" pitchFamily="34" charset="-122"/>
              </a:rPr>
              <a:t>具体化，增强了作品的艺术感染力。</a:t>
            </a:r>
            <a:endParaRPr lang="zh-CN" altLang="en-US" sz="2400">
              <a:solidFill>
                <a:srgbClr val="FF0000"/>
              </a:solidFill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  <a:spcBef>
                <a:spcPct val="50000"/>
              </a:spcBef>
              <a:defRPr/>
            </a:pPr>
            <a:r>
              <a:rPr kumimoji="1" lang="en-US" altLang="zh-CN" sz="2400">
                <a:effectLst>
                  <a:outerShdw blurRad="38100" dist="38100" dir="2700000" algn="tl">
                    <a:srgbClr val="C0C0C0"/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3</a:t>
            </a:r>
            <a:r>
              <a:rPr kumimoji="1" lang="en-US" altLang="zh-CN" sz="2400">
                <a:latin typeface="微软雅黑" panose="020B0503020204020204" pitchFamily="34" charset="-122"/>
                <a:ea typeface="微软雅黑" panose="020B0503020204020204" pitchFamily="34" charset="-122"/>
              </a:rPr>
              <a:t>.</a:t>
            </a:r>
            <a:r>
              <a:rPr kumimoji="1" lang="zh-CN" altLang="en-US" sz="2400">
                <a:latin typeface="微软雅黑" panose="020B0503020204020204" pitchFamily="34" charset="-122"/>
                <a:ea typeface="微软雅黑" panose="020B0503020204020204" pitchFamily="34" charset="-122"/>
              </a:rPr>
              <a:t>作者将乡愁形象地比喻为邮票、船票、坟墓、海峡，这四个意象能否互换？</a:t>
            </a:r>
            <a:endParaRPr kumimoji="1" lang="zh-CN" altLang="en-US" sz="240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  <a:spcBef>
                <a:spcPct val="50000"/>
              </a:spcBef>
              <a:defRPr/>
            </a:pPr>
            <a:r>
              <a:rPr kumimoji="1" lang="zh-CN" altLang="en-US" sz="240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不能。作者以时间为顺序，追忆个人的经历。</a:t>
            </a:r>
            <a:r>
              <a:rPr lang="zh-CN" altLang="en-US" sz="240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前三节总体上抒发的是个人的“乡愁”，而第四节则抒发了对祖国的深情厚意，是海外游子共同的“乡愁”，前三节是第四节的铺垫。</a:t>
            </a:r>
            <a:endParaRPr lang="zh-CN" altLang="en-US" sz="240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spcBef>
                <a:spcPct val="50000"/>
              </a:spcBef>
              <a:defRPr/>
            </a:pPr>
            <a:endParaRPr kumimoji="1" lang="zh-CN" altLang="en-US" sz="240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spcBef>
                <a:spcPct val="50000"/>
              </a:spcBef>
              <a:defRPr/>
            </a:pPr>
            <a:endParaRPr kumimoji="1" lang="zh-CN" altLang="en-US" b="1">
              <a:solidFill>
                <a:srgbClr val="FFFF00"/>
              </a:solidFill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6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副标题 2"/>
          <p:cNvSpPr>
            <a:spLocks noGrp="1"/>
          </p:cNvSpPr>
          <p:nvPr>
            <p:custDataLst>
              <p:tags r:id="rId1"/>
            </p:custDataLst>
          </p:nvPr>
        </p:nvSpPr>
        <p:spPr>
          <a:xfrm>
            <a:off x="1550988" y="254000"/>
            <a:ext cx="2555875" cy="492125"/>
          </a:xfrm>
        </p:spPr>
        <p:txBody>
          <a:bodyPr/>
          <a:lstStyle/>
          <a:p>
            <a:pPr defTabSz="685800">
              <a:lnSpc>
                <a:spcPct val="90000"/>
              </a:lnSpc>
              <a:spcBef>
                <a:spcPts val="75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None/>
              <a:defRPr/>
            </a:pPr>
            <a:r>
              <a:rPr lang="zh-CN" altLang="en-US" sz="2700">
                <a:effectLst>
                  <a:outerShdw blurRad="38100" dist="38100" dir="2700000" algn="tl">
                    <a:srgbClr val="C0C0C0"/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二、新课讲解</a:t>
            </a:r>
            <a:endParaRPr lang="zh-CN" altLang="en-US" sz="2700">
              <a:effectLst>
                <a:outerShdw blurRad="38100" dist="38100" dir="2700000" algn="tl">
                  <a:srgbClr val="C0C0C0"/>
                </a:outerShdw>
              </a:effectLst>
              <a:latin typeface="黑体" panose="02010609060101010101" pitchFamily="49" charset="-122"/>
              <a:ea typeface="黑体" panose="02010609060101010101" pitchFamily="49" charset="-122"/>
              <a:sym typeface="+mn-ea"/>
            </a:endParaRPr>
          </a:p>
          <a:p>
            <a:pPr defTabSz="685800">
              <a:lnSpc>
                <a:spcPct val="90000"/>
              </a:lnSpc>
              <a:spcBef>
                <a:spcPts val="75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None/>
              <a:defRPr/>
            </a:pPr>
            <a:endParaRPr lang="zh-CN" altLang="en-US" sz="2700" b="1">
              <a:latin typeface="黑体" panose="02010609060101010101" pitchFamily="49" charset="-122"/>
              <a:ea typeface="黑体" panose="02010609060101010101" pitchFamily="49" charset="-122"/>
              <a:sym typeface="+mn-ea"/>
            </a:endParaRPr>
          </a:p>
          <a:p>
            <a:pPr defTabSz="685800">
              <a:lnSpc>
                <a:spcPct val="90000"/>
              </a:lnSpc>
              <a:spcBef>
                <a:spcPts val="75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"/>
              <a:defRPr/>
            </a:pPr>
            <a:endParaRPr lang="zh-CN" altLang="en-US">
              <a:ea typeface="微软雅黑" panose="020B0503020204020204" pitchFamily="34" charset="-122"/>
            </a:endParaRPr>
          </a:p>
        </p:txBody>
      </p:sp>
      <p:sp>
        <p:nvSpPr>
          <p:cNvPr id="18434" name="Text Box 3"/>
          <p:cNvSpPr txBox="1">
            <a:spLocks noChangeArrowheads="1"/>
          </p:cNvSpPr>
          <p:nvPr/>
        </p:nvSpPr>
        <p:spPr bwMode="auto">
          <a:xfrm>
            <a:off x="1108075" y="1995488"/>
            <a:ext cx="6529388" cy="36671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zh-CN" altLang="en-US"/>
          </a:p>
        </p:txBody>
      </p:sp>
      <p:sp>
        <p:nvSpPr>
          <p:cNvPr id="23556" name="Text Box 4"/>
          <p:cNvSpPr txBox="1">
            <a:spLocks noChangeArrowheads="1"/>
          </p:cNvSpPr>
          <p:nvPr/>
        </p:nvSpPr>
        <p:spPr bwMode="auto">
          <a:xfrm>
            <a:off x="798513" y="2576513"/>
            <a:ext cx="6527800" cy="3378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  <a:spcBef>
                <a:spcPct val="50000"/>
              </a:spcBef>
            </a:pPr>
            <a:r>
              <a:rPr lang="en-US" altLang="zh-CN" sz="2400">
                <a:latin typeface="微软雅黑" panose="020B0503020204020204" pitchFamily="34" charset="-122"/>
                <a:ea typeface="微软雅黑" panose="020B0503020204020204" pitchFamily="34" charset="-122"/>
              </a:rPr>
              <a:t>5.</a:t>
            </a:r>
            <a:r>
              <a:rPr lang="zh-CN" altLang="zh-CN" sz="2400">
                <a:latin typeface="微软雅黑" panose="020B0503020204020204" pitchFamily="34" charset="-122"/>
                <a:ea typeface="微软雅黑" panose="020B0503020204020204" pitchFamily="34" charset="-122"/>
              </a:rPr>
              <a:t>诗歌的第四节对诗意的拓展有怎样的重要作用？能不能去掉？</a:t>
            </a:r>
            <a:endParaRPr lang="zh-CN" altLang="en-US" sz="240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en-US" altLang="zh-CN" sz="240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如果去掉第四节，只是一首普通的思乡诗；有了第四节，前三节就成了铺垫，这一节又画龙点睛，乡愁的诗意升华为国愁和民愁了。</a:t>
            </a:r>
            <a:endParaRPr lang="en-US" altLang="zh-CN" sz="240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spcBef>
                <a:spcPct val="50000"/>
              </a:spcBef>
            </a:pPr>
            <a:endParaRPr lang="zh-CN" altLang="en-US" sz="240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18436" name="Picture 5" descr="2006081516565829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41933" y="2718118"/>
            <a:ext cx="4140200" cy="3417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558" name="Text Box 6"/>
          <p:cNvSpPr txBox="1">
            <a:spLocks noChangeArrowheads="1"/>
          </p:cNvSpPr>
          <p:nvPr/>
        </p:nvSpPr>
        <p:spPr bwMode="auto">
          <a:xfrm>
            <a:off x="876300" y="1403350"/>
            <a:ext cx="7847965" cy="119888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400">
                <a:latin typeface="微软雅黑" panose="020B0503020204020204" pitchFamily="34" charset="-122"/>
                <a:ea typeface="微软雅黑" panose="020B0503020204020204" pitchFamily="34" charset="-122"/>
              </a:rPr>
              <a:t>4.</a:t>
            </a:r>
            <a:r>
              <a:rPr lang="zh-CN" altLang="en-US" sz="2400">
                <a:latin typeface="微软雅黑" panose="020B0503020204020204" pitchFamily="34" charset="-122"/>
                <a:ea typeface="微软雅黑" panose="020B0503020204020204" pitchFamily="34" charset="-122"/>
              </a:rPr>
              <a:t>第一和第三小节是不是有些重复了？</a:t>
            </a:r>
            <a:endParaRPr lang="zh-CN" altLang="en-US" sz="240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40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不重复，是递进关系的两节。</a:t>
            </a:r>
            <a:r>
              <a:rPr lang="en-US" altLang="zh-CN" sz="240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</a:t>
            </a:r>
            <a:r>
              <a:rPr lang="zh-CN" altLang="en-US" sz="240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节是生离，</a:t>
            </a:r>
            <a:r>
              <a:rPr lang="en-US" altLang="zh-CN" sz="240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3</a:t>
            </a:r>
            <a:r>
              <a:rPr lang="zh-CN" altLang="en-US" sz="240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节是死别。</a:t>
            </a:r>
            <a:endParaRPr lang="zh-CN" altLang="en-US" sz="240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custDataLst>
      <p:tags r:id="rId3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35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35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35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35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35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35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35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35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副标题 2"/>
          <p:cNvSpPr>
            <a:spLocks noGrp="1"/>
          </p:cNvSpPr>
          <p:nvPr>
            <p:custDataLst>
              <p:tags r:id="rId1"/>
            </p:custDataLst>
          </p:nvPr>
        </p:nvSpPr>
        <p:spPr>
          <a:xfrm>
            <a:off x="1550988" y="254000"/>
            <a:ext cx="2555875" cy="492125"/>
          </a:xfrm>
        </p:spPr>
        <p:txBody>
          <a:bodyPr/>
          <a:lstStyle/>
          <a:p>
            <a:pPr defTabSz="685800">
              <a:lnSpc>
                <a:spcPct val="90000"/>
              </a:lnSpc>
              <a:spcBef>
                <a:spcPts val="75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None/>
              <a:defRPr/>
            </a:pPr>
            <a:r>
              <a:rPr lang="zh-CN" altLang="en-US" sz="2700">
                <a:effectLst>
                  <a:outerShdw blurRad="38100" dist="38100" dir="2700000" algn="tl">
                    <a:srgbClr val="C0C0C0"/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二、新课讲解</a:t>
            </a:r>
            <a:endParaRPr lang="zh-CN" altLang="en-US" sz="2700">
              <a:effectLst>
                <a:outerShdw blurRad="38100" dist="38100" dir="2700000" algn="tl">
                  <a:srgbClr val="C0C0C0"/>
                </a:outerShdw>
              </a:effectLst>
              <a:latin typeface="黑体" panose="02010609060101010101" pitchFamily="49" charset="-122"/>
              <a:ea typeface="黑体" panose="02010609060101010101" pitchFamily="49" charset="-122"/>
              <a:sym typeface="+mn-ea"/>
            </a:endParaRPr>
          </a:p>
          <a:p>
            <a:pPr defTabSz="685800">
              <a:lnSpc>
                <a:spcPct val="90000"/>
              </a:lnSpc>
              <a:spcBef>
                <a:spcPts val="75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None/>
              <a:defRPr/>
            </a:pPr>
            <a:endParaRPr lang="zh-CN" altLang="en-US" sz="2700" b="1">
              <a:latin typeface="黑体" panose="02010609060101010101" pitchFamily="49" charset="-122"/>
              <a:ea typeface="黑体" panose="02010609060101010101" pitchFamily="49" charset="-122"/>
              <a:sym typeface="+mn-ea"/>
            </a:endParaRPr>
          </a:p>
          <a:p>
            <a:pPr defTabSz="685800">
              <a:lnSpc>
                <a:spcPct val="90000"/>
              </a:lnSpc>
              <a:spcBef>
                <a:spcPts val="75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"/>
              <a:defRPr/>
            </a:pPr>
            <a:endParaRPr lang="zh-CN" altLang="en-US">
              <a:ea typeface="微软雅黑" panose="020B0503020204020204" pitchFamily="34" charset="-122"/>
            </a:endParaRPr>
          </a:p>
        </p:txBody>
      </p:sp>
      <p:sp>
        <p:nvSpPr>
          <p:cNvPr id="19458" name="Text Box 3"/>
          <p:cNvSpPr txBox="1">
            <a:spLocks noChangeArrowheads="1"/>
          </p:cNvSpPr>
          <p:nvPr/>
        </p:nvSpPr>
        <p:spPr bwMode="auto">
          <a:xfrm>
            <a:off x="1108075" y="1995488"/>
            <a:ext cx="6529388" cy="36671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zh-CN" altLang="en-US"/>
          </a:p>
        </p:txBody>
      </p:sp>
      <p:sp>
        <p:nvSpPr>
          <p:cNvPr id="24580" name="Text Box 4"/>
          <p:cNvSpPr txBox="1">
            <a:spLocks noChangeArrowheads="1"/>
          </p:cNvSpPr>
          <p:nvPr/>
        </p:nvSpPr>
        <p:spPr bwMode="auto">
          <a:xfrm>
            <a:off x="487363" y="2317750"/>
            <a:ext cx="11410950" cy="304609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>
                <a:latin typeface="微软雅黑" panose="020B0503020204020204" pitchFamily="34" charset="-122"/>
                <a:ea typeface="微软雅黑" panose="020B0503020204020204" pitchFamily="34" charset="-122"/>
              </a:rPr>
              <a:t>     都说</a:t>
            </a:r>
            <a:r>
              <a:rPr lang="en-US" altLang="zh-CN" sz="2400">
                <a:latin typeface="微软雅黑" panose="020B0503020204020204" pitchFamily="34" charset="-122"/>
                <a:ea typeface="微软雅黑" panose="020B0503020204020204" pitchFamily="34" charset="-122"/>
              </a:rPr>
              <a:t>《</a:t>
            </a:r>
            <a:r>
              <a:rPr lang="zh-CN" altLang="en-US" sz="2400">
                <a:latin typeface="微软雅黑" panose="020B0503020204020204" pitchFamily="34" charset="-122"/>
                <a:ea typeface="微软雅黑" panose="020B0503020204020204" pitchFamily="34" charset="-122"/>
              </a:rPr>
              <a:t>乡愁</a:t>
            </a:r>
            <a:r>
              <a:rPr lang="en-US" altLang="zh-CN" sz="2400">
                <a:latin typeface="微软雅黑" panose="020B0503020204020204" pitchFamily="34" charset="-122"/>
                <a:ea typeface="微软雅黑" panose="020B0503020204020204" pitchFamily="34" charset="-122"/>
              </a:rPr>
              <a:t>》</a:t>
            </a:r>
            <a:r>
              <a:rPr lang="zh-CN" altLang="en-US" sz="2400">
                <a:latin typeface="微软雅黑" panose="020B0503020204020204" pitchFamily="34" charset="-122"/>
                <a:ea typeface="微软雅黑" panose="020B0503020204020204" pitchFamily="34" charset="-122"/>
              </a:rPr>
              <a:t>这首诗具有结构美和音乐美的特点，说说体现在哪里呢？</a:t>
            </a:r>
            <a:endParaRPr lang="zh-CN" altLang="en-US" sz="240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240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</a:t>
            </a:r>
            <a:r>
              <a:rPr lang="zh-CN" altLang="en-US" sz="240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、结构上寓变化于统一，节与节，句与句均衡对称，但整齐中又有参差，长句与短句互相变化错落，体现自由诗的特点。</a:t>
            </a:r>
            <a:endParaRPr lang="zh-CN" altLang="en-US" sz="240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  <a:spcBef>
                <a:spcPct val="50000"/>
              </a:spcBef>
            </a:pPr>
            <a:r>
              <a:rPr lang="en-US" altLang="zh-CN" sz="240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</a:t>
            </a:r>
            <a:r>
              <a:rPr lang="zh-CN" altLang="en-US" sz="240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、同一位置上的词的重复与叠词的运用，在音乐上造成一种回环往复 ，一唱三叹的旋律，给全诗营造一种低回怅惘的基调。</a:t>
            </a:r>
            <a:endParaRPr lang="zh-CN" altLang="en-US" sz="240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9460" name="Text Box 5"/>
          <p:cNvSpPr txBox="1">
            <a:spLocks noChangeArrowheads="1"/>
          </p:cNvSpPr>
          <p:nvPr/>
        </p:nvSpPr>
        <p:spPr bwMode="auto">
          <a:xfrm>
            <a:off x="1274763" y="1571625"/>
            <a:ext cx="2317750" cy="51911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>
                <a:solidFill>
                  <a:srgbClr val="FF0000"/>
                </a:solidFill>
                <a:ea typeface="微软雅黑" panose="020B0503020204020204" pitchFamily="34" charset="-122"/>
              </a:rPr>
              <a:t>体会写作手法</a:t>
            </a:r>
            <a:endParaRPr lang="zh-CN" altLang="en-US" sz="2800">
              <a:solidFill>
                <a:srgbClr val="FF0000"/>
              </a:solidFill>
              <a:ea typeface="微软雅黑" panose="020B0503020204020204" pitchFamily="34" charset="-122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45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45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458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458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458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458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副标题 2"/>
          <p:cNvSpPr>
            <a:spLocks noGrp="1"/>
          </p:cNvSpPr>
          <p:nvPr>
            <p:custDataLst>
              <p:tags r:id="rId1"/>
            </p:custDataLst>
          </p:nvPr>
        </p:nvSpPr>
        <p:spPr>
          <a:xfrm>
            <a:off x="1550988" y="254000"/>
            <a:ext cx="2555875" cy="492125"/>
          </a:xfrm>
        </p:spPr>
        <p:txBody>
          <a:bodyPr/>
          <a:lstStyle/>
          <a:p>
            <a:pPr defTabSz="685800">
              <a:lnSpc>
                <a:spcPct val="90000"/>
              </a:lnSpc>
              <a:spcBef>
                <a:spcPts val="75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None/>
              <a:defRPr/>
            </a:pPr>
            <a:r>
              <a:rPr lang="zh-CN" altLang="en-US" sz="2700">
                <a:effectLst>
                  <a:outerShdw blurRad="38100" dist="38100" dir="2700000" algn="tl">
                    <a:srgbClr val="C0C0C0"/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三、归纳小结</a:t>
            </a:r>
            <a:endParaRPr lang="zh-CN" altLang="en-US" sz="2700">
              <a:effectLst>
                <a:outerShdw blurRad="38100" dist="38100" dir="2700000" algn="tl">
                  <a:srgbClr val="C0C0C0"/>
                </a:outerShdw>
              </a:effectLst>
              <a:latin typeface="黑体" panose="02010609060101010101" pitchFamily="49" charset="-122"/>
              <a:ea typeface="黑体" panose="02010609060101010101" pitchFamily="49" charset="-122"/>
              <a:sym typeface="+mn-ea"/>
            </a:endParaRPr>
          </a:p>
          <a:p>
            <a:pPr defTabSz="685800">
              <a:lnSpc>
                <a:spcPct val="90000"/>
              </a:lnSpc>
              <a:spcBef>
                <a:spcPts val="75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None/>
              <a:defRPr/>
            </a:pPr>
            <a:endParaRPr lang="zh-CN" altLang="en-US" sz="2700" b="1">
              <a:latin typeface="黑体" panose="02010609060101010101" pitchFamily="49" charset="-122"/>
              <a:ea typeface="黑体" panose="02010609060101010101" pitchFamily="49" charset="-122"/>
              <a:sym typeface="+mn-ea"/>
            </a:endParaRPr>
          </a:p>
          <a:p>
            <a:pPr defTabSz="685800">
              <a:lnSpc>
                <a:spcPct val="90000"/>
              </a:lnSpc>
              <a:spcBef>
                <a:spcPts val="75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"/>
              <a:defRPr/>
            </a:pPr>
            <a:endParaRPr lang="zh-CN" altLang="en-US">
              <a:ea typeface="微软雅黑" panose="020B0503020204020204" pitchFamily="34" charset="-122"/>
            </a:endParaRPr>
          </a:p>
        </p:txBody>
      </p:sp>
      <p:sp>
        <p:nvSpPr>
          <p:cNvPr id="20482" name="Text Box 3"/>
          <p:cNvSpPr txBox="1">
            <a:spLocks noChangeArrowheads="1"/>
          </p:cNvSpPr>
          <p:nvPr/>
        </p:nvSpPr>
        <p:spPr bwMode="auto">
          <a:xfrm>
            <a:off x="941388" y="2111375"/>
            <a:ext cx="6078537" cy="283051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  <a:spcBef>
                <a:spcPct val="50000"/>
              </a:spcBef>
            </a:pPr>
            <a:r>
              <a:rPr lang="zh-CN" altLang="en-US" sz="2400">
                <a:ea typeface="微软雅黑" panose="020B0503020204020204" pitchFamily="34" charset="-122"/>
              </a:rPr>
              <a:t>       诗人选取了邮票、船票、坟墓和海峡四个具有象征性的意象，借助时空的变化来表达对往昔岁月的追忆，抒发了自己无尽的思乡之情，表达了自己以及台湾人民渴望与亲人团聚、渴望祖国早日统一的强烈愿望。</a:t>
            </a:r>
            <a:endParaRPr lang="zh-CN" altLang="en-US" sz="2400">
              <a:ea typeface="微软雅黑" panose="020B0503020204020204" pitchFamily="34" charset="-122"/>
            </a:endParaRPr>
          </a:p>
        </p:txBody>
      </p:sp>
      <p:pic>
        <p:nvPicPr>
          <p:cNvPr id="37899" name="Picture 4" descr="http://t02.pic.sogou.com/b17c8f01e57d5969-d3492e1ab3bea685-e74ee7e92df326a1e1b7c862e658d71e_i.jpg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793038" y="2322513"/>
            <a:ext cx="3452812" cy="3389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custDataLst>
      <p:tags r:id="rId4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checkerboard(across)">
                                      <p:cBhvr>
                                        <p:cTn id="7" dur="500"/>
                                        <p:tgtEl>
                                          <p:spTgt spid="378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副标题 2"/>
          <p:cNvSpPr>
            <a:spLocks noGrp="1"/>
          </p:cNvSpPr>
          <p:nvPr>
            <p:custDataLst>
              <p:tags r:id="rId1"/>
            </p:custDataLst>
          </p:nvPr>
        </p:nvSpPr>
        <p:spPr>
          <a:xfrm>
            <a:off x="1550988" y="254000"/>
            <a:ext cx="2555875" cy="492125"/>
          </a:xfrm>
        </p:spPr>
        <p:txBody>
          <a:bodyPr/>
          <a:lstStyle/>
          <a:p>
            <a:pPr defTabSz="685800">
              <a:lnSpc>
                <a:spcPct val="90000"/>
              </a:lnSpc>
              <a:spcBef>
                <a:spcPts val="75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None/>
              <a:defRPr/>
            </a:pPr>
            <a:r>
              <a:rPr lang="zh-CN" altLang="en-US" sz="2700">
                <a:effectLst>
                  <a:outerShdw blurRad="38100" dist="38100" dir="2700000" algn="tl">
                    <a:srgbClr val="C0C0C0"/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四、强化训练</a:t>
            </a:r>
            <a:endParaRPr lang="zh-CN" altLang="en-US" sz="2700">
              <a:effectLst>
                <a:outerShdw blurRad="38100" dist="38100" dir="2700000" algn="tl">
                  <a:srgbClr val="C0C0C0"/>
                </a:outerShdw>
              </a:effectLst>
              <a:latin typeface="黑体" panose="02010609060101010101" pitchFamily="49" charset="-122"/>
              <a:ea typeface="黑体" panose="02010609060101010101" pitchFamily="49" charset="-122"/>
              <a:sym typeface="+mn-ea"/>
            </a:endParaRPr>
          </a:p>
          <a:p>
            <a:pPr defTabSz="685800">
              <a:lnSpc>
                <a:spcPct val="90000"/>
              </a:lnSpc>
              <a:spcBef>
                <a:spcPts val="75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None/>
              <a:defRPr/>
            </a:pPr>
            <a:endParaRPr lang="zh-CN" altLang="en-US" sz="2700" b="1">
              <a:latin typeface="黑体" panose="02010609060101010101" pitchFamily="49" charset="-122"/>
              <a:ea typeface="黑体" panose="02010609060101010101" pitchFamily="49" charset="-122"/>
              <a:sym typeface="+mn-ea"/>
            </a:endParaRPr>
          </a:p>
          <a:p>
            <a:pPr defTabSz="685800">
              <a:lnSpc>
                <a:spcPct val="90000"/>
              </a:lnSpc>
              <a:spcBef>
                <a:spcPts val="75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"/>
              <a:defRPr/>
            </a:pPr>
            <a:endParaRPr lang="zh-CN" altLang="en-US">
              <a:ea typeface="微软雅黑" panose="020B0503020204020204" pitchFamily="34" charset="-122"/>
            </a:endParaRPr>
          </a:p>
        </p:txBody>
      </p:sp>
      <p:sp>
        <p:nvSpPr>
          <p:cNvPr id="26627" name="Text Box 3"/>
          <p:cNvSpPr txBox="1">
            <a:spLocks noChangeArrowheads="1"/>
          </p:cNvSpPr>
          <p:nvPr/>
        </p:nvSpPr>
        <p:spPr bwMode="auto">
          <a:xfrm>
            <a:off x="206375" y="2022475"/>
            <a:ext cx="11771313" cy="3378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>
                <a:latin typeface="微软雅黑" panose="020B0503020204020204" pitchFamily="34" charset="-122"/>
                <a:ea typeface="微软雅黑" panose="020B0503020204020204" pitchFamily="34" charset="-122"/>
              </a:rPr>
              <a:t>“小小的”、“窄窄的”、“矮矮的”、“浅浅的” 分别改成“大大的”、“宽宽的”、“高高的”、“深深的”不是更能表现乡愁的浓重吗？对此，你是怎样理解的？</a:t>
            </a:r>
            <a:endParaRPr lang="zh-CN" altLang="en-US" sz="240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40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运用叠词，反衬乡愁之浓郁，增强诗歌表现力。</a:t>
            </a:r>
            <a:endParaRPr lang="zh-CN" altLang="en-US" sz="240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40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邮票的</a:t>
            </a:r>
            <a:r>
              <a:rPr lang="en-US" altLang="zh-CN" sz="240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"</a:t>
            </a:r>
            <a:r>
              <a:rPr lang="zh-CN" altLang="en-US" sz="240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小</a:t>
            </a:r>
            <a:r>
              <a:rPr lang="en-US" altLang="zh-CN" sz="240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"</a:t>
            </a:r>
            <a:r>
              <a:rPr lang="zh-CN" altLang="en-US" sz="240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、船票的“窄”、坟墓的“矮”、海峡的“浅”，跟母子分别、夫妻分离、生死相隔、同胞相去的凝重的愁思恰好形成了强烈而又鲜明的对比，更突显出“愁”之深之重。</a:t>
            </a:r>
            <a:endParaRPr lang="zh-CN" altLang="en-US" sz="240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1507" name="Text Box 4"/>
          <p:cNvSpPr txBox="1">
            <a:spLocks noChangeArrowheads="1"/>
          </p:cNvSpPr>
          <p:nvPr/>
        </p:nvSpPr>
        <p:spPr bwMode="auto">
          <a:xfrm>
            <a:off x="965200" y="3116263"/>
            <a:ext cx="10125075" cy="91598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endParaRPr lang="zh-CN" altLang="en-US">
              <a:solidFill>
                <a:srgbClr val="FF0000"/>
              </a:solidFill>
            </a:endParaRPr>
          </a:p>
          <a:p>
            <a:endParaRPr lang="zh-CN" altLang="en-US">
              <a:solidFill>
                <a:schemeClr val="accent1"/>
              </a:solidFill>
            </a:endParaRPr>
          </a:p>
          <a:p>
            <a:endParaRPr lang="zh-CN" altLang="en-US" b="1">
              <a:solidFill>
                <a:srgbClr val="FF0000"/>
              </a:solidFill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副标题 2"/>
          <p:cNvSpPr>
            <a:spLocks noGrp="1"/>
          </p:cNvSpPr>
          <p:nvPr>
            <p:custDataLst>
              <p:tags r:id="rId1"/>
            </p:custDataLst>
          </p:nvPr>
        </p:nvSpPr>
        <p:spPr>
          <a:xfrm>
            <a:off x="1550988" y="254000"/>
            <a:ext cx="2555875" cy="492125"/>
          </a:xfrm>
        </p:spPr>
        <p:txBody>
          <a:bodyPr/>
          <a:lstStyle/>
          <a:p>
            <a:pPr defTabSz="685800">
              <a:lnSpc>
                <a:spcPct val="90000"/>
              </a:lnSpc>
              <a:spcBef>
                <a:spcPts val="75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None/>
              <a:defRPr/>
            </a:pPr>
            <a:r>
              <a:rPr lang="zh-CN" altLang="en-US" sz="2700">
                <a:effectLst>
                  <a:outerShdw blurRad="38100" dist="38100" dir="2700000" algn="tl">
                    <a:srgbClr val="C0C0C0"/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五、拓展延伸</a:t>
            </a:r>
            <a:endParaRPr lang="zh-CN" altLang="en-US" sz="2700">
              <a:effectLst>
                <a:outerShdw blurRad="38100" dist="38100" dir="2700000" algn="tl">
                  <a:srgbClr val="C0C0C0"/>
                </a:outerShdw>
              </a:effectLst>
              <a:latin typeface="黑体" panose="02010609060101010101" pitchFamily="49" charset="-122"/>
              <a:ea typeface="黑体" panose="02010609060101010101" pitchFamily="49" charset="-122"/>
              <a:sym typeface="+mn-ea"/>
            </a:endParaRPr>
          </a:p>
          <a:p>
            <a:pPr defTabSz="685800">
              <a:lnSpc>
                <a:spcPct val="90000"/>
              </a:lnSpc>
              <a:spcBef>
                <a:spcPts val="75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None/>
              <a:defRPr/>
            </a:pPr>
            <a:endParaRPr lang="zh-CN" altLang="en-US" sz="2700" b="1">
              <a:latin typeface="黑体" panose="02010609060101010101" pitchFamily="49" charset="-122"/>
              <a:ea typeface="黑体" panose="02010609060101010101" pitchFamily="49" charset="-122"/>
              <a:sym typeface="+mn-ea"/>
            </a:endParaRPr>
          </a:p>
          <a:p>
            <a:pPr defTabSz="685800">
              <a:lnSpc>
                <a:spcPct val="90000"/>
              </a:lnSpc>
              <a:spcBef>
                <a:spcPts val="75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"/>
              <a:defRPr/>
            </a:pPr>
            <a:endParaRPr lang="zh-CN" altLang="en-US">
              <a:ea typeface="微软雅黑" panose="020B0503020204020204" pitchFamily="34" charset="-122"/>
            </a:endParaRPr>
          </a:p>
        </p:txBody>
      </p:sp>
      <p:sp>
        <p:nvSpPr>
          <p:cNvPr id="22530" name="Rectangle 3"/>
          <p:cNvSpPr>
            <a:spLocks noChangeArrowheads="1"/>
          </p:cNvSpPr>
          <p:nvPr/>
        </p:nvSpPr>
        <p:spPr bwMode="auto">
          <a:xfrm>
            <a:off x="3908425" y="890588"/>
            <a:ext cx="4895850" cy="11430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anchor="ctr"/>
          <a:lstStyle/>
          <a:p>
            <a:pPr eaLnBrk="0" hangingPunct="0">
              <a:lnSpc>
                <a:spcPct val="90000"/>
              </a:lnSpc>
            </a:pPr>
            <a:r>
              <a:rPr lang="zh-CN" altLang="en-US" sz="2400">
                <a:solidFill>
                  <a:srgbClr val="000000"/>
                </a:solidFill>
                <a:ea typeface="微软雅黑" panose="020B0503020204020204" pitchFamily="34" charset="-122"/>
              </a:rPr>
              <a:t>乡愁四韵</a:t>
            </a:r>
            <a:br>
              <a:rPr lang="zh-CN" altLang="en-US" sz="2400">
                <a:solidFill>
                  <a:srgbClr val="000000"/>
                </a:solidFill>
                <a:ea typeface="微软雅黑" panose="020B0503020204020204" pitchFamily="34" charset="-122"/>
              </a:rPr>
            </a:br>
            <a:r>
              <a:rPr lang="zh-CN" altLang="en-US" sz="2400">
                <a:solidFill>
                  <a:srgbClr val="000000"/>
                </a:solidFill>
                <a:ea typeface="微软雅黑" panose="020B0503020204020204" pitchFamily="34" charset="-122"/>
              </a:rPr>
              <a:t>                  余光中</a:t>
            </a:r>
            <a:endParaRPr lang="zh-CN" altLang="en-US" sz="2400">
              <a:solidFill>
                <a:srgbClr val="000000"/>
              </a:solidFill>
              <a:ea typeface="微软雅黑" panose="020B0503020204020204" pitchFamily="34" charset="-122"/>
            </a:endParaRPr>
          </a:p>
        </p:txBody>
      </p:sp>
      <p:sp>
        <p:nvSpPr>
          <p:cNvPr id="22531" name="Rectangle 4"/>
          <p:cNvSpPr>
            <a:spLocks noChangeArrowheads="1"/>
          </p:cNvSpPr>
          <p:nvPr/>
        </p:nvSpPr>
        <p:spPr bwMode="auto">
          <a:xfrm>
            <a:off x="515938" y="1716088"/>
            <a:ext cx="5954712" cy="534987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lnSpc>
                <a:spcPct val="120000"/>
              </a:lnSpc>
            </a:pPr>
            <a:r>
              <a:rPr kumimoji="1" lang="zh-CN" altLang="en-US" sz="240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楷体_GB2312"/>
              </a:rPr>
              <a:t>给我一瓢长江水啊长江水</a:t>
            </a:r>
            <a:endParaRPr kumimoji="1" lang="zh-CN" altLang="en-US" sz="2400">
              <a:solidFill>
                <a:srgbClr val="000000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楷体_GB2312"/>
            </a:endParaRPr>
          </a:p>
          <a:p>
            <a:pPr>
              <a:lnSpc>
                <a:spcPct val="120000"/>
              </a:lnSpc>
            </a:pPr>
            <a:r>
              <a:rPr kumimoji="1" lang="zh-CN" altLang="en-US" sz="240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楷体_GB2312"/>
              </a:rPr>
              <a:t>酒一样的长江水</a:t>
            </a:r>
            <a:endParaRPr kumimoji="1" lang="zh-CN" altLang="en-US" sz="2400">
              <a:solidFill>
                <a:srgbClr val="000000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楷体_GB2312"/>
            </a:endParaRPr>
          </a:p>
          <a:p>
            <a:pPr>
              <a:lnSpc>
                <a:spcPct val="120000"/>
              </a:lnSpc>
            </a:pPr>
            <a:r>
              <a:rPr kumimoji="1" lang="zh-CN" altLang="en-US" sz="240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楷体_GB2312"/>
              </a:rPr>
              <a:t>醉酒的滋味</a:t>
            </a:r>
            <a:endParaRPr kumimoji="1" lang="zh-CN" altLang="en-US" sz="2400">
              <a:solidFill>
                <a:srgbClr val="000000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楷体_GB2312"/>
            </a:endParaRPr>
          </a:p>
          <a:p>
            <a:pPr>
              <a:lnSpc>
                <a:spcPct val="120000"/>
              </a:lnSpc>
            </a:pPr>
            <a:r>
              <a:rPr kumimoji="1" lang="zh-CN" altLang="en-US" sz="240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楷体_GB2312"/>
              </a:rPr>
              <a:t>是乡愁的滋味</a:t>
            </a:r>
            <a:endParaRPr kumimoji="1" lang="zh-CN" altLang="en-US" sz="2400">
              <a:solidFill>
                <a:srgbClr val="000000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楷体_GB2312"/>
            </a:endParaRPr>
          </a:p>
          <a:p>
            <a:pPr>
              <a:lnSpc>
                <a:spcPct val="120000"/>
              </a:lnSpc>
            </a:pPr>
            <a:r>
              <a:rPr kumimoji="1" lang="zh-CN" altLang="en-US" sz="240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楷体_GB2312"/>
              </a:rPr>
              <a:t>给我一瓢长江水啊长江水</a:t>
            </a:r>
            <a:endParaRPr kumimoji="1" lang="zh-CN" altLang="en-US" sz="2400">
              <a:solidFill>
                <a:srgbClr val="000000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楷体_GB2312"/>
            </a:endParaRPr>
          </a:p>
          <a:p>
            <a:pPr>
              <a:lnSpc>
                <a:spcPct val="120000"/>
              </a:lnSpc>
            </a:pPr>
            <a:endParaRPr kumimoji="1" lang="zh-CN" altLang="en-US" sz="2400">
              <a:solidFill>
                <a:srgbClr val="000000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楷体_GB2312"/>
            </a:endParaRPr>
          </a:p>
          <a:p>
            <a:pPr>
              <a:lnSpc>
                <a:spcPct val="120000"/>
              </a:lnSpc>
            </a:pPr>
            <a:r>
              <a:rPr kumimoji="1" lang="zh-CN" altLang="en-US" sz="240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楷体_GB2312"/>
              </a:rPr>
              <a:t>给我一张海棠红啊海棠红</a:t>
            </a:r>
            <a:endParaRPr kumimoji="1" lang="zh-CN" altLang="en-US" sz="2400">
              <a:solidFill>
                <a:srgbClr val="000000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楷体_GB2312"/>
            </a:endParaRPr>
          </a:p>
          <a:p>
            <a:pPr>
              <a:lnSpc>
                <a:spcPct val="120000"/>
              </a:lnSpc>
            </a:pPr>
            <a:r>
              <a:rPr kumimoji="1" lang="zh-CN" altLang="en-US" sz="240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楷体_GB2312"/>
              </a:rPr>
              <a:t>血一样的海棠红</a:t>
            </a:r>
            <a:endParaRPr kumimoji="1" lang="zh-CN" altLang="en-US" sz="2400">
              <a:solidFill>
                <a:srgbClr val="000000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楷体_GB2312"/>
            </a:endParaRPr>
          </a:p>
          <a:p>
            <a:pPr>
              <a:lnSpc>
                <a:spcPct val="120000"/>
              </a:lnSpc>
            </a:pPr>
            <a:r>
              <a:rPr kumimoji="1" lang="zh-CN" altLang="en-US" sz="240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楷体_GB2312"/>
              </a:rPr>
              <a:t>沸血的烧痛</a:t>
            </a:r>
            <a:endParaRPr kumimoji="1" lang="zh-CN" altLang="en-US" sz="2400">
              <a:solidFill>
                <a:srgbClr val="000000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楷体_GB2312"/>
            </a:endParaRPr>
          </a:p>
          <a:p>
            <a:pPr>
              <a:lnSpc>
                <a:spcPct val="120000"/>
              </a:lnSpc>
            </a:pPr>
            <a:r>
              <a:rPr kumimoji="1" lang="zh-CN" altLang="en-US" sz="240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楷体_GB2312"/>
              </a:rPr>
              <a:t>是乡愁的烧痛</a:t>
            </a:r>
            <a:endParaRPr kumimoji="1" lang="zh-CN" altLang="en-US" sz="2400">
              <a:solidFill>
                <a:srgbClr val="000000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楷体_GB2312"/>
            </a:endParaRPr>
          </a:p>
          <a:p>
            <a:pPr>
              <a:lnSpc>
                <a:spcPct val="120000"/>
              </a:lnSpc>
            </a:pPr>
            <a:r>
              <a:rPr kumimoji="1" lang="zh-CN" altLang="en-US" sz="240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楷体_GB2312"/>
              </a:rPr>
              <a:t>给我一张海棠红啊海棠红</a:t>
            </a:r>
            <a:endParaRPr kumimoji="1" lang="zh-CN" altLang="en-US" sz="2400">
              <a:solidFill>
                <a:srgbClr val="000000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楷体_GB2312"/>
            </a:endParaRPr>
          </a:p>
          <a:p>
            <a:pPr>
              <a:lnSpc>
                <a:spcPct val="120000"/>
              </a:lnSpc>
            </a:pPr>
            <a:endParaRPr kumimoji="1" lang="zh-CN" altLang="en-US" sz="2400">
              <a:solidFill>
                <a:srgbClr val="000000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楷体_GB2312"/>
            </a:endParaRPr>
          </a:p>
        </p:txBody>
      </p:sp>
      <p:sp>
        <p:nvSpPr>
          <p:cNvPr id="22532" name="Rectangle 5"/>
          <p:cNvSpPr>
            <a:spLocks noChangeArrowheads="1"/>
          </p:cNvSpPr>
          <p:nvPr/>
        </p:nvSpPr>
        <p:spPr bwMode="auto">
          <a:xfrm>
            <a:off x="6383338" y="1557338"/>
            <a:ext cx="6191250" cy="491172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lnSpc>
                <a:spcPct val="120000"/>
              </a:lnSpc>
            </a:pPr>
            <a:r>
              <a:rPr kumimoji="1" lang="zh-CN" altLang="en-US" sz="240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楷体_GB2312"/>
              </a:rPr>
              <a:t>给我一片雪花白啊雪花白</a:t>
            </a:r>
            <a:endParaRPr kumimoji="1" lang="zh-CN" altLang="en-US" sz="2400">
              <a:solidFill>
                <a:srgbClr val="000000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楷体_GB2312"/>
            </a:endParaRPr>
          </a:p>
          <a:p>
            <a:pPr>
              <a:lnSpc>
                <a:spcPct val="120000"/>
              </a:lnSpc>
            </a:pPr>
            <a:r>
              <a:rPr kumimoji="1" lang="zh-CN" altLang="en-US" sz="240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楷体_GB2312"/>
              </a:rPr>
              <a:t>信一样的雪花白</a:t>
            </a:r>
            <a:endParaRPr kumimoji="1" lang="zh-CN" altLang="en-US" sz="2400">
              <a:solidFill>
                <a:srgbClr val="000000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楷体_GB2312"/>
            </a:endParaRPr>
          </a:p>
          <a:p>
            <a:pPr>
              <a:lnSpc>
                <a:spcPct val="120000"/>
              </a:lnSpc>
            </a:pPr>
            <a:r>
              <a:rPr kumimoji="1" lang="zh-CN" altLang="en-US" sz="240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楷体_GB2312"/>
              </a:rPr>
              <a:t>家信的等待</a:t>
            </a:r>
            <a:endParaRPr kumimoji="1" lang="zh-CN" altLang="en-US" sz="2400">
              <a:solidFill>
                <a:srgbClr val="000000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楷体_GB2312"/>
            </a:endParaRPr>
          </a:p>
          <a:p>
            <a:pPr>
              <a:lnSpc>
                <a:spcPct val="120000"/>
              </a:lnSpc>
            </a:pPr>
            <a:r>
              <a:rPr kumimoji="1" lang="zh-CN" altLang="en-US" sz="240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楷体_GB2312"/>
              </a:rPr>
              <a:t>是乡愁的等待</a:t>
            </a:r>
            <a:endParaRPr kumimoji="1" lang="zh-CN" altLang="en-US" sz="2400">
              <a:solidFill>
                <a:srgbClr val="000000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楷体_GB2312"/>
            </a:endParaRPr>
          </a:p>
          <a:p>
            <a:pPr>
              <a:lnSpc>
                <a:spcPct val="120000"/>
              </a:lnSpc>
            </a:pPr>
            <a:r>
              <a:rPr kumimoji="1" lang="zh-CN" altLang="en-US" sz="240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楷体_GB2312"/>
              </a:rPr>
              <a:t>给我一片雪花白啊雪花白</a:t>
            </a:r>
            <a:endParaRPr kumimoji="1" lang="zh-CN" altLang="en-US" sz="2400">
              <a:solidFill>
                <a:srgbClr val="000000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楷体_GB2312"/>
            </a:endParaRPr>
          </a:p>
          <a:p>
            <a:pPr>
              <a:lnSpc>
                <a:spcPct val="120000"/>
              </a:lnSpc>
            </a:pPr>
            <a:endParaRPr kumimoji="1" lang="zh-CN" altLang="en-US" sz="2400">
              <a:solidFill>
                <a:srgbClr val="000000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楷体_GB2312"/>
            </a:endParaRPr>
          </a:p>
          <a:p>
            <a:pPr>
              <a:lnSpc>
                <a:spcPct val="120000"/>
              </a:lnSpc>
            </a:pPr>
            <a:r>
              <a:rPr kumimoji="1" lang="zh-CN" altLang="en-US" sz="240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楷体_GB2312"/>
              </a:rPr>
              <a:t>给我一朵腊梅香啊腊梅香</a:t>
            </a:r>
            <a:endParaRPr kumimoji="1" lang="zh-CN" altLang="en-US" sz="2400">
              <a:solidFill>
                <a:srgbClr val="000000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楷体_GB2312"/>
            </a:endParaRPr>
          </a:p>
          <a:p>
            <a:pPr>
              <a:lnSpc>
                <a:spcPct val="120000"/>
              </a:lnSpc>
            </a:pPr>
            <a:r>
              <a:rPr kumimoji="1" lang="zh-CN" altLang="en-US" sz="240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楷体_GB2312"/>
              </a:rPr>
              <a:t>母亲一样的腊梅香</a:t>
            </a:r>
            <a:endParaRPr kumimoji="1" lang="zh-CN" altLang="en-US" sz="2400">
              <a:solidFill>
                <a:srgbClr val="000000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楷体_GB2312"/>
            </a:endParaRPr>
          </a:p>
          <a:p>
            <a:pPr>
              <a:lnSpc>
                <a:spcPct val="120000"/>
              </a:lnSpc>
            </a:pPr>
            <a:r>
              <a:rPr kumimoji="1" lang="zh-CN" altLang="en-US" sz="240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楷体_GB2312"/>
              </a:rPr>
              <a:t>母亲的芬芳</a:t>
            </a:r>
            <a:endParaRPr kumimoji="1" lang="zh-CN" altLang="en-US" sz="2400">
              <a:solidFill>
                <a:srgbClr val="000000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楷体_GB2312"/>
            </a:endParaRPr>
          </a:p>
          <a:p>
            <a:pPr>
              <a:lnSpc>
                <a:spcPct val="120000"/>
              </a:lnSpc>
            </a:pPr>
            <a:r>
              <a:rPr kumimoji="1" lang="zh-CN" altLang="en-US" sz="240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楷体_GB2312"/>
              </a:rPr>
              <a:t>是乡土的芬芳</a:t>
            </a:r>
            <a:endParaRPr kumimoji="1" lang="zh-CN" altLang="en-US" sz="2400">
              <a:solidFill>
                <a:srgbClr val="000000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楷体_GB2312"/>
            </a:endParaRPr>
          </a:p>
          <a:p>
            <a:pPr>
              <a:lnSpc>
                <a:spcPct val="120000"/>
              </a:lnSpc>
            </a:pPr>
            <a:r>
              <a:rPr kumimoji="1" lang="zh-CN" altLang="en-US" sz="2400">
                <a:solidFill>
                  <a:srgbClr val="00000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楷体_GB2312"/>
              </a:rPr>
              <a:t>给我一朵腊梅香啊腊梅香</a:t>
            </a:r>
            <a:endParaRPr kumimoji="1" lang="zh-CN" altLang="en-US" sz="2400">
              <a:solidFill>
                <a:srgbClr val="000000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楷体_GB2312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副标题 2"/>
          <p:cNvSpPr>
            <a:spLocks noGrp="1"/>
          </p:cNvSpPr>
          <p:nvPr>
            <p:custDataLst>
              <p:tags r:id="rId1"/>
            </p:custDataLst>
          </p:nvPr>
        </p:nvSpPr>
        <p:spPr>
          <a:xfrm>
            <a:off x="1550988" y="254000"/>
            <a:ext cx="2555875" cy="492125"/>
          </a:xfrm>
        </p:spPr>
        <p:txBody>
          <a:bodyPr/>
          <a:lstStyle/>
          <a:p>
            <a:pPr defTabSz="685800">
              <a:lnSpc>
                <a:spcPct val="90000"/>
              </a:lnSpc>
              <a:spcBef>
                <a:spcPts val="75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None/>
              <a:defRPr/>
            </a:pPr>
            <a:r>
              <a:rPr lang="zh-CN" altLang="en-US" sz="2700">
                <a:effectLst>
                  <a:outerShdw blurRad="38100" dist="38100" dir="2700000" algn="tl">
                    <a:srgbClr val="C0C0C0"/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五、拓展延伸</a:t>
            </a:r>
            <a:endParaRPr lang="zh-CN" altLang="en-US" sz="2700">
              <a:effectLst>
                <a:outerShdw blurRad="38100" dist="38100" dir="2700000" algn="tl">
                  <a:srgbClr val="C0C0C0"/>
                </a:outerShdw>
              </a:effectLst>
              <a:latin typeface="黑体" panose="02010609060101010101" pitchFamily="49" charset="-122"/>
              <a:ea typeface="黑体" panose="02010609060101010101" pitchFamily="49" charset="-122"/>
              <a:sym typeface="+mn-ea"/>
            </a:endParaRPr>
          </a:p>
          <a:p>
            <a:pPr defTabSz="685800">
              <a:lnSpc>
                <a:spcPct val="90000"/>
              </a:lnSpc>
              <a:spcBef>
                <a:spcPts val="75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None/>
              <a:defRPr/>
            </a:pPr>
            <a:endParaRPr lang="zh-CN" altLang="en-US" sz="2700" b="1">
              <a:latin typeface="黑体" panose="02010609060101010101" pitchFamily="49" charset="-122"/>
              <a:ea typeface="黑体" panose="02010609060101010101" pitchFamily="49" charset="-122"/>
              <a:sym typeface="+mn-ea"/>
            </a:endParaRPr>
          </a:p>
          <a:p>
            <a:pPr defTabSz="685800">
              <a:lnSpc>
                <a:spcPct val="90000"/>
              </a:lnSpc>
              <a:spcBef>
                <a:spcPts val="75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"/>
              <a:defRPr/>
            </a:pPr>
            <a:endParaRPr lang="zh-CN" altLang="en-US">
              <a:ea typeface="微软雅黑" panose="020B0503020204020204" pitchFamily="34" charset="-122"/>
            </a:endParaRPr>
          </a:p>
        </p:txBody>
      </p:sp>
      <p:sp>
        <p:nvSpPr>
          <p:cNvPr id="23554" name="Text Box 3"/>
          <p:cNvSpPr txBox="1">
            <a:spLocks noChangeArrowheads="1"/>
          </p:cNvSpPr>
          <p:nvPr/>
        </p:nvSpPr>
        <p:spPr bwMode="auto">
          <a:xfrm>
            <a:off x="2744788" y="1203325"/>
            <a:ext cx="7235825" cy="592137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lnSpc>
                <a:spcPct val="130000"/>
              </a:lnSpc>
            </a:pPr>
            <a:r>
              <a:rPr lang="zh-CN" altLang="en-US" sz="2400">
                <a:latin typeface="微软雅黑" panose="020B0503020204020204" pitchFamily="34" charset="-122"/>
                <a:ea typeface="微软雅黑" panose="020B0503020204020204" pitchFamily="34" charset="-122"/>
              </a:rPr>
              <a:t>乡  愁 </a:t>
            </a:r>
            <a:br>
              <a:rPr lang="zh-CN" altLang="en-US" sz="2400">
                <a:latin typeface="微软雅黑" panose="020B0503020204020204" pitchFamily="34" charset="-122"/>
                <a:ea typeface="微软雅黑" panose="020B0503020204020204" pitchFamily="34" charset="-122"/>
              </a:rPr>
            </a:br>
            <a:r>
              <a:rPr lang="zh-CN" altLang="en-US" sz="2400"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席慕蓉 </a:t>
            </a:r>
            <a:br>
              <a:rPr lang="zh-CN" altLang="en-US" sz="2400">
                <a:latin typeface="微软雅黑" panose="020B0503020204020204" pitchFamily="34" charset="-122"/>
                <a:ea typeface="微软雅黑" panose="020B0503020204020204" pitchFamily="34" charset="-122"/>
              </a:rPr>
            </a:br>
            <a:r>
              <a:rPr lang="zh-CN" altLang="en-US" sz="2400">
                <a:latin typeface="微软雅黑" panose="020B0503020204020204" pitchFamily="34" charset="-122"/>
                <a:ea typeface="微软雅黑" panose="020B0503020204020204" pitchFamily="34" charset="-122"/>
              </a:rPr>
              <a:t>故乡的歌是一支清远的笛 </a:t>
            </a:r>
            <a:br>
              <a:rPr lang="zh-CN" altLang="en-US" sz="2400">
                <a:latin typeface="微软雅黑" panose="020B0503020204020204" pitchFamily="34" charset="-122"/>
                <a:ea typeface="微软雅黑" panose="020B0503020204020204" pitchFamily="34" charset="-122"/>
              </a:rPr>
            </a:br>
            <a:r>
              <a:rPr lang="zh-CN" altLang="en-US" sz="2400">
                <a:latin typeface="微软雅黑" panose="020B0503020204020204" pitchFamily="34" charset="-122"/>
                <a:ea typeface="微软雅黑" panose="020B0503020204020204" pitchFamily="34" charset="-122"/>
              </a:rPr>
              <a:t>总在有月亮的晚上响起 </a:t>
            </a:r>
            <a:br>
              <a:rPr lang="zh-CN" altLang="en-US" sz="2400">
                <a:latin typeface="微软雅黑" panose="020B0503020204020204" pitchFamily="34" charset="-122"/>
                <a:ea typeface="微软雅黑" panose="020B0503020204020204" pitchFamily="34" charset="-122"/>
              </a:rPr>
            </a:br>
            <a:br>
              <a:rPr lang="zh-CN" altLang="en-US" sz="2400">
                <a:latin typeface="微软雅黑" panose="020B0503020204020204" pitchFamily="34" charset="-122"/>
                <a:ea typeface="微软雅黑" panose="020B0503020204020204" pitchFamily="34" charset="-122"/>
              </a:rPr>
            </a:br>
            <a:r>
              <a:rPr lang="zh-CN" altLang="en-US" sz="2400">
                <a:latin typeface="微软雅黑" panose="020B0503020204020204" pitchFamily="34" charset="-122"/>
                <a:ea typeface="微软雅黑" panose="020B0503020204020204" pitchFamily="34" charset="-122"/>
              </a:rPr>
              <a:t>故乡的面貌却是一种模糊的怅惘 </a:t>
            </a:r>
            <a:br>
              <a:rPr lang="zh-CN" altLang="en-US" sz="2400">
                <a:latin typeface="微软雅黑" panose="020B0503020204020204" pitchFamily="34" charset="-122"/>
                <a:ea typeface="微软雅黑" panose="020B0503020204020204" pitchFamily="34" charset="-122"/>
              </a:rPr>
            </a:br>
            <a:r>
              <a:rPr lang="zh-CN" altLang="en-US" sz="2400">
                <a:latin typeface="微软雅黑" panose="020B0503020204020204" pitchFamily="34" charset="-122"/>
                <a:ea typeface="微软雅黑" panose="020B0503020204020204" pitchFamily="34" charset="-122"/>
              </a:rPr>
              <a:t>仿佛雾里的挥手别离 </a:t>
            </a:r>
            <a:br>
              <a:rPr lang="zh-CN" altLang="en-US" sz="2400">
                <a:latin typeface="微软雅黑" panose="020B0503020204020204" pitchFamily="34" charset="-122"/>
                <a:ea typeface="微软雅黑" panose="020B0503020204020204" pitchFamily="34" charset="-122"/>
              </a:rPr>
            </a:br>
            <a:br>
              <a:rPr lang="zh-CN" altLang="en-US" sz="2400">
                <a:latin typeface="微软雅黑" panose="020B0503020204020204" pitchFamily="34" charset="-122"/>
                <a:ea typeface="微软雅黑" panose="020B0503020204020204" pitchFamily="34" charset="-122"/>
              </a:rPr>
            </a:br>
            <a:r>
              <a:rPr lang="zh-CN" altLang="en-US" sz="2400">
                <a:latin typeface="微软雅黑" panose="020B0503020204020204" pitchFamily="34" charset="-122"/>
                <a:ea typeface="微软雅黑" panose="020B0503020204020204" pitchFamily="34" charset="-122"/>
              </a:rPr>
              <a:t>离</a:t>
            </a:r>
            <a:r>
              <a:rPr lang="zh-CN" altLang="en-US" sz="2400"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别</a:t>
            </a:r>
            <a:r>
              <a:rPr lang="zh-CN" altLang="en-US" sz="2400">
                <a:latin typeface="微软雅黑" panose="020B0503020204020204" pitchFamily="34" charset="-122"/>
                <a:ea typeface="微软雅黑" panose="020B0503020204020204" pitchFamily="34" charset="-122"/>
              </a:rPr>
              <a:t>后 </a:t>
            </a:r>
            <a:br>
              <a:rPr lang="zh-CN" altLang="en-US" sz="2400">
                <a:latin typeface="微软雅黑" panose="020B0503020204020204" pitchFamily="34" charset="-122"/>
                <a:ea typeface="微软雅黑" panose="020B0503020204020204" pitchFamily="34" charset="-122"/>
              </a:rPr>
            </a:br>
            <a:r>
              <a:rPr lang="zh-CN" altLang="en-US" sz="2400">
                <a:latin typeface="微软雅黑" panose="020B0503020204020204" pitchFamily="34" charset="-122"/>
                <a:ea typeface="微软雅黑" panose="020B0503020204020204" pitchFamily="34" charset="-122"/>
              </a:rPr>
              <a:t>乡愁是一棵没有年轮的树 </a:t>
            </a:r>
            <a:br>
              <a:rPr lang="zh-CN" altLang="en-US" sz="2400">
                <a:latin typeface="微软雅黑" panose="020B0503020204020204" pitchFamily="34" charset="-122"/>
                <a:ea typeface="微软雅黑" panose="020B0503020204020204" pitchFamily="34" charset="-122"/>
              </a:rPr>
            </a:br>
            <a:r>
              <a:rPr lang="zh-CN" altLang="en-US" sz="2400">
                <a:latin typeface="微软雅黑" panose="020B0503020204020204" pitchFamily="34" charset="-122"/>
                <a:ea typeface="微软雅黑" panose="020B0503020204020204" pitchFamily="34" charset="-122"/>
              </a:rPr>
              <a:t>永不老去</a:t>
            </a:r>
            <a:endParaRPr lang="zh-CN" altLang="en-US" sz="240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spcBef>
                <a:spcPct val="50000"/>
              </a:spcBef>
            </a:pPr>
            <a:endParaRPr lang="zh-CN" altLang="en-US" sz="240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副标题 2"/>
          <p:cNvSpPr>
            <a:spLocks noGrp="1"/>
          </p:cNvSpPr>
          <p:nvPr>
            <p:custDataLst>
              <p:tags r:id="rId1"/>
            </p:custDataLst>
          </p:nvPr>
        </p:nvSpPr>
        <p:spPr>
          <a:xfrm>
            <a:off x="1550988" y="254000"/>
            <a:ext cx="2555875" cy="492125"/>
          </a:xfrm>
        </p:spPr>
        <p:txBody>
          <a:bodyPr/>
          <a:lstStyle/>
          <a:p>
            <a:pPr defTabSz="685800">
              <a:lnSpc>
                <a:spcPct val="90000"/>
              </a:lnSpc>
              <a:spcBef>
                <a:spcPts val="75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None/>
              <a:defRPr/>
            </a:pPr>
            <a:r>
              <a:rPr lang="zh-CN" altLang="en-US" sz="2700">
                <a:effectLst>
                  <a:outerShdw blurRad="38100" dist="38100" dir="2700000" algn="tl">
                    <a:srgbClr val="C0C0C0"/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五、拓展延伸</a:t>
            </a:r>
            <a:endParaRPr lang="zh-CN" altLang="en-US" sz="2700">
              <a:effectLst>
                <a:outerShdw blurRad="38100" dist="38100" dir="2700000" algn="tl">
                  <a:srgbClr val="C0C0C0"/>
                </a:outerShdw>
              </a:effectLst>
              <a:latin typeface="黑体" panose="02010609060101010101" pitchFamily="49" charset="-122"/>
              <a:ea typeface="黑体" panose="02010609060101010101" pitchFamily="49" charset="-122"/>
              <a:sym typeface="+mn-ea"/>
            </a:endParaRPr>
          </a:p>
          <a:p>
            <a:pPr defTabSz="685800">
              <a:lnSpc>
                <a:spcPct val="90000"/>
              </a:lnSpc>
              <a:spcBef>
                <a:spcPts val="75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None/>
              <a:defRPr/>
            </a:pPr>
            <a:endParaRPr lang="zh-CN" altLang="en-US" sz="2700" b="1">
              <a:latin typeface="黑体" panose="02010609060101010101" pitchFamily="49" charset="-122"/>
              <a:ea typeface="黑体" panose="02010609060101010101" pitchFamily="49" charset="-122"/>
              <a:sym typeface="+mn-ea"/>
            </a:endParaRPr>
          </a:p>
          <a:p>
            <a:pPr defTabSz="685800">
              <a:lnSpc>
                <a:spcPct val="90000"/>
              </a:lnSpc>
              <a:spcBef>
                <a:spcPts val="75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"/>
              <a:defRPr/>
            </a:pPr>
            <a:endParaRPr lang="zh-CN" altLang="en-US">
              <a:ea typeface="微软雅黑" panose="020B0503020204020204" pitchFamily="34" charset="-122"/>
            </a:endParaRPr>
          </a:p>
        </p:txBody>
      </p:sp>
      <p:sp>
        <p:nvSpPr>
          <p:cNvPr id="24578" name="Text Box 3"/>
          <p:cNvSpPr txBox="1">
            <a:spLocks noChangeArrowheads="1"/>
          </p:cNvSpPr>
          <p:nvPr/>
        </p:nvSpPr>
        <p:spPr bwMode="auto">
          <a:xfrm>
            <a:off x="1108075" y="1995488"/>
            <a:ext cx="6529388" cy="36671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zh-CN" altLang="en-US"/>
          </a:p>
        </p:txBody>
      </p:sp>
      <p:sp>
        <p:nvSpPr>
          <p:cNvPr id="24579" name="Text Box 4"/>
          <p:cNvSpPr txBox="1">
            <a:spLocks noChangeArrowheads="1"/>
          </p:cNvSpPr>
          <p:nvPr/>
        </p:nvSpPr>
        <p:spPr bwMode="auto">
          <a:xfrm>
            <a:off x="1598613" y="2187575"/>
            <a:ext cx="9053512" cy="392588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>
                <a:latin typeface="微软雅黑" panose="020B0503020204020204" pitchFamily="34" charset="-122"/>
                <a:ea typeface="微软雅黑" panose="020B0503020204020204" pitchFamily="34" charset="-122"/>
              </a:rPr>
              <a:t>举头望明月，低头思故乡。</a:t>
            </a:r>
            <a:endParaRPr lang="zh-CN" altLang="en-US" sz="240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400">
                <a:latin typeface="微软雅黑" panose="020B0503020204020204" pitchFamily="34" charset="-122"/>
                <a:ea typeface="微软雅黑" panose="020B0503020204020204" pitchFamily="34" charset="-122"/>
              </a:rPr>
              <a:t>但愿人长久，千里共婵娟。</a:t>
            </a:r>
            <a:endParaRPr lang="zh-CN" altLang="en-US" sz="240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400">
                <a:latin typeface="微软雅黑" panose="020B0503020204020204" pitchFamily="34" charset="-122"/>
                <a:ea typeface="微软雅黑" panose="020B0503020204020204" pitchFamily="34" charset="-122"/>
              </a:rPr>
              <a:t>独在异乡为异客，每逢佳节倍思亲。</a:t>
            </a:r>
            <a:endParaRPr lang="zh-CN" altLang="en-US" sz="240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400">
                <a:latin typeface="微软雅黑" panose="020B0503020204020204" pitchFamily="34" charset="-122"/>
                <a:ea typeface="微软雅黑" panose="020B0503020204020204" pitchFamily="34" charset="-122"/>
              </a:rPr>
              <a:t>春风又绿江南岸，明月何时照我还。 </a:t>
            </a:r>
            <a:endParaRPr lang="en-US" altLang="zh-CN" sz="240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400">
                <a:latin typeface="微软雅黑" panose="020B0503020204020204" pitchFamily="34" charset="-122"/>
                <a:ea typeface="微软雅黑" panose="020B0503020204020204" pitchFamily="34" charset="-122"/>
              </a:rPr>
              <a:t>日暮乡关何处是，烟波江上使人愁。 </a:t>
            </a:r>
            <a:endParaRPr lang="en-US" altLang="zh-CN" sz="240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400">
                <a:latin typeface="微软雅黑" panose="020B0503020204020204" pitchFamily="34" charset="-122"/>
                <a:ea typeface="微软雅黑" panose="020B0503020204020204" pitchFamily="34" charset="-122"/>
              </a:rPr>
              <a:t>浊酒一杯家万里，燕然未勒归无计，羌管悠悠霜满地。 </a:t>
            </a:r>
            <a:endParaRPr lang="en-US" altLang="zh-CN" sz="240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spcBef>
                <a:spcPct val="50000"/>
              </a:spcBef>
            </a:pPr>
            <a:endParaRPr lang="zh-CN" altLang="en-US" sz="240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4580" name="Text Box 5"/>
          <p:cNvSpPr txBox="1">
            <a:spLocks noChangeArrowheads="1"/>
          </p:cNvSpPr>
          <p:nvPr/>
        </p:nvSpPr>
        <p:spPr bwMode="auto">
          <a:xfrm>
            <a:off x="3800475" y="1492250"/>
            <a:ext cx="4275138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400">
                <a:solidFill>
                  <a:srgbClr val="FF0000"/>
                </a:solidFill>
                <a:ea typeface="微软雅黑" panose="020B0503020204020204" pitchFamily="34" charset="-122"/>
              </a:rPr>
              <a:t>关于思乡的诗词名句</a:t>
            </a:r>
            <a:endParaRPr lang="zh-CN" altLang="en-US" sz="2400">
              <a:solidFill>
                <a:srgbClr val="FF0000"/>
              </a:solidFill>
              <a:ea typeface="微软雅黑" panose="020B0503020204020204" pitchFamily="34" charset="-122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副标题 2"/>
          <p:cNvSpPr>
            <a:spLocks noGrp="1"/>
          </p:cNvSpPr>
          <p:nvPr>
            <p:custDataLst>
              <p:tags r:id="rId1"/>
            </p:custDataLst>
          </p:nvPr>
        </p:nvSpPr>
        <p:spPr>
          <a:xfrm>
            <a:off x="1550988" y="254000"/>
            <a:ext cx="2555875" cy="492125"/>
          </a:xfrm>
        </p:spPr>
        <p:txBody>
          <a:bodyPr/>
          <a:lstStyle/>
          <a:p>
            <a:pPr defTabSz="685800">
              <a:lnSpc>
                <a:spcPct val="90000"/>
              </a:lnSpc>
              <a:spcBef>
                <a:spcPts val="75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None/>
              <a:defRPr/>
            </a:pPr>
            <a:r>
              <a:rPr lang="zh-CN" altLang="en-US" sz="2700">
                <a:effectLst>
                  <a:outerShdw blurRad="38100" dist="38100" dir="2700000" algn="tl">
                    <a:srgbClr val="C0C0C0"/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五、拓展延伸</a:t>
            </a:r>
            <a:endParaRPr lang="zh-CN" altLang="en-US" sz="2700">
              <a:effectLst>
                <a:outerShdw blurRad="38100" dist="38100" dir="2700000" algn="tl">
                  <a:srgbClr val="C0C0C0"/>
                </a:outerShdw>
              </a:effectLst>
              <a:latin typeface="黑体" panose="02010609060101010101" pitchFamily="49" charset="-122"/>
              <a:ea typeface="黑体" panose="02010609060101010101" pitchFamily="49" charset="-122"/>
              <a:sym typeface="+mn-ea"/>
            </a:endParaRPr>
          </a:p>
          <a:p>
            <a:pPr defTabSz="685800">
              <a:lnSpc>
                <a:spcPct val="90000"/>
              </a:lnSpc>
              <a:spcBef>
                <a:spcPts val="75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None/>
              <a:defRPr/>
            </a:pPr>
            <a:endParaRPr lang="zh-CN" altLang="en-US" sz="2700" b="1">
              <a:latin typeface="黑体" panose="02010609060101010101" pitchFamily="49" charset="-122"/>
              <a:ea typeface="黑体" panose="02010609060101010101" pitchFamily="49" charset="-122"/>
              <a:sym typeface="+mn-ea"/>
            </a:endParaRPr>
          </a:p>
          <a:p>
            <a:pPr defTabSz="685800">
              <a:lnSpc>
                <a:spcPct val="90000"/>
              </a:lnSpc>
              <a:spcBef>
                <a:spcPts val="75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"/>
              <a:defRPr/>
            </a:pPr>
            <a:endParaRPr lang="zh-CN" altLang="en-US">
              <a:ea typeface="微软雅黑" panose="020B0503020204020204" pitchFamily="34" charset="-122"/>
            </a:endParaRPr>
          </a:p>
        </p:txBody>
      </p:sp>
      <p:sp>
        <p:nvSpPr>
          <p:cNvPr id="25602" name="Text Box 3"/>
          <p:cNvSpPr txBox="1">
            <a:spLocks noChangeArrowheads="1"/>
          </p:cNvSpPr>
          <p:nvPr/>
        </p:nvSpPr>
        <p:spPr bwMode="auto">
          <a:xfrm>
            <a:off x="1196975" y="2138363"/>
            <a:ext cx="6040438" cy="36671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zh-CN" altLang="en-US"/>
          </a:p>
        </p:txBody>
      </p:sp>
      <p:sp>
        <p:nvSpPr>
          <p:cNvPr id="25603" name="Text Box 4"/>
          <p:cNvSpPr txBox="1">
            <a:spLocks noChangeArrowheads="1"/>
          </p:cNvSpPr>
          <p:nvPr/>
        </p:nvSpPr>
        <p:spPr bwMode="auto">
          <a:xfrm>
            <a:off x="1454150" y="2036763"/>
            <a:ext cx="9040813" cy="396938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>
                <a:latin typeface="微软雅黑" panose="020B0503020204020204" pitchFamily="34" charset="-122"/>
                <a:ea typeface="微软雅黑" panose="020B0503020204020204" pitchFamily="34" charset="-122"/>
              </a:rPr>
              <a:t>问君能有几多愁，恰似一江春水向东流 。李煜</a:t>
            </a:r>
            <a:r>
              <a:rPr lang="en-US" altLang="zh-CN" sz="2400">
                <a:latin typeface="微软雅黑" panose="020B0503020204020204" pitchFamily="34" charset="-122"/>
                <a:ea typeface="微软雅黑" panose="020B0503020204020204" pitchFamily="34" charset="-122"/>
              </a:rPr>
              <a:t>《</a:t>
            </a:r>
            <a:r>
              <a:rPr lang="zh-CN" altLang="en-US" sz="2400">
                <a:latin typeface="微软雅黑" panose="020B0503020204020204" pitchFamily="34" charset="-122"/>
                <a:ea typeface="微软雅黑" panose="020B0503020204020204" pitchFamily="34" charset="-122"/>
              </a:rPr>
              <a:t>虞美人</a:t>
            </a:r>
            <a:r>
              <a:rPr lang="en-US" altLang="zh-CN" sz="2400">
                <a:latin typeface="微软雅黑" panose="020B0503020204020204" pitchFamily="34" charset="-122"/>
                <a:ea typeface="微软雅黑" panose="020B0503020204020204" pitchFamily="34" charset="-122"/>
              </a:rPr>
              <a:t>》</a:t>
            </a:r>
            <a:br>
              <a:rPr lang="en-US" altLang="zh-CN" sz="2400">
                <a:latin typeface="微软雅黑" panose="020B0503020204020204" pitchFamily="34" charset="-122"/>
                <a:ea typeface="微软雅黑" panose="020B0503020204020204" pitchFamily="34" charset="-122"/>
              </a:rPr>
            </a:br>
            <a:r>
              <a:rPr lang="zh-CN" altLang="en-US" sz="2400">
                <a:latin typeface="微软雅黑" panose="020B0503020204020204" pitchFamily="34" charset="-122"/>
                <a:ea typeface="微软雅黑" panose="020B0503020204020204" pitchFamily="34" charset="-122"/>
              </a:rPr>
              <a:t>月落乌啼霜满天，江枫渔火对愁眠。</a:t>
            </a:r>
            <a:r>
              <a:rPr lang="en-US" altLang="zh-CN" sz="2400">
                <a:latin typeface="微软雅黑" panose="020B0503020204020204" pitchFamily="34" charset="-122"/>
                <a:ea typeface="微软雅黑" panose="020B0503020204020204" pitchFamily="34" charset="-122"/>
              </a:rPr>
              <a:t>    </a:t>
            </a:r>
            <a:r>
              <a:rPr lang="zh-CN" altLang="en-US" sz="2400">
                <a:latin typeface="微软雅黑" panose="020B0503020204020204" pitchFamily="34" charset="-122"/>
                <a:ea typeface="微软雅黑" panose="020B0503020204020204" pitchFamily="34" charset="-122"/>
              </a:rPr>
              <a:t>张继</a:t>
            </a:r>
            <a:r>
              <a:rPr lang="en-US" altLang="zh-CN" sz="2400">
                <a:latin typeface="微软雅黑" panose="020B0503020204020204" pitchFamily="34" charset="-122"/>
                <a:ea typeface="微软雅黑" panose="020B0503020204020204" pitchFamily="34" charset="-122"/>
              </a:rPr>
              <a:t>《</a:t>
            </a:r>
            <a:r>
              <a:rPr lang="zh-CN" altLang="en-US" sz="2400">
                <a:latin typeface="微软雅黑" panose="020B0503020204020204" pitchFamily="34" charset="-122"/>
                <a:ea typeface="微软雅黑" panose="020B0503020204020204" pitchFamily="34" charset="-122"/>
              </a:rPr>
              <a:t>枫桥夜泊</a:t>
            </a:r>
            <a:r>
              <a:rPr lang="en-US" altLang="zh-CN" sz="2400">
                <a:latin typeface="微软雅黑" panose="020B0503020204020204" pitchFamily="34" charset="-122"/>
                <a:ea typeface="微软雅黑" panose="020B0503020204020204" pitchFamily="34" charset="-122"/>
              </a:rPr>
              <a:t>》</a:t>
            </a:r>
            <a:br>
              <a:rPr lang="en-US" altLang="zh-CN" sz="2400">
                <a:latin typeface="微软雅黑" panose="020B0503020204020204" pitchFamily="34" charset="-122"/>
                <a:ea typeface="微软雅黑" panose="020B0503020204020204" pitchFamily="34" charset="-122"/>
              </a:rPr>
            </a:br>
            <a:r>
              <a:rPr lang="zh-CN" altLang="en-US" sz="2400">
                <a:latin typeface="微软雅黑" panose="020B0503020204020204" pitchFamily="34" charset="-122"/>
                <a:ea typeface="微软雅黑" panose="020B0503020204020204" pitchFamily="34" charset="-122"/>
              </a:rPr>
              <a:t>日暮乡关何处是？烟波江上使人愁。 崔颢</a:t>
            </a:r>
            <a:r>
              <a:rPr lang="en-US" altLang="zh-CN" sz="2400">
                <a:latin typeface="微软雅黑" panose="020B0503020204020204" pitchFamily="34" charset="-122"/>
                <a:ea typeface="微软雅黑" panose="020B0503020204020204" pitchFamily="34" charset="-122"/>
              </a:rPr>
              <a:t>《</a:t>
            </a:r>
            <a:r>
              <a:rPr lang="zh-CN" altLang="en-US" sz="2400">
                <a:latin typeface="微软雅黑" panose="020B0503020204020204" pitchFamily="34" charset="-122"/>
                <a:ea typeface="微软雅黑" panose="020B0503020204020204" pitchFamily="34" charset="-122"/>
              </a:rPr>
              <a:t>黄鹤楼</a:t>
            </a:r>
            <a:r>
              <a:rPr lang="en-US" altLang="zh-CN" sz="2400">
                <a:latin typeface="微软雅黑" panose="020B0503020204020204" pitchFamily="34" charset="-122"/>
                <a:ea typeface="微软雅黑" panose="020B0503020204020204" pitchFamily="34" charset="-122"/>
              </a:rPr>
              <a:t>》</a:t>
            </a:r>
            <a:br>
              <a:rPr lang="zh-CN" altLang="en-US" sz="2400">
                <a:latin typeface="微软雅黑" panose="020B0503020204020204" pitchFamily="34" charset="-122"/>
                <a:ea typeface="微软雅黑" panose="020B0503020204020204" pitchFamily="34" charset="-122"/>
              </a:rPr>
            </a:br>
            <a:r>
              <a:rPr lang="zh-CN" altLang="en-US" sz="2400">
                <a:latin typeface="微软雅黑" panose="020B0503020204020204" pitchFamily="34" charset="-122"/>
                <a:ea typeface="微软雅黑" panose="020B0503020204020204" pitchFamily="34" charset="-122"/>
              </a:rPr>
              <a:t>瀚海阑干百丈冰，愁云惨淡万里凝。  岑参</a:t>
            </a:r>
            <a:r>
              <a:rPr lang="en-US" altLang="zh-CN" sz="2400">
                <a:latin typeface="微软雅黑" panose="020B0503020204020204" pitchFamily="34" charset="-122"/>
                <a:ea typeface="微软雅黑" panose="020B0503020204020204" pitchFamily="34" charset="-122"/>
              </a:rPr>
              <a:t>《</a:t>
            </a:r>
            <a:r>
              <a:rPr lang="zh-CN" altLang="en-US" sz="2400">
                <a:latin typeface="微软雅黑" panose="020B0503020204020204" pitchFamily="34" charset="-122"/>
                <a:ea typeface="微软雅黑" panose="020B0503020204020204" pitchFamily="34" charset="-122"/>
              </a:rPr>
              <a:t>白雪歌送武判官归京</a:t>
            </a:r>
            <a:r>
              <a:rPr lang="en-US" altLang="zh-CN" sz="2400">
                <a:latin typeface="微软雅黑" panose="020B0503020204020204" pitchFamily="34" charset="-122"/>
                <a:ea typeface="微软雅黑" panose="020B0503020204020204" pitchFamily="34" charset="-122"/>
              </a:rPr>
              <a:t> 》</a:t>
            </a:r>
            <a:br>
              <a:rPr lang="zh-CN" altLang="en-US" sz="2400">
                <a:latin typeface="微软雅黑" panose="020B0503020204020204" pitchFamily="34" charset="-122"/>
                <a:ea typeface="微软雅黑" panose="020B0503020204020204" pitchFamily="34" charset="-122"/>
              </a:rPr>
            </a:br>
            <a:r>
              <a:rPr lang="zh-CN" altLang="en-US" sz="2400">
                <a:latin typeface="微软雅黑" panose="020B0503020204020204" pitchFamily="34" charset="-122"/>
                <a:ea typeface="微软雅黑" panose="020B0503020204020204" pitchFamily="34" charset="-122"/>
              </a:rPr>
              <a:t>晓镜但愁云鬓改，夜吟应觉月光寒。  李商隐</a:t>
            </a:r>
            <a:r>
              <a:rPr lang="en-US" altLang="zh-CN" sz="2400">
                <a:latin typeface="微软雅黑" panose="020B0503020204020204" pitchFamily="34" charset="-122"/>
                <a:ea typeface="微软雅黑" panose="020B0503020204020204" pitchFamily="34" charset="-122"/>
              </a:rPr>
              <a:t>《</a:t>
            </a:r>
            <a:r>
              <a:rPr lang="zh-CN" altLang="en-US" sz="2400">
                <a:latin typeface="微软雅黑" panose="020B0503020204020204" pitchFamily="34" charset="-122"/>
                <a:ea typeface="微软雅黑" panose="020B0503020204020204" pitchFamily="34" charset="-122"/>
              </a:rPr>
              <a:t>无题</a:t>
            </a:r>
            <a:r>
              <a:rPr lang="en-US" altLang="zh-CN" sz="2400">
                <a:latin typeface="微软雅黑" panose="020B0503020204020204" pitchFamily="34" charset="-122"/>
                <a:ea typeface="微软雅黑" panose="020B0503020204020204" pitchFamily="34" charset="-122"/>
              </a:rPr>
              <a:t>》</a:t>
            </a:r>
            <a:br>
              <a:rPr lang="zh-CN" altLang="en-US" sz="2400">
                <a:latin typeface="微软雅黑" panose="020B0503020204020204" pitchFamily="34" charset="-122"/>
                <a:ea typeface="微软雅黑" panose="020B0503020204020204" pitchFamily="34" charset="-122"/>
              </a:rPr>
            </a:br>
            <a:r>
              <a:rPr lang="zh-CN" altLang="en-US" sz="2400">
                <a:latin typeface="微软雅黑" panose="020B0503020204020204" pitchFamily="34" charset="-122"/>
                <a:ea typeface="微软雅黑" panose="020B0503020204020204" pitchFamily="34" charset="-122"/>
              </a:rPr>
              <a:t>薄雾浓云愁永昼，瑞脑销金兽。      李清照</a:t>
            </a:r>
            <a:r>
              <a:rPr lang="en-US" altLang="zh-CN" sz="2400">
                <a:latin typeface="微软雅黑" panose="020B0503020204020204" pitchFamily="34" charset="-122"/>
                <a:ea typeface="微软雅黑" panose="020B0503020204020204" pitchFamily="34" charset="-122"/>
              </a:rPr>
              <a:t>《</a:t>
            </a:r>
            <a:r>
              <a:rPr lang="zh-CN" altLang="en-US" sz="2400">
                <a:latin typeface="微软雅黑" panose="020B0503020204020204" pitchFamily="34" charset="-122"/>
                <a:ea typeface="微软雅黑" panose="020B0503020204020204" pitchFamily="34" charset="-122"/>
              </a:rPr>
              <a:t>醉花阴</a:t>
            </a:r>
            <a:r>
              <a:rPr lang="en-US" altLang="zh-CN" sz="2400">
                <a:latin typeface="微软雅黑" panose="020B0503020204020204" pitchFamily="34" charset="-122"/>
                <a:ea typeface="微软雅黑" panose="020B0503020204020204" pitchFamily="34" charset="-122"/>
              </a:rPr>
              <a:t>》</a:t>
            </a:r>
            <a:br>
              <a:rPr lang="zh-CN" altLang="en-US" sz="2400">
                <a:latin typeface="微软雅黑" panose="020B0503020204020204" pitchFamily="34" charset="-122"/>
                <a:ea typeface="微软雅黑" panose="020B0503020204020204" pitchFamily="34" charset="-122"/>
              </a:rPr>
            </a:br>
            <a:r>
              <a:rPr lang="zh-CN" altLang="en-US" sz="2400">
                <a:latin typeface="微软雅黑" panose="020B0503020204020204" pitchFamily="34" charset="-122"/>
                <a:ea typeface="微软雅黑" panose="020B0503020204020204" pitchFamily="34" charset="-122"/>
              </a:rPr>
              <a:t>浩荡离愁白日斜，吟鞭东指即天涯。  龚自珍</a:t>
            </a:r>
            <a:r>
              <a:rPr lang="en-US" altLang="zh-CN" sz="2400">
                <a:latin typeface="微软雅黑" panose="020B0503020204020204" pitchFamily="34" charset="-122"/>
                <a:ea typeface="微软雅黑" panose="020B0503020204020204" pitchFamily="34" charset="-122"/>
              </a:rPr>
              <a:t>《</a:t>
            </a:r>
            <a:r>
              <a:rPr lang="zh-CN" altLang="en-US" sz="2400">
                <a:latin typeface="微软雅黑" panose="020B0503020204020204" pitchFamily="34" charset="-122"/>
                <a:ea typeface="微软雅黑" panose="020B0503020204020204" pitchFamily="34" charset="-122"/>
              </a:rPr>
              <a:t>己亥杂诗</a:t>
            </a:r>
            <a:r>
              <a:rPr lang="en-US" altLang="zh-CN" sz="2400">
                <a:latin typeface="微软雅黑" panose="020B0503020204020204" pitchFamily="34" charset="-122"/>
                <a:ea typeface="微软雅黑" panose="020B0503020204020204" pitchFamily="34" charset="-122"/>
              </a:rPr>
              <a:t>》</a:t>
            </a:r>
            <a:endParaRPr lang="zh-CN" altLang="en-US" sz="240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5604" name="Text Box 5"/>
          <p:cNvSpPr txBox="1">
            <a:spLocks noChangeArrowheads="1"/>
          </p:cNvSpPr>
          <p:nvPr/>
        </p:nvSpPr>
        <p:spPr bwMode="auto">
          <a:xfrm>
            <a:off x="2420938" y="1327150"/>
            <a:ext cx="4160837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400">
                <a:solidFill>
                  <a:srgbClr val="FF0000"/>
                </a:solidFill>
                <a:ea typeface="微软雅黑" panose="020B0503020204020204" pitchFamily="34" charset="-122"/>
              </a:rPr>
              <a:t>关于</a:t>
            </a:r>
            <a:r>
              <a:rPr lang="zh-CN" altLang="en-US" sz="240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“</a:t>
            </a:r>
            <a:r>
              <a:rPr lang="zh-CN" altLang="en-US" sz="2400">
                <a:solidFill>
                  <a:srgbClr val="FF0000"/>
                </a:solidFill>
                <a:ea typeface="微软雅黑" panose="020B0503020204020204" pitchFamily="34" charset="-122"/>
              </a:rPr>
              <a:t>愁</a:t>
            </a:r>
            <a:r>
              <a:rPr lang="zh-CN" altLang="en-US" sz="240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”</a:t>
            </a:r>
            <a:r>
              <a:rPr lang="zh-CN" altLang="en-US" sz="2400">
                <a:solidFill>
                  <a:srgbClr val="FF0000"/>
                </a:solidFill>
                <a:ea typeface="微软雅黑" panose="020B0503020204020204" pitchFamily="34" charset="-122"/>
              </a:rPr>
              <a:t>的诗词名句</a:t>
            </a:r>
            <a:endParaRPr lang="zh-CN" altLang="en-US" sz="2400">
              <a:solidFill>
                <a:srgbClr val="FF0000"/>
              </a:solidFill>
              <a:ea typeface="微软雅黑" panose="020B0503020204020204" pitchFamily="34" charset="-122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副标题 2"/>
          <p:cNvSpPr>
            <a:spLocks noGrp="1"/>
          </p:cNvSpPr>
          <p:nvPr>
            <p:custDataLst>
              <p:tags r:id="rId1"/>
            </p:custDataLst>
          </p:nvPr>
        </p:nvSpPr>
        <p:spPr>
          <a:xfrm>
            <a:off x="1550988" y="254000"/>
            <a:ext cx="2555875" cy="492125"/>
          </a:xfrm>
        </p:spPr>
        <p:txBody>
          <a:bodyPr/>
          <a:lstStyle/>
          <a:p>
            <a:pPr defTabSz="685800">
              <a:lnSpc>
                <a:spcPct val="90000"/>
              </a:lnSpc>
              <a:spcBef>
                <a:spcPts val="75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None/>
              <a:defRPr/>
            </a:pPr>
            <a:r>
              <a:rPr lang="zh-CN" altLang="en-US" sz="2700">
                <a:effectLst>
                  <a:outerShdw blurRad="38100" dist="38100" dir="2700000" algn="tl">
                    <a:srgbClr val="C0C0C0"/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六、布置作业</a:t>
            </a:r>
            <a:endParaRPr lang="zh-CN" altLang="en-US" sz="2700">
              <a:effectLst>
                <a:outerShdw blurRad="38100" dist="38100" dir="2700000" algn="tl">
                  <a:srgbClr val="C0C0C0"/>
                </a:outerShdw>
              </a:effectLst>
              <a:latin typeface="黑体" panose="02010609060101010101" pitchFamily="49" charset="-122"/>
              <a:ea typeface="黑体" panose="02010609060101010101" pitchFamily="49" charset="-122"/>
              <a:sym typeface="+mn-ea"/>
            </a:endParaRPr>
          </a:p>
          <a:p>
            <a:pPr defTabSz="685800">
              <a:lnSpc>
                <a:spcPct val="90000"/>
              </a:lnSpc>
              <a:spcBef>
                <a:spcPts val="75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None/>
              <a:defRPr/>
            </a:pPr>
            <a:endParaRPr lang="zh-CN" altLang="en-US" sz="2700" b="1">
              <a:latin typeface="黑体" panose="02010609060101010101" pitchFamily="49" charset="-122"/>
              <a:ea typeface="黑体" panose="02010609060101010101" pitchFamily="49" charset="-122"/>
              <a:sym typeface="+mn-ea"/>
            </a:endParaRPr>
          </a:p>
          <a:p>
            <a:pPr defTabSz="685800">
              <a:lnSpc>
                <a:spcPct val="90000"/>
              </a:lnSpc>
              <a:spcBef>
                <a:spcPts val="75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"/>
              <a:defRPr/>
            </a:pPr>
            <a:endParaRPr lang="zh-CN" altLang="en-US">
              <a:ea typeface="微软雅黑" panose="020B0503020204020204" pitchFamily="34" charset="-122"/>
            </a:endParaRPr>
          </a:p>
        </p:txBody>
      </p:sp>
      <p:sp>
        <p:nvSpPr>
          <p:cNvPr id="26626" name="Text Box 3"/>
          <p:cNvSpPr txBox="1">
            <a:spLocks noChangeArrowheads="1"/>
          </p:cNvSpPr>
          <p:nvPr/>
        </p:nvSpPr>
        <p:spPr bwMode="auto">
          <a:xfrm>
            <a:off x="412750" y="1647825"/>
            <a:ext cx="11588750" cy="465613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放飞想象：如果有一天，你离开了温馨挚爱的家园，离开了年迈慈祥的双亲，成为漂泊的游子。这时你会说乡愁是什么？</a:t>
            </a:r>
            <a:endParaRPr lang="zh-CN" altLang="en-US" sz="240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endParaRPr lang="zh-CN" altLang="en-US" sz="240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40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例</a:t>
            </a:r>
            <a:r>
              <a:rPr lang="en-US" altLang="zh-CN" sz="240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:</a:t>
            </a:r>
            <a:r>
              <a:rPr lang="zh-CN" altLang="en-US" sz="240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乡愁是一枚小小的邮票。</a:t>
            </a:r>
            <a:endParaRPr lang="zh-CN" altLang="en-US" sz="240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40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　　乡愁是家乡的那扇门。 </a:t>
            </a:r>
            <a:endParaRPr lang="zh-CN" altLang="en-US" sz="240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40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　　乡愁是那盏为你守侯的灯。 </a:t>
            </a:r>
            <a:endParaRPr lang="zh-CN" altLang="en-US" sz="240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zh-CN" altLang="en-US" sz="240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乡愁是 </a:t>
            </a:r>
            <a:r>
              <a:rPr lang="zh-CN" altLang="en-US" sz="2400" u="sng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             </a:t>
            </a:r>
            <a:r>
              <a:rPr lang="zh-CN" altLang="en-US" sz="240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。</a:t>
            </a:r>
            <a:endParaRPr lang="zh-CN" altLang="en-US" sz="240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  <a:spcBef>
                <a:spcPct val="50000"/>
              </a:spcBef>
            </a:pPr>
            <a:endParaRPr lang="zh-CN" altLang="en-US" sz="240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副标题 2"/>
          <p:cNvSpPr>
            <a:spLocks noGrp="1"/>
          </p:cNvSpPr>
          <p:nvPr>
            <p:custDataLst>
              <p:tags r:id="rId1"/>
            </p:custDataLst>
          </p:nvPr>
        </p:nvSpPr>
        <p:spPr>
          <a:xfrm>
            <a:off x="1550988" y="254000"/>
            <a:ext cx="2555875" cy="492125"/>
          </a:xfr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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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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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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6585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9485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2385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5285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fontAlgn="auto">
              <a:spcAft>
                <a:spcPts val="0"/>
              </a:spcAft>
              <a:buFont typeface="Wingdings" panose="05000000000000000000" pitchFamily="2" charset="2"/>
              <a:buNone/>
              <a:defRPr/>
            </a:pPr>
            <a:r>
              <a:rPr lang="zh-CN" altLang="en-US" sz="2700"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一、新课引入</a:t>
            </a:r>
            <a:endParaRPr lang="zh-CN" altLang="en-US" sz="2700" dirty="0"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黑体" panose="02010609060101010101" pitchFamily="49" charset="-122"/>
              <a:ea typeface="黑体" panose="02010609060101010101" pitchFamily="49" charset="-122"/>
              <a:sym typeface="+mn-ea"/>
            </a:endParaRPr>
          </a:p>
          <a:p>
            <a:pPr marL="0" indent="0" fontAlgn="auto">
              <a:spcAft>
                <a:spcPts val="0"/>
              </a:spcAft>
              <a:buFont typeface="Wingdings" panose="05000000000000000000" pitchFamily="2" charset="2"/>
              <a:buNone/>
              <a:defRPr/>
            </a:pPr>
            <a:endParaRPr lang="zh-CN" altLang="en-US" sz="2700" b="1" dirty="0">
              <a:latin typeface="黑体" panose="02010609060101010101" pitchFamily="49" charset="-122"/>
              <a:ea typeface="黑体" panose="02010609060101010101" pitchFamily="49" charset="-122"/>
              <a:sym typeface="+mn-ea"/>
            </a:endParaRPr>
          </a:p>
          <a:p>
            <a:pPr fontAlgn="auto">
              <a:spcAft>
                <a:spcPts val="0"/>
              </a:spcAft>
              <a:defRPr/>
            </a:pPr>
            <a:endParaRPr lang="zh-CN" altLang="en-US" dirty="0"/>
          </a:p>
        </p:txBody>
      </p:sp>
      <p:sp>
        <p:nvSpPr>
          <p:cNvPr id="9218" name="Text Box 3"/>
          <p:cNvSpPr txBox="1">
            <a:spLocks noChangeArrowheads="1"/>
          </p:cNvSpPr>
          <p:nvPr/>
        </p:nvSpPr>
        <p:spPr bwMode="auto">
          <a:xfrm>
            <a:off x="322263" y="1247775"/>
            <a:ext cx="11436350" cy="526224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  <a:spcBef>
                <a:spcPct val="50000"/>
              </a:spcBef>
            </a:pPr>
            <a:r>
              <a:rPr lang="zh-CN" altLang="en-US" sz="2400">
                <a:latin typeface="微软雅黑" panose="020B0503020204020204" pitchFamily="34" charset="-122"/>
                <a:ea typeface="微软雅黑" panose="020B0503020204020204" pitchFamily="34" charset="-122"/>
              </a:rPr>
              <a:t>       每个日落的黄昏，每个月圆的夜晚，每阵西风里断雁的叫声，都会牵动游子的离愁别绪，都会勾起对故乡的眷恋。诗人们把难以排遣的思乡之愁诉诸于笔端。于是我们便能欣赏到那一首首凄婉哀伤的诗歌，感受着诗人那绵绵的思念，那柔美的哀伤。</a:t>
            </a:r>
            <a:endParaRPr lang="zh-CN" altLang="en-US" sz="240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  <a:spcBef>
                <a:spcPct val="50000"/>
              </a:spcBef>
            </a:pPr>
            <a:r>
              <a:rPr lang="zh-CN" altLang="en-US" sz="2400">
                <a:latin typeface="微软雅黑" panose="020B0503020204020204" pitchFamily="34" charset="-122"/>
                <a:ea typeface="微软雅黑" panose="020B0503020204020204" pitchFamily="34" charset="-122"/>
              </a:rPr>
              <a:t>      诗人余光中说过：“烧我成灰，我的唐魂汉魄仍然萦绕那片厚土。”在他离开大陆</a:t>
            </a:r>
            <a:r>
              <a:rPr lang="en-US" altLang="zh-CN" sz="2400">
                <a:latin typeface="微软雅黑" panose="020B0503020204020204" pitchFamily="34" charset="-122"/>
                <a:ea typeface="微软雅黑" panose="020B0503020204020204" pitchFamily="34" charset="-122"/>
              </a:rPr>
              <a:t>20</a:t>
            </a:r>
            <a:r>
              <a:rPr lang="zh-CN" altLang="en-US" sz="2400">
                <a:latin typeface="微软雅黑" panose="020B0503020204020204" pitchFamily="34" charset="-122"/>
                <a:ea typeface="微软雅黑" panose="020B0503020204020204" pitchFamily="34" charset="-122"/>
              </a:rPr>
              <a:t>余年的</a:t>
            </a:r>
            <a:r>
              <a:rPr lang="en-US" altLang="zh-CN" sz="2400">
                <a:latin typeface="微软雅黑" panose="020B0503020204020204" pitchFamily="34" charset="-122"/>
                <a:ea typeface="微软雅黑" panose="020B0503020204020204" pitchFamily="34" charset="-122"/>
              </a:rPr>
              <a:t>1971</a:t>
            </a:r>
            <a:r>
              <a:rPr lang="zh-CN" altLang="en-US" sz="2400">
                <a:latin typeface="微软雅黑" panose="020B0503020204020204" pitchFamily="34" charset="-122"/>
                <a:ea typeface="微软雅黑" panose="020B0503020204020204" pitchFamily="34" charset="-122"/>
              </a:rPr>
              <a:t>年，那时，正逢海峡两岸交好无望、双方民众都处于极度绝望之中，他在厦门街的旧居里感情所至，一挥而就，仅用了</a:t>
            </a:r>
            <a:r>
              <a:rPr lang="en-US" altLang="zh-CN" sz="2400">
                <a:latin typeface="微软雅黑" panose="020B0503020204020204" pitchFamily="34" charset="-122"/>
                <a:ea typeface="微软雅黑" panose="020B0503020204020204" pitchFamily="34" charset="-122"/>
              </a:rPr>
              <a:t>20</a:t>
            </a:r>
            <a:r>
              <a:rPr lang="zh-CN" altLang="en-US" sz="2400">
                <a:latin typeface="微软雅黑" panose="020B0503020204020204" pitchFamily="34" charset="-122"/>
                <a:ea typeface="微软雅黑" panose="020B0503020204020204" pitchFamily="34" charset="-122"/>
              </a:rPr>
              <a:t>分钟便写出了一首饱含深情的诗</a:t>
            </a:r>
            <a:r>
              <a:rPr lang="en-US" altLang="zh-CN" sz="2400">
                <a:latin typeface="微软雅黑" panose="020B0503020204020204" pitchFamily="34" charset="-122"/>
                <a:ea typeface="微软雅黑" panose="020B0503020204020204" pitchFamily="34" charset="-122"/>
              </a:rPr>
              <a:t>——《</a:t>
            </a:r>
            <a:r>
              <a:rPr lang="zh-CN" altLang="en-US" sz="2400">
                <a:latin typeface="微软雅黑" panose="020B0503020204020204" pitchFamily="34" charset="-122"/>
                <a:ea typeface="微软雅黑" panose="020B0503020204020204" pitchFamily="34" charset="-122"/>
              </a:rPr>
              <a:t>乡愁</a:t>
            </a:r>
            <a:r>
              <a:rPr lang="en-US" altLang="zh-CN" sz="2400">
                <a:latin typeface="微软雅黑" panose="020B0503020204020204" pitchFamily="34" charset="-122"/>
                <a:ea typeface="微软雅黑" panose="020B0503020204020204" pitchFamily="34" charset="-122"/>
              </a:rPr>
              <a:t>》</a:t>
            </a:r>
            <a:r>
              <a:rPr lang="zh-CN" altLang="en-US" sz="2400">
                <a:latin typeface="微软雅黑" panose="020B0503020204020204" pitchFamily="34" charset="-122"/>
                <a:ea typeface="微软雅黑" panose="020B0503020204020204" pitchFamily="34" charset="-122"/>
              </a:rPr>
              <a:t>。今天我们就来欣赏他的这首</a:t>
            </a:r>
            <a:r>
              <a:rPr lang="en-US" altLang="zh-CN" sz="2400">
                <a:latin typeface="微软雅黑" panose="020B0503020204020204" pitchFamily="34" charset="-122"/>
                <a:ea typeface="微软雅黑" panose="020B0503020204020204" pitchFamily="34" charset="-122"/>
              </a:rPr>
              <a:t>《</a:t>
            </a:r>
            <a:r>
              <a:rPr lang="zh-CN" altLang="en-US" sz="2400">
                <a:latin typeface="微软雅黑" panose="020B0503020204020204" pitchFamily="34" charset="-122"/>
                <a:ea typeface="微软雅黑" panose="020B0503020204020204" pitchFamily="34" charset="-122"/>
              </a:rPr>
              <a:t>乡愁</a:t>
            </a:r>
            <a:r>
              <a:rPr lang="en-US" altLang="zh-CN" sz="2400">
                <a:latin typeface="微软雅黑" panose="020B0503020204020204" pitchFamily="34" charset="-122"/>
                <a:ea typeface="微软雅黑" panose="020B0503020204020204" pitchFamily="34" charset="-122"/>
              </a:rPr>
              <a:t>》</a:t>
            </a:r>
            <a:r>
              <a:rPr lang="zh-CN" altLang="en-US" sz="2400">
                <a:latin typeface="微软雅黑" panose="020B0503020204020204" pitchFamily="34" charset="-122"/>
                <a:ea typeface="微软雅黑" panose="020B0503020204020204" pitchFamily="34" charset="-122"/>
              </a:rPr>
              <a:t>。</a:t>
            </a:r>
            <a:br>
              <a:rPr lang="zh-CN" altLang="en-US" sz="2400">
                <a:latin typeface="微软雅黑" panose="020B0503020204020204" pitchFamily="34" charset="-122"/>
                <a:ea typeface="微软雅黑" panose="020B0503020204020204" pitchFamily="34" charset="-122"/>
              </a:rPr>
            </a:br>
            <a:endParaRPr lang="zh-CN" altLang="en-US" sz="240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副标题 2"/>
          <p:cNvSpPr>
            <a:spLocks noGrp="1"/>
          </p:cNvSpPr>
          <p:nvPr>
            <p:custDataLst>
              <p:tags r:id="rId1"/>
            </p:custDataLst>
          </p:nvPr>
        </p:nvSpPr>
        <p:spPr>
          <a:xfrm>
            <a:off x="1550988" y="254000"/>
            <a:ext cx="2555875" cy="492125"/>
          </a:xfrm>
        </p:spPr>
        <p:txBody>
          <a:bodyPr/>
          <a:lstStyle/>
          <a:p>
            <a:pPr defTabSz="685800">
              <a:lnSpc>
                <a:spcPct val="90000"/>
              </a:lnSpc>
              <a:spcBef>
                <a:spcPts val="75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None/>
              <a:defRPr/>
            </a:pPr>
            <a:r>
              <a:rPr lang="zh-CN" altLang="en-US" sz="2700">
                <a:effectLst>
                  <a:outerShdw blurRad="38100" dist="38100" dir="2700000" algn="tl">
                    <a:srgbClr val="C0C0C0"/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二、新课讲解</a:t>
            </a:r>
            <a:endParaRPr lang="zh-CN" altLang="en-US" sz="2700">
              <a:effectLst>
                <a:outerShdw blurRad="38100" dist="38100" dir="2700000" algn="tl">
                  <a:srgbClr val="C0C0C0"/>
                </a:outerShdw>
              </a:effectLst>
              <a:latin typeface="黑体" panose="02010609060101010101" pitchFamily="49" charset="-122"/>
              <a:ea typeface="黑体" panose="02010609060101010101" pitchFamily="49" charset="-122"/>
              <a:sym typeface="+mn-ea"/>
            </a:endParaRPr>
          </a:p>
          <a:p>
            <a:pPr defTabSz="685800">
              <a:lnSpc>
                <a:spcPct val="90000"/>
              </a:lnSpc>
              <a:spcBef>
                <a:spcPts val="75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None/>
              <a:defRPr/>
            </a:pPr>
            <a:endParaRPr lang="zh-CN" altLang="en-US" sz="2700" b="1">
              <a:latin typeface="黑体" panose="02010609060101010101" pitchFamily="49" charset="-122"/>
              <a:ea typeface="黑体" panose="02010609060101010101" pitchFamily="49" charset="-122"/>
              <a:sym typeface="+mn-ea"/>
            </a:endParaRPr>
          </a:p>
          <a:p>
            <a:pPr defTabSz="685800">
              <a:lnSpc>
                <a:spcPct val="90000"/>
              </a:lnSpc>
              <a:spcBef>
                <a:spcPts val="75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"/>
              <a:defRPr/>
            </a:pPr>
            <a:endParaRPr lang="zh-CN" altLang="en-US">
              <a:ea typeface="微软雅黑" panose="020B0503020204020204" pitchFamily="34" charset="-122"/>
            </a:endParaRPr>
          </a:p>
        </p:txBody>
      </p:sp>
      <p:sp>
        <p:nvSpPr>
          <p:cNvPr id="10242" name="Text Box 3"/>
          <p:cNvSpPr txBox="1">
            <a:spLocks noChangeArrowheads="1"/>
          </p:cNvSpPr>
          <p:nvPr/>
        </p:nvSpPr>
        <p:spPr bwMode="auto">
          <a:xfrm>
            <a:off x="269875" y="1289050"/>
            <a:ext cx="8824913" cy="556895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>
                <a:solidFill>
                  <a:srgbClr val="FF006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余光中</a:t>
            </a:r>
            <a:r>
              <a:rPr lang="zh-CN" altLang="en-US" sz="240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，</a:t>
            </a:r>
            <a:r>
              <a:rPr lang="en-US" altLang="zh-CN" sz="240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1928</a:t>
            </a:r>
            <a:r>
              <a:rPr lang="zh-CN" altLang="en-US" sz="240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年生于南京，祖籍福建永春，台湾十大现代诗人之一。已出版诗集、散文、评论和译著</a:t>
            </a:r>
            <a:r>
              <a:rPr lang="en-US" altLang="zh-CN" sz="240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40</a:t>
            </a:r>
            <a:r>
              <a:rPr lang="zh-CN" altLang="en-US" sz="240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余种，</a:t>
            </a:r>
            <a:r>
              <a:rPr lang="en-US" altLang="zh-CN" sz="240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60</a:t>
            </a:r>
            <a:r>
              <a:rPr lang="zh-CN" altLang="en-US" sz="240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年代起余光中创作了不少怀乡诗，故而被人们称为“乡愁诗人”。代表作有：</a:t>
            </a:r>
            <a:r>
              <a:rPr lang="en-US" altLang="zh-CN" sz="2400">
                <a:solidFill>
                  <a:srgbClr val="FF006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《</a:t>
            </a:r>
            <a:r>
              <a:rPr lang="zh-CN" altLang="en-US" sz="2400">
                <a:solidFill>
                  <a:srgbClr val="FF006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乡愁</a:t>
            </a:r>
            <a:r>
              <a:rPr lang="en-US" altLang="zh-CN" sz="2400">
                <a:solidFill>
                  <a:srgbClr val="FF006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》《</a:t>
            </a:r>
            <a:r>
              <a:rPr lang="zh-CN" altLang="en-US" sz="2400">
                <a:solidFill>
                  <a:srgbClr val="FF006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乡愁四韵</a:t>
            </a:r>
            <a:r>
              <a:rPr lang="en-US" altLang="zh-CN" sz="2400">
                <a:solidFill>
                  <a:srgbClr val="FF006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》《</a:t>
            </a:r>
            <a:r>
              <a:rPr lang="zh-CN" altLang="en-US" sz="2400">
                <a:solidFill>
                  <a:srgbClr val="FF006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春天，遂想起</a:t>
            </a:r>
            <a:r>
              <a:rPr lang="en-US" altLang="zh-CN" sz="2400">
                <a:solidFill>
                  <a:srgbClr val="FF006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》</a:t>
            </a:r>
            <a:r>
              <a:rPr lang="zh-CN" altLang="en-US" sz="240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。</a:t>
            </a:r>
            <a:endParaRPr lang="zh-CN" altLang="en-US" sz="240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40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 少时异地求学，</a:t>
            </a:r>
            <a:r>
              <a:rPr lang="en-US" altLang="zh-CN" sz="240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1949</a:t>
            </a:r>
            <a:r>
              <a:rPr lang="zh-CN" altLang="en-US" sz="240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年离开大陆前往台湾，从此开始了长达半个多世纪的漂泊生涯。 </a:t>
            </a:r>
            <a:r>
              <a:rPr lang="en-US" altLang="zh-CN" sz="240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70</a:t>
            </a:r>
            <a:r>
              <a:rPr lang="zh-CN" altLang="en-US" sz="240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年代初创作</a:t>
            </a:r>
            <a:r>
              <a:rPr lang="en-US" altLang="zh-CN" sz="240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《</a:t>
            </a:r>
            <a:r>
              <a:rPr lang="zh-CN" altLang="en-US" sz="240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乡愁</a:t>
            </a:r>
            <a:r>
              <a:rPr lang="en-US" altLang="zh-CN" sz="240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》</a:t>
            </a:r>
            <a:r>
              <a:rPr lang="zh-CN" altLang="en-US" sz="240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时，余光中时而低首沉思，时而抬头远眺。他说：“随着日子的流失愈多，我的怀乡之情便日重，在离开大陆整整</a:t>
            </a:r>
            <a:r>
              <a:rPr lang="en-US" altLang="zh-CN" sz="240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20</a:t>
            </a:r>
            <a:r>
              <a:rPr lang="zh-CN" altLang="en-US" sz="240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年的时候，我在台北厦门街的旧居内一挥而就，仅用了</a:t>
            </a:r>
            <a:r>
              <a:rPr lang="en-US" altLang="zh-CN" sz="240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20</a:t>
            </a:r>
            <a:r>
              <a:rPr lang="zh-CN" altLang="en-US" sz="240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分钟便写出了</a:t>
            </a:r>
            <a:r>
              <a:rPr lang="en-US" altLang="zh-CN" sz="240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《</a:t>
            </a:r>
            <a:r>
              <a:rPr lang="zh-CN" altLang="en-US" sz="240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乡愁</a:t>
            </a:r>
            <a:r>
              <a:rPr lang="en-US" altLang="zh-CN" sz="240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》</a:t>
            </a:r>
            <a:r>
              <a:rPr lang="zh-CN" altLang="en-US" sz="240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。”</a:t>
            </a:r>
            <a:endParaRPr lang="zh-CN" altLang="en-US" sz="240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spcBef>
                <a:spcPct val="50000"/>
              </a:spcBef>
            </a:pPr>
            <a:endParaRPr lang="zh-CN" altLang="en-US" sz="240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13315" name="标题 13314" descr="余光中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196388" y="1895475"/>
            <a:ext cx="2836862" cy="390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custDataLst>
      <p:tags r:id="rId3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4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7" dur="500"/>
                                        <p:tgtEl>
                                          <p:spTgt spid="133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副标题 2"/>
          <p:cNvSpPr>
            <a:spLocks noGrp="1"/>
          </p:cNvSpPr>
          <p:nvPr>
            <p:custDataLst>
              <p:tags r:id="rId1"/>
            </p:custDataLst>
          </p:nvPr>
        </p:nvSpPr>
        <p:spPr>
          <a:xfrm>
            <a:off x="1550988" y="254000"/>
            <a:ext cx="2555875" cy="492125"/>
          </a:xfrm>
        </p:spPr>
        <p:txBody>
          <a:bodyPr/>
          <a:lstStyle/>
          <a:p>
            <a:pPr defTabSz="685800">
              <a:lnSpc>
                <a:spcPct val="90000"/>
              </a:lnSpc>
              <a:spcBef>
                <a:spcPts val="75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None/>
              <a:defRPr/>
            </a:pPr>
            <a:r>
              <a:rPr lang="zh-CN" altLang="en-US" sz="2700">
                <a:effectLst>
                  <a:outerShdw blurRad="38100" dist="38100" dir="2700000" algn="tl">
                    <a:srgbClr val="C0C0C0"/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二、新课讲解</a:t>
            </a:r>
            <a:endParaRPr lang="zh-CN" altLang="en-US" sz="2700">
              <a:effectLst>
                <a:outerShdw blurRad="38100" dist="38100" dir="2700000" algn="tl">
                  <a:srgbClr val="C0C0C0"/>
                </a:outerShdw>
              </a:effectLst>
              <a:latin typeface="黑体" panose="02010609060101010101" pitchFamily="49" charset="-122"/>
              <a:ea typeface="黑体" panose="02010609060101010101" pitchFamily="49" charset="-122"/>
              <a:sym typeface="+mn-ea"/>
            </a:endParaRPr>
          </a:p>
          <a:p>
            <a:pPr defTabSz="685800">
              <a:lnSpc>
                <a:spcPct val="90000"/>
              </a:lnSpc>
              <a:spcBef>
                <a:spcPts val="75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None/>
              <a:defRPr/>
            </a:pPr>
            <a:endParaRPr lang="zh-CN" altLang="en-US" sz="2700" b="1">
              <a:latin typeface="黑体" panose="02010609060101010101" pitchFamily="49" charset="-122"/>
              <a:ea typeface="黑体" panose="02010609060101010101" pitchFamily="49" charset="-122"/>
              <a:sym typeface="+mn-ea"/>
            </a:endParaRPr>
          </a:p>
          <a:p>
            <a:pPr defTabSz="685800">
              <a:lnSpc>
                <a:spcPct val="90000"/>
              </a:lnSpc>
              <a:spcBef>
                <a:spcPts val="75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"/>
              <a:defRPr/>
            </a:pPr>
            <a:endParaRPr lang="zh-CN" altLang="en-US">
              <a:ea typeface="微软雅黑" panose="020B0503020204020204" pitchFamily="34" charset="-122"/>
            </a:endParaRPr>
          </a:p>
        </p:txBody>
      </p:sp>
      <p:sp>
        <p:nvSpPr>
          <p:cNvPr id="11266" name="Text Box 3"/>
          <p:cNvSpPr txBox="1">
            <a:spLocks noChangeArrowheads="1"/>
          </p:cNvSpPr>
          <p:nvPr/>
        </p:nvSpPr>
        <p:spPr bwMode="auto">
          <a:xfrm>
            <a:off x="1108075" y="1995488"/>
            <a:ext cx="6529388" cy="36671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zh-CN" altLang="en-US"/>
          </a:p>
        </p:txBody>
      </p:sp>
      <p:sp>
        <p:nvSpPr>
          <p:cNvPr id="11267" name="Text Box 4"/>
          <p:cNvSpPr txBox="1">
            <a:spLocks noChangeArrowheads="1"/>
          </p:cNvSpPr>
          <p:nvPr/>
        </p:nvSpPr>
        <p:spPr bwMode="auto">
          <a:xfrm>
            <a:off x="644525" y="2382838"/>
            <a:ext cx="6943725" cy="392588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>
                <a:latin typeface="微软雅黑" panose="020B0503020204020204" pitchFamily="34" charset="-122"/>
                <a:ea typeface="微软雅黑" panose="020B0503020204020204" pitchFamily="34" charset="-122"/>
              </a:rPr>
              <a:t>      </a:t>
            </a:r>
            <a:r>
              <a:rPr lang="en-US" altLang="zh-CN" sz="2400">
                <a:latin typeface="微软雅黑" panose="020B0503020204020204" pitchFamily="34" charset="-122"/>
                <a:ea typeface="微软雅黑" panose="020B0503020204020204" pitchFamily="34" charset="-122"/>
                <a:sym typeface="宋体" panose="02010600030101010101" pitchFamily="2" charset="-122"/>
              </a:rPr>
              <a:t>1937</a:t>
            </a:r>
            <a:r>
              <a:rPr lang="zh-CN" altLang="en-US" sz="2400">
                <a:latin typeface="微软雅黑" panose="020B0503020204020204" pitchFamily="34" charset="-122"/>
                <a:ea typeface="微软雅黑" panose="020B0503020204020204" pitchFamily="34" charset="-122"/>
                <a:sym typeface="宋体" panose="02010600030101010101" pitchFamily="2" charset="-122"/>
              </a:rPr>
              <a:t>年抗日战争爆发后，</a:t>
            </a:r>
            <a:r>
              <a:rPr lang="en-US" altLang="zh-CN" sz="2400">
                <a:latin typeface="微软雅黑" panose="020B0503020204020204" pitchFamily="34" charset="-122"/>
                <a:ea typeface="微软雅黑" panose="020B0503020204020204" pitchFamily="34" charset="-122"/>
                <a:sym typeface="宋体" panose="02010600030101010101" pitchFamily="2" charset="-122"/>
              </a:rPr>
              <a:t>10</a:t>
            </a:r>
            <a:r>
              <a:rPr lang="zh-CN" altLang="en-US" sz="2400">
                <a:latin typeface="微软雅黑" panose="020B0503020204020204" pitchFamily="34" charset="-122"/>
                <a:ea typeface="微软雅黑" panose="020B0503020204020204" pitchFamily="34" charset="-122"/>
                <a:sym typeface="宋体" panose="02010600030101010101" pitchFamily="2" charset="-122"/>
              </a:rPr>
              <a:t>岁的余光中随父母辗转于上海、重庆等地。</a:t>
            </a:r>
            <a:r>
              <a:rPr lang="zh-CN" altLang="en-US" sz="240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宋体" panose="02010600030101010101" pitchFamily="2" charset="-122"/>
              </a:rPr>
              <a:t>由于特殊的政治原因，台湾和大陆长期阻隔</a:t>
            </a:r>
            <a:r>
              <a:rPr lang="zh-CN" altLang="en-US" sz="2400">
                <a:latin typeface="微软雅黑" panose="020B0503020204020204" pitchFamily="34" charset="-122"/>
                <a:ea typeface="微软雅黑" panose="020B0503020204020204" pitchFamily="34" charset="-122"/>
                <a:sym typeface="宋体" panose="02010600030101010101" pitchFamily="2" charset="-122"/>
              </a:rPr>
              <a:t>。 </a:t>
            </a:r>
            <a:r>
              <a:rPr lang="en-US" altLang="zh-CN" sz="2400">
                <a:latin typeface="微软雅黑" panose="020B0503020204020204" pitchFamily="34" charset="-122"/>
                <a:ea typeface="微软雅黑" panose="020B0503020204020204" pitchFamily="34" charset="-122"/>
                <a:sym typeface="宋体" panose="02010600030101010101" pitchFamily="2" charset="-122"/>
              </a:rPr>
              <a:t>1971</a:t>
            </a:r>
            <a:r>
              <a:rPr lang="zh-CN" altLang="en-US" sz="2400">
                <a:latin typeface="微软雅黑" panose="020B0503020204020204" pitchFamily="34" charset="-122"/>
                <a:ea typeface="微软雅黑" panose="020B0503020204020204" pitchFamily="34" charset="-122"/>
                <a:sym typeface="宋体" panose="02010600030101010101" pitchFamily="2" charset="-122"/>
              </a:rPr>
              <a:t>年，</a:t>
            </a:r>
            <a:r>
              <a:rPr lang="en-US" altLang="zh-CN" sz="2400">
                <a:latin typeface="微软雅黑" panose="020B0503020204020204" pitchFamily="34" charset="-122"/>
                <a:ea typeface="微软雅黑" panose="020B0503020204020204" pitchFamily="34" charset="-122"/>
                <a:sym typeface="宋体" panose="02010600030101010101" pitchFamily="2" charset="-122"/>
              </a:rPr>
              <a:t>20</a:t>
            </a:r>
            <a:r>
              <a:rPr lang="zh-CN" altLang="en-US" sz="2400">
                <a:latin typeface="微软雅黑" panose="020B0503020204020204" pitchFamily="34" charset="-122"/>
                <a:ea typeface="微软雅黑" panose="020B0503020204020204" pitchFamily="34" charset="-122"/>
                <a:sym typeface="宋体" panose="02010600030101010101" pitchFamily="2" charset="-122"/>
              </a:rPr>
              <a:t>多年没有回过大陆的余光中思乡情切，在台北厦门街的旧居内赋诗一首。写完后，诗人热泪盈眶，沉吟良久。这，就是后来被海外游子不断传唱的</a:t>
            </a:r>
            <a:r>
              <a:rPr lang="en-US" altLang="zh-CN" sz="2400">
                <a:latin typeface="微软雅黑" panose="020B0503020204020204" pitchFamily="34" charset="-122"/>
                <a:ea typeface="微软雅黑" panose="020B0503020204020204" pitchFamily="34" charset="-122"/>
                <a:sym typeface="宋体" panose="02010600030101010101" pitchFamily="2" charset="-122"/>
              </a:rPr>
              <a:t>《</a:t>
            </a:r>
            <a:r>
              <a:rPr lang="zh-CN" altLang="en-US" sz="2400">
                <a:latin typeface="微软雅黑" panose="020B0503020204020204" pitchFamily="34" charset="-122"/>
                <a:ea typeface="微软雅黑" panose="020B0503020204020204" pitchFamily="34" charset="-122"/>
                <a:sym typeface="宋体" panose="02010600030101010101" pitchFamily="2" charset="-122"/>
              </a:rPr>
              <a:t>乡愁</a:t>
            </a:r>
            <a:r>
              <a:rPr lang="en-US" altLang="zh-CN" sz="2400">
                <a:latin typeface="微软雅黑" panose="020B0503020204020204" pitchFamily="34" charset="-122"/>
                <a:ea typeface="微软雅黑" panose="020B0503020204020204" pitchFamily="34" charset="-122"/>
                <a:sym typeface="宋体" panose="02010600030101010101" pitchFamily="2" charset="-122"/>
              </a:rPr>
              <a:t>》</a:t>
            </a:r>
            <a:r>
              <a:rPr lang="zh-CN" altLang="en-US" sz="2400">
                <a:latin typeface="微软雅黑" panose="020B0503020204020204" pitchFamily="34" charset="-122"/>
                <a:ea typeface="微软雅黑" panose="020B0503020204020204" pitchFamily="34" charset="-122"/>
                <a:sym typeface="宋体" panose="02010600030101010101" pitchFamily="2" charset="-122"/>
              </a:rPr>
              <a:t>。</a:t>
            </a:r>
            <a:endParaRPr lang="zh-CN" altLang="en-US" sz="2400">
              <a:latin typeface="微软雅黑" panose="020B0503020204020204" pitchFamily="34" charset="-122"/>
              <a:ea typeface="微软雅黑" panose="020B0503020204020204" pitchFamily="34" charset="-122"/>
              <a:sym typeface="宋体" panose="02010600030101010101" pitchFamily="2" charset="-122"/>
            </a:endParaRPr>
          </a:p>
          <a:p>
            <a:pPr>
              <a:spcBef>
                <a:spcPct val="50000"/>
              </a:spcBef>
            </a:pPr>
            <a:endParaRPr lang="zh-CN" altLang="en-US" sz="240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268" name="Text Box 5"/>
          <p:cNvSpPr txBox="1">
            <a:spLocks noChangeArrowheads="1"/>
          </p:cNvSpPr>
          <p:nvPr/>
        </p:nvSpPr>
        <p:spPr bwMode="auto">
          <a:xfrm>
            <a:off x="1222375" y="1262063"/>
            <a:ext cx="2370138" cy="128111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zh-CN" sz="2800">
                <a:solidFill>
                  <a:srgbClr val="FF0000"/>
                </a:solidFill>
                <a:ea typeface="微软雅黑" panose="020B0503020204020204" pitchFamily="34" charset="-122"/>
              </a:rPr>
              <a:t>写作背景</a:t>
            </a:r>
            <a:endParaRPr lang="zh-CN" altLang="zh-CN" sz="2800">
              <a:solidFill>
                <a:srgbClr val="FF0000"/>
              </a:solidFill>
              <a:ea typeface="微软雅黑" panose="020B0503020204020204" pitchFamily="34" charset="-122"/>
            </a:endParaRPr>
          </a:p>
          <a:p>
            <a:pPr>
              <a:spcBef>
                <a:spcPct val="50000"/>
              </a:spcBef>
            </a:pPr>
            <a:endParaRPr lang="zh-CN" altLang="en-US" sz="2400">
              <a:ea typeface="微软雅黑" panose="020B0503020204020204" pitchFamily="34" charset="-122"/>
            </a:endParaRPr>
          </a:p>
        </p:txBody>
      </p:sp>
      <p:pic>
        <p:nvPicPr>
          <p:cNvPr id="11269" name="图片 9226" descr="小时侯与母亲合影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937500" y="2597150"/>
            <a:ext cx="3694113" cy="3465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custDataLst>
      <p:tags r:id="rId3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副标题 2"/>
          <p:cNvSpPr>
            <a:spLocks noGrp="1"/>
          </p:cNvSpPr>
          <p:nvPr>
            <p:custDataLst>
              <p:tags r:id="rId1"/>
            </p:custDataLst>
          </p:nvPr>
        </p:nvSpPr>
        <p:spPr>
          <a:xfrm>
            <a:off x="1550988" y="254000"/>
            <a:ext cx="2555875" cy="492125"/>
          </a:xfrm>
        </p:spPr>
        <p:txBody>
          <a:bodyPr/>
          <a:lstStyle/>
          <a:p>
            <a:pPr defTabSz="685800">
              <a:lnSpc>
                <a:spcPct val="90000"/>
              </a:lnSpc>
              <a:spcBef>
                <a:spcPts val="75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None/>
              <a:defRPr/>
            </a:pPr>
            <a:r>
              <a:rPr lang="zh-CN" altLang="en-US" sz="2700">
                <a:effectLst>
                  <a:outerShdw blurRad="38100" dist="38100" dir="2700000" algn="tl">
                    <a:srgbClr val="C0C0C0"/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二、新课讲解</a:t>
            </a:r>
            <a:endParaRPr lang="zh-CN" altLang="en-US" sz="2700">
              <a:effectLst>
                <a:outerShdw blurRad="38100" dist="38100" dir="2700000" algn="tl">
                  <a:srgbClr val="C0C0C0"/>
                </a:outerShdw>
              </a:effectLst>
              <a:latin typeface="黑体" panose="02010609060101010101" pitchFamily="49" charset="-122"/>
              <a:ea typeface="黑体" panose="02010609060101010101" pitchFamily="49" charset="-122"/>
              <a:sym typeface="+mn-ea"/>
            </a:endParaRPr>
          </a:p>
          <a:p>
            <a:pPr defTabSz="685800">
              <a:lnSpc>
                <a:spcPct val="90000"/>
              </a:lnSpc>
              <a:spcBef>
                <a:spcPts val="75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None/>
              <a:defRPr/>
            </a:pPr>
            <a:endParaRPr lang="zh-CN" altLang="en-US" sz="2700" b="1">
              <a:latin typeface="黑体" panose="02010609060101010101" pitchFamily="49" charset="-122"/>
              <a:ea typeface="黑体" panose="02010609060101010101" pitchFamily="49" charset="-122"/>
              <a:sym typeface="+mn-ea"/>
            </a:endParaRPr>
          </a:p>
          <a:p>
            <a:pPr defTabSz="685800">
              <a:lnSpc>
                <a:spcPct val="90000"/>
              </a:lnSpc>
              <a:spcBef>
                <a:spcPts val="75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"/>
              <a:defRPr/>
            </a:pPr>
            <a:endParaRPr lang="zh-CN" altLang="en-US">
              <a:ea typeface="微软雅黑" panose="020B0503020204020204" pitchFamily="34" charset="-122"/>
            </a:endParaRPr>
          </a:p>
        </p:txBody>
      </p:sp>
      <p:sp>
        <p:nvSpPr>
          <p:cNvPr id="12290" name="Text Box 3"/>
          <p:cNvSpPr txBox="1">
            <a:spLocks noChangeArrowheads="1"/>
          </p:cNvSpPr>
          <p:nvPr/>
        </p:nvSpPr>
        <p:spPr bwMode="auto">
          <a:xfrm>
            <a:off x="1084263" y="1171575"/>
            <a:ext cx="3733800" cy="51911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>
                <a:solidFill>
                  <a:srgbClr val="FF0000"/>
                </a:solidFill>
                <a:ea typeface="微软雅黑" panose="020B0503020204020204" pitchFamily="34" charset="-122"/>
              </a:rPr>
              <a:t>朗读诗歌</a:t>
            </a:r>
            <a:endParaRPr lang="zh-CN" altLang="en-US" sz="2800">
              <a:solidFill>
                <a:srgbClr val="FF0000"/>
              </a:solidFill>
              <a:ea typeface="微软雅黑" panose="020B0503020204020204" pitchFamily="34" charset="-122"/>
            </a:endParaRPr>
          </a:p>
        </p:txBody>
      </p:sp>
      <p:sp>
        <p:nvSpPr>
          <p:cNvPr id="12291" name="Text Box 5"/>
          <p:cNvSpPr txBox="1">
            <a:spLocks noChangeArrowheads="1"/>
          </p:cNvSpPr>
          <p:nvPr/>
        </p:nvSpPr>
        <p:spPr bwMode="auto">
          <a:xfrm>
            <a:off x="927100" y="2781300"/>
            <a:ext cx="3825875" cy="36671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zh-CN" altLang="en-US"/>
          </a:p>
        </p:txBody>
      </p:sp>
      <p:sp>
        <p:nvSpPr>
          <p:cNvPr id="12292" name="矩形 21506"/>
          <p:cNvSpPr>
            <a:spLocks noChangeArrowheads="1"/>
          </p:cNvSpPr>
          <p:nvPr/>
        </p:nvSpPr>
        <p:spPr bwMode="auto">
          <a:xfrm>
            <a:off x="296863" y="1558925"/>
            <a:ext cx="5226050" cy="57531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zh-CN" altLang="en-US" sz="3200">
                <a:solidFill>
                  <a:schemeClr val="bg1"/>
                </a:solidFill>
                <a:ea typeface="楷体_GB2312"/>
                <a:cs typeface="楷体_GB2312"/>
              </a:rPr>
              <a:t>小时候</a:t>
            </a:r>
            <a:br>
              <a:rPr lang="zh-CN" altLang="en-US" sz="3200">
                <a:solidFill>
                  <a:schemeClr val="bg1"/>
                </a:solidFill>
                <a:ea typeface="楷体_GB2312"/>
                <a:cs typeface="楷体_GB2312"/>
              </a:rPr>
            </a:br>
            <a:r>
              <a:rPr lang="zh-CN" altLang="en-US" sz="2400">
                <a:latin typeface="微软雅黑" panose="020B0503020204020204" pitchFamily="34" charset="-122"/>
                <a:ea typeface="微软雅黑" panose="020B0503020204020204" pitchFamily="34" charset="-122"/>
              </a:rPr>
              <a:t>乡愁</a:t>
            </a:r>
            <a:r>
              <a:rPr lang="en-US" altLang="zh-CN" sz="2400">
                <a:latin typeface="微软雅黑" panose="020B0503020204020204" pitchFamily="34" charset="-122"/>
                <a:ea typeface="微软雅黑" panose="020B0503020204020204" pitchFamily="34" charset="-122"/>
              </a:rPr>
              <a:t>/</a:t>
            </a:r>
            <a:r>
              <a:rPr lang="zh-CN" altLang="en-US" sz="2400">
                <a:latin typeface="微软雅黑" panose="020B0503020204020204" pitchFamily="34" charset="-122"/>
                <a:ea typeface="微软雅黑" panose="020B0503020204020204" pitchFamily="34" charset="-122"/>
              </a:rPr>
              <a:t>是一枚</a:t>
            </a:r>
            <a:r>
              <a:rPr lang="en-US" altLang="zh-CN" sz="2400">
                <a:latin typeface="微软雅黑" panose="020B0503020204020204" pitchFamily="34" charset="-122"/>
                <a:ea typeface="微软雅黑" panose="020B0503020204020204" pitchFamily="34" charset="-122"/>
              </a:rPr>
              <a:t>/</a:t>
            </a:r>
            <a:r>
              <a:rPr lang="zh-CN" altLang="en-US" sz="2400">
                <a:latin typeface="微软雅黑" panose="020B0503020204020204" pitchFamily="34" charset="-122"/>
                <a:ea typeface="微软雅黑" panose="020B0503020204020204" pitchFamily="34" charset="-122"/>
              </a:rPr>
              <a:t>小小的</a:t>
            </a:r>
            <a:r>
              <a:rPr lang="en-US" altLang="zh-CN" sz="2400">
                <a:latin typeface="微软雅黑" panose="020B0503020204020204" pitchFamily="34" charset="-122"/>
                <a:ea typeface="微软雅黑" panose="020B0503020204020204" pitchFamily="34" charset="-122"/>
              </a:rPr>
              <a:t>/</a:t>
            </a:r>
            <a:r>
              <a:rPr lang="zh-CN" altLang="en-US" sz="2400" i="1">
                <a:latin typeface="微软雅黑" panose="020B0503020204020204" pitchFamily="34" charset="-122"/>
                <a:ea typeface="微软雅黑" panose="020B0503020204020204" pitchFamily="34" charset="-122"/>
              </a:rPr>
              <a:t>邮票</a:t>
            </a:r>
            <a:br>
              <a:rPr lang="zh-CN" altLang="en-US" sz="2400">
                <a:latin typeface="微软雅黑" panose="020B0503020204020204" pitchFamily="34" charset="-122"/>
                <a:ea typeface="微软雅黑" panose="020B0503020204020204" pitchFamily="34" charset="-122"/>
              </a:rPr>
            </a:br>
            <a:r>
              <a:rPr lang="zh-CN" altLang="en-US" sz="2400">
                <a:latin typeface="微软雅黑" panose="020B0503020204020204" pitchFamily="34" charset="-122"/>
                <a:ea typeface="微软雅黑" panose="020B0503020204020204" pitchFamily="34" charset="-122"/>
              </a:rPr>
              <a:t>我</a:t>
            </a:r>
            <a:r>
              <a:rPr lang="en-US" altLang="zh-CN" sz="2400">
                <a:latin typeface="微软雅黑" panose="020B0503020204020204" pitchFamily="34" charset="-122"/>
                <a:ea typeface="微软雅黑" panose="020B0503020204020204" pitchFamily="34" charset="-122"/>
              </a:rPr>
              <a:t>/</a:t>
            </a:r>
            <a:r>
              <a:rPr lang="zh-CN" altLang="en-US" sz="2400">
                <a:latin typeface="微软雅黑" panose="020B0503020204020204" pitchFamily="34" charset="-122"/>
                <a:ea typeface="微软雅黑" panose="020B0503020204020204" pitchFamily="34" charset="-122"/>
              </a:rPr>
              <a:t>在这头</a:t>
            </a:r>
            <a:br>
              <a:rPr lang="zh-CN" altLang="en-US" sz="2400" u="sng">
                <a:latin typeface="微软雅黑" panose="020B0503020204020204" pitchFamily="34" charset="-122"/>
                <a:ea typeface="微软雅黑" panose="020B0503020204020204" pitchFamily="34" charset="-122"/>
              </a:rPr>
            </a:br>
            <a:r>
              <a:rPr lang="zh-CN" altLang="en-US" sz="2400">
                <a:latin typeface="微软雅黑" panose="020B0503020204020204" pitchFamily="34" charset="-122"/>
                <a:ea typeface="微软雅黑" panose="020B0503020204020204" pitchFamily="34" charset="-122"/>
              </a:rPr>
              <a:t>母亲</a:t>
            </a:r>
            <a:r>
              <a:rPr lang="en-US" altLang="zh-CN" sz="2400">
                <a:latin typeface="微软雅黑" panose="020B0503020204020204" pitchFamily="34" charset="-122"/>
                <a:ea typeface="微软雅黑" panose="020B0503020204020204" pitchFamily="34" charset="-122"/>
              </a:rPr>
              <a:t>/</a:t>
            </a:r>
            <a:r>
              <a:rPr lang="zh-CN" altLang="en-US" sz="2400">
                <a:latin typeface="微软雅黑" panose="020B0503020204020204" pitchFamily="34" charset="-122"/>
                <a:ea typeface="微软雅黑" panose="020B0503020204020204" pitchFamily="34" charset="-122"/>
              </a:rPr>
              <a:t>在那头</a:t>
            </a:r>
            <a:br>
              <a:rPr lang="zh-CN" altLang="en-US" sz="2400">
                <a:latin typeface="微软雅黑" panose="020B0503020204020204" pitchFamily="34" charset="-122"/>
                <a:ea typeface="微软雅黑" panose="020B0503020204020204" pitchFamily="34" charset="-122"/>
              </a:rPr>
            </a:br>
            <a:br>
              <a:rPr lang="zh-CN" altLang="en-US" sz="2400">
                <a:latin typeface="微软雅黑" panose="020B0503020204020204" pitchFamily="34" charset="-122"/>
                <a:ea typeface="微软雅黑" panose="020B0503020204020204" pitchFamily="34" charset="-122"/>
              </a:rPr>
            </a:br>
            <a:r>
              <a:rPr lang="zh-CN" altLang="en-US" sz="2400">
                <a:latin typeface="微软雅黑" panose="020B0503020204020204" pitchFamily="34" charset="-122"/>
                <a:ea typeface="微软雅黑" panose="020B0503020204020204" pitchFamily="34" charset="-122"/>
              </a:rPr>
              <a:t>长大后</a:t>
            </a:r>
            <a:br>
              <a:rPr lang="zh-CN" altLang="en-US" sz="2400">
                <a:latin typeface="微软雅黑" panose="020B0503020204020204" pitchFamily="34" charset="-122"/>
                <a:ea typeface="微软雅黑" panose="020B0503020204020204" pitchFamily="34" charset="-122"/>
              </a:rPr>
            </a:br>
            <a:r>
              <a:rPr lang="zh-CN" altLang="en-US" sz="2400">
                <a:latin typeface="微软雅黑" panose="020B0503020204020204" pitchFamily="34" charset="-122"/>
                <a:ea typeface="微软雅黑" panose="020B0503020204020204" pitchFamily="34" charset="-122"/>
              </a:rPr>
              <a:t>乡愁</a:t>
            </a:r>
            <a:r>
              <a:rPr lang="en-US" altLang="zh-CN" sz="2400">
                <a:latin typeface="微软雅黑" panose="020B0503020204020204" pitchFamily="34" charset="-122"/>
                <a:ea typeface="微软雅黑" panose="020B0503020204020204" pitchFamily="34" charset="-122"/>
              </a:rPr>
              <a:t>/</a:t>
            </a:r>
            <a:r>
              <a:rPr lang="zh-CN" altLang="en-US" sz="2400">
                <a:latin typeface="微软雅黑" panose="020B0503020204020204" pitchFamily="34" charset="-122"/>
                <a:ea typeface="微软雅黑" panose="020B0503020204020204" pitchFamily="34" charset="-122"/>
              </a:rPr>
              <a:t>是一张</a:t>
            </a:r>
            <a:r>
              <a:rPr lang="en-US" altLang="zh-CN" sz="2400">
                <a:latin typeface="微软雅黑" panose="020B0503020204020204" pitchFamily="34" charset="-122"/>
                <a:ea typeface="微软雅黑" panose="020B0503020204020204" pitchFamily="34" charset="-122"/>
              </a:rPr>
              <a:t>/</a:t>
            </a:r>
            <a:r>
              <a:rPr lang="zh-CN" altLang="en-US" sz="2400">
                <a:latin typeface="微软雅黑" panose="020B0503020204020204" pitchFamily="34" charset="-122"/>
                <a:ea typeface="微软雅黑" panose="020B0503020204020204" pitchFamily="34" charset="-122"/>
              </a:rPr>
              <a:t>窄窄的</a:t>
            </a:r>
            <a:r>
              <a:rPr lang="en-US" altLang="zh-CN" sz="2400">
                <a:latin typeface="微软雅黑" panose="020B0503020204020204" pitchFamily="34" charset="-122"/>
                <a:ea typeface="微软雅黑" panose="020B0503020204020204" pitchFamily="34" charset="-122"/>
              </a:rPr>
              <a:t>/</a:t>
            </a:r>
            <a:r>
              <a:rPr lang="zh-CN" altLang="en-US" sz="2400">
                <a:latin typeface="微软雅黑" panose="020B0503020204020204" pitchFamily="34" charset="-122"/>
                <a:ea typeface="微软雅黑" panose="020B0503020204020204" pitchFamily="34" charset="-122"/>
              </a:rPr>
              <a:t>船票</a:t>
            </a:r>
            <a:br>
              <a:rPr lang="zh-CN" altLang="en-US" sz="2400">
                <a:latin typeface="微软雅黑" panose="020B0503020204020204" pitchFamily="34" charset="-122"/>
                <a:ea typeface="微软雅黑" panose="020B0503020204020204" pitchFamily="34" charset="-122"/>
              </a:rPr>
            </a:br>
            <a:r>
              <a:rPr lang="zh-CN" altLang="en-US" sz="2400">
                <a:latin typeface="微软雅黑" panose="020B0503020204020204" pitchFamily="34" charset="-122"/>
                <a:ea typeface="微软雅黑" panose="020B0503020204020204" pitchFamily="34" charset="-122"/>
              </a:rPr>
              <a:t>我</a:t>
            </a:r>
            <a:r>
              <a:rPr lang="en-US" altLang="zh-CN" sz="2400">
                <a:latin typeface="微软雅黑" panose="020B0503020204020204" pitchFamily="34" charset="-122"/>
                <a:ea typeface="微软雅黑" panose="020B0503020204020204" pitchFamily="34" charset="-122"/>
              </a:rPr>
              <a:t>/</a:t>
            </a:r>
            <a:r>
              <a:rPr lang="zh-CN" altLang="en-US" sz="2400">
                <a:latin typeface="微软雅黑" panose="020B0503020204020204" pitchFamily="34" charset="-122"/>
                <a:ea typeface="微软雅黑" panose="020B0503020204020204" pitchFamily="34" charset="-122"/>
              </a:rPr>
              <a:t>在这头</a:t>
            </a:r>
            <a:br>
              <a:rPr lang="zh-CN" altLang="en-US" sz="2400">
                <a:latin typeface="微软雅黑" panose="020B0503020204020204" pitchFamily="34" charset="-122"/>
                <a:ea typeface="微软雅黑" panose="020B0503020204020204" pitchFamily="34" charset="-122"/>
              </a:rPr>
            </a:br>
            <a:r>
              <a:rPr lang="zh-CN" altLang="en-US" sz="2400">
                <a:latin typeface="微软雅黑" panose="020B0503020204020204" pitchFamily="34" charset="-122"/>
                <a:ea typeface="微软雅黑" panose="020B0503020204020204" pitchFamily="34" charset="-122"/>
              </a:rPr>
              <a:t>新娘</a:t>
            </a:r>
            <a:r>
              <a:rPr lang="en-US" altLang="zh-CN" sz="2400">
                <a:latin typeface="微软雅黑" panose="020B0503020204020204" pitchFamily="34" charset="-122"/>
                <a:ea typeface="微软雅黑" panose="020B0503020204020204" pitchFamily="34" charset="-122"/>
              </a:rPr>
              <a:t>/</a:t>
            </a:r>
            <a:r>
              <a:rPr lang="zh-CN" altLang="en-US" sz="2400">
                <a:latin typeface="微软雅黑" panose="020B0503020204020204" pitchFamily="34" charset="-122"/>
                <a:ea typeface="微软雅黑" panose="020B0503020204020204" pitchFamily="34" charset="-122"/>
              </a:rPr>
              <a:t>在那头</a:t>
            </a:r>
            <a:br>
              <a:rPr lang="zh-CN" altLang="en-US" sz="2400">
                <a:latin typeface="微软雅黑" panose="020B0503020204020204" pitchFamily="34" charset="-122"/>
                <a:ea typeface="微软雅黑" panose="020B0503020204020204" pitchFamily="34" charset="-122"/>
              </a:rPr>
            </a:br>
            <a:endParaRPr lang="zh-CN" altLang="en-US" sz="240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2293" name="Text Box 7"/>
          <p:cNvSpPr txBox="1">
            <a:spLocks noChangeArrowheads="1"/>
          </p:cNvSpPr>
          <p:nvPr/>
        </p:nvSpPr>
        <p:spPr bwMode="auto">
          <a:xfrm>
            <a:off x="4598988" y="1854200"/>
            <a:ext cx="4752975" cy="543401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  <a:spcBef>
                <a:spcPct val="50000"/>
              </a:spcBef>
            </a:pPr>
            <a:r>
              <a:rPr lang="zh-CN" altLang="en-US">
                <a:solidFill>
                  <a:schemeClr val="bg1"/>
                </a:solidFill>
              </a:rPr>
              <a:t>后来啊</a:t>
            </a:r>
            <a:br>
              <a:rPr lang="zh-CN" altLang="en-US"/>
            </a:br>
            <a:r>
              <a:rPr lang="zh-CN" altLang="en-US" sz="2400">
                <a:latin typeface="微软雅黑" panose="020B0503020204020204" pitchFamily="34" charset="-122"/>
                <a:ea typeface="微软雅黑" panose="020B0503020204020204" pitchFamily="34" charset="-122"/>
              </a:rPr>
              <a:t>乡愁</a:t>
            </a:r>
            <a:r>
              <a:rPr lang="en-US" altLang="zh-CN" sz="2400">
                <a:latin typeface="微软雅黑" panose="020B0503020204020204" pitchFamily="34" charset="-122"/>
                <a:ea typeface="微软雅黑" panose="020B0503020204020204" pitchFamily="34" charset="-122"/>
              </a:rPr>
              <a:t>/</a:t>
            </a:r>
            <a:r>
              <a:rPr lang="zh-CN" altLang="en-US" sz="2400">
                <a:latin typeface="微软雅黑" panose="020B0503020204020204" pitchFamily="34" charset="-122"/>
                <a:ea typeface="微软雅黑" panose="020B0503020204020204" pitchFamily="34" charset="-122"/>
              </a:rPr>
              <a:t>是一方</a:t>
            </a:r>
            <a:r>
              <a:rPr lang="en-US" altLang="zh-CN" sz="2400">
                <a:latin typeface="微软雅黑" panose="020B0503020204020204" pitchFamily="34" charset="-122"/>
                <a:ea typeface="微软雅黑" panose="020B0503020204020204" pitchFamily="34" charset="-122"/>
              </a:rPr>
              <a:t>/</a:t>
            </a:r>
            <a:r>
              <a:rPr lang="zh-CN" altLang="en-US" sz="2400">
                <a:latin typeface="微软雅黑" panose="020B0503020204020204" pitchFamily="34" charset="-122"/>
                <a:ea typeface="微软雅黑" panose="020B0503020204020204" pitchFamily="34" charset="-122"/>
              </a:rPr>
              <a:t>矮矮的</a:t>
            </a:r>
            <a:r>
              <a:rPr lang="en-US" altLang="zh-CN" sz="2400">
                <a:latin typeface="微软雅黑" panose="020B0503020204020204" pitchFamily="34" charset="-122"/>
                <a:ea typeface="微软雅黑" panose="020B0503020204020204" pitchFamily="34" charset="-122"/>
              </a:rPr>
              <a:t>/</a:t>
            </a:r>
            <a:r>
              <a:rPr lang="zh-CN" altLang="en-US" sz="2400">
                <a:latin typeface="微软雅黑" panose="020B0503020204020204" pitchFamily="34" charset="-122"/>
                <a:ea typeface="微软雅黑" panose="020B0503020204020204" pitchFamily="34" charset="-122"/>
              </a:rPr>
              <a:t>坟墓</a:t>
            </a:r>
            <a:br>
              <a:rPr lang="zh-CN" altLang="en-US" sz="2400">
                <a:latin typeface="微软雅黑" panose="020B0503020204020204" pitchFamily="34" charset="-122"/>
                <a:ea typeface="微软雅黑" panose="020B0503020204020204" pitchFamily="34" charset="-122"/>
              </a:rPr>
            </a:br>
            <a:r>
              <a:rPr lang="zh-CN" altLang="en-US" sz="2400">
                <a:latin typeface="微软雅黑" panose="020B0503020204020204" pitchFamily="34" charset="-122"/>
                <a:ea typeface="微软雅黑" panose="020B0503020204020204" pitchFamily="34" charset="-122"/>
              </a:rPr>
              <a:t>我</a:t>
            </a:r>
            <a:r>
              <a:rPr lang="en-US" altLang="zh-CN" sz="2400">
                <a:latin typeface="微软雅黑" panose="020B0503020204020204" pitchFamily="34" charset="-122"/>
                <a:ea typeface="微软雅黑" panose="020B0503020204020204" pitchFamily="34" charset="-122"/>
              </a:rPr>
              <a:t>/</a:t>
            </a:r>
            <a:r>
              <a:rPr lang="zh-CN" altLang="en-US" sz="2400">
                <a:latin typeface="微软雅黑" panose="020B0503020204020204" pitchFamily="34" charset="-122"/>
                <a:ea typeface="微软雅黑" panose="020B0503020204020204" pitchFamily="34" charset="-122"/>
              </a:rPr>
              <a:t>在外头</a:t>
            </a:r>
            <a:br>
              <a:rPr lang="zh-CN" altLang="en-US" sz="2400">
                <a:latin typeface="微软雅黑" panose="020B0503020204020204" pitchFamily="34" charset="-122"/>
                <a:ea typeface="微软雅黑" panose="020B0503020204020204" pitchFamily="34" charset="-122"/>
              </a:rPr>
            </a:br>
            <a:r>
              <a:rPr lang="zh-CN" altLang="en-US" sz="2400">
                <a:latin typeface="微软雅黑" panose="020B0503020204020204" pitchFamily="34" charset="-122"/>
                <a:ea typeface="微软雅黑" panose="020B0503020204020204" pitchFamily="34" charset="-122"/>
              </a:rPr>
              <a:t>母亲</a:t>
            </a:r>
            <a:r>
              <a:rPr lang="en-US" altLang="zh-CN" sz="2400">
                <a:latin typeface="微软雅黑" panose="020B0503020204020204" pitchFamily="34" charset="-122"/>
                <a:ea typeface="微软雅黑" panose="020B0503020204020204" pitchFamily="34" charset="-122"/>
              </a:rPr>
              <a:t>/</a:t>
            </a:r>
            <a:r>
              <a:rPr lang="zh-CN" altLang="en-US" sz="2400">
                <a:latin typeface="微软雅黑" panose="020B0503020204020204" pitchFamily="34" charset="-122"/>
                <a:ea typeface="微软雅黑" panose="020B0503020204020204" pitchFamily="34" charset="-122"/>
              </a:rPr>
              <a:t>在里头</a:t>
            </a:r>
            <a:br>
              <a:rPr lang="zh-CN" altLang="en-US" sz="2400">
                <a:latin typeface="微软雅黑" panose="020B0503020204020204" pitchFamily="34" charset="-122"/>
                <a:ea typeface="微软雅黑" panose="020B0503020204020204" pitchFamily="34" charset="-122"/>
              </a:rPr>
            </a:br>
            <a:br>
              <a:rPr lang="zh-CN" altLang="en-US" sz="2400">
                <a:latin typeface="微软雅黑" panose="020B0503020204020204" pitchFamily="34" charset="-122"/>
                <a:ea typeface="微软雅黑" panose="020B0503020204020204" pitchFamily="34" charset="-122"/>
              </a:rPr>
            </a:br>
            <a:r>
              <a:rPr lang="zh-CN" altLang="en-US" sz="2400">
                <a:latin typeface="微软雅黑" panose="020B0503020204020204" pitchFamily="34" charset="-122"/>
                <a:ea typeface="微软雅黑" panose="020B0503020204020204" pitchFamily="34" charset="-122"/>
              </a:rPr>
              <a:t>而现在</a:t>
            </a:r>
            <a:br>
              <a:rPr lang="zh-CN" altLang="en-US" sz="2400">
                <a:latin typeface="微软雅黑" panose="020B0503020204020204" pitchFamily="34" charset="-122"/>
                <a:ea typeface="微软雅黑" panose="020B0503020204020204" pitchFamily="34" charset="-122"/>
              </a:rPr>
            </a:br>
            <a:r>
              <a:rPr lang="zh-CN" altLang="en-US" sz="2400">
                <a:latin typeface="微软雅黑" panose="020B0503020204020204" pitchFamily="34" charset="-122"/>
                <a:ea typeface="微软雅黑" panose="020B0503020204020204" pitchFamily="34" charset="-122"/>
              </a:rPr>
              <a:t>乡愁</a:t>
            </a:r>
            <a:r>
              <a:rPr lang="en-US" altLang="zh-CN" sz="2400">
                <a:latin typeface="微软雅黑" panose="020B0503020204020204" pitchFamily="34" charset="-122"/>
                <a:ea typeface="微软雅黑" panose="020B0503020204020204" pitchFamily="34" charset="-122"/>
              </a:rPr>
              <a:t>/</a:t>
            </a:r>
            <a:r>
              <a:rPr lang="zh-CN" altLang="en-US" sz="2400">
                <a:latin typeface="微软雅黑" panose="020B0503020204020204" pitchFamily="34" charset="-122"/>
                <a:ea typeface="微软雅黑" panose="020B0503020204020204" pitchFamily="34" charset="-122"/>
              </a:rPr>
              <a:t>是一湾</a:t>
            </a:r>
            <a:r>
              <a:rPr lang="en-US" altLang="zh-CN" sz="2400">
                <a:latin typeface="微软雅黑" panose="020B0503020204020204" pitchFamily="34" charset="-122"/>
                <a:ea typeface="微软雅黑" panose="020B0503020204020204" pitchFamily="34" charset="-122"/>
              </a:rPr>
              <a:t>/</a:t>
            </a:r>
            <a:r>
              <a:rPr lang="zh-CN" altLang="en-US" sz="2400">
                <a:latin typeface="微软雅黑" panose="020B0503020204020204" pitchFamily="34" charset="-122"/>
                <a:ea typeface="微软雅黑" panose="020B0503020204020204" pitchFamily="34" charset="-122"/>
              </a:rPr>
              <a:t>浅浅的</a:t>
            </a:r>
            <a:r>
              <a:rPr lang="en-US" altLang="zh-CN" sz="2400">
                <a:latin typeface="微软雅黑" panose="020B0503020204020204" pitchFamily="34" charset="-122"/>
                <a:ea typeface="微软雅黑" panose="020B0503020204020204" pitchFamily="34" charset="-122"/>
              </a:rPr>
              <a:t>/</a:t>
            </a:r>
            <a:r>
              <a:rPr lang="zh-CN" altLang="en-US" sz="2400">
                <a:latin typeface="微软雅黑" panose="020B0503020204020204" pitchFamily="34" charset="-122"/>
                <a:ea typeface="微软雅黑" panose="020B0503020204020204" pitchFamily="34" charset="-122"/>
              </a:rPr>
              <a:t>海峡</a:t>
            </a:r>
            <a:br>
              <a:rPr lang="zh-CN" altLang="en-US" sz="2400">
                <a:latin typeface="微软雅黑" panose="020B0503020204020204" pitchFamily="34" charset="-122"/>
                <a:ea typeface="微软雅黑" panose="020B0503020204020204" pitchFamily="34" charset="-122"/>
              </a:rPr>
            </a:br>
            <a:r>
              <a:rPr lang="zh-CN" altLang="en-US" sz="2400">
                <a:latin typeface="微软雅黑" panose="020B0503020204020204" pitchFamily="34" charset="-122"/>
                <a:ea typeface="微软雅黑" panose="020B0503020204020204" pitchFamily="34" charset="-122"/>
              </a:rPr>
              <a:t>我</a:t>
            </a:r>
            <a:r>
              <a:rPr lang="en-US" altLang="zh-CN" sz="2400">
                <a:latin typeface="微软雅黑" panose="020B0503020204020204" pitchFamily="34" charset="-122"/>
                <a:ea typeface="微软雅黑" panose="020B0503020204020204" pitchFamily="34" charset="-122"/>
              </a:rPr>
              <a:t>/</a:t>
            </a:r>
            <a:r>
              <a:rPr lang="zh-CN" altLang="en-US" sz="2400">
                <a:latin typeface="微软雅黑" panose="020B0503020204020204" pitchFamily="34" charset="-122"/>
                <a:ea typeface="微软雅黑" panose="020B0503020204020204" pitchFamily="34" charset="-122"/>
              </a:rPr>
              <a:t>在这头</a:t>
            </a:r>
            <a:br>
              <a:rPr lang="zh-CN" altLang="en-US" sz="2400">
                <a:latin typeface="微软雅黑" panose="020B0503020204020204" pitchFamily="34" charset="-122"/>
                <a:ea typeface="微软雅黑" panose="020B0503020204020204" pitchFamily="34" charset="-122"/>
              </a:rPr>
            </a:br>
            <a:r>
              <a:rPr lang="zh-CN" altLang="en-US" sz="2400">
                <a:latin typeface="微软雅黑" panose="020B0503020204020204" pitchFamily="34" charset="-122"/>
                <a:ea typeface="微软雅黑" panose="020B0503020204020204" pitchFamily="34" charset="-122"/>
              </a:rPr>
              <a:t>大陆</a:t>
            </a:r>
            <a:r>
              <a:rPr lang="en-US" altLang="zh-CN" sz="2400">
                <a:latin typeface="微软雅黑" panose="020B0503020204020204" pitchFamily="34" charset="-122"/>
                <a:ea typeface="微软雅黑" panose="020B0503020204020204" pitchFamily="34" charset="-122"/>
              </a:rPr>
              <a:t>/</a:t>
            </a:r>
            <a:r>
              <a:rPr lang="zh-CN" altLang="en-US" sz="2400">
                <a:latin typeface="微软雅黑" panose="020B0503020204020204" pitchFamily="34" charset="-122"/>
                <a:ea typeface="微软雅黑" panose="020B0503020204020204" pitchFamily="34" charset="-122"/>
              </a:rPr>
              <a:t>在那头</a:t>
            </a:r>
            <a:br>
              <a:rPr lang="zh-CN" altLang="en-US" sz="2400">
                <a:latin typeface="微软雅黑" panose="020B0503020204020204" pitchFamily="34" charset="-122"/>
                <a:ea typeface="微软雅黑" panose="020B0503020204020204" pitchFamily="34" charset="-122"/>
              </a:rPr>
            </a:br>
            <a:endParaRPr lang="zh-CN" altLang="en-US" sz="240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2294" name="Text Box 8"/>
          <p:cNvSpPr txBox="1">
            <a:spLocks noChangeArrowheads="1"/>
          </p:cNvSpPr>
          <p:nvPr/>
        </p:nvSpPr>
        <p:spPr bwMode="auto">
          <a:xfrm>
            <a:off x="3413125" y="1117600"/>
            <a:ext cx="3297238" cy="155257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400">
                <a:latin typeface="微软雅黑" panose="020B0503020204020204" pitchFamily="34" charset="-122"/>
                <a:ea typeface="微软雅黑" panose="020B0503020204020204" pitchFamily="34" charset="-122"/>
              </a:rPr>
              <a:t>            乡愁</a:t>
            </a:r>
            <a:endParaRPr lang="zh-CN" altLang="en-US" sz="240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2400"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     余光中</a:t>
            </a:r>
            <a:endParaRPr lang="zh-CN" altLang="en-US" sz="240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2400">
                <a:latin typeface="微软雅黑" panose="020B0503020204020204" pitchFamily="34" charset="-122"/>
                <a:ea typeface="微软雅黑" panose="020B0503020204020204" pitchFamily="34" charset="-122"/>
              </a:rPr>
              <a:t>                                      </a:t>
            </a:r>
            <a:endParaRPr lang="zh-CN" altLang="en-US" sz="240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12295" name="Picture 9" descr="b37f3f35901d3f1b5bb5f599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251950" y="2901950"/>
            <a:ext cx="2668588" cy="310515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</p:pic>
    </p:spTree>
    <p:custDataLst>
      <p:tags r:id="rId3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副标题 2"/>
          <p:cNvSpPr>
            <a:spLocks noGrp="1"/>
          </p:cNvSpPr>
          <p:nvPr>
            <p:custDataLst>
              <p:tags r:id="rId1"/>
            </p:custDataLst>
          </p:nvPr>
        </p:nvSpPr>
        <p:spPr>
          <a:xfrm>
            <a:off x="1550988" y="254000"/>
            <a:ext cx="2555875" cy="492125"/>
          </a:xfrm>
        </p:spPr>
        <p:txBody>
          <a:bodyPr/>
          <a:lstStyle/>
          <a:p>
            <a:pPr defTabSz="685800">
              <a:lnSpc>
                <a:spcPct val="90000"/>
              </a:lnSpc>
              <a:spcBef>
                <a:spcPts val="75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None/>
              <a:defRPr/>
            </a:pPr>
            <a:r>
              <a:rPr lang="zh-CN" altLang="en-US" sz="2700">
                <a:effectLst>
                  <a:outerShdw blurRad="38100" dist="38100" dir="2700000" algn="tl">
                    <a:srgbClr val="C0C0C0"/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二、新课讲解</a:t>
            </a:r>
            <a:endParaRPr lang="zh-CN" altLang="en-US" sz="2700">
              <a:effectLst>
                <a:outerShdw blurRad="38100" dist="38100" dir="2700000" algn="tl">
                  <a:srgbClr val="C0C0C0"/>
                </a:outerShdw>
              </a:effectLst>
              <a:latin typeface="黑体" panose="02010609060101010101" pitchFamily="49" charset="-122"/>
              <a:ea typeface="黑体" panose="02010609060101010101" pitchFamily="49" charset="-122"/>
              <a:sym typeface="+mn-ea"/>
            </a:endParaRPr>
          </a:p>
          <a:p>
            <a:pPr defTabSz="685800">
              <a:lnSpc>
                <a:spcPct val="90000"/>
              </a:lnSpc>
              <a:spcBef>
                <a:spcPts val="75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None/>
              <a:defRPr/>
            </a:pPr>
            <a:endParaRPr lang="zh-CN" altLang="en-US" sz="2700" b="1">
              <a:latin typeface="黑体" panose="02010609060101010101" pitchFamily="49" charset="-122"/>
              <a:ea typeface="黑体" panose="02010609060101010101" pitchFamily="49" charset="-122"/>
              <a:sym typeface="+mn-ea"/>
            </a:endParaRPr>
          </a:p>
          <a:p>
            <a:pPr defTabSz="685800">
              <a:lnSpc>
                <a:spcPct val="90000"/>
              </a:lnSpc>
              <a:spcBef>
                <a:spcPts val="75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"/>
              <a:defRPr/>
            </a:pPr>
            <a:endParaRPr lang="zh-CN" altLang="en-US">
              <a:ea typeface="微软雅黑" panose="020B0503020204020204" pitchFamily="34" charset="-122"/>
            </a:endParaRPr>
          </a:p>
        </p:txBody>
      </p:sp>
      <p:sp>
        <p:nvSpPr>
          <p:cNvPr id="13314" name="Text Box 4"/>
          <p:cNvSpPr txBox="1">
            <a:spLocks noChangeArrowheads="1"/>
          </p:cNvSpPr>
          <p:nvPr/>
        </p:nvSpPr>
        <p:spPr bwMode="auto">
          <a:xfrm>
            <a:off x="646113" y="1636713"/>
            <a:ext cx="10379075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400">
                <a:latin typeface="微软雅黑" panose="020B0503020204020204" pitchFamily="34" charset="-122"/>
                <a:ea typeface="微软雅黑" panose="020B0503020204020204" pitchFamily="34" charset="-122"/>
              </a:rPr>
              <a:t>说说你读这首诗的心理感受</a:t>
            </a:r>
            <a:r>
              <a:rPr lang="en-US" altLang="zh-CN" sz="2400"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zh-CN" sz="2400">
                <a:latin typeface="微软雅黑" panose="020B0503020204020204" pitchFamily="34" charset="-122"/>
                <a:ea typeface="微软雅黑" panose="020B0503020204020204" pitchFamily="34" charset="-122"/>
              </a:rPr>
              <a:t>你认为这首诗应该用什么语调</a:t>
            </a:r>
            <a:r>
              <a:rPr lang="zh-CN" altLang="en-US" sz="2400">
                <a:latin typeface="微软雅黑" panose="020B0503020204020204" pitchFamily="34" charset="-122"/>
                <a:ea typeface="微软雅黑" panose="020B0503020204020204" pitchFamily="34" charset="-122"/>
              </a:rPr>
              <a:t>、</a:t>
            </a:r>
            <a:r>
              <a:rPr lang="zh-CN" altLang="zh-CN" sz="2400">
                <a:latin typeface="微软雅黑" panose="020B0503020204020204" pitchFamily="34" charset="-122"/>
                <a:ea typeface="微软雅黑" panose="020B0503020204020204" pitchFamily="34" charset="-122"/>
              </a:rPr>
              <a:t>语速来读呢？</a:t>
            </a:r>
            <a:endParaRPr lang="zh-CN" altLang="en-US" sz="240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3315" name="Text Box 5"/>
          <p:cNvSpPr txBox="1">
            <a:spLocks noChangeArrowheads="1"/>
          </p:cNvSpPr>
          <p:nvPr/>
        </p:nvSpPr>
        <p:spPr bwMode="auto">
          <a:xfrm>
            <a:off x="760413" y="2525713"/>
            <a:ext cx="7842250" cy="173513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r>
              <a:rPr lang="zh-CN" altLang="en-US" sz="2400">
                <a:solidFill>
                  <a:srgbClr val="FF0000"/>
                </a:solidFill>
                <a:ea typeface="微软雅黑" panose="020B0503020204020204" pitchFamily="34" charset="-122"/>
              </a:rPr>
              <a:t>悲伤，凄凉，无奈，惆怅</a:t>
            </a:r>
            <a:endParaRPr lang="zh-CN" altLang="en-US" sz="2400">
              <a:solidFill>
                <a:srgbClr val="FF0000"/>
              </a:solidFill>
              <a:ea typeface="微软雅黑" panose="020B0503020204020204" pitchFamily="34" charset="-122"/>
            </a:endParaRPr>
          </a:p>
          <a:p>
            <a:endParaRPr lang="zh-CN" altLang="en-US" sz="2400">
              <a:solidFill>
                <a:srgbClr val="FF0000"/>
              </a:solidFill>
              <a:ea typeface="微软雅黑" panose="020B0503020204020204" pitchFamily="34" charset="-122"/>
            </a:endParaRPr>
          </a:p>
          <a:p>
            <a:r>
              <a:rPr lang="zh-CN" altLang="en-US" sz="2400">
                <a:solidFill>
                  <a:srgbClr val="FF0000"/>
                </a:solidFill>
                <a:ea typeface="微软雅黑" panose="020B0503020204020204" pitchFamily="34" charset="-122"/>
              </a:rPr>
              <a:t>语调深沉，语速舒缓，感情层层递进。</a:t>
            </a:r>
            <a:endParaRPr lang="zh-CN" altLang="en-US" sz="2400">
              <a:solidFill>
                <a:srgbClr val="FF0000"/>
              </a:solidFill>
              <a:ea typeface="微软雅黑" panose="020B0503020204020204" pitchFamily="34" charset="-122"/>
            </a:endParaRPr>
          </a:p>
          <a:p>
            <a:pPr>
              <a:spcBef>
                <a:spcPct val="50000"/>
              </a:spcBef>
            </a:pPr>
            <a:endParaRPr lang="zh-CN" altLang="en-US" sz="2400">
              <a:solidFill>
                <a:srgbClr val="FF0000"/>
              </a:solidFill>
              <a:ea typeface="微软雅黑" panose="020B0503020204020204" pitchFamily="34" charset="-122"/>
            </a:endParaRPr>
          </a:p>
        </p:txBody>
      </p:sp>
      <p:sp>
        <p:nvSpPr>
          <p:cNvPr id="13316" name="Rectangle 10"/>
          <p:cNvSpPr>
            <a:spLocks noChangeArrowheads="1"/>
          </p:cNvSpPr>
          <p:nvPr/>
        </p:nvSpPr>
        <p:spPr bwMode="auto">
          <a:xfrm>
            <a:off x="1011238" y="4083050"/>
            <a:ext cx="1960562" cy="228282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40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注意：</a:t>
            </a:r>
            <a:br>
              <a:rPr lang="zh-CN" altLang="en-US" sz="240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</a:br>
            <a:r>
              <a:rPr lang="en-US" altLang="zh-CN" sz="240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1.</a:t>
            </a:r>
            <a:r>
              <a:rPr lang="zh-CN" altLang="en-US" sz="240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读出节奏；</a:t>
            </a:r>
            <a:endParaRPr lang="zh-CN" altLang="en-US" sz="240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240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2.</a:t>
            </a:r>
            <a:r>
              <a:rPr lang="zh-CN" altLang="en-US" sz="240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读出重音；</a:t>
            </a:r>
            <a:br>
              <a:rPr lang="zh-CN" altLang="en-US" sz="240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</a:br>
            <a:r>
              <a:rPr lang="en-US" altLang="zh-CN" sz="240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3.</a:t>
            </a:r>
            <a:r>
              <a:rPr lang="zh-CN" altLang="en-US" sz="240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读出感情</a:t>
            </a:r>
            <a:r>
              <a:rPr lang="zh-CN" altLang="en-US" sz="2400" b="1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。</a:t>
            </a:r>
            <a:endParaRPr lang="zh-CN" altLang="en-US" sz="2400" b="1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18443" name="Picture 2" descr="0W`F1S$62G)346B(42EJ7E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356475" y="2584450"/>
            <a:ext cx="3513138" cy="312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custDataLst>
      <p:tags r:id="rId3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84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副标题 2"/>
          <p:cNvSpPr>
            <a:spLocks noGrp="1"/>
          </p:cNvSpPr>
          <p:nvPr>
            <p:custDataLst>
              <p:tags r:id="rId1"/>
            </p:custDataLst>
          </p:nvPr>
        </p:nvSpPr>
        <p:spPr>
          <a:xfrm>
            <a:off x="1550988" y="254000"/>
            <a:ext cx="2555875" cy="492125"/>
          </a:xfrm>
        </p:spPr>
        <p:txBody>
          <a:bodyPr/>
          <a:lstStyle/>
          <a:p>
            <a:pPr defTabSz="685800">
              <a:lnSpc>
                <a:spcPct val="90000"/>
              </a:lnSpc>
              <a:spcBef>
                <a:spcPts val="75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None/>
              <a:defRPr/>
            </a:pPr>
            <a:r>
              <a:rPr lang="zh-CN" altLang="en-US" sz="2700">
                <a:effectLst>
                  <a:outerShdw blurRad="38100" dist="38100" dir="2700000" algn="tl">
                    <a:srgbClr val="C0C0C0"/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二、新课讲解</a:t>
            </a:r>
            <a:endParaRPr lang="zh-CN" altLang="en-US" sz="2700">
              <a:effectLst>
                <a:outerShdw blurRad="38100" dist="38100" dir="2700000" algn="tl">
                  <a:srgbClr val="C0C0C0"/>
                </a:outerShdw>
              </a:effectLst>
              <a:latin typeface="黑体" panose="02010609060101010101" pitchFamily="49" charset="-122"/>
              <a:ea typeface="黑体" panose="02010609060101010101" pitchFamily="49" charset="-122"/>
              <a:sym typeface="+mn-ea"/>
            </a:endParaRPr>
          </a:p>
          <a:p>
            <a:pPr defTabSz="685800">
              <a:lnSpc>
                <a:spcPct val="90000"/>
              </a:lnSpc>
              <a:spcBef>
                <a:spcPts val="75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None/>
              <a:defRPr/>
            </a:pPr>
            <a:endParaRPr lang="zh-CN" altLang="en-US" sz="2700" b="1">
              <a:latin typeface="黑体" panose="02010609060101010101" pitchFamily="49" charset="-122"/>
              <a:ea typeface="黑体" panose="02010609060101010101" pitchFamily="49" charset="-122"/>
              <a:sym typeface="+mn-ea"/>
            </a:endParaRPr>
          </a:p>
          <a:p>
            <a:pPr defTabSz="685800">
              <a:lnSpc>
                <a:spcPct val="90000"/>
              </a:lnSpc>
              <a:spcBef>
                <a:spcPts val="75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"/>
              <a:defRPr/>
            </a:pPr>
            <a:endParaRPr lang="zh-CN" altLang="en-US">
              <a:ea typeface="微软雅黑" panose="020B0503020204020204" pitchFamily="34" charset="-122"/>
            </a:endParaRPr>
          </a:p>
        </p:txBody>
      </p:sp>
      <p:sp>
        <p:nvSpPr>
          <p:cNvPr id="14338" name="Text Box 3"/>
          <p:cNvSpPr txBox="1">
            <a:spLocks noChangeArrowheads="1"/>
          </p:cNvSpPr>
          <p:nvPr/>
        </p:nvSpPr>
        <p:spPr bwMode="auto">
          <a:xfrm>
            <a:off x="1146175" y="1352550"/>
            <a:ext cx="234315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400">
                <a:solidFill>
                  <a:srgbClr val="FF0000"/>
                </a:solidFill>
                <a:ea typeface="微软雅黑" panose="020B0503020204020204" pitchFamily="34" charset="-122"/>
              </a:rPr>
              <a:t>整体感知</a:t>
            </a:r>
            <a:endParaRPr lang="zh-CN" altLang="en-US" sz="2400">
              <a:solidFill>
                <a:srgbClr val="FF0000"/>
              </a:solidFill>
              <a:ea typeface="微软雅黑" panose="020B0503020204020204" pitchFamily="34" charset="-122"/>
            </a:endParaRPr>
          </a:p>
        </p:txBody>
      </p:sp>
      <p:sp>
        <p:nvSpPr>
          <p:cNvPr id="23556" name="Text Box 4"/>
          <p:cNvSpPr txBox="1">
            <a:spLocks noChangeArrowheads="1"/>
          </p:cNvSpPr>
          <p:nvPr/>
        </p:nvSpPr>
        <p:spPr bwMode="auto">
          <a:xfrm>
            <a:off x="823913" y="1997075"/>
            <a:ext cx="6737350" cy="196532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en-US" altLang="zh-CN" sz="2400">
                <a:latin typeface="微软雅黑" panose="020B0503020204020204" pitchFamily="34" charset="-122"/>
                <a:ea typeface="微软雅黑" panose="020B0503020204020204" pitchFamily="34" charset="-122"/>
              </a:rPr>
              <a:t>1.</a:t>
            </a:r>
            <a:r>
              <a:rPr lang="zh-CN" altLang="en-US" sz="2400">
                <a:latin typeface="微软雅黑" panose="020B0503020204020204" pitchFamily="34" charset="-122"/>
                <a:ea typeface="微软雅黑" panose="020B0503020204020204" pitchFamily="34" charset="-122"/>
              </a:rPr>
              <a:t>请用简洁的语言分别概括四个小节的内容。</a:t>
            </a:r>
            <a:endParaRPr lang="zh-CN" altLang="en-US" sz="240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zh-CN" altLang="en-US" sz="240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母子之别   夫妻之别   母子之别   家国之别</a:t>
            </a:r>
            <a:endParaRPr lang="zh-CN" altLang="en-US" sz="240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buFont typeface="Arial" panose="020B0604020202020204" pitchFamily="34" charset="0"/>
              <a:buNone/>
            </a:pPr>
            <a:endParaRPr lang="zh-CN" altLang="en-US" sz="240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spcBef>
                <a:spcPct val="50000"/>
              </a:spcBef>
            </a:pPr>
            <a:endParaRPr lang="zh-CN" altLang="en-US"/>
          </a:p>
        </p:txBody>
      </p:sp>
      <p:sp>
        <p:nvSpPr>
          <p:cNvPr id="23557" name="Text Box 5"/>
          <p:cNvSpPr txBox="1">
            <a:spLocks noChangeArrowheads="1"/>
          </p:cNvSpPr>
          <p:nvPr/>
        </p:nvSpPr>
        <p:spPr bwMode="auto">
          <a:xfrm>
            <a:off x="838200" y="3646488"/>
            <a:ext cx="7273925" cy="100488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400">
                <a:latin typeface="微软雅黑" panose="020B0503020204020204" pitchFamily="34" charset="-122"/>
                <a:ea typeface="微软雅黑" panose="020B0503020204020204" pitchFamily="34" charset="-122"/>
              </a:rPr>
              <a:t>2.</a:t>
            </a:r>
            <a:r>
              <a:rPr lang="zh-CN" altLang="en-US" sz="2400">
                <a:latin typeface="微软雅黑" panose="020B0503020204020204" pitchFamily="34" charset="-122"/>
                <a:ea typeface="微软雅黑" panose="020B0503020204020204" pitchFamily="34" charset="-122"/>
              </a:rPr>
              <a:t>通过朗读，你觉得这首诗表达了诗人什么感情？</a:t>
            </a:r>
            <a:endParaRPr lang="zh-CN" altLang="en-US" sz="240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spcBef>
                <a:spcPct val="50000"/>
              </a:spcBef>
            </a:pPr>
            <a:r>
              <a:rPr lang="zh-CN" altLang="en-US" sz="240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思乡，对祖国的思念</a:t>
            </a:r>
            <a:endParaRPr lang="zh-CN" altLang="en-US" sz="240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37899" name="Picture 4" descr="http://t02.pic.sogou.com/b17c8f01e57d5969-d3492e1ab3bea685-e74ee7e92df326a1e1b7c862e658d71e_i.jpg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997825" y="2219325"/>
            <a:ext cx="3452813" cy="3389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custDataLst>
      <p:tags r:id="rId4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35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35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35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35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35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35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355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355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checkerboard(across)">
                                      <p:cBhvr>
                                        <p:cTn id="31" dur="500"/>
                                        <p:tgtEl>
                                          <p:spTgt spid="378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副标题 2"/>
          <p:cNvSpPr>
            <a:spLocks noGrp="1"/>
          </p:cNvSpPr>
          <p:nvPr>
            <p:custDataLst>
              <p:tags r:id="rId1"/>
            </p:custDataLst>
          </p:nvPr>
        </p:nvSpPr>
        <p:spPr>
          <a:xfrm>
            <a:off x="1550988" y="254000"/>
            <a:ext cx="2555875" cy="492125"/>
          </a:xfrm>
        </p:spPr>
        <p:txBody>
          <a:bodyPr/>
          <a:lstStyle/>
          <a:p>
            <a:pPr defTabSz="685800">
              <a:lnSpc>
                <a:spcPct val="90000"/>
              </a:lnSpc>
              <a:spcBef>
                <a:spcPts val="75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None/>
              <a:defRPr/>
            </a:pPr>
            <a:r>
              <a:rPr lang="zh-CN" altLang="en-US" sz="2700">
                <a:effectLst>
                  <a:outerShdw blurRad="38100" dist="38100" dir="2700000" algn="tl">
                    <a:srgbClr val="C0C0C0"/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二、新课讲解</a:t>
            </a:r>
            <a:endParaRPr lang="zh-CN" altLang="en-US" sz="2700">
              <a:effectLst>
                <a:outerShdw blurRad="38100" dist="38100" dir="2700000" algn="tl">
                  <a:srgbClr val="C0C0C0"/>
                </a:outerShdw>
              </a:effectLst>
              <a:latin typeface="黑体" panose="02010609060101010101" pitchFamily="49" charset="-122"/>
              <a:ea typeface="黑体" panose="02010609060101010101" pitchFamily="49" charset="-122"/>
              <a:sym typeface="+mn-ea"/>
            </a:endParaRPr>
          </a:p>
          <a:p>
            <a:pPr defTabSz="685800">
              <a:lnSpc>
                <a:spcPct val="90000"/>
              </a:lnSpc>
              <a:spcBef>
                <a:spcPts val="75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None/>
              <a:defRPr/>
            </a:pPr>
            <a:endParaRPr lang="zh-CN" altLang="en-US" sz="2700" b="1">
              <a:latin typeface="黑体" panose="02010609060101010101" pitchFamily="49" charset="-122"/>
              <a:ea typeface="黑体" panose="02010609060101010101" pitchFamily="49" charset="-122"/>
              <a:sym typeface="+mn-ea"/>
            </a:endParaRPr>
          </a:p>
          <a:p>
            <a:pPr defTabSz="685800">
              <a:lnSpc>
                <a:spcPct val="90000"/>
              </a:lnSpc>
              <a:spcBef>
                <a:spcPts val="75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"/>
              <a:defRPr/>
            </a:pPr>
            <a:endParaRPr lang="zh-CN" altLang="en-US">
              <a:ea typeface="微软雅黑" panose="020B0503020204020204" pitchFamily="34" charset="-122"/>
            </a:endParaRPr>
          </a:p>
        </p:txBody>
      </p:sp>
      <p:sp>
        <p:nvSpPr>
          <p:cNvPr id="15362" name="Text Box 3"/>
          <p:cNvSpPr txBox="1">
            <a:spLocks noChangeArrowheads="1"/>
          </p:cNvSpPr>
          <p:nvPr/>
        </p:nvSpPr>
        <p:spPr bwMode="auto">
          <a:xfrm>
            <a:off x="1289050" y="1146175"/>
            <a:ext cx="2705100" cy="51911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>
                <a:solidFill>
                  <a:srgbClr val="FF0000"/>
                </a:solidFill>
                <a:ea typeface="微软雅黑" panose="020B0503020204020204" pitchFamily="34" charset="-122"/>
              </a:rPr>
              <a:t>研读诗歌</a:t>
            </a:r>
            <a:endParaRPr lang="zh-CN" altLang="en-US" sz="2800">
              <a:solidFill>
                <a:srgbClr val="FF0000"/>
              </a:solidFill>
              <a:ea typeface="微软雅黑" panose="020B0503020204020204" pitchFamily="34" charset="-122"/>
            </a:endParaRPr>
          </a:p>
        </p:txBody>
      </p:sp>
      <p:sp>
        <p:nvSpPr>
          <p:cNvPr id="24580" name="Text Box 4"/>
          <p:cNvSpPr txBox="1">
            <a:spLocks noChangeArrowheads="1"/>
          </p:cNvSpPr>
          <p:nvPr/>
        </p:nvSpPr>
        <p:spPr bwMode="auto">
          <a:xfrm>
            <a:off x="1196975" y="1836738"/>
            <a:ext cx="8294688" cy="502126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  <a:spcBef>
                <a:spcPct val="50000"/>
              </a:spcBef>
            </a:pPr>
            <a:r>
              <a:rPr lang="en-US" altLang="zh-CN" sz="2400">
                <a:latin typeface="微软雅黑" panose="020B0503020204020204" pitchFamily="34" charset="-122"/>
                <a:ea typeface="微软雅黑" panose="020B0503020204020204" pitchFamily="34" charset="-122"/>
              </a:rPr>
              <a:t>1.</a:t>
            </a:r>
            <a:r>
              <a:rPr lang="zh-CN" altLang="en-US" sz="2400">
                <a:latin typeface="微软雅黑" panose="020B0503020204020204" pitchFamily="34" charset="-122"/>
                <a:ea typeface="微软雅黑" panose="020B0503020204020204" pitchFamily="34" charset="-122"/>
              </a:rPr>
              <a:t>从哪几个词语看出来“乡愁”一直萦绕在心头？</a:t>
            </a:r>
            <a:endParaRPr lang="zh-CN" altLang="en-US" sz="240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40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小时侯；长大后；后来； 现在</a:t>
            </a:r>
            <a:endParaRPr lang="zh-CN" altLang="en-US" sz="240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400">
                <a:solidFill>
                  <a:srgbClr val="07070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2、这四个人生阶段因什么而愁？</a:t>
            </a:r>
            <a:endParaRPr lang="zh-CN" altLang="en-US" sz="2400">
              <a:solidFill>
                <a:srgbClr val="99FF33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40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小时候</a:t>
            </a:r>
            <a:r>
              <a:rPr lang="en-US" altLang="zh-CN" sz="240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—— </a:t>
            </a:r>
            <a:r>
              <a:rPr lang="zh-CN" altLang="en-US" sz="240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求学在外思念母亲</a:t>
            </a:r>
            <a:endParaRPr lang="zh-CN" altLang="en-US" sz="240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40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长大后</a:t>
            </a:r>
            <a:r>
              <a:rPr lang="en-US" altLang="zh-CN" sz="240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—— </a:t>
            </a:r>
            <a:r>
              <a:rPr lang="zh-CN" altLang="en-US" sz="240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新婚离别思念娇妻</a:t>
            </a:r>
            <a:endParaRPr lang="zh-CN" altLang="en-US" sz="240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40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后   来 </a:t>
            </a:r>
            <a:r>
              <a:rPr lang="en-US" altLang="zh-CN" sz="240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—— </a:t>
            </a:r>
            <a:r>
              <a:rPr lang="zh-CN" altLang="en-US" sz="240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生死隔绝哀思难抑</a:t>
            </a:r>
            <a:endParaRPr lang="zh-CN" altLang="en-US" sz="240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40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现   在 </a:t>
            </a:r>
            <a:r>
              <a:rPr lang="en-US" altLang="zh-CN" sz="240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—— </a:t>
            </a:r>
            <a:r>
              <a:rPr lang="zh-CN" altLang="en-US" sz="240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国土分裂忧思绵绵</a:t>
            </a:r>
            <a:endParaRPr lang="zh-CN" altLang="en-US" sz="240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  <a:buFont typeface="Arial" panose="020B0604020202020204" pitchFamily="34" charset="0"/>
              <a:buNone/>
            </a:pPr>
            <a:r>
              <a:rPr lang="zh-CN" altLang="en-US" sz="240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前三节是家愁 最后一节是国愁</a:t>
            </a:r>
            <a:endParaRPr lang="zh-CN" altLang="en-US" sz="240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endParaRPr lang="zh-CN" altLang="en-US" sz="240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15364" name="Picture 5" descr="2006081516565829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188325" y="2924175"/>
            <a:ext cx="3273425" cy="2762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custDataLst>
      <p:tags r:id="rId3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45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45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458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458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2458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4" dur="2000"/>
                                        <p:tgtEl>
                                          <p:spTgt spid="2458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2000"/>
                                        <p:tgtEl>
                                          <p:spTgt spid="2458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0" dur="2000"/>
                                        <p:tgtEl>
                                          <p:spTgt spid="2458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3" dur="2000"/>
                                        <p:tgtEl>
                                          <p:spTgt spid="2458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8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8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6" dur="2000"/>
                                        <p:tgtEl>
                                          <p:spTgt spid="2458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副标题 2"/>
          <p:cNvSpPr>
            <a:spLocks noGrp="1"/>
          </p:cNvSpPr>
          <p:nvPr>
            <p:custDataLst>
              <p:tags r:id="rId1"/>
            </p:custDataLst>
          </p:nvPr>
        </p:nvSpPr>
        <p:spPr>
          <a:xfrm>
            <a:off x="1550988" y="254000"/>
            <a:ext cx="2555875" cy="492125"/>
          </a:xfrm>
        </p:spPr>
        <p:txBody>
          <a:bodyPr/>
          <a:lstStyle/>
          <a:p>
            <a:pPr defTabSz="685800">
              <a:lnSpc>
                <a:spcPct val="90000"/>
              </a:lnSpc>
              <a:spcBef>
                <a:spcPts val="75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None/>
              <a:defRPr/>
            </a:pPr>
            <a:r>
              <a:rPr lang="zh-CN" altLang="en-US" sz="2700">
                <a:effectLst>
                  <a:outerShdw blurRad="38100" dist="38100" dir="2700000" algn="tl">
                    <a:srgbClr val="C0C0C0"/>
                  </a:outerShdw>
                </a:effectLst>
                <a:latin typeface="黑体" panose="02010609060101010101" pitchFamily="49" charset="-122"/>
                <a:ea typeface="黑体" panose="02010609060101010101" pitchFamily="49" charset="-122"/>
                <a:sym typeface="+mn-ea"/>
              </a:rPr>
              <a:t>二、新课讲解</a:t>
            </a:r>
            <a:endParaRPr lang="zh-CN" altLang="en-US" sz="2700">
              <a:effectLst>
                <a:outerShdw blurRad="38100" dist="38100" dir="2700000" algn="tl">
                  <a:srgbClr val="C0C0C0"/>
                </a:outerShdw>
              </a:effectLst>
              <a:latin typeface="黑体" panose="02010609060101010101" pitchFamily="49" charset="-122"/>
              <a:ea typeface="黑体" panose="02010609060101010101" pitchFamily="49" charset="-122"/>
              <a:sym typeface="+mn-ea"/>
            </a:endParaRPr>
          </a:p>
          <a:p>
            <a:pPr defTabSz="685800">
              <a:lnSpc>
                <a:spcPct val="90000"/>
              </a:lnSpc>
              <a:spcBef>
                <a:spcPts val="75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None/>
              <a:defRPr/>
            </a:pPr>
            <a:endParaRPr lang="zh-CN" altLang="en-US" sz="2700" b="1">
              <a:latin typeface="黑体" panose="02010609060101010101" pitchFamily="49" charset="-122"/>
              <a:ea typeface="黑体" panose="02010609060101010101" pitchFamily="49" charset="-122"/>
              <a:sym typeface="+mn-ea"/>
            </a:endParaRPr>
          </a:p>
          <a:p>
            <a:pPr defTabSz="685800">
              <a:lnSpc>
                <a:spcPct val="90000"/>
              </a:lnSpc>
              <a:spcBef>
                <a:spcPts val="75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"/>
              <a:defRPr/>
            </a:pPr>
            <a:endParaRPr lang="zh-CN" altLang="en-US">
              <a:ea typeface="微软雅黑" panose="020B0503020204020204" pitchFamily="34" charset="-122"/>
            </a:endParaRPr>
          </a:p>
        </p:txBody>
      </p:sp>
      <p:sp>
        <p:nvSpPr>
          <p:cNvPr id="16386" name="Text Box 3"/>
          <p:cNvSpPr txBox="1">
            <a:spLocks noChangeArrowheads="1"/>
          </p:cNvSpPr>
          <p:nvPr/>
        </p:nvSpPr>
        <p:spPr bwMode="auto">
          <a:xfrm>
            <a:off x="438150" y="1790700"/>
            <a:ext cx="6389688" cy="392588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400">
                <a:solidFill>
                  <a:srgbClr val="07070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3</a:t>
            </a:r>
            <a:r>
              <a:rPr lang="zh-CN" altLang="en-US" sz="2400">
                <a:solidFill>
                  <a:srgbClr val="070709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、</a:t>
            </a:r>
            <a:r>
              <a:rPr lang="zh-CN" altLang="en-US" sz="2400">
                <a:latin typeface="微软雅黑" panose="020B0503020204020204" pitchFamily="34" charset="-122"/>
                <a:ea typeface="微软雅黑" panose="020B0503020204020204" pitchFamily="34" charset="-122"/>
              </a:rPr>
              <a:t>在四个人生阶段中，诗人是借用哪些具体事物来解思乡之愁的？ </a:t>
            </a:r>
            <a:endParaRPr lang="zh-CN" altLang="en-US" sz="240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endParaRPr lang="en-US" altLang="zh-CN" sz="240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en-US" altLang="zh-CN" sz="240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</a:t>
            </a:r>
            <a:r>
              <a:rPr lang="zh-CN" altLang="en-US" sz="240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一枚小小的邮票</a:t>
            </a:r>
            <a:r>
              <a:rPr lang="en-US" altLang="zh-CN" sz="240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——</a:t>
            </a:r>
            <a:r>
              <a:rPr lang="zh-CN" altLang="en-US" sz="240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写信可寄乡思 </a:t>
            </a:r>
            <a:endParaRPr lang="zh-CN" altLang="en-US" sz="240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40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一张窄窄的船票</a:t>
            </a:r>
            <a:r>
              <a:rPr lang="en-US" altLang="zh-CN" sz="240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——</a:t>
            </a:r>
            <a:r>
              <a:rPr lang="zh-CN" altLang="en-US" sz="240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乘船可解相思 </a:t>
            </a:r>
            <a:endParaRPr lang="zh-CN" altLang="en-US" sz="240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40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一方矮矮的坟墓</a:t>
            </a:r>
            <a:r>
              <a:rPr lang="en-US" altLang="zh-CN" sz="240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——</a:t>
            </a:r>
            <a:r>
              <a:rPr lang="zh-CN" altLang="en-US" sz="240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生死隔绝哀思谁诉 </a:t>
            </a:r>
            <a:endParaRPr lang="zh-CN" altLang="en-US" sz="240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40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一湾浅浅的海峡</a:t>
            </a:r>
            <a:r>
              <a:rPr lang="en-US" altLang="zh-CN" sz="240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——</a:t>
            </a:r>
            <a:r>
              <a:rPr lang="zh-CN" altLang="en-US" sz="240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海水无尽忧思无尽</a:t>
            </a:r>
            <a:endParaRPr lang="zh-CN" altLang="en-US" sz="240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16387" name="Picture 4" descr="hh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324725" y="2100263"/>
            <a:ext cx="1730375" cy="179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88" name="Picture 5" descr="untitled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302750" y="2000250"/>
            <a:ext cx="2693988" cy="1973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89" name="Picture 6" descr="TR00271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370763" y="4573588"/>
            <a:ext cx="1855787" cy="1836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90" name="Picture 7" descr="20060815165658298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9466263" y="4418013"/>
            <a:ext cx="2557462" cy="2079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91" name="Text Box 3"/>
          <p:cNvSpPr txBox="1">
            <a:spLocks noChangeArrowheads="1"/>
          </p:cNvSpPr>
          <p:nvPr/>
        </p:nvSpPr>
        <p:spPr bwMode="auto">
          <a:xfrm>
            <a:off x="1289050" y="1236663"/>
            <a:ext cx="2705100" cy="51911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>
                <a:solidFill>
                  <a:srgbClr val="FF0000"/>
                </a:solidFill>
                <a:ea typeface="微软雅黑" panose="020B0503020204020204" pitchFamily="34" charset="-122"/>
              </a:rPr>
              <a:t>研读诗歌</a:t>
            </a:r>
            <a:endParaRPr lang="zh-CN" altLang="en-US" sz="2800">
              <a:solidFill>
                <a:srgbClr val="FF0000"/>
              </a:solidFill>
              <a:ea typeface="微软雅黑" panose="020B0503020204020204" pitchFamily="34" charset="-122"/>
            </a:endParaRPr>
          </a:p>
        </p:txBody>
      </p:sp>
    </p:spTree>
    <p:custDataLst>
      <p:tags r:id="rId6"/>
    </p:custData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187308"/>
</p:tagLst>
</file>

<file path=ppt/tags/tag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187308"/>
</p:tagLst>
</file>

<file path=ppt/tags/tag5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5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6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1.xml><?xml version="1.0" encoding="utf-8"?>
<p:tagLst xmlns:p="http://schemas.openxmlformats.org/presentationml/2006/main">
  <p:tag name="KSO_WM_TEMPLATE_THUMBS_INDEX" val="1"/>
  <p:tag name="KSO_WM_TEMPLATE_SUBCATEGORY" val="0"/>
  <p:tag name="KSO_WM_TAG_VERSION" val="1.0"/>
  <p:tag name="KSO_WM_BEAUTIFY_FLAG" val="#wm#"/>
  <p:tag name="KSO_WM_TEMPLATE_CATEGORY" val="custom"/>
  <p:tag name="KSO_WM_TEMPLATE_INDEX" val="20187308"/>
</p:tagLst>
</file>

<file path=ppt/tags/tag62.xml><?xml version="1.0" encoding="utf-8"?>
<p:tagLst xmlns:p="http://schemas.openxmlformats.org/presentationml/2006/main">
  <p:tag name="KSO_WM_TAG_VERSION" val="1.0"/>
  <p:tag name="KSO_WM_BEAUTIFY_FLAG" val="#wm#"/>
  <p:tag name="KSO_WM_TEMPLATE_CATEGORY" val="custom"/>
  <p:tag name="KSO_WM_TEMPLATE_INDEX" val="596"/>
  <p:tag name="KSO_WM_UNIT_TYPE" val="a"/>
  <p:tag name="KSO_WM_UNIT_INDEX" val="1"/>
  <p:tag name="KSO_WM_UNIT_ID" val="custom596_12*a*1"/>
  <p:tag name="KSO_WM_UNIT_CLEAR" val="1"/>
  <p:tag name="KSO_WM_UNIT_LAYERLEVEL" val="1"/>
  <p:tag name="KSO_WM_UNIT_VALUE" val="13"/>
  <p:tag name="KSO_WM_UNIT_ISCONTENTSTITLE" val="0"/>
  <p:tag name="KSO_WM_UNIT_HIGHLIGHT" val="0"/>
  <p:tag name="KSO_WM_UNIT_COMPATIBLE" val="0"/>
  <p:tag name="KSO_WM_UNIT_PRESET_TEXT_INDEX" val="3"/>
  <p:tag name="KSO_WM_UNIT_PRESET_TEXT_LEN" val="17"/>
</p:tagLst>
</file>

<file path=ppt/tags/tag63.xml><?xml version="1.0" encoding="utf-8"?>
<p:tagLst xmlns:p="http://schemas.openxmlformats.org/presentationml/2006/main">
  <p:tag name="KSO_WM_SLIDE_SUBTYPE" val="pureTxt"/>
  <p:tag name="KSO_WM_TEMPLATE_TOPIC_DEFAULT" val="1"/>
  <p:tag name="KSO_WM_TEMPLATE_JOB_ID" val="2"/>
  <p:tag name="KSO_WM_TEMPLATE_SCENE_ID" val="1"/>
  <p:tag name="KSO_WM_TEMPLATE_OUTLINE_ID" val="15"/>
  <p:tag name="KSO_WM_TEMPLATE_TOPIC_ID" val="2869567"/>
  <p:tag name="KSO_WM_SLIDE_SIZE" val="828*343"/>
  <p:tag name="KSO_WM_SLIDE_POSITION" val="66*144"/>
  <p:tag name="KSO_WM_BEAUTIFY_FLAG" val="#wm#"/>
  <p:tag name="KSO_WM_SLIDE_TYPE" val="title"/>
  <p:tag name="KSO_WM_SLIDE_LAYOUT_CNT" val="1_1"/>
  <p:tag name="KSO_WM_SLIDE_LAYOUT" val="a_b"/>
  <p:tag name="KSO_WM_SLIDE_ITEM_CNT" val="2"/>
  <p:tag name="KSO_WM_SLIDE_INDEX" val="1"/>
  <p:tag name="KSO_WM_SLIDE_ID" val="custom20184553_1"/>
  <p:tag name="KSO_WM_TAG_VERSION" val="1.0"/>
  <p:tag name="KSO_WM_TEMPLATE_INDEX" val="20184553"/>
  <p:tag name="KSO_WM_TEMPLATE_CATEGORY" val="custom"/>
  <p:tag name="KSO_WM_TEMPLATE_THUMBS_INDEX" val="1、6、10、14、20、26、27、28、29、31"/>
  <p:tag name="KSO_WM_SLIDE_MODEL_TYPE" val="cover"/>
</p:tagLst>
</file>

<file path=ppt/tags/tag64.xml><?xml version="1.0" encoding="utf-8"?>
<p:tagLst xmlns:p="http://schemas.openxmlformats.org/presentationml/2006/main">
  <p:tag name="KSO_WM_TAG_VERSION" val="1.0"/>
  <p:tag name="KSO_WM_BEAUTIFY_FLAG" val="#wm#"/>
  <p:tag name="KSO_WM_TEMPLATE_CATEGORY" val="custom"/>
  <p:tag name="KSO_WM_TEMPLATE_INDEX" val="596"/>
  <p:tag name="KSO_WM_UNIT_TYPE" val="b"/>
  <p:tag name="KSO_WM_UNIT_INDEX" val="1"/>
  <p:tag name="KSO_WM_UNIT_ID" val="custom596_1*b*1"/>
  <p:tag name="KSO_WM_UNIT_CLEAR" val="1"/>
  <p:tag name="KSO_WM_UNIT_LAYERLEVEL" val="1"/>
  <p:tag name="KSO_WM_UNIT_VALUE" val="66"/>
  <p:tag name="KSO_WM_UNIT_ISCONTENTSTITLE" val="0"/>
  <p:tag name="KSO_WM_UNIT_HIGHLIGHT" val="0"/>
  <p:tag name="KSO_WM_UNIT_COMPATIBLE" val="0"/>
  <p:tag name="KSO_WM_UNIT_PRESET_TEXT_INDEX" val="3"/>
  <p:tag name="KSO_WM_UNIT_PRESET_TEXT_LEN" val="17"/>
</p:tagLst>
</file>

<file path=ppt/tags/tag65.xml><?xml version="1.0" encoding="utf-8"?>
<p:tagLst xmlns:p="http://schemas.openxmlformats.org/presentationml/2006/main">
  <p:tag name="KSO_WM_BEAUTIFY_FLAG" val="#wm#"/>
  <p:tag name="KSO_WM_TEMPLATE_CATEGORY" val="custom"/>
  <p:tag name="KSO_WM_TEMPLATE_INDEX" val="20184553"/>
</p:tagLst>
</file>

<file path=ppt/tags/tag66.xml><?xml version="1.0" encoding="utf-8"?>
<p:tagLst xmlns:p="http://schemas.openxmlformats.org/presentationml/2006/main">
  <p:tag name="KSO_WM_TAG_VERSION" val="1.0"/>
  <p:tag name="KSO_WM_BEAUTIFY_FLAG" val="#wm#"/>
  <p:tag name="KSO_WM_TEMPLATE_CATEGORY" val="custom"/>
  <p:tag name="KSO_WM_TEMPLATE_INDEX" val="596"/>
  <p:tag name="KSO_WM_UNIT_TYPE" val="b"/>
  <p:tag name="KSO_WM_UNIT_INDEX" val="1"/>
  <p:tag name="KSO_WM_UNIT_ID" val="custom596_1*b*1"/>
  <p:tag name="KSO_WM_UNIT_CLEAR" val="1"/>
  <p:tag name="KSO_WM_UNIT_LAYERLEVEL" val="1"/>
  <p:tag name="KSO_WM_UNIT_VALUE" val="66"/>
  <p:tag name="KSO_WM_UNIT_ISCONTENTSTITLE" val="0"/>
  <p:tag name="KSO_WM_UNIT_HIGHLIGHT" val="0"/>
  <p:tag name="KSO_WM_UNIT_COMPATIBLE" val="0"/>
  <p:tag name="KSO_WM_UNIT_PRESET_TEXT_INDEX" val="3"/>
  <p:tag name="KSO_WM_UNIT_PRESET_TEXT_LEN" val="17"/>
</p:tagLst>
</file>

<file path=ppt/tags/tag67.xml><?xml version="1.0" encoding="utf-8"?>
<p:tagLst xmlns:p="http://schemas.openxmlformats.org/presentationml/2006/main">
  <p:tag name="KSO_WM_BEAUTIFY_FLAG" val="#wm#"/>
  <p:tag name="KSO_WM_TEMPLATE_CATEGORY" val="custom"/>
  <p:tag name="KSO_WM_TEMPLATE_INDEX" val="20184553"/>
</p:tagLst>
</file>

<file path=ppt/tags/tag68.xml><?xml version="1.0" encoding="utf-8"?>
<p:tagLst xmlns:p="http://schemas.openxmlformats.org/presentationml/2006/main">
  <p:tag name="KSO_WM_TAG_VERSION" val="1.0"/>
  <p:tag name="KSO_WM_BEAUTIFY_FLAG" val="#wm#"/>
  <p:tag name="KSO_WM_TEMPLATE_CATEGORY" val="custom"/>
  <p:tag name="KSO_WM_TEMPLATE_INDEX" val="596"/>
  <p:tag name="KSO_WM_UNIT_TYPE" val="b"/>
  <p:tag name="KSO_WM_UNIT_INDEX" val="1"/>
  <p:tag name="KSO_WM_UNIT_ID" val="custom596_1*b*1"/>
  <p:tag name="KSO_WM_UNIT_CLEAR" val="1"/>
  <p:tag name="KSO_WM_UNIT_LAYERLEVEL" val="1"/>
  <p:tag name="KSO_WM_UNIT_VALUE" val="66"/>
  <p:tag name="KSO_WM_UNIT_ISCONTENTSTITLE" val="0"/>
  <p:tag name="KSO_WM_UNIT_HIGHLIGHT" val="0"/>
  <p:tag name="KSO_WM_UNIT_COMPATIBLE" val="0"/>
  <p:tag name="KSO_WM_UNIT_PRESET_TEXT_INDEX" val="3"/>
  <p:tag name="KSO_WM_UNIT_PRESET_TEXT_LEN" val="17"/>
</p:tagLst>
</file>

<file path=ppt/tags/tag69.xml><?xml version="1.0" encoding="utf-8"?>
<p:tagLst xmlns:p="http://schemas.openxmlformats.org/presentationml/2006/main">
  <p:tag name="KSO_WM_BEAUTIFY_FLAG" val="#wm#"/>
  <p:tag name="KSO_WM_TEMPLATE_CATEGORY" val="custom"/>
  <p:tag name="KSO_WM_TEMPLATE_INDEX" val="20184553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70.xml><?xml version="1.0" encoding="utf-8"?>
<p:tagLst xmlns:p="http://schemas.openxmlformats.org/presentationml/2006/main">
  <p:tag name="KSO_WM_TAG_VERSION" val="1.0"/>
  <p:tag name="KSO_WM_BEAUTIFY_FLAG" val="#wm#"/>
  <p:tag name="KSO_WM_TEMPLATE_CATEGORY" val="custom"/>
  <p:tag name="KSO_WM_TEMPLATE_INDEX" val="596"/>
  <p:tag name="KSO_WM_UNIT_TYPE" val="b"/>
  <p:tag name="KSO_WM_UNIT_INDEX" val="1"/>
  <p:tag name="KSO_WM_UNIT_ID" val="custom596_1*b*1"/>
  <p:tag name="KSO_WM_UNIT_CLEAR" val="1"/>
  <p:tag name="KSO_WM_UNIT_LAYERLEVEL" val="1"/>
  <p:tag name="KSO_WM_UNIT_VALUE" val="66"/>
  <p:tag name="KSO_WM_UNIT_ISCONTENTSTITLE" val="0"/>
  <p:tag name="KSO_WM_UNIT_HIGHLIGHT" val="0"/>
  <p:tag name="KSO_WM_UNIT_COMPATIBLE" val="0"/>
  <p:tag name="KSO_WM_UNIT_PRESET_TEXT_INDEX" val="3"/>
  <p:tag name="KSO_WM_UNIT_PRESET_TEXT_LEN" val="17"/>
</p:tagLst>
</file>

<file path=ppt/tags/tag71.xml><?xml version="1.0" encoding="utf-8"?>
<p:tagLst xmlns:p="http://schemas.openxmlformats.org/presentationml/2006/main">
  <p:tag name="KSO_WM_BEAUTIFY_FLAG" val="#wm#"/>
  <p:tag name="KSO_WM_TEMPLATE_CATEGORY" val="custom"/>
  <p:tag name="KSO_WM_TEMPLATE_INDEX" val="20184553"/>
</p:tagLst>
</file>

<file path=ppt/tags/tag72.xml><?xml version="1.0" encoding="utf-8"?>
<p:tagLst xmlns:p="http://schemas.openxmlformats.org/presentationml/2006/main">
  <p:tag name="KSO_WM_TAG_VERSION" val="1.0"/>
  <p:tag name="KSO_WM_BEAUTIFY_FLAG" val="#wm#"/>
  <p:tag name="KSO_WM_TEMPLATE_CATEGORY" val="custom"/>
  <p:tag name="KSO_WM_TEMPLATE_INDEX" val="596"/>
  <p:tag name="KSO_WM_UNIT_TYPE" val="b"/>
  <p:tag name="KSO_WM_UNIT_INDEX" val="1"/>
  <p:tag name="KSO_WM_UNIT_ID" val="custom596_1*b*1"/>
  <p:tag name="KSO_WM_UNIT_CLEAR" val="1"/>
  <p:tag name="KSO_WM_UNIT_LAYERLEVEL" val="1"/>
  <p:tag name="KSO_WM_UNIT_VALUE" val="66"/>
  <p:tag name="KSO_WM_UNIT_ISCONTENTSTITLE" val="0"/>
  <p:tag name="KSO_WM_UNIT_HIGHLIGHT" val="0"/>
  <p:tag name="KSO_WM_UNIT_COMPATIBLE" val="0"/>
  <p:tag name="KSO_WM_UNIT_PRESET_TEXT_INDEX" val="3"/>
  <p:tag name="KSO_WM_UNIT_PRESET_TEXT_LEN" val="17"/>
</p:tagLst>
</file>

<file path=ppt/tags/tag73.xml><?xml version="1.0" encoding="utf-8"?>
<p:tagLst xmlns:p="http://schemas.openxmlformats.org/presentationml/2006/main">
  <p:tag name="KSO_WM_BEAUTIFY_FLAG" val="#wm#"/>
  <p:tag name="KSO_WM_TEMPLATE_CATEGORY" val="custom"/>
  <p:tag name="KSO_WM_TEMPLATE_INDEX" val="20184553"/>
</p:tagLst>
</file>

<file path=ppt/tags/tag74.xml><?xml version="1.0" encoding="utf-8"?>
<p:tagLst xmlns:p="http://schemas.openxmlformats.org/presentationml/2006/main">
  <p:tag name="KSO_WM_TAG_VERSION" val="1.0"/>
  <p:tag name="KSO_WM_BEAUTIFY_FLAG" val="#wm#"/>
  <p:tag name="KSO_WM_TEMPLATE_CATEGORY" val="custom"/>
  <p:tag name="KSO_WM_TEMPLATE_INDEX" val="596"/>
  <p:tag name="KSO_WM_UNIT_TYPE" val="b"/>
  <p:tag name="KSO_WM_UNIT_INDEX" val="1"/>
  <p:tag name="KSO_WM_UNIT_ID" val="custom596_1*b*1"/>
  <p:tag name="KSO_WM_UNIT_CLEAR" val="1"/>
  <p:tag name="KSO_WM_UNIT_LAYERLEVEL" val="1"/>
  <p:tag name="KSO_WM_UNIT_VALUE" val="66"/>
  <p:tag name="KSO_WM_UNIT_ISCONTENTSTITLE" val="0"/>
  <p:tag name="KSO_WM_UNIT_HIGHLIGHT" val="0"/>
  <p:tag name="KSO_WM_UNIT_COMPATIBLE" val="0"/>
  <p:tag name="KSO_WM_UNIT_PRESET_TEXT_INDEX" val="3"/>
  <p:tag name="KSO_WM_UNIT_PRESET_TEXT_LEN" val="17"/>
</p:tagLst>
</file>

<file path=ppt/tags/tag75.xml><?xml version="1.0" encoding="utf-8"?>
<p:tagLst xmlns:p="http://schemas.openxmlformats.org/presentationml/2006/main">
  <p:tag name="KSO_WM_BEAUTIFY_FLAG" val="#wm#"/>
  <p:tag name="KSO_WM_TEMPLATE_CATEGORY" val="custom"/>
  <p:tag name="KSO_WM_TEMPLATE_INDEX" val="20184553"/>
</p:tagLst>
</file>

<file path=ppt/tags/tag76.xml><?xml version="1.0" encoding="utf-8"?>
<p:tagLst xmlns:p="http://schemas.openxmlformats.org/presentationml/2006/main">
  <p:tag name="KSO_WM_TAG_VERSION" val="1.0"/>
  <p:tag name="KSO_WM_BEAUTIFY_FLAG" val="#wm#"/>
  <p:tag name="KSO_WM_TEMPLATE_CATEGORY" val="custom"/>
  <p:tag name="KSO_WM_TEMPLATE_INDEX" val="596"/>
  <p:tag name="KSO_WM_UNIT_TYPE" val="b"/>
  <p:tag name="KSO_WM_UNIT_INDEX" val="1"/>
  <p:tag name="KSO_WM_UNIT_ID" val="custom596_1*b*1"/>
  <p:tag name="KSO_WM_UNIT_CLEAR" val="1"/>
  <p:tag name="KSO_WM_UNIT_LAYERLEVEL" val="1"/>
  <p:tag name="KSO_WM_UNIT_VALUE" val="66"/>
  <p:tag name="KSO_WM_UNIT_ISCONTENTSTITLE" val="0"/>
  <p:tag name="KSO_WM_UNIT_HIGHLIGHT" val="0"/>
  <p:tag name="KSO_WM_UNIT_COMPATIBLE" val="0"/>
  <p:tag name="KSO_WM_UNIT_PRESET_TEXT_INDEX" val="3"/>
  <p:tag name="KSO_WM_UNIT_PRESET_TEXT_LEN" val="17"/>
</p:tagLst>
</file>

<file path=ppt/tags/tag77.xml><?xml version="1.0" encoding="utf-8"?>
<p:tagLst xmlns:p="http://schemas.openxmlformats.org/presentationml/2006/main">
  <p:tag name="KSO_WM_BEAUTIFY_FLAG" val="#wm#"/>
  <p:tag name="KSO_WM_TEMPLATE_CATEGORY" val="custom"/>
  <p:tag name="KSO_WM_TEMPLATE_INDEX" val="20184553"/>
</p:tagLst>
</file>

<file path=ppt/tags/tag78.xml><?xml version="1.0" encoding="utf-8"?>
<p:tagLst xmlns:p="http://schemas.openxmlformats.org/presentationml/2006/main">
  <p:tag name="KSO_WM_TAG_VERSION" val="1.0"/>
  <p:tag name="KSO_WM_BEAUTIFY_FLAG" val="#wm#"/>
  <p:tag name="KSO_WM_TEMPLATE_CATEGORY" val="custom"/>
  <p:tag name="KSO_WM_TEMPLATE_INDEX" val="596"/>
  <p:tag name="KSO_WM_UNIT_TYPE" val="b"/>
  <p:tag name="KSO_WM_UNIT_INDEX" val="1"/>
  <p:tag name="KSO_WM_UNIT_ID" val="custom596_1*b*1"/>
  <p:tag name="KSO_WM_UNIT_CLEAR" val="1"/>
  <p:tag name="KSO_WM_UNIT_LAYERLEVEL" val="1"/>
  <p:tag name="KSO_WM_UNIT_VALUE" val="66"/>
  <p:tag name="KSO_WM_UNIT_ISCONTENTSTITLE" val="0"/>
  <p:tag name="KSO_WM_UNIT_HIGHLIGHT" val="0"/>
  <p:tag name="KSO_WM_UNIT_COMPATIBLE" val="0"/>
  <p:tag name="KSO_WM_UNIT_PRESET_TEXT_INDEX" val="3"/>
  <p:tag name="KSO_WM_UNIT_PRESET_TEXT_LEN" val="17"/>
</p:tagLst>
</file>

<file path=ppt/tags/tag79.xml><?xml version="1.0" encoding="utf-8"?>
<p:tagLst xmlns:p="http://schemas.openxmlformats.org/presentationml/2006/main">
  <p:tag name="KSO_WM_BEAUTIFY_FLAG" val="#wm#"/>
  <p:tag name="KSO_WM_TEMPLATE_CATEGORY" val="custom"/>
  <p:tag name="KSO_WM_TEMPLATE_INDEX" val="20184553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80.xml><?xml version="1.0" encoding="utf-8"?>
<p:tagLst xmlns:p="http://schemas.openxmlformats.org/presentationml/2006/main">
  <p:tag name="KSO_WM_TAG_VERSION" val="1.0"/>
  <p:tag name="KSO_WM_BEAUTIFY_FLAG" val="#wm#"/>
  <p:tag name="KSO_WM_TEMPLATE_CATEGORY" val="custom"/>
  <p:tag name="KSO_WM_TEMPLATE_INDEX" val="596"/>
  <p:tag name="KSO_WM_UNIT_TYPE" val="b"/>
  <p:tag name="KSO_WM_UNIT_INDEX" val="1"/>
  <p:tag name="KSO_WM_UNIT_ID" val="custom596_1*b*1"/>
  <p:tag name="KSO_WM_UNIT_CLEAR" val="1"/>
  <p:tag name="KSO_WM_UNIT_LAYERLEVEL" val="1"/>
  <p:tag name="KSO_WM_UNIT_VALUE" val="66"/>
  <p:tag name="KSO_WM_UNIT_ISCONTENTSTITLE" val="0"/>
  <p:tag name="KSO_WM_UNIT_HIGHLIGHT" val="0"/>
  <p:tag name="KSO_WM_UNIT_COMPATIBLE" val="0"/>
  <p:tag name="KSO_WM_UNIT_PRESET_TEXT_INDEX" val="3"/>
  <p:tag name="KSO_WM_UNIT_PRESET_TEXT_LEN" val="17"/>
</p:tagLst>
</file>

<file path=ppt/tags/tag81.xml><?xml version="1.0" encoding="utf-8"?>
<p:tagLst xmlns:p="http://schemas.openxmlformats.org/presentationml/2006/main">
  <p:tag name="KSO_WM_BEAUTIFY_FLAG" val="#wm#"/>
  <p:tag name="KSO_WM_TEMPLATE_CATEGORY" val="custom"/>
  <p:tag name="KSO_WM_TEMPLATE_INDEX" val="20184553"/>
</p:tagLst>
</file>

<file path=ppt/tags/tag82.xml><?xml version="1.0" encoding="utf-8"?>
<p:tagLst xmlns:p="http://schemas.openxmlformats.org/presentationml/2006/main">
  <p:tag name="KSO_WM_TAG_VERSION" val="1.0"/>
  <p:tag name="KSO_WM_BEAUTIFY_FLAG" val="#wm#"/>
  <p:tag name="KSO_WM_TEMPLATE_CATEGORY" val="custom"/>
  <p:tag name="KSO_WM_TEMPLATE_INDEX" val="596"/>
  <p:tag name="KSO_WM_UNIT_TYPE" val="b"/>
  <p:tag name="KSO_WM_UNIT_INDEX" val="1"/>
  <p:tag name="KSO_WM_UNIT_ID" val="custom596_1*b*1"/>
  <p:tag name="KSO_WM_UNIT_CLEAR" val="1"/>
  <p:tag name="KSO_WM_UNIT_LAYERLEVEL" val="1"/>
  <p:tag name="KSO_WM_UNIT_VALUE" val="66"/>
  <p:tag name="KSO_WM_UNIT_ISCONTENTSTITLE" val="0"/>
  <p:tag name="KSO_WM_UNIT_HIGHLIGHT" val="0"/>
  <p:tag name="KSO_WM_UNIT_COMPATIBLE" val="0"/>
  <p:tag name="KSO_WM_UNIT_PRESET_TEXT_INDEX" val="3"/>
  <p:tag name="KSO_WM_UNIT_PRESET_TEXT_LEN" val="17"/>
</p:tagLst>
</file>

<file path=ppt/tags/tag83.xml><?xml version="1.0" encoding="utf-8"?>
<p:tagLst xmlns:p="http://schemas.openxmlformats.org/presentationml/2006/main">
  <p:tag name="KSO_WM_BEAUTIFY_FLAG" val="#wm#"/>
  <p:tag name="KSO_WM_TEMPLATE_CATEGORY" val="custom"/>
  <p:tag name="KSO_WM_TEMPLATE_INDEX" val="20184553"/>
</p:tagLst>
</file>

<file path=ppt/tags/tag84.xml><?xml version="1.0" encoding="utf-8"?>
<p:tagLst xmlns:p="http://schemas.openxmlformats.org/presentationml/2006/main">
  <p:tag name="KSO_WM_TAG_VERSION" val="1.0"/>
  <p:tag name="KSO_WM_BEAUTIFY_FLAG" val="#wm#"/>
  <p:tag name="KSO_WM_TEMPLATE_CATEGORY" val="custom"/>
  <p:tag name="KSO_WM_TEMPLATE_INDEX" val="596"/>
  <p:tag name="KSO_WM_UNIT_TYPE" val="b"/>
  <p:tag name="KSO_WM_UNIT_INDEX" val="1"/>
  <p:tag name="KSO_WM_UNIT_ID" val="custom596_1*b*1"/>
  <p:tag name="KSO_WM_UNIT_CLEAR" val="1"/>
  <p:tag name="KSO_WM_UNIT_LAYERLEVEL" val="1"/>
  <p:tag name="KSO_WM_UNIT_VALUE" val="66"/>
  <p:tag name="KSO_WM_UNIT_ISCONTENTSTITLE" val="0"/>
  <p:tag name="KSO_WM_UNIT_HIGHLIGHT" val="0"/>
  <p:tag name="KSO_WM_UNIT_COMPATIBLE" val="0"/>
  <p:tag name="KSO_WM_UNIT_PRESET_TEXT_INDEX" val="3"/>
  <p:tag name="KSO_WM_UNIT_PRESET_TEXT_LEN" val="17"/>
</p:tagLst>
</file>

<file path=ppt/tags/tag85.xml><?xml version="1.0" encoding="utf-8"?>
<p:tagLst xmlns:p="http://schemas.openxmlformats.org/presentationml/2006/main">
  <p:tag name="KSO_WM_BEAUTIFY_FLAG" val="#wm#"/>
  <p:tag name="KSO_WM_TEMPLATE_CATEGORY" val="custom"/>
  <p:tag name="KSO_WM_TEMPLATE_INDEX" val="20184553"/>
</p:tagLst>
</file>

<file path=ppt/tags/tag86.xml><?xml version="1.0" encoding="utf-8"?>
<p:tagLst xmlns:p="http://schemas.openxmlformats.org/presentationml/2006/main">
  <p:tag name="KSO_WM_TAG_VERSION" val="1.0"/>
  <p:tag name="KSO_WM_BEAUTIFY_FLAG" val="#wm#"/>
  <p:tag name="KSO_WM_TEMPLATE_CATEGORY" val="custom"/>
  <p:tag name="KSO_WM_TEMPLATE_INDEX" val="596"/>
  <p:tag name="KSO_WM_UNIT_TYPE" val="b"/>
  <p:tag name="KSO_WM_UNIT_INDEX" val="1"/>
  <p:tag name="KSO_WM_UNIT_ID" val="custom596_1*b*1"/>
  <p:tag name="KSO_WM_UNIT_CLEAR" val="1"/>
  <p:tag name="KSO_WM_UNIT_LAYERLEVEL" val="1"/>
  <p:tag name="KSO_WM_UNIT_VALUE" val="66"/>
  <p:tag name="KSO_WM_UNIT_ISCONTENTSTITLE" val="0"/>
  <p:tag name="KSO_WM_UNIT_HIGHLIGHT" val="0"/>
  <p:tag name="KSO_WM_UNIT_COMPATIBLE" val="0"/>
  <p:tag name="KSO_WM_UNIT_PRESET_TEXT_INDEX" val="3"/>
  <p:tag name="KSO_WM_UNIT_PRESET_TEXT_LEN" val="17"/>
</p:tagLst>
</file>

<file path=ppt/tags/tag87.xml><?xml version="1.0" encoding="utf-8"?>
<p:tagLst xmlns:p="http://schemas.openxmlformats.org/presentationml/2006/main">
  <p:tag name="KSO_WM_BEAUTIFY_FLAG" val="#wm#"/>
  <p:tag name="KSO_WM_TEMPLATE_CATEGORY" val="custom"/>
  <p:tag name="KSO_WM_TEMPLATE_INDEX" val="20184553"/>
</p:tagLst>
</file>

<file path=ppt/tags/tag88.xml><?xml version="1.0" encoding="utf-8"?>
<p:tagLst xmlns:p="http://schemas.openxmlformats.org/presentationml/2006/main">
  <p:tag name="KSO_WM_TAG_VERSION" val="1.0"/>
  <p:tag name="KSO_WM_BEAUTIFY_FLAG" val="#wm#"/>
  <p:tag name="KSO_WM_TEMPLATE_CATEGORY" val="custom"/>
  <p:tag name="KSO_WM_TEMPLATE_INDEX" val="596"/>
  <p:tag name="KSO_WM_UNIT_TYPE" val="b"/>
  <p:tag name="KSO_WM_UNIT_INDEX" val="1"/>
  <p:tag name="KSO_WM_UNIT_ID" val="custom596_1*b*1"/>
  <p:tag name="KSO_WM_UNIT_CLEAR" val="1"/>
  <p:tag name="KSO_WM_UNIT_LAYERLEVEL" val="1"/>
  <p:tag name="KSO_WM_UNIT_VALUE" val="66"/>
  <p:tag name="KSO_WM_UNIT_ISCONTENTSTITLE" val="0"/>
  <p:tag name="KSO_WM_UNIT_HIGHLIGHT" val="0"/>
  <p:tag name="KSO_WM_UNIT_COMPATIBLE" val="0"/>
  <p:tag name="KSO_WM_UNIT_PRESET_TEXT_INDEX" val="3"/>
  <p:tag name="KSO_WM_UNIT_PRESET_TEXT_LEN" val="17"/>
</p:tagLst>
</file>

<file path=ppt/tags/tag89.xml><?xml version="1.0" encoding="utf-8"?>
<p:tagLst xmlns:p="http://schemas.openxmlformats.org/presentationml/2006/main">
  <p:tag name="KSO_WM_BEAUTIFY_FLAG" val="#wm#"/>
  <p:tag name="KSO_WM_TEMPLATE_CATEGORY" val="custom"/>
  <p:tag name="KSO_WM_TEMPLATE_INDEX" val="20184553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90.xml><?xml version="1.0" encoding="utf-8"?>
<p:tagLst xmlns:p="http://schemas.openxmlformats.org/presentationml/2006/main">
  <p:tag name="KSO_WM_TAG_VERSION" val="1.0"/>
  <p:tag name="KSO_WM_BEAUTIFY_FLAG" val="#wm#"/>
  <p:tag name="KSO_WM_TEMPLATE_CATEGORY" val="custom"/>
  <p:tag name="KSO_WM_TEMPLATE_INDEX" val="596"/>
  <p:tag name="KSO_WM_UNIT_TYPE" val="b"/>
  <p:tag name="KSO_WM_UNIT_INDEX" val="1"/>
  <p:tag name="KSO_WM_UNIT_ID" val="custom596_1*b*1"/>
  <p:tag name="KSO_WM_UNIT_CLEAR" val="1"/>
  <p:tag name="KSO_WM_UNIT_LAYERLEVEL" val="1"/>
  <p:tag name="KSO_WM_UNIT_VALUE" val="66"/>
  <p:tag name="KSO_WM_UNIT_ISCONTENTSTITLE" val="0"/>
  <p:tag name="KSO_WM_UNIT_HIGHLIGHT" val="0"/>
  <p:tag name="KSO_WM_UNIT_COMPATIBLE" val="0"/>
  <p:tag name="KSO_WM_UNIT_PRESET_TEXT_INDEX" val="3"/>
  <p:tag name="KSO_WM_UNIT_PRESET_TEXT_LEN" val="17"/>
</p:tagLst>
</file>

<file path=ppt/tags/tag91.xml><?xml version="1.0" encoding="utf-8"?>
<p:tagLst xmlns:p="http://schemas.openxmlformats.org/presentationml/2006/main">
  <p:tag name="KSO_WM_BEAUTIFY_FLAG" val="#wm#"/>
  <p:tag name="KSO_WM_TEMPLATE_CATEGORY" val="custom"/>
  <p:tag name="KSO_WM_TEMPLATE_INDEX" val="20184553"/>
</p:tagLst>
</file>

<file path=ppt/tags/tag92.xml><?xml version="1.0" encoding="utf-8"?>
<p:tagLst xmlns:p="http://schemas.openxmlformats.org/presentationml/2006/main">
  <p:tag name="KSO_WM_TAG_VERSION" val="1.0"/>
  <p:tag name="KSO_WM_BEAUTIFY_FLAG" val="#wm#"/>
  <p:tag name="KSO_WM_TEMPLATE_CATEGORY" val="custom"/>
  <p:tag name="KSO_WM_TEMPLATE_INDEX" val="596"/>
  <p:tag name="KSO_WM_UNIT_TYPE" val="b"/>
  <p:tag name="KSO_WM_UNIT_INDEX" val="1"/>
  <p:tag name="KSO_WM_UNIT_ID" val="custom596_1*b*1"/>
  <p:tag name="KSO_WM_UNIT_CLEAR" val="1"/>
  <p:tag name="KSO_WM_UNIT_LAYERLEVEL" val="1"/>
  <p:tag name="KSO_WM_UNIT_VALUE" val="66"/>
  <p:tag name="KSO_WM_UNIT_ISCONTENTSTITLE" val="0"/>
  <p:tag name="KSO_WM_UNIT_HIGHLIGHT" val="0"/>
  <p:tag name="KSO_WM_UNIT_COMPATIBLE" val="0"/>
  <p:tag name="KSO_WM_UNIT_PRESET_TEXT_INDEX" val="3"/>
  <p:tag name="KSO_WM_UNIT_PRESET_TEXT_LEN" val="17"/>
</p:tagLst>
</file>

<file path=ppt/tags/tag93.xml><?xml version="1.0" encoding="utf-8"?>
<p:tagLst xmlns:p="http://schemas.openxmlformats.org/presentationml/2006/main">
  <p:tag name="KSO_WM_BEAUTIFY_FLAG" val="#wm#"/>
  <p:tag name="KSO_WM_TEMPLATE_CATEGORY" val="custom"/>
  <p:tag name="KSO_WM_TEMPLATE_INDEX" val="20184553"/>
</p:tagLst>
</file>

<file path=ppt/tags/tag94.xml><?xml version="1.0" encoding="utf-8"?>
<p:tagLst xmlns:p="http://schemas.openxmlformats.org/presentationml/2006/main">
  <p:tag name="KSO_WM_TAG_VERSION" val="1.0"/>
  <p:tag name="KSO_WM_BEAUTIFY_FLAG" val="#wm#"/>
  <p:tag name="KSO_WM_TEMPLATE_CATEGORY" val="custom"/>
  <p:tag name="KSO_WM_TEMPLATE_INDEX" val="596"/>
  <p:tag name="KSO_WM_UNIT_TYPE" val="b"/>
  <p:tag name="KSO_WM_UNIT_INDEX" val="1"/>
  <p:tag name="KSO_WM_UNIT_ID" val="custom596_1*b*1"/>
  <p:tag name="KSO_WM_UNIT_CLEAR" val="1"/>
  <p:tag name="KSO_WM_UNIT_LAYERLEVEL" val="1"/>
  <p:tag name="KSO_WM_UNIT_VALUE" val="66"/>
  <p:tag name="KSO_WM_UNIT_ISCONTENTSTITLE" val="0"/>
  <p:tag name="KSO_WM_UNIT_HIGHLIGHT" val="0"/>
  <p:tag name="KSO_WM_UNIT_COMPATIBLE" val="0"/>
  <p:tag name="KSO_WM_UNIT_PRESET_TEXT_INDEX" val="3"/>
  <p:tag name="KSO_WM_UNIT_PRESET_TEXT_LEN" val="17"/>
</p:tagLst>
</file>

<file path=ppt/tags/tag95.xml><?xml version="1.0" encoding="utf-8"?>
<p:tagLst xmlns:p="http://schemas.openxmlformats.org/presentationml/2006/main">
  <p:tag name="KSO_WM_BEAUTIFY_FLAG" val="#wm#"/>
  <p:tag name="KSO_WM_TEMPLATE_CATEGORY" val="custom"/>
  <p:tag name="KSO_WM_TEMPLATE_INDEX" val="20184553"/>
</p:tagLst>
</file>

<file path=ppt/tags/tag96.xml><?xml version="1.0" encoding="utf-8"?>
<p:tagLst xmlns:p="http://schemas.openxmlformats.org/presentationml/2006/main">
  <p:tag name="KSO_WM_TAG_VERSION" val="1.0"/>
  <p:tag name="KSO_WM_BEAUTIFY_FLAG" val="#wm#"/>
  <p:tag name="KSO_WM_TEMPLATE_CATEGORY" val="custom"/>
  <p:tag name="KSO_WM_TEMPLATE_INDEX" val="596"/>
  <p:tag name="KSO_WM_UNIT_TYPE" val="b"/>
  <p:tag name="KSO_WM_UNIT_INDEX" val="1"/>
  <p:tag name="KSO_WM_UNIT_ID" val="custom596_1*b*1"/>
  <p:tag name="KSO_WM_UNIT_CLEAR" val="1"/>
  <p:tag name="KSO_WM_UNIT_LAYERLEVEL" val="1"/>
  <p:tag name="KSO_WM_UNIT_VALUE" val="66"/>
  <p:tag name="KSO_WM_UNIT_ISCONTENTSTITLE" val="0"/>
  <p:tag name="KSO_WM_UNIT_HIGHLIGHT" val="0"/>
  <p:tag name="KSO_WM_UNIT_COMPATIBLE" val="0"/>
  <p:tag name="KSO_WM_UNIT_PRESET_TEXT_INDEX" val="3"/>
  <p:tag name="KSO_WM_UNIT_PRESET_TEXT_LEN" val="17"/>
</p:tagLst>
</file>

<file path=ppt/tags/tag97.xml><?xml version="1.0" encoding="utf-8"?>
<p:tagLst xmlns:p="http://schemas.openxmlformats.org/presentationml/2006/main">
  <p:tag name="KSO_WM_BEAUTIFY_FLAG" val="#wm#"/>
  <p:tag name="KSO_WM_TEMPLATE_CATEGORY" val="custom"/>
  <p:tag name="KSO_WM_TEMPLATE_INDEX" val="20184553"/>
</p:tagLst>
</file>

<file path=ppt/tags/tag98.xml><?xml version="1.0" encoding="utf-8"?>
<p:tagLst xmlns:p="http://schemas.openxmlformats.org/presentationml/2006/main">
  <p:tag name="KSO_WM_TAG_VERSION" val="1.0"/>
  <p:tag name="KSO_WM_BEAUTIFY_FLAG" val="#wm#"/>
  <p:tag name="KSO_WM_TEMPLATE_CATEGORY" val="custom"/>
  <p:tag name="KSO_WM_TEMPLATE_INDEX" val="596"/>
  <p:tag name="KSO_WM_UNIT_TYPE" val="b"/>
  <p:tag name="KSO_WM_UNIT_INDEX" val="1"/>
  <p:tag name="KSO_WM_UNIT_ID" val="custom596_1*b*1"/>
  <p:tag name="KSO_WM_UNIT_CLEAR" val="1"/>
  <p:tag name="KSO_WM_UNIT_LAYERLEVEL" val="1"/>
  <p:tag name="KSO_WM_UNIT_VALUE" val="66"/>
  <p:tag name="KSO_WM_UNIT_ISCONTENTSTITLE" val="0"/>
  <p:tag name="KSO_WM_UNIT_HIGHLIGHT" val="0"/>
  <p:tag name="KSO_WM_UNIT_COMPATIBLE" val="0"/>
  <p:tag name="KSO_WM_UNIT_PRESET_TEXT_INDEX" val="3"/>
  <p:tag name="KSO_WM_UNIT_PRESET_TEXT_LEN" val="17"/>
</p:tagLst>
</file>

<file path=ppt/tags/tag99.xml><?xml version="1.0" encoding="utf-8"?>
<p:tagLst xmlns:p="http://schemas.openxmlformats.org/presentationml/2006/main">
  <p:tag name="KSO_WM_BEAUTIFY_FLAG" val="#wm#"/>
  <p:tag name="KSO_WM_TEMPLATE_CATEGORY" val="custom"/>
  <p:tag name="KSO_WM_TEMPLATE_INDEX" val="20184553"/>
</p:tagLst>
</file>

<file path=ppt/theme/theme1.xml><?xml version="1.0" encoding="utf-8"?>
<a:theme xmlns:a="http://schemas.openxmlformats.org/drawingml/2006/main" name="自定义设计方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2925</Words>
  <Application>WPS 演示</Application>
  <PresentationFormat>自定义</PresentationFormat>
  <Paragraphs>225</Paragraphs>
  <Slides>19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19</vt:i4>
      </vt:variant>
    </vt:vector>
  </HeadingPairs>
  <TitlesOfParts>
    <vt:vector size="30" baseType="lpstr">
      <vt:lpstr>Arial</vt:lpstr>
      <vt:lpstr>宋体</vt:lpstr>
      <vt:lpstr>Wingdings</vt:lpstr>
      <vt:lpstr>黑体</vt:lpstr>
      <vt:lpstr>微软雅黑</vt:lpstr>
      <vt:lpstr>Calibri</vt:lpstr>
      <vt:lpstr>楷体_GB2312</vt:lpstr>
      <vt:lpstr>新宋体</vt:lpstr>
      <vt:lpstr>Arial Unicode MS</vt:lpstr>
      <vt:lpstr>Times New Roman</vt:lpstr>
      <vt:lpstr>自定义设计方案</vt:lpstr>
      <vt:lpstr>3 乡愁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第二十八章 锐角三角函数</dc:title>
  <dc:creator/>
  <cp:lastModifiedBy>aa</cp:lastModifiedBy>
  <cp:revision>16</cp:revision>
  <dcterms:created xsi:type="dcterms:W3CDTF">2018-03-01T02:03:00Z</dcterms:created>
  <dcterms:modified xsi:type="dcterms:W3CDTF">2019-12-27T12:28:51Z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2052-11.1.0.9208</vt:lpwstr>
  </property>
</Properties>
</file>