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10" r:id="rId2"/>
    <p:sldId id="558" r:id="rId3"/>
    <p:sldId id="470" r:id="rId4"/>
    <p:sldId id="517" r:id="rId5"/>
    <p:sldId id="552" r:id="rId6"/>
    <p:sldId id="431" r:id="rId7"/>
    <p:sldId id="553" r:id="rId8"/>
    <p:sldId id="554" r:id="rId9"/>
    <p:sldId id="412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32" r:id="rId18"/>
    <p:sldId id="423" r:id="rId19"/>
    <p:sldId id="430" r:id="rId20"/>
    <p:sldId id="424" r:id="rId21"/>
    <p:sldId id="428" r:id="rId22"/>
    <p:sldId id="426" r:id="rId23"/>
    <p:sldId id="555" r:id="rId24"/>
    <p:sldId id="521" r:id="rId25"/>
    <p:sldId id="522" r:id="rId26"/>
    <p:sldId id="556" r:id="rId27"/>
    <p:sldId id="559" r:id="rId28"/>
    <p:sldId id="560" r:id="rId29"/>
    <p:sldId id="561" r:id="rId30"/>
    <p:sldId id="562" r:id="rId31"/>
    <p:sldId id="520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2D1"/>
    <a:srgbClr val="000000"/>
    <a:srgbClr val="1D41D5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32" y="84"/>
      </p:cViewPr>
      <p:guideLst>
        <p:guide orient="horz" pos="2160"/>
        <p:guide pos="28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2020/4/9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8448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2020/4/9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608400"/>
            <a:ext cx="82269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515600"/>
            <a:ext cx="82269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CX\Desktop\&#30123;&#24773;&#23621;&#23478;&#26399;&#22914;&#20309;&#23433;&#25490;&#23398;&#20064;&#35268;&#21010;%20&#26631;&#28165;(270P).qlv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3890" y="969010"/>
            <a:ext cx="8101330" cy="280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dirty="0"/>
              <a:t>                                       </a:t>
            </a:r>
            <a:r>
              <a:rPr lang="en-US" altLang="zh-CN" sz="1600" dirty="0"/>
              <a:t> </a:t>
            </a:r>
            <a:r>
              <a:rPr lang="zh-CN" altLang="en-US" sz="4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班会课主题：</a:t>
            </a:r>
          </a:p>
          <a:p>
            <a:r>
              <a:rPr lang="zh-CN" altLang="en-US" sz="405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</a:p>
          <a:p>
            <a:r>
              <a:rPr lang="zh-CN" altLang="en-US" sz="405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疫情期间    </a:t>
            </a:r>
          </a:p>
          <a:p>
            <a:r>
              <a:rPr lang="zh-CN" altLang="en-US" sz="4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致努力的自己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980" y="0"/>
            <a:ext cx="904938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                               </a:t>
            </a:r>
            <a:r>
              <a:rPr lang="zh-CN" altLang="en-US" sz="2800">
                <a:solidFill>
                  <a:srgbClr val="FF0000"/>
                </a:solidFill>
              </a:rPr>
              <a:t>家长寄语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罗潼，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妈妈希望你现在自觉学习，完成每个阶段该完成的，未来的路越来越宽广!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雅欣，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你是个聪明的孩子，只要今天比昨天进步一点点就好了。加油哦！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喆浩，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只要你认真一点再细心一点，什么都难不到你，加油!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罗衡，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爸爸妈妈希望认真能陪伴着你，成功也就能陪伴着你。加油！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嘉怡，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多动脑筋的同时还要多动手，认真、勤奋，是学习成绩提高的主要因素，我看好你，加油！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4140" y="198120"/>
            <a:ext cx="890524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思婷，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妈妈希望你学习自觉点，听完课有时间要重新复习下，你是个聪明的孩子，只要你勤奋相信学习会进步的，加油！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仕轩，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努力不是一种样子而是一种态度，不走心的努力都是在作秀！</a:t>
            </a:r>
          </a:p>
          <a:p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你的努力不为父母争光，而是为自己争气，更为今后的人生添彩！</a:t>
            </a:r>
          </a:p>
          <a:p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记住：现在不吃读书的苦，以后必吃生活的苦！爸爸妈妈希望你加油！</a:t>
            </a:r>
          </a:p>
          <a:p>
            <a:endParaRPr lang="zh-CN" altLang="en-US" sz="28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陈梓桐，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自律是人生基石！加油！努力吧！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290" y="78740"/>
            <a:ext cx="899477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锐杰，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自己打败自己是最可悲的失败，自己战胜自己是最可贵的胜利。勤奋是天才的摇篮，耕耘是智慧的源泉。愿你做个品学兼优的好孩子。</a:t>
            </a:r>
          </a:p>
          <a:p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锐杰，从今天做起，规划好自己的作息时间，按时听课，按时完成作业，好学生从自律开始，加油！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泓畅，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你是个聪明的孩子，但做什么事情要有规划，不能盲目随性。现在的努力是为以后打好基础，你要记住一句名言：少壮不努力老大徒伤悲。所以要认真对待学习。加油儿子！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奕乔，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你是个懂事的孩子，在学习上要有自己的目标，只有不失去目标，就不会失去自己。爸爸妈妈知道你能行的，加油！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980" y="178435"/>
            <a:ext cx="88855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润祥，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聪明的你如果稍微努力一点，你会发现自己的付出是多么的值得，学习靠的是自觉，不应以应付的态度，请永远记住，你是在为自己而学习，你的努力终将成就更好的自己。妈妈相信你一定能做到，加油！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泽铭，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你是个聪明自觉的好孩子，希望你在以后学习上，更自信更努力，争取更好的成绩！爸爸妈妈相信你一定能做到的，加油加油！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梓凯，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生活中你是个大哥哥角色，在家看好弟弟的安全，在外保护弟弟不被同伴欺负，简直就是奥特曼的存在。</a:t>
            </a:r>
          </a:p>
          <a:p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</a:rPr>
              <a:t>学习中，你一直在用情商引领你学习耍小聪明，可是有情商还不够。还要有智商，我们希望你多动动脑子在学习上，跟你身边优秀的同学学习，以后成为对社会有用的人，加油，努力，向上要用力！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4295" y="88900"/>
            <a:ext cx="902462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奕如，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成功是属于最有力量的人。在这里，"力量"是指有文化有知识有能力。加油！你一定行！“业精于勤，荒于嬉，行成于思，毁于随。”你虽自觉也肯努力，但还希望能当成座右铭继续自勉！争取更大的进步！</a:t>
            </a: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如塬，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妈妈曾经说过陪你成长陪你学习，这会是我永远的初衷。你的学习、你的坚持、你认真的态度我一直看在眼里，但，还不够!进步或再努力坚持不懈的学习是你的目标，一切源于你自身，只有你能改变你自己、掌握命运！努力!加油!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975" y="98425"/>
            <a:ext cx="9004935" cy="741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婕颖，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希望你在上课时能认真听好老师讲的每一节课，只要你努力就会有更多的希望，好好学习吧，知识永远是最强的力量！妈妈希望你在新学期里身心健康，学习进步将来做个对社会有用的人！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钰欣，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凡事都要尽自己最大的努力，将来才不会给自己留后悔的余地。加油宝贝！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我的菲，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希望你既拥有积极乐观的学习和生活态度，又拥有静心的能量。如此，自信会与你相随，幸福快乐亦会与你相伴！</a:t>
            </a:r>
          </a:p>
          <a:p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无论何时，当你觉得能量不足的时候，记得有我，我会帮助你去开启，去寻找你所需要的能量！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刘展帆，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你是最棒的！相信你自己。加油！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3665" y="178435"/>
            <a:ext cx="888555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家欣，</a:t>
            </a:r>
            <a:r>
              <a:rPr lang="zh-CN" altLang="en-US" sz="2800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妈妈希望你知道忍耐和坚持是痛苦的，但它会给你好处，坚持之树结黄金之果，希望你有向往的生活并为之努力！明天会更好！</a:t>
            </a:r>
          </a:p>
          <a:p>
            <a:endParaRPr lang="zh-CN" altLang="en-US" sz="2800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伊玲，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希望你能够明确你的目标，积极向上，科学作息适度紧张，讲究学习方法，保质保量，顽强拼搏，不放不弃，努力拼搏每一天，让平凡成就梦想，做老师心中的王牌，做父母心中的明星，不负天赐的智慧，不负青春的理想，有梦就要去追。加油！你可以的。</a:t>
            </a:r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>
              <a:solidFill>
                <a:srgbClr val="1552D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3045" y="227965"/>
            <a:ext cx="861758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爸爸妈妈说的这些话，也许是引用名人名言，也许是自己根据你平时的表现来写的！但不管是哪一种来源，都是他们的心声，是他们的肺腑之言，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是他们对你们鼓舞，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是他们对你们的叮嘱，是他们对你们的期盼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，或严厉或感性或理性，但不变的是对你们的爱！为了你们上好网课，他们用微薄的收入给你买电脑买平板，为了你的学习，他们做好一切后勤的服务工作，为了你们的学习，他们不厌其烦的提醒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······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   被窝很好，它可以给你温暖，也可以让你萎靡！游戏很有趣，它可以给你快乐，也可以让你沉沦！拖延很自由，它可以给你潇洒，也可以让你迷茫！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······</a:t>
            </a:r>
          </a:p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  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4140" y="168275"/>
            <a:ext cx="891540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老师寄语</a:t>
            </a:r>
          </a:p>
          <a:p>
            <a:r>
              <a:rPr lang="zh-CN" altLang="en-US" sz="28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学习时代最曼妙的风景，是内心的淡定与从容，不管遇见任何学习的困难。别怕明天不会更好，别怕人生路上没有好风景，春有百花秋有月，夏有凉风冬有雪。哪怕是疫情期间，心怀美好，追求执着，人生处处有阳光；心怀美好，执着追求，人间处处有温暖。愿我们常怀美好，一路前行，品读三月里最美的春天。</a:t>
            </a:r>
          </a:p>
          <a:p>
            <a:r>
              <a:rPr lang="zh-CN" altLang="en-US" sz="2800" b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七（8）班主任  李老师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55" y="97790"/>
            <a:ext cx="7779385" cy="66624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248785" y="5992495"/>
            <a:ext cx="38366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1552D1"/>
                </a:solidFill>
              </a:rPr>
              <a:t>--------</a:t>
            </a:r>
            <a:r>
              <a:rPr lang="zh-CN" altLang="en-US" sz="3200">
                <a:solidFill>
                  <a:srgbClr val="1552D1"/>
                </a:solidFill>
              </a:rPr>
              <a:t>丹纯老师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4295" y="217805"/>
            <a:ext cx="8726170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学习目标</a:t>
            </a:r>
          </a:p>
          <a:p>
            <a:endParaRPr lang="en-US" altLang="zh-CN" sz="32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感受榜样的力量，坚定学习的信念。</a:t>
            </a:r>
          </a:p>
          <a:p>
            <a:endParaRPr lang="en-US" altLang="zh-CN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掌握疫情当前在家学习的方法。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820" y="98425"/>
            <a:ext cx="906018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友情提醒经常没完成任务的同学: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咱们迟早会开学的，我们迟早会见面的。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我现在热烈盼望着开学，让不认真学习的学生接受一下生活的磨难。     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不要以为只有你们自己觉得难，老师也很不习惯，很多时候看到你们发过来的问题，都恨不得飞到你身边指着练习册给你讲解。你们的家长，工作之余，还要监督你们的学业，还要学习那些软件的操作。在这个特殊的时期，家长一边担心自己的孩子会落于人下，但当面对你们一次次的不自觉，又无计可施，你们，真的要理解一下，能让家长少操心就少操心。我又是家长又是老师，双重折磨，我也一直在坚持着！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在学校的时候你们能安排好学习时间，在家也可以的！请像老师相信你一样，相信你自己！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请各位记住，从今天开始，珍惜当下，好好学习！之前的我们既往不咎，如有再犯……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</a:t>
            </a:r>
            <a:r>
              <a:rPr lang="zh-CN" altLang="en-US" sz="24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4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</a:t>
            </a:r>
            <a:r>
              <a:rPr lang="zh-CN" altLang="en-US" sz="24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春娟老师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55" y="344170"/>
            <a:ext cx="8616315" cy="53682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66820" y="128270"/>
            <a:ext cx="51581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-                                    </a:t>
            </a:r>
            <a:r>
              <a:rPr lang="en-US" altLang="zh-CN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丹娜老师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74625" y="992505"/>
            <a:ext cx="8821420" cy="456628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3045" y="377190"/>
            <a:ext cx="865695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   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同学们，所有荒废了的时间以后都要加倍的还回来的！而到了那个时候，你想要拥有，你就得付出更多！</a:t>
            </a:r>
          </a:p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       </a:t>
            </a:r>
            <a:r>
              <a:rPr lang="en-US" altLang="zh-CN" sz="32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</a:t>
            </a:r>
            <a:r>
              <a:rPr lang="zh-CN" altLang="en-US" sz="32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陈楚旋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980" y="0"/>
            <a:ext cx="8964930" cy="741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</a:p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在这里，同学们要明白两件事：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责任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分内应做的事情。也就是承担应当承担的任务，完成应当完成的使命，做好应当做好的工作。它是伴随着人类社会的出现而出现，有社会就有责任，身处社会的个体成员必须遵守的规则和条文，带有强制性。”由此可知，责任就是一种规定、一种义务。每一个生活在社会中的人都肩负着责任，或对工作、或对家庭、或对自己、或对朋友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  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1552D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“使命”的意思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，词典上解释是“派人做事的命令或决定；或指重大的任务或责任”，可见，“使命”的内涵比责任更丰富、层次更高。一说到“使命” 我便马上会联想到国家利益、民族大义、社会责任等等。</a:t>
            </a:r>
          </a:p>
          <a:p>
            <a:endParaRPr lang="zh-CN" altLang="en-US" sz="2800"/>
          </a:p>
          <a:p>
            <a:r>
              <a:rPr lang="zh-CN" altLang="en-US" sz="2800"/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3980" y="0"/>
            <a:ext cx="896493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/>
          </a:p>
          <a:p>
            <a:r>
              <a:rPr lang="zh-CN" altLang="en-US" sz="2800"/>
              <a:t>      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当前，我们的责任和使命就是读好书，建设强国，为实现中国梦而奋斗！ 国际形势如此严峻，现在有祖辈父辈帮我们扛着，但我们要长大，我们会长大，也许某一天重担落在我们的身上，我们将拿什么保卫我们的祖国？保卫国土的完整、保卫人民的生命和财产的安全、带领人民走上幸福的生活道路呢？ 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0370" y="850265"/>
            <a:ext cx="8303260" cy="2015490"/>
          </a:xfrm>
        </p:spPr>
        <p:txBody>
          <a:bodyPr/>
          <a:lstStyle/>
          <a:p>
            <a:pPr algn="l"/>
            <a:r>
              <a:rPr lang="zh-CN" altLang="en-US" sz="2400">
                <a:solidFill>
                  <a:srgbClr val="FF0000"/>
                </a:solidFill>
                <a:hlinkClick r:id="rId2" action="ppaction://hlinkfile"/>
              </a:rPr>
              <a:t>C:\Users\CCX\Desktop\疫情居家期如何安排学习规划 标清(270P).qlv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580" y="148590"/>
            <a:ext cx="8915400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学生在家学习效率不高，该怎么办？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建议：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、学会转念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疫情当前，谁都去不了学校上学，都是在上着网课，都是在靠自觉地学习和网上完成作业及打卡，所以你不能还在埋怨还在偷懒还在拖延还在找借口，你必须面对拿着手机，盯着小屏幕这样的现实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家境好的，可以用平板或电脑，屏幕大效果会好些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)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，心里只能这么想，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r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如果现在不好好听网课，也许有些知识点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错过了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就没机会掌握了，再想想，还有在疫情前线的人，为我们冒着生命的危险呢，我听个网课又怎么啦？这样变消极为积极，学习的效率会更高，效果更好！</a:t>
            </a:r>
            <a:endParaRPr lang="en-US" altLang="zh-CN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9855" y="0"/>
            <a:ext cx="903414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二、目标清单法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在开始学习之前，先在一张小纸条上尽量多地列出要做的事，且注意尽量是小事、容易完成的事、简单的事，然后开始做。做完后，再来看清单，做完一项，删除一项，会有很大的成就感。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三、外部力量监督法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青少年自我监督能力较弱，自我认知尚未发育成熟，这个时候可以借助父母这一外部力量，并且约定好：完成一个任务，可以看一会儿手机；或者到一个时间点，可以看一会儿手机；或者完成一个学科的作业，就休息一下，可以看一会儿手机。这种任务反馈会增强抵制手机的意志力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4295" y="178435"/>
            <a:ext cx="888555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四、自主学习法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学习者是学习的主人，应该发挥学习的主人翁精神，自我发起学习，开展自主学习。这样一来，效果会更好，也更适合网络学习场景。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五、适度紧张法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一般而言，由于受到外部环境的影响，学习者在家学习是比较容易放松的。但学科学习作为一种智力训练，本身是需要一定紧张感的。因此，不妨在意识里告诉自己，要适度紧张起来。</a:t>
            </a:r>
          </a:p>
          <a:p>
            <a:endParaRPr lang="zh-CN" altLang="en-US" sz="2800"/>
          </a:p>
          <a:p>
            <a:endParaRPr lang="zh-CN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微信图片_2020031217291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155575"/>
            <a:ext cx="8559165" cy="641921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4295" y="178435"/>
            <a:ext cx="88855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六、时间管理法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是建立与学校授课制度基本一致的时间管理制度，使手机的闹钟每40分钟或1小时响一次，如此既有节奏感，也有紧张感。二是买一个沙漏，以提醒自己时间正变得越来越少，增加时间的紧张感。三是列任务清单，在做每一天的计划时，不妨列出一天必须完成的任务，倒逼自己去完成任务。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现代科学发现：身心脑是一体的。学习的发生，是身体、心理和大脑同时运作的结果。建议青少年学习者每学习1小时左右，进行适量适度适时的运动，增加身体的感知。一方面可以预防近视，保护视力；另一方面，可以放松身体，当身体处于较好状态时，学习起来会事半功倍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3670" y="247650"/>
            <a:ext cx="8766175" cy="640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梁启超的《少年中国说》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少年智则国智，少年富则国富，少年强则国强，少年独立则国独立，少年自由则国自由，少年进步则国进步，少年胜于欧洲，则国胜于欧洲，...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毛泽东《沁园春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长沙》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恰同学少年，风华正茂；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书生意气，挥斥方遒。</a:t>
            </a:r>
          </a:p>
          <a:p>
            <a:r>
              <a:rPr lang="zh-CN" altLang="en-US"/>
              <a:t>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3665" y="118110"/>
            <a:ext cx="8825865" cy="741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en-US" altLang="zh-CN" dirty="0">
                <a:sym typeface="+mn-ea"/>
              </a:rPr>
              <a:t>     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同学们，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这些照片是班主任提供上来的，照片里的人是我们的同学，这些同学拍的地方不同，但是却做着同一件事情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学习！个个腰背挺直，手执笔，目视屏幕，全神贯注地汲取着知识的精华！这里有你的身影吗？如果我是学生，我就一定希望自己是照片里面的一员。这一场疫情，可能会带来不幸、可能会带来伤痛、带来黑暗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······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，但也可以带来改变、带来成长、带来警醒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······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！</a:t>
            </a:r>
          </a:p>
          <a:p>
            <a:pPr fontAlgn="auto"/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积极是一种状态！青春需要耐心、恒心和勇气。最美的样子并不是最容易得来的，这需要我们去奋斗、去搏击，只有搏击过，你才能体会到青春的真正价值、青春的美！</a:t>
            </a:r>
          </a:p>
          <a:p>
            <a:pPr fontAlgn="auto"/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虽然青春也有酸辛、也有劳累、也有困难、更有退缩，这时我们就要同困难作斗争、同苦难搏击、同自己拼意志，去战胜它们，使我们的青春散发出诱人的光彩。</a:t>
            </a:r>
          </a:p>
          <a:p>
            <a:endParaRPr lang="zh-CN" altLang="en-US" sz="2800" dirty="0"/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0210" y="146685"/>
            <a:ext cx="8322945" cy="6677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同学们，你们自查一下，每天你是几点起床，能否做到自觉准时听课，能否做到不用父母的唠叨，能否做到不用老师的音频电话呢就已经在听课了？</a:t>
            </a:r>
          </a:p>
          <a:p>
            <a:endParaRPr lang="zh-CN" altLang="en-US" sz="2800" b="1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   同学们，真正优秀的人，没时间跟生活抬杠。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生活从来没有捷径，要为梦想默默耕耘。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停止为懒惰找借口，向着梦想勇敢前进。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你未来的模样，就藏在现在的努力里。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 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 也许你们在想老师们在做什么呢？也许很轻松很悠闲，因为不用给你们上课，不用批改作业，不用处理你们随时发生的事情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，我想，现在科任老师最想表达的，下面这张照片已经说明了一切！</a:t>
            </a: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96870" y="210629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pic>
        <p:nvPicPr>
          <p:cNvPr id="5" name="图片 4" descr="丹娜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354965"/>
            <a:ext cx="6826250" cy="54425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455" y="151765"/>
            <a:ext cx="86569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如果可以，老师们更乐意去学校给你们上课！因为在那里我们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我们可以实施办法，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可以看到实效。现在呢，我们都是隔空，看着你迟迟没点开的视频，看到你迟迟不交的作业，看到你马虎应付的做题态度，我们都爱莫能助！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   每天看到没按时听课的，老师得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逐一打电话或音频电话提醒，课就几十分钟，等我打到最后一个，网课也差不多播完了。看到没交作业的，老师得逐一打电话或音频电话提醒，查作业的时间都拿去提醒了，每天为了可以让你们看到相对适合我们的网课课程，老师们得去找视频，不断比较筛选，又怕你们被不健康内容的侵害，我们还得下载转化视频，时间就这样在忙碌中过了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，如果要录课，就得做好更多的准备，备课、录课、上传、转码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。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985" y="217805"/>
            <a:ext cx="882586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老师们悠闲吗？有多少个晚上我在手机查作业查到晚上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11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点多，其他小科科任老师，你们可以想象一下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！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 再看看自己的爸爸妈妈，又要上班或又要做生意，但还在牵挂着家里的你，有没有上网课，有没有完成作业，有没有在约同学玩游戏？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当你听着耳边的唠叨的时候你也许很烦很烦，但你没有想到不愉快的根源在哪吗？如果你早起了，如果你准时听网课了，如果你按时完成作业了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······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，所有的不愉快还会存在吗？</a:t>
            </a:r>
          </a:p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   同学们，我们一起来听听爸爸妈妈老师们的心声吧！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8584" y="63341"/>
            <a:ext cx="8946833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 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于知识的作用和价值，古人已有认识。“人有知学，则有力矣”。这是汉朝哲人王充的论断。近代英国学者培根也强调了同样的观点：“知识就是力量”。学习要靠积累。是否愿意做某一件事，实质上不是有无时间，而是重视与否的问题；重视了，就舍得拿出时间、付出精力。只要想做，就能挤出时间来学习，提高自己。 学习需要动力。学习的动力来自不断求知上进的内在要求，也来自竞争和生存的外在压力。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3970943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3344</Words>
  <Application>Microsoft Office PowerPoint</Application>
  <PresentationFormat>全屏显示(4:3)</PresentationFormat>
  <Paragraphs>137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黑体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126</cp:revision>
  <dcterms:created xsi:type="dcterms:W3CDTF">2019-06-19T02:08:00Z</dcterms:created>
  <dcterms:modified xsi:type="dcterms:W3CDTF">2020-04-09T01:01:17Z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