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sldIdLst>
    <p:sldId id="256" r:id="rId2"/>
    <p:sldId id="268" r:id="rId3"/>
    <p:sldId id="269" r:id="rId4"/>
    <p:sldId id="270" r:id="rId5"/>
    <p:sldId id="272" r:id="rId6"/>
    <p:sldId id="273" r:id="rId7"/>
    <p:sldId id="274" r:id="rId8"/>
    <p:sldId id="338" r:id="rId9"/>
    <p:sldId id="340" r:id="rId10"/>
    <p:sldId id="339" r:id="rId11"/>
    <p:sldId id="341" r:id="rId12"/>
    <p:sldId id="342" r:id="rId13"/>
    <p:sldId id="343" r:id="rId14"/>
    <p:sldId id="344" r:id="rId15"/>
    <p:sldId id="345" r:id="rId16"/>
    <p:sldId id="346" r:id="rId17"/>
    <p:sldId id="347" r:id="rId18"/>
    <p:sldId id="348" r:id="rId19"/>
    <p:sldId id="349" r:id="rId20"/>
    <p:sldId id="35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262" r:id="rId53"/>
    <p:sldId id="332" r:id="rId54"/>
    <p:sldId id="385" r:id="rId55"/>
    <p:sldId id="386" r:id="rId56"/>
    <p:sldId id="387" r:id="rId57"/>
    <p:sldId id="388" r:id="rId58"/>
    <p:sldId id="389" r:id="rId59"/>
    <p:sldId id="390" r:id="rId60"/>
    <p:sldId id="391" r:id="rId61"/>
    <p:sldId id="392" r:id="rId62"/>
  </p:sldIdLst>
  <p:sldSz cx="12192000" cy="6858000"/>
  <p:notesSz cx="6858000" cy="9144000"/>
  <p:embeddedFontLst>
    <p:embeddedFont>
      <p:font typeface="华文行楷" panose="02010800040101010101" pitchFamily="2" charset="-122"/>
      <p:regular r:id="rId63"/>
    </p:embeddedFont>
    <p:embeddedFont>
      <p:font typeface="华文隶书" panose="02010800040101010101" pitchFamily="2" charset="-122"/>
      <p:regular r:id="rId64"/>
    </p:embeddedFont>
    <p:embeddedFont>
      <p:font typeface="楷体_GB2312" panose="02010600030101010101" charset="-122"/>
      <p:regular r:id="rId65"/>
    </p:embeddedFont>
    <p:embeddedFont>
      <p:font typeface="隶书" panose="02010509060101010101" pitchFamily="49" charset="-122"/>
      <p:regular r:id="rId66"/>
    </p:embeddedFont>
    <p:embeddedFont>
      <p:font typeface="Tahoma" panose="020B0604030504040204" pitchFamily="34" charset="0"/>
      <p:regular r:id="rId67"/>
      <p:bold r:id="rId68"/>
    </p:embeddedFont>
    <p:embeddedFont>
      <p:font typeface="Verdana" panose="020B0604030504040204" pitchFamily="34" charset="0"/>
      <p:regular r:id="rId69"/>
      <p:bold r:id="rId70"/>
      <p:italic r:id="rId71"/>
      <p:boldItalic r:id="rId72"/>
    </p:embeddedFont>
    <p:embeddedFont>
      <p:font typeface="等线" panose="02010600030101010101" pitchFamily="2" charset="-122"/>
      <p:regular r:id="rId73"/>
      <p:bold r:id="rId74"/>
    </p:embeddedFont>
    <p:embeddedFont>
      <p:font typeface="等线 Light" panose="02010600030101010101" pitchFamily="2" charset="-122"/>
      <p:regular r:id="rId75"/>
    </p:embeddedFont>
    <p:embeddedFont>
      <p:font typeface="华文新魏" panose="02010800040101010101" pitchFamily="2" charset="-122"/>
      <p:regular r:id="rId76"/>
    </p:embeddedFont>
    <p:embeddedFont>
      <p:font typeface="华文中宋" panose="02010600040101010101" pitchFamily="2" charset="-122"/>
      <p:regular r:id="rId77"/>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a:ea typeface="微软雅黑" panose="020B050302020402020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p:restoredTop sz="94660"/>
  </p:normalViewPr>
  <p:slideViewPr>
    <p:cSldViewPr snapToGrid="0" showGuides="1">
      <p:cViewPr varScale="1">
        <p:scale>
          <a:sx n="99" d="100"/>
          <a:sy n="99" d="100"/>
        </p:scale>
        <p:origin x="108" y="2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4" name="日期占位符 3"/>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4" name="日期占位符 3"/>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t>‹#›</a:t>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4" name="日期占位符 3"/>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5" name="日期占位符 4"/>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7" name="日期占位符 6"/>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trike="noStrike" noProof="1"/>
              <a:t>四级</a:t>
            </a:r>
          </a:p>
          <a:p>
            <a:pPr lvl="4" fontAlgn="auto"/>
            <a:r>
              <a:rPr lang="zh-CN" altLang="en-US" strike="noStrike" noProof="1"/>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a:r>
              <a:rPr lang="zh-CN" altLang="en-US"/>
              <a:t>单击此处编辑母版文本样式</a:t>
            </a:r>
          </a:p>
          <a:p>
            <a:pPr lvl="1" indent="-228600"/>
            <a:r>
              <a:rPr lang="zh-CN" altLang="en-US"/>
              <a:t>二级</a:t>
            </a:r>
          </a:p>
          <a:p>
            <a:pPr lvl="2" indent="-228600"/>
            <a:r>
              <a:rPr lang="zh-CN" altLang="en-US"/>
              <a:t>三级</a:t>
            </a:r>
          </a:p>
          <a:p>
            <a:pPr lvl="3" indent="-228600"/>
            <a:r>
              <a:rPr lang="zh-CN" altLang="en-US"/>
              <a:t>四级</a:t>
            </a:r>
          </a:p>
          <a:p>
            <a:pPr lvl="4" indent="-228600"/>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9AC286ED-061C-4117-A327-E75632C38372}" type="datetimeFigureOut">
              <a:rPr lang="zh-CN" altLang="en-US" strike="noStrike" noProof="1" smtClean="0">
                <a:latin typeface="+mn-lt"/>
                <a:ea typeface="+mn-ea"/>
                <a:cs typeface="+mn-cs"/>
              </a:rPr>
              <a:t>2020/4/16</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365A64BD-2FC3-444A-AF97-D5D5B5C83C11}"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20.GIF"/><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0.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slide" Target="slide5.xml"/><Relationship Id="rId5" Type="http://schemas.openxmlformats.org/officeDocument/2006/relationships/image" Target="../media/image12.jpeg"/><Relationship Id="rId10" Type="http://schemas.openxmlformats.org/officeDocument/2006/relationships/image" Target="../media/image9.jpeg"/><Relationship Id="rId4" Type="http://schemas.openxmlformats.org/officeDocument/2006/relationships/image" Target="../media/image11.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5551488"/>
            <a:ext cx="12192000" cy="1016000"/>
          </a:xfrm>
          <a:prstGeom prst="rect">
            <a:avLst/>
          </a:prstGeom>
          <a:solidFill>
            <a:schemeClr val="bg1"/>
          </a:solidFill>
          <a:ln>
            <a:noFill/>
          </a:ln>
          <a:effectLst>
            <a:outerShdw blurRad="2159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矩形 4"/>
          <p:cNvSpPr/>
          <p:nvPr/>
        </p:nvSpPr>
        <p:spPr>
          <a:xfrm>
            <a:off x="0" y="5610225"/>
            <a:ext cx="12192000" cy="1247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052" name="6793c3ed-568c-497d-a342-e548c584cb8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0020300" y="4973638"/>
            <a:ext cx="2338388" cy="1741487"/>
            <a:chOff x="2795588" y="974725"/>
            <a:chExt cx="6597650" cy="4911726"/>
          </a:xfrm>
        </p:grpSpPr>
        <p:sp>
          <p:nvSpPr>
            <p:cNvPr id="2053" name="îŝľídè"/>
            <p:cNvSpPr/>
            <p:nvPr/>
          </p:nvSpPr>
          <p:spPr>
            <a:xfrm>
              <a:off x="2795588" y="5292725"/>
              <a:ext cx="6597650"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54" name="îsḻîḓè"/>
            <p:cNvSpPr/>
            <p:nvPr/>
          </p:nvSpPr>
          <p:spPr>
            <a:xfrm>
              <a:off x="2795588" y="5292725"/>
              <a:ext cx="6597650" cy="3175"/>
            </a:xfrm>
            <a:prstGeom prst="rect">
              <a:avLst/>
            </a:prstGeom>
            <a:noFill/>
            <a:ln w="9525">
              <a:noFill/>
            </a:ln>
          </p:spPr>
          <p:txBody>
            <a:bodyPr anchor="ctr"/>
            <a:lstStyle/>
            <a:p>
              <a:pPr algn="ctr"/>
              <a:endParaRPr lang="zh-CN">
                <a:latin typeface="等线" panose="02010600030101010101"/>
                <a:ea typeface="微软雅黑" panose="020B0503020204020204" charset="-122"/>
              </a:endParaRPr>
            </a:p>
          </p:txBody>
        </p:sp>
        <p:sp>
          <p:nvSpPr>
            <p:cNvPr id="2055" name="îSḷiďê"/>
            <p:cNvSpPr/>
            <p:nvPr/>
          </p:nvSpPr>
          <p:spPr>
            <a:xfrm>
              <a:off x="7588251" y="5391150"/>
              <a:ext cx="234950" cy="4763"/>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56" name="iṣľiḋé"/>
            <p:cNvSpPr/>
            <p:nvPr/>
          </p:nvSpPr>
          <p:spPr>
            <a:xfrm>
              <a:off x="7967663" y="5391150"/>
              <a:ext cx="574675" cy="4763"/>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57" name="ïṩľíḓè"/>
            <p:cNvSpPr/>
            <p:nvPr/>
          </p:nvSpPr>
          <p:spPr>
            <a:xfrm>
              <a:off x="6024563" y="5448300"/>
              <a:ext cx="858838"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58" name="ïś1iḑé"/>
            <p:cNvSpPr/>
            <p:nvPr/>
          </p:nvSpPr>
          <p:spPr>
            <a:xfrm>
              <a:off x="5800726" y="5448300"/>
              <a:ext cx="149225"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59" name="í$ḻíḑe"/>
            <p:cNvSpPr/>
            <p:nvPr/>
          </p:nvSpPr>
          <p:spPr>
            <a:xfrm>
              <a:off x="4046538" y="5387975"/>
              <a:ext cx="554038"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60" name="íṧlïḍé"/>
            <p:cNvSpPr/>
            <p:nvPr/>
          </p:nvSpPr>
          <p:spPr>
            <a:xfrm>
              <a:off x="4672013" y="5387975"/>
              <a:ext cx="396875"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61" name="íṧľíďe"/>
            <p:cNvSpPr/>
            <p:nvPr/>
          </p:nvSpPr>
          <p:spPr>
            <a:xfrm>
              <a:off x="3679826" y="5448300"/>
              <a:ext cx="468313" cy="3175"/>
            </a:xfrm>
            <a:prstGeom prst="rect">
              <a:avLst/>
            </a:prstGeom>
            <a:solidFill>
              <a:srgbClr val="D1E3FF"/>
            </a:solidFill>
            <a:ln w="9525">
              <a:noFill/>
            </a:ln>
          </p:spPr>
          <p:txBody>
            <a:bodyPr anchor="ctr"/>
            <a:lstStyle/>
            <a:p>
              <a:pPr algn="ctr"/>
              <a:endParaRPr lang="zh-CN">
                <a:latin typeface="等线" panose="02010600030101010101"/>
                <a:ea typeface="微软雅黑" panose="020B0503020204020204" charset="-122"/>
              </a:endParaRPr>
            </a:p>
          </p:txBody>
        </p:sp>
        <p:sp>
          <p:nvSpPr>
            <p:cNvPr id="2062" name="iṩļïḑé"/>
            <p:cNvSpPr/>
            <p:nvPr/>
          </p:nvSpPr>
          <p:spPr>
            <a:xfrm>
              <a:off x="3300413" y="974725"/>
              <a:ext cx="2698750" cy="3727450"/>
            </a:xfrm>
            <a:custGeom>
              <a:avLst/>
              <a:gdLst/>
              <a:ahLst/>
              <a:cxnLst>
                <a:cxn ang="0">
                  <a:pos x="2622868" y="3727450"/>
                </a:cxn>
                <a:cxn ang="0">
                  <a:pos x="75881" y="3727450"/>
                </a:cxn>
                <a:cxn ang="0">
                  <a:pos x="0" y="3651648"/>
                </a:cxn>
                <a:cxn ang="0">
                  <a:pos x="0" y="75801"/>
                </a:cxn>
                <a:cxn ang="0">
                  <a:pos x="75881" y="0"/>
                </a:cxn>
                <a:cxn ang="0">
                  <a:pos x="2622868" y="0"/>
                </a:cxn>
                <a:cxn ang="0">
                  <a:pos x="2698750" y="75801"/>
                </a:cxn>
                <a:cxn ang="0">
                  <a:pos x="2698750" y="3651648"/>
                </a:cxn>
                <a:cxn ang="0">
                  <a:pos x="2622868" y="3727450"/>
                </a:cxn>
                <a:cxn ang="0">
                  <a:pos x="75881" y="3295"/>
                </a:cxn>
                <a:cxn ang="0">
                  <a:pos x="3299" y="75801"/>
                </a:cxn>
                <a:cxn ang="0">
                  <a:pos x="3299" y="3651648"/>
                </a:cxn>
                <a:cxn ang="0">
                  <a:pos x="75881" y="3724154"/>
                </a:cxn>
                <a:cxn ang="0">
                  <a:pos x="2622868" y="3724154"/>
                </a:cxn>
                <a:cxn ang="0">
                  <a:pos x="2695450" y="3651648"/>
                </a:cxn>
                <a:cxn ang="0">
                  <a:pos x="2695450" y="75801"/>
                </a:cxn>
                <a:cxn ang="0">
                  <a:pos x="2622868" y="3295"/>
                </a:cxn>
                <a:cxn ang="0">
                  <a:pos x="75881" y="3295"/>
                </a:cxn>
              </a:cxnLst>
              <a:rect l="0" t="0" r="0" b="0"/>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D1E3FF"/>
            </a:solidFill>
            <a:ln w="9525">
              <a:noFill/>
            </a:ln>
          </p:spPr>
          <p:txBody>
            <a:bodyPr/>
            <a:lstStyle/>
            <a:p>
              <a:endParaRPr lang="zh-CN" altLang="en-US"/>
            </a:p>
          </p:txBody>
        </p:sp>
        <p:sp>
          <p:nvSpPr>
            <p:cNvPr id="2063" name="ïśľíďè"/>
            <p:cNvSpPr/>
            <p:nvPr/>
          </p:nvSpPr>
          <p:spPr>
            <a:xfrm>
              <a:off x="6153151" y="974725"/>
              <a:ext cx="2698750" cy="3727450"/>
            </a:xfrm>
            <a:custGeom>
              <a:avLst/>
              <a:gdLst/>
              <a:ahLst/>
              <a:cxnLst>
                <a:cxn ang="0">
                  <a:pos x="2622868" y="3727450"/>
                </a:cxn>
                <a:cxn ang="0">
                  <a:pos x="75881" y="3727450"/>
                </a:cxn>
                <a:cxn ang="0">
                  <a:pos x="0" y="3651648"/>
                </a:cxn>
                <a:cxn ang="0">
                  <a:pos x="0" y="75801"/>
                </a:cxn>
                <a:cxn ang="0">
                  <a:pos x="75881" y="0"/>
                </a:cxn>
                <a:cxn ang="0">
                  <a:pos x="2622868" y="0"/>
                </a:cxn>
                <a:cxn ang="0">
                  <a:pos x="2698750" y="75801"/>
                </a:cxn>
                <a:cxn ang="0">
                  <a:pos x="2698750" y="3651648"/>
                </a:cxn>
                <a:cxn ang="0">
                  <a:pos x="2622868" y="3727450"/>
                </a:cxn>
                <a:cxn ang="0">
                  <a:pos x="75881" y="3295"/>
                </a:cxn>
                <a:cxn ang="0">
                  <a:pos x="3299" y="75801"/>
                </a:cxn>
                <a:cxn ang="0">
                  <a:pos x="3299" y="3651648"/>
                </a:cxn>
                <a:cxn ang="0">
                  <a:pos x="75881" y="3724154"/>
                </a:cxn>
                <a:cxn ang="0">
                  <a:pos x="2622868" y="3724154"/>
                </a:cxn>
                <a:cxn ang="0">
                  <a:pos x="2695450" y="3651648"/>
                </a:cxn>
                <a:cxn ang="0">
                  <a:pos x="2695450" y="75801"/>
                </a:cxn>
                <a:cxn ang="0">
                  <a:pos x="2622868" y="3295"/>
                </a:cxn>
                <a:cxn ang="0">
                  <a:pos x="75881" y="3295"/>
                </a:cxn>
              </a:cxnLst>
              <a:rect l="0" t="0" r="0" b="0"/>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D1E3FF"/>
            </a:solidFill>
            <a:ln w="9525">
              <a:noFill/>
            </a:ln>
          </p:spPr>
          <p:txBody>
            <a:bodyPr/>
            <a:lstStyle/>
            <a:p>
              <a:endParaRPr lang="zh-CN" altLang="en-US"/>
            </a:p>
          </p:txBody>
        </p:sp>
        <p:sp>
          <p:nvSpPr>
            <p:cNvPr id="2064" name="íṥľiďê"/>
            <p:cNvSpPr/>
            <p:nvPr/>
          </p:nvSpPr>
          <p:spPr>
            <a:xfrm>
              <a:off x="6424613" y="1222375"/>
              <a:ext cx="1843088" cy="355600"/>
            </a:xfrm>
            <a:custGeom>
              <a:avLst/>
              <a:gdLst/>
              <a:ahLst/>
              <a:cxnLst>
                <a:cxn ang="0">
                  <a:pos x="138478" y="246944"/>
                </a:cxn>
                <a:cxn ang="0">
                  <a:pos x="286849" y="0"/>
                </a:cxn>
                <a:cxn ang="0">
                  <a:pos x="636343" y="105362"/>
                </a:cxn>
                <a:cxn ang="0">
                  <a:pos x="751742" y="46096"/>
                </a:cxn>
                <a:cxn ang="0">
                  <a:pos x="1134208" y="214018"/>
                </a:cxn>
                <a:cxn ang="0">
                  <a:pos x="1256201" y="174507"/>
                </a:cxn>
                <a:cxn ang="0">
                  <a:pos x="1602398" y="276577"/>
                </a:cxn>
                <a:cxn ang="0">
                  <a:pos x="1651855" y="256822"/>
                </a:cxn>
                <a:cxn ang="0">
                  <a:pos x="1836493" y="345722"/>
                </a:cxn>
                <a:cxn ang="0">
                  <a:pos x="1843088" y="355600"/>
                </a:cxn>
                <a:cxn ang="0">
                  <a:pos x="1714500" y="355600"/>
                </a:cxn>
                <a:cxn ang="0">
                  <a:pos x="1615586" y="355600"/>
                </a:cxn>
                <a:cxn ang="0">
                  <a:pos x="1266092" y="355600"/>
                </a:cxn>
                <a:cxn ang="0">
                  <a:pos x="1094642" y="355600"/>
                </a:cxn>
                <a:cxn ang="0">
                  <a:pos x="959460" y="355600"/>
                </a:cxn>
                <a:cxn ang="0">
                  <a:pos x="755039" y="355600"/>
                </a:cxn>
                <a:cxn ang="0">
                  <a:pos x="715474" y="355600"/>
                </a:cxn>
                <a:cxn ang="0">
                  <a:pos x="207718" y="355600"/>
                </a:cxn>
                <a:cxn ang="0">
                  <a:pos x="56050" y="355600"/>
                </a:cxn>
                <a:cxn ang="0">
                  <a:pos x="138478" y="246944"/>
                </a:cxn>
              </a:cxnLst>
              <a:rect l="0" t="0" r="0" b="0"/>
              <a:pathLst>
                <a:path w="559" h="108">
                  <a:moveTo>
                    <a:pt x="42" y="75"/>
                  </a:moveTo>
                  <a:cubicBezTo>
                    <a:pt x="22" y="31"/>
                    <a:pt x="38" y="0"/>
                    <a:pt x="87" y="0"/>
                  </a:cubicBezTo>
                  <a:cubicBezTo>
                    <a:pt x="117" y="0"/>
                    <a:pt x="156" y="12"/>
                    <a:pt x="193" y="32"/>
                  </a:cubicBezTo>
                  <a:cubicBezTo>
                    <a:pt x="197" y="21"/>
                    <a:pt x="209" y="14"/>
                    <a:pt x="228" y="14"/>
                  </a:cubicBezTo>
                  <a:cubicBezTo>
                    <a:pt x="261" y="14"/>
                    <a:pt x="307" y="35"/>
                    <a:pt x="344" y="65"/>
                  </a:cubicBezTo>
                  <a:cubicBezTo>
                    <a:pt x="352" y="58"/>
                    <a:pt x="365" y="54"/>
                    <a:pt x="381" y="53"/>
                  </a:cubicBezTo>
                  <a:cubicBezTo>
                    <a:pt x="413" y="52"/>
                    <a:pt x="452" y="64"/>
                    <a:pt x="486" y="84"/>
                  </a:cubicBezTo>
                  <a:cubicBezTo>
                    <a:pt x="489" y="80"/>
                    <a:pt x="494" y="78"/>
                    <a:pt x="501" y="78"/>
                  </a:cubicBezTo>
                  <a:cubicBezTo>
                    <a:pt x="519" y="77"/>
                    <a:pt x="544" y="89"/>
                    <a:pt x="557" y="105"/>
                  </a:cubicBezTo>
                  <a:cubicBezTo>
                    <a:pt x="557" y="106"/>
                    <a:pt x="558" y="107"/>
                    <a:pt x="559" y="108"/>
                  </a:cubicBezTo>
                  <a:cubicBezTo>
                    <a:pt x="520" y="108"/>
                    <a:pt x="520" y="108"/>
                    <a:pt x="520" y="108"/>
                  </a:cubicBezTo>
                  <a:cubicBezTo>
                    <a:pt x="490" y="108"/>
                    <a:pt x="490" y="108"/>
                    <a:pt x="490" y="108"/>
                  </a:cubicBezTo>
                  <a:cubicBezTo>
                    <a:pt x="384" y="108"/>
                    <a:pt x="384" y="108"/>
                    <a:pt x="384" y="108"/>
                  </a:cubicBezTo>
                  <a:cubicBezTo>
                    <a:pt x="332" y="108"/>
                    <a:pt x="332" y="108"/>
                    <a:pt x="332" y="108"/>
                  </a:cubicBezTo>
                  <a:cubicBezTo>
                    <a:pt x="291" y="108"/>
                    <a:pt x="291" y="108"/>
                    <a:pt x="291" y="108"/>
                  </a:cubicBezTo>
                  <a:cubicBezTo>
                    <a:pt x="229" y="108"/>
                    <a:pt x="229" y="108"/>
                    <a:pt x="229" y="108"/>
                  </a:cubicBezTo>
                  <a:cubicBezTo>
                    <a:pt x="217" y="108"/>
                    <a:pt x="217" y="108"/>
                    <a:pt x="217" y="108"/>
                  </a:cubicBezTo>
                  <a:cubicBezTo>
                    <a:pt x="63" y="108"/>
                    <a:pt x="63" y="108"/>
                    <a:pt x="63" y="108"/>
                  </a:cubicBezTo>
                  <a:cubicBezTo>
                    <a:pt x="17" y="108"/>
                    <a:pt x="17" y="108"/>
                    <a:pt x="17" y="108"/>
                  </a:cubicBezTo>
                  <a:cubicBezTo>
                    <a:pt x="0" y="92"/>
                    <a:pt x="19" y="75"/>
                    <a:pt x="42" y="75"/>
                  </a:cubicBezTo>
                  <a:close/>
                </a:path>
              </a:pathLst>
            </a:custGeom>
            <a:solidFill>
              <a:srgbClr val="F3F8FF"/>
            </a:solidFill>
            <a:ln w="9525">
              <a:noFill/>
            </a:ln>
          </p:spPr>
          <p:txBody>
            <a:bodyPr/>
            <a:lstStyle/>
            <a:p>
              <a:endParaRPr lang="zh-CN" altLang="en-US"/>
            </a:p>
          </p:txBody>
        </p:sp>
        <p:sp>
          <p:nvSpPr>
            <p:cNvPr id="2065" name="ïš1íḓè"/>
            <p:cNvSpPr/>
            <p:nvPr/>
          </p:nvSpPr>
          <p:spPr>
            <a:xfrm>
              <a:off x="3567113" y="1819275"/>
              <a:ext cx="2432050" cy="471488"/>
            </a:xfrm>
            <a:custGeom>
              <a:avLst/>
              <a:gdLst/>
              <a:ahLst/>
              <a:cxnLst>
                <a:cxn ang="0">
                  <a:pos x="161696" y="270363"/>
                </a:cxn>
                <a:cxn ang="0">
                  <a:pos x="181496" y="270363"/>
                </a:cxn>
                <a:cxn ang="0">
                  <a:pos x="287094" y="158261"/>
                </a:cxn>
                <a:cxn ang="0">
                  <a:pos x="478490" y="217609"/>
                </a:cxn>
                <a:cxn ang="0">
                  <a:pos x="663286" y="0"/>
                </a:cxn>
                <a:cxn ang="0">
                  <a:pos x="1065878" y="148370"/>
                </a:cxn>
                <a:cxn ang="0">
                  <a:pos x="1191275" y="62645"/>
                </a:cxn>
                <a:cxn ang="0">
                  <a:pos x="1636766" y="296740"/>
                </a:cxn>
                <a:cxn ang="0">
                  <a:pos x="1636766" y="296740"/>
                </a:cxn>
                <a:cxn ang="0">
                  <a:pos x="1775363" y="243986"/>
                </a:cxn>
                <a:cxn ang="0">
                  <a:pos x="2171355" y="385762"/>
                </a:cxn>
                <a:cxn ang="0">
                  <a:pos x="2224154" y="359385"/>
                </a:cxn>
                <a:cxn ang="0">
                  <a:pos x="2432050" y="471488"/>
                </a:cxn>
                <a:cxn ang="0">
                  <a:pos x="2280253" y="471488"/>
                </a:cxn>
                <a:cxn ang="0">
                  <a:pos x="2177955" y="471488"/>
                </a:cxn>
                <a:cxn ang="0">
                  <a:pos x="1781963" y="471488"/>
                </a:cxn>
                <a:cxn ang="0">
                  <a:pos x="1597167" y="471488"/>
                </a:cxn>
                <a:cxn ang="0">
                  <a:pos x="1432170" y="471488"/>
                </a:cxn>
                <a:cxn ang="0">
                  <a:pos x="1197875" y="471488"/>
                </a:cxn>
                <a:cxn ang="0">
                  <a:pos x="755684" y="471488"/>
                </a:cxn>
                <a:cxn ang="0">
                  <a:pos x="584087" y="471488"/>
                </a:cxn>
                <a:cxn ang="0">
                  <a:pos x="521389" y="471488"/>
                </a:cxn>
                <a:cxn ang="0">
                  <a:pos x="277194" y="471488"/>
                </a:cxn>
                <a:cxn ang="0">
                  <a:pos x="56098" y="471488"/>
                </a:cxn>
                <a:cxn ang="0">
                  <a:pos x="161696" y="270363"/>
                </a:cxn>
              </a:cxnLst>
              <a:rect l="0" t="0" r="0" b="0"/>
              <a:pathLst>
                <a:path w="737" h="143">
                  <a:moveTo>
                    <a:pt x="49" y="82"/>
                  </a:moveTo>
                  <a:cubicBezTo>
                    <a:pt x="51" y="82"/>
                    <a:pt x="53" y="82"/>
                    <a:pt x="55" y="82"/>
                  </a:cubicBezTo>
                  <a:cubicBezTo>
                    <a:pt x="53" y="61"/>
                    <a:pt x="64" y="48"/>
                    <a:pt x="87" y="48"/>
                  </a:cubicBezTo>
                  <a:cubicBezTo>
                    <a:pt x="104" y="48"/>
                    <a:pt x="124" y="55"/>
                    <a:pt x="145" y="66"/>
                  </a:cubicBezTo>
                  <a:cubicBezTo>
                    <a:pt x="139" y="26"/>
                    <a:pt x="158" y="0"/>
                    <a:pt x="201" y="0"/>
                  </a:cubicBezTo>
                  <a:cubicBezTo>
                    <a:pt x="236" y="0"/>
                    <a:pt x="280" y="17"/>
                    <a:pt x="323" y="45"/>
                  </a:cubicBezTo>
                  <a:cubicBezTo>
                    <a:pt x="327" y="29"/>
                    <a:pt x="340" y="19"/>
                    <a:pt x="361" y="19"/>
                  </a:cubicBezTo>
                  <a:cubicBezTo>
                    <a:pt x="399" y="19"/>
                    <a:pt x="453" y="49"/>
                    <a:pt x="496" y="90"/>
                  </a:cubicBezTo>
                  <a:cubicBezTo>
                    <a:pt x="496" y="90"/>
                    <a:pt x="496" y="90"/>
                    <a:pt x="496" y="90"/>
                  </a:cubicBezTo>
                  <a:cubicBezTo>
                    <a:pt x="505" y="81"/>
                    <a:pt x="519" y="75"/>
                    <a:pt x="538" y="74"/>
                  </a:cubicBezTo>
                  <a:cubicBezTo>
                    <a:pt x="574" y="72"/>
                    <a:pt x="618" y="89"/>
                    <a:pt x="658" y="117"/>
                  </a:cubicBezTo>
                  <a:cubicBezTo>
                    <a:pt x="661" y="112"/>
                    <a:pt x="667" y="109"/>
                    <a:pt x="674" y="109"/>
                  </a:cubicBezTo>
                  <a:cubicBezTo>
                    <a:pt x="694" y="108"/>
                    <a:pt x="721" y="123"/>
                    <a:pt x="737" y="143"/>
                  </a:cubicBezTo>
                  <a:cubicBezTo>
                    <a:pt x="691" y="143"/>
                    <a:pt x="691" y="143"/>
                    <a:pt x="691" y="143"/>
                  </a:cubicBezTo>
                  <a:cubicBezTo>
                    <a:pt x="660" y="143"/>
                    <a:pt x="660" y="143"/>
                    <a:pt x="660" y="143"/>
                  </a:cubicBezTo>
                  <a:cubicBezTo>
                    <a:pt x="540" y="143"/>
                    <a:pt x="540" y="143"/>
                    <a:pt x="540" y="143"/>
                  </a:cubicBezTo>
                  <a:cubicBezTo>
                    <a:pt x="484" y="143"/>
                    <a:pt x="484" y="143"/>
                    <a:pt x="484" y="143"/>
                  </a:cubicBezTo>
                  <a:cubicBezTo>
                    <a:pt x="434" y="143"/>
                    <a:pt x="434" y="143"/>
                    <a:pt x="434" y="143"/>
                  </a:cubicBezTo>
                  <a:cubicBezTo>
                    <a:pt x="363" y="143"/>
                    <a:pt x="363" y="143"/>
                    <a:pt x="363" y="143"/>
                  </a:cubicBezTo>
                  <a:cubicBezTo>
                    <a:pt x="229" y="143"/>
                    <a:pt x="229" y="143"/>
                    <a:pt x="229" y="143"/>
                  </a:cubicBezTo>
                  <a:cubicBezTo>
                    <a:pt x="177" y="143"/>
                    <a:pt x="177" y="143"/>
                    <a:pt x="177" y="143"/>
                  </a:cubicBezTo>
                  <a:cubicBezTo>
                    <a:pt x="158" y="143"/>
                    <a:pt x="158" y="143"/>
                    <a:pt x="158" y="143"/>
                  </a:cubicBezTo>
                  <a:cubicBezTo>
                    <a:pt x="84" y="143"/>
                    <a:pt x="84" y="143"/>
                    <a:pt x="84" y="143"/>
                  </a:cubicBezTo>
                  <a:cubicBezTo>
                    <a:pt x="17" y="143"/>
                    <a:pt x="17" y="143"/>
                    <a:pt x="17" y="143"/>
                  </a:cubicBezTo>
                  <a:cubicBezTo>
                    <a:pt x="0" y="113"/>
                    <a:pt x="14" y="86"/>
                    <a:pt x="49" y="82"/>
                  </a:cubicBezTo>
                  <a:close/>
                </a:path>
              </a:pathLst>
            </a:custGeom>
            <a:solidFill>
              <a:srgbClr val="F3F8FF"/>
            </a:solidFill>
            <a:ln w="9525">
              <a:noFill/>
            </a:ln>
          </p:spPr>
          <p:txBody>
            <a:bodyPr/>
            <a:lstStyle/>
            <a:p>
              <a:endParaRPr lang="zh-CN" altLang="en-US"/>
            </a:p>
          </p:txBody>
        </p:sp>
        <p:sp>
          <p:nvSpPr>
            <p:cNvPr id="2066" name="íş1îďê"/>
            <p:cNvSpPr/>
            <p:nvPr/>
          </p:nvSpPr>
          <p:spPr>
            <a:xfrm>
              <a:off x="7061201" y="3654425"/>
              <a:ext cx="1233488" cy="673100"/>
            </a:xfrm>
            <a:prstGeom prst="rect">
              <a:avLst/>
            </a:prstGeom>
            <a:solidFill>
              <a:srgbClr val="D4E8FF"/>
            </a:solidFill>
            <a:ln w="9525">
              <a:noFill/>
            </a:ln>
          </p:spPr>
          <p:txBody>
            <a:bodyPr anchor="ctr"/>
            <a:lstStyle/>
            <a:p>
              <a:pPr algn="ctr"/>
              <a:endParaRPr lang="zh-CN">
                <a:latin typeface="等线" panose="02010600030101010101"/>
                <a:ea typeface="微软雅黑" panose="020B0503020204020204" charset="-122"/>
              </a:endParaRPr>
            </a:p>
          </p:txBody>
        </p:sp>
        <p:sp>
          <p:nvSpPr>
            <p:cNvPr id="2067" name="iśľïďe"/>
            <p:cNvSpPr/>
            <p:nvPr/>
          </p:nvSpPr>
          <p:spPr>
            <a:xfrm>
              <a:off x="6635751" y="3654425"/>
              <a:ext cx="425450" cy="673100"/>
            </a:xfrm>
            <a:prstGeom prst="rect">
              <a:avLst/>
            </a:prstGeom>
            <a:solidFill>
              <a:srgbClr val="CADEFC"/>
            </a:solidFill>
            <a:ln w="9525">
              <a:noFill/>
            </a:ln>
          </p:spPr>
          <p:txBody>
            <a:bodyPr anchor="ctr"/>
            <a:lstStyle/>
            <a:p>
              <a:pPr algn="ctr"/>
              <a:endParaRPr lang="zh-CN">
                <a:latin typeface="等线" panose="02010600030101010101"/>
                <a:ea typeface="微软雅黑" panose="020B0503020204020204" charset="-122"/>
              </a:endParaRPr>
            </a:p>
          </p:txBody>
        </p:sp>
        <p:sp>
          <p:nvSpPr>
            <p:cNvPr id="2068" name="iṥļíḍè"/>
            <p:cNvSpPr/>
            <p:nvPr/>
          </p:nvSpPr>
          <p:spPr>
            <a:xfrm>
              <a:off x="7043738" y="3094038"/>
              <a:ext cx="36513" cy="2198688"/>
            </a:xfrm>
            <a:prstGeom prst="rect">
              <a:avLst/>
            </a:prstGeom>
            <a:solidFill>
              <a:srgbClr val="F3F8FF"/>
            </a:solidFill>
            <a:ln w="9525">
              <a:noFill/>
            </a:ln>
          </p:spPr>
          <p:txBody>
            <a:bodyPr anchor="ctr"/>
            <a:lstStyle/>
            <a:p>
              <a:pPr algn="ctr"/>
              <a:endParaRPr lang="zh-CN">
                <a:latin typeface="等线" panose="02010600030101010101"/>
                <a:ea typeface="微软雅黑" panose="020B0503020204020204" charset="-122"/>
              </a:endParaRPr>
            </a:p>
          </p:txBody>
        </p:sp>
        <p:sp>
          <p:nvSpPr>
            <p:cNvPr id="2069" name="îṧḻïḍê"/>
            <p:cNvSpPr/>
            <p:nvPr/>
          </p:nvSpPr>
          <p:spPr>
            <a:xfrm>
              <a:off x="6618288" y="3094038"/>
              <a:ext cx="36513" cy="2198688"/>
            </a:xfrm>
            <a:prstGeom prst="rect">
              <a:avLst/>
            </a:prstGeom>
            <a:solidFill>
              <a:srgbClr val="F3F8FF"/>
            </a:solidFill>
            <a:ln w="9525">
              <a:noFill/>
            </a:ln>
          </p:spPr>
          <p:txBody>
            <a:bodyPr anchor="ctr"/>
            <a:lstStyle/>
            <a:p>
              <a:pPr algn="ctr"/>
              <a:endParaRPr lang="zh-CN">
                <a:latin typeface="等线" panose="02010600030101010101"/>
                <a:ea typeface="微软雅黑" panose="020B0503020204020204" charset="-122"/>
              </a:endParaRPr>
            </a:p>
          </p:txBody>
        </p:sp>
        <p:sp>
          <p:nvSpPr>
            <p:cNvPr id="2070" name="íśḻîḑe"/>
            <p:cNvSpPr/>
            <p:nvPr/>
          </p:nvSpPr>
          <p:spPr>
            <a:xfrm>
              <a:off x="8278813" y="3094038"/>
              <a:ext cx="34925" cy="2198688"/>
            </a:xfrm>
            <a:prstGeom prst="rect">
              <a:avLst/>
            </a:prstGeom>
            <a:solidFill>
              <a:srgbClr val="F3F8FF"/>
            </a:solidFill>
            <a:ln w="9525">
              <a:noFill/>
            </a:ln>
          </p:spPr>
          <p:txBody>
            <a:bodyPr anchor="ctr"/>
            <a:lstStyle/>
            <a:p>
              <a:pPr algn="ctr"/>
              <a:endParaRPr lang="zh-CN">
                <a:latin typeface="等线" panose="02010600030101010101"/>
                <a:ea typeface="微软雅黑" panose="020B0503020204020204" charset="-122"/>
              </a:endParaRPr>
            </a:p>
          </p:txBody>
        </p:sp>
        <p:sp>
          <p:nvSpPr>
            <p:cNvPr id="2071" name="išļiḋé"/>
            <p:cNvSpPr/>
            <p:nvPr/>
          </p:nvSpPr>
          <p:spPr>
            <a:xfrm>
              <a:off x="7043738" y="2811463"/>
              <a:ext cx="1270000" cy="282575"/>
            </a:xfrm>
            <a:custGeom>
              <a:avLst/>
              <a:gdLst/>
              <a:ahLst/>
              <a:cxnLst>
                <a:cxn ang="0">
                  <a:pos x="1270000" y="282575"/>
                </a:cxn>
                <a:cxn ang="0">
                  <a:pos x="0" y="282575"/>
                </a:cxn>
                <a:cxn ang="0">
                  <a:pos x="422275" y="0"/>
                </a:cxn>
                <a:cxn ang="0">
                  <a:pos x="1270000" y="282575"/>
                </a:cxn>
              </a:cxnLst>
              <a:rect l="0" t="0" r="0" b="0"/>
              <a:pathLst>
                <a:path w="800" h="178">
                  <a:moveTo>
                    <a:pt x="800" y="178"/>
                  </a:moveTo>
                  <a:lnTo>
                    <a:pt x="0" y="178"/>
                  </a:lnTo>
                  <a:lnTo>
                    <a:pt x="266" y="0"/>
                  </a:lnTo>
                  <a:lnTo>
                    <a:pt x="800" y="178"/>
                  </a:lnTo>
                  <a:close/>
                </a:path>
              </a:pathLst>
            </a:custGeom>
            <a:solidFill>
              <a:srgbClr val="D4E8FF"/>
            </a:solidFill>
            <a:ln w="9525">
              <a:noFill/>
            </a:ln>
          </p:spPr>
          <p:txBody>
            <a:bodyPr/>
            <a:lstStyle/>
            <a:p>
              <a:endParaRPr lang="zh-CN" altLang="en-US"/>
            </a:p>
          </p:txBody>
        </p:sp>
        <p:sp>
          <p:nvSpPr>
            <p:cNvPr id="2072" name="î$líḍé"/>
            <p:cNvSpPr/>
            <p:nvPr/>
          </p:nvSpPr>
          <p:spPr>
            <a:xfrm>
              <a:off x="6618288" y="2811463"/>
              <a:ext cx="847725" cy="282575"/>
            </a:xfrm>
            <a:custGeom>
              <a:avLst/>
              <a:gdLst/>
              <a:ahLst/>
              <a:cxnLst>
                <a:cxn ang="0">
                  <a:pos x="0" y="282575"/>
                </a:cxn>
                <a:cxn ang="0">
                  <a:pos x="425450" y="282575"/>
                </a:cxn>
                <a:cxn ang="0">
                  <a:pos x="847725" y="0"/>
                </a:cxn>
                <a:cxn ang="0">
                  <a:pos x="0" y="282575"/>
                </a:cxn>
              </a:cxnLst>
              <a:rect l="0" t="0" r="0" b="0"/>
              <a:pathLst>
                <a:path w="534" h="178">
                  <a:moveTo>
                    <a:pt x="0" y="178"/>
                  </a:moveTo>
                  <a:lnTo>
                    <a:pt x="268" y="178"/>
                  </a:lnTo>
                  <a:lnTo>
                    <a:pt x="534" y="0"/>
                  </a:lnTo>
                  <a:lnTo>
                    <a:pt x="0" y="178"/>
                  </a:lnTo>
                  <a:close/>
                </a:path>
              </a:pathLst>
            </a:custGeom>
            <a:solidFill>
              <a:srgbClr val="CADEFC"/>
            </a:solidFill>
            <a:ln w="9525">
              <a:noFill/>
            </a:ln>
          </p:spPr>
          <p:txBody>
            <a:bodyPr/>
            <a:lstStyle/>
            <a:p>
              <a:endParaRPr lang="zh-CN" altLang="en-US"/>
            </a:p>
          </p:txBody>
        </p:sp>
        <p:sp>
          <p:nvSpPr>
            <p:cNvPr id="2073" name="ïṣļiďè"/>
            <p:cNvSpPr/>
            <p:nvPr/>
          </p:nvSpPr>
          <p:spPr>
            <a:xfrm>
              <a:off x="3590926" y="3632200"/>
              <a:ext cx="603250" cy="1660525"/>
            </a:xfrm>
            <a:custGeom>
              <a:avLst/>
              <a:gdLst/>
              <a:ahLst/>
              <a:cxnLst>
                <a:cxn ang="0">
                  <a:pos x="191193" y="1660525"/>
                </a:cxn>
                <a:cxn ang="0">
                  <a:pos x="418648" y="1660525"/>
                </a:cxn>
                <a:cxn ang="0">
                  <a:pos x="438427" y="299817"/>
                </a:cxn>
                <a:cxn ang="0">
                  <a:pos x="332941" y="0"/>
                </a:cxn>
                <a:cxn ang="0">
                  <a:pos x="191193" y="1660525"/>
                </a:cxn>
              </a:cxnLst>
              <a:rect l="0" t="0" r="0" b="0"/>
              <a:pathLst>
                <a:path w="183" h="504">
                  <a:moveTo>
                    <a:pt x="58" y="504"/>
                  </a:moveTo>
                  <a:cubicBezTo>
                    <a:pt x="127" y="504"/>
                    <a:pt x="127" y="504"/>
                    <a:pt x="127" y="504"/>
                  </a:cubicBezTo>
                  <a:cubicBezTo>
                    <a:pt x="163" y="441"/>
                    <a:pt x="183" y="273"/>
                    <a:pt x="133" y="91"/>
                  </a:cubicBezTo>
                  <a:cubicBezTo>
                    <a:pt x="124" y="61"/>
                    <a:pt x="114" y="30"/>
                    <a:pt x="101" y="0"/>
                  </a:cubicBezTo>
                  <a:cubicBezTo>
                    <a:pt x="82" y="256"/>
                    <a:pt x="0" y="428"/>
                    <a:pt x="58" y="504"/>
                  </a:cubicBezTo>
                  <a:close/>
                </a:path>
              </a:pathLst>
            </a:custGeom>
            <a:solidFill>
              <a:srgbClr val="EEF5FF"/>
            </a:solidFill>
            <a:ln w="9525">
              <a:noFill/>
            </a:ln>
          </p:spPr>
          <p:txBody>
            <a:bodyPr/>
            <a:lstStyle/>
            <a:p>
              <a:endParaRPr lang="zh-CN" altLang="en-US"/>
            </a:p>
          </p:txBody>
        </p:sp>
        <p:sp>
          <p:nvSpPr>
            <p:cNvPr id="2074" name="iṡľïḓê"/>
            <p:cNvSpPr/>
            <p:nvPr/>
          </p:nvSpPr>
          <p:spPr>
            <a:xfrm>
              <a:off x="3838576" y="4064000"/>
              <a:ext cx="569913" cy="1228725"/>
            </a:xfrm>
            <a:custGeom>
              <a:avLst/>
              <a:gdLst/>
              <a:ahLst/>
              <a:cxnLst>
                <a:cxn ang="0">
                  <a:pos x="362372" y="1228725"/>
                </a:cxn>
                <a:cxn ang="0">
                  <a:pos x="138360" y="1228725"/>
                </a:cxn>
                <a:cxn ang="0">
                  <a:pos x="204246" y="224003"/>
                </a:cxn>
                <a:cxn ang="0">
                  <a:pos x="326135" y="0"/>
                </a:cxn>
                <a:cxn ang="0">
                  <a:pos x="362372" y="1228725"/>
                </a:cxn>
              </a:cxnLst>
              <a:rect l="0" t="0" r="0" b="0"/>
              <a:pathLst>
                <a:path w="173" h="373">
                  <a:moveTo>
                    <a:pt x="110" y="373"/>
                  </a:moveTo>
                  <a:cubicBezTo>
                    <a:pt x="42" y="373"/>
                    <a:pt x="42" y="373"/>
                    <a:pt x="42" y="373"/>
                  </a:cubicBezTo>
                  <a:cubicBezTo>
                    <a:pt x="10" y="326"/>
                    <a:pt x="0" y="203"/>
                    <a:pt x="62" y="68"/>
                  </a:cubicBezTo>
                  <a:cubicBezTo>
                    <a:pt x="72" y="46"/>
                    <a:pt x="85" y="23"/>
                    <a:pt x="99" y="0"/>
                  </a:cubicBezTo>
                  <a:cubicBezTo>
                    <a:pt x="102" y="189"/>
                    <a:pt x="173" y="317"/>
                    <a:pt x="110" y="373"/>
                  </a:cubicBezTo>
                  <a:close/>
                </a:path>
              </a:pathLst>
            </a:custGeom>
            <a:solidFill>
              <a:srgbClr val="EEF5FF"/>
            </a:solidFill>
            <a:ln w="9525">
              <a:noFill/>
            </a:ln>
          </p:spPr>
          <p:txBody>
            <a:bodyPr/>
            <a:lstStyle/>
            <a:p>
              <a:endParaRPr lang="zh-CN" altLang="en-US"/>
            </a:p>
          </p:txBody>
        </p:sp>
        <p:sp>
          <p:nvSpPr>
            <p:cNvPr id="2075" name="íṣļiḍé"/>
            <p:cNvSpPr/>
            <p:nvPr/>
          </p:nvSpPr>
          <p:spPr>
            <a:xfrm>
              <a:off x="4141788" y="4232275"/>
              <a:ext cx="2325688" cy="1060450"/>
            </a:xfrm>
            <a:custGeom>
              <a:avLst/>
              <a:gdLst/>
              <a:ahLst/>
              <a:cxnLst>
                <a:cxn ang="0">
                  <a:pos x="174838" y="408372"/>
                </a:cxn>
                <a:cxn ang="0">
                  <a:pos x="352976" y="513758"/>
                </a:cxn>
                <a:cxn ang="0">
                  <a:pos x="656470" y="582918"/>
                </a:cxn>
                <a:cxn ang="0">
                  <a:pos x="1372320" y="332625"/>
                </a:cxn>
                <a:cxn ang="0">
                  <a:pos x="1900136" y="408372"/>
                </a:cxn>
                <a:cxn ang="0">
                  <a:pos x="1860550" y="638904"/>
                </a:cxn>
                <a:cxn ang="0">
                  <a:pos x="1745090" y="922130"/>
                </a:cxn>
                <a:cxn ang="0">
                  <a:pos x="2025492" y="1060450"/>
                </a:cxn>
                <a:cxn ang="0">
                  <a:pos x="95666" y="1060450"/>
                </a:cxn>
                <a:cxn ang="0">
                  <a:pos x="174838" y="408372"/>
                </a:cxn>
              </a:cxnLst>
              <a:rect l="0" t="0" r="0" b="0"/>
              <a:pathLst>
                <a:path w="705" h="322">
                  <a:moveTo>
                    <a:pt x="53" y="124"/>
                  </a:moveTo>
                  <a:cubicBezTo>
                    <a:pt x="79" y="85"/>
                    <a:pt x="91" y="120"/>
                    <a:pt x="107" y="156"/>
                  </a:cubicBezTo>
                  <a:cubicBezTo>
                    <a:pt x="125" y="195"/>
                    <a:pt x="148" y="233"/>
                    <a:pt x="199" y="177"/>
                  </a:cubicBezTo>
                  <a:cubicBezTo>
                    <a:pt x="319" y="44"/>
                    <a:pt x="492" y="0"/>
                    <a:pt x="416" y="101"/>
                  </a:cubicBezTo>
                  <a:cubicBezTo>
                    <a:pt x="341" y="203"/>
                    <a:pt x="386" y="239"/>
                    <a:pt x="576" y="124"/>
                  </a:cubicBezTo>
                  <a:cubicBezTo>
                    <a:pt x="654" y="78"/>
                    <a:pt x="607" y="136"/>
                    <a:pt x="564" y="194"/>
                  </a:cubicBezTo>
                  <a:cubicBezTo>
                    <a:pt x="530" y="239"/>
                    <a:pt x="499" y="284"/>
                    <a:pt x="529" y="280"/>
                  </a:cubicBezTo>
                  <a:cubicBezTo>
                    <a:pt x="599" y="271"/>
                    <a:pt x="705" y="252"/>
                    <a:pt x="614" y="322"/>
                  </a:cubicBezTo>
                  <a:cubicBezTo>
                    <a:pt x="29" y="322"/>
                    <a:pt x="29" y="322"/>
                    <a:pt x="29" y="322"/>
                  </a:cubicBezTo>
                  <a:cubicBezTo>
                    <a:pt x="29" y="322"/>
                    <a:pt x="0" y="207"/>
                    <a:pt x="53" y="124"/>
                  </a:cubicBezTo>
                </a:path>
              </a:pathLst>
            </a:custGeom>
            <a:solidFill>
              <a:srgbClr val="E3EEFF"/>
            </a:solidFill>
            <a:ln w="9525">
              <a:noFill/>
            </a:ln>
          </p:spPr>
          <p:txBody>
            <a:bodyPr/>
            <a:lstStyle/>
            <a:p>
              <a:endParaRPr lang="zh-CN" altLang="en-US"/>
            </a:p>
          </p:txBody>
        </p:sp>
        <p:sp>
          <p:nvSpPr>
            <p:cNvPr id="2076" name="iṡļíḑe"/>
            <p:cNvSpPr/>
            <p:nvPr/>
          </p:nvSpPr>
          <p:spPr>
            <a:xfrm>
              <a:off x="7981951" y="4805363"/>
              <a:ext cx="263525" cy="487363"/>
            </a:xfrm>
            <a:custGeom>
              <a:avLst/>
              <a:gdLst/>
              <a:ahLst/>
              <a:cxnLst>
                <a:cxn ang="0">
                  <a:pos x="227290" y="487363"/>
                </a:cxn>
                <a:cxn ang="0">
                  <a:pos x="0" y="0"/>
                </a:cxn>
                <a:cxn ang="0">
                  <a:pos x="0" y="487363"/>
                </a:cxn>
                <a:cxn ang="0">
                  <a:pos x="227290" y="487363"/>
                </a:cxn>
              </a:cxnLst>
              <a:rect l="0" t="0" r="0" b="0"/>
              <a:pathLst>
                <a:path w="80" h="148">
                  <a:moveTo>
                    <a:pt x="69" y="148"/>
                  </a:moveTo>
                  <a:cubicBezTo>
                    <a:pt x="69" y="148"/>
                    <a:pt x="80" y="50"/>
                    <a:pt x="0" y="0"/>
                  </a:cubicBezTo>
                  <a:cubicBezTo>
                    <a:pt x="23" y="70"/>
                    <a:pt x="0" y="148"/>
                    <a:pt x="0" y="148"/>
                  </a:cubicBezTo>
                  <a:lnTo>
                    <a:pt x="69" y="148"/>
                  </a:lnTo>
                  <a:close/>
                </a:path>
              </a:pathLst>
            </a:custGeom>
            <a:solidFill>
              <a:srgbClr val="E3EEFF"/>
            </a:solidFill>
            <a:ln w="9525">
              <a:noFill/>
            </a:ln>
          </p:spPr>
          <p:txBody>
            <a:bodyPr/>
            <a:lstStyle/>
            <a:p>
              <a:endParaRPr lang="zh-CN" altLang="en-US"/>
            </a:p>
          </p:txBody>
        </p:sp>
        <p:sp>
          <p:nvSpPr>
            <p:cNvPr id="2077" name="îSlïďè"/>
            <p:cNvSpPr/>
            <p:nvPr/>
          </p:nvSpPr>
          <p:spPr>
            <a:xfrm>
              <a:off x="8062913" y="4894263"/>
              <a:ext cx="341313" cy="398463"/>
            </a:xfrm>
            <a:custGeom>
              <a:avLst/>
              <a:gdLst/>
              <a:ahLst/>
              <a:cxnLst>
                <a:cxn ang="0">
                  <a:pos x="0" y="398463"/>
                </a:cxn>
                <a:cxn ang="0">
                  <a:pos x="341313" y="0"/>
                </a:cxn>
                <a:cxn ang="0">
                  <a:pos x="185568" y="398463"/>
                </a:cxn>
                <a:cxn ang="0">
                  <a:pos x="0" y="398463"/>
                </a:cxn>
              </a:cxnLst>
              <a:rect l="0" t="0" r="0" b="0"/>
              <a:pathLst>
                <a:path w="103" h="121">
                  <a:moveTo>
                    <a:pt x="0" y="121"/>
                  </a:moveTo>
                  <a:cubicBezTo>
                    <a:pt x="0" y="121"/>
                    <a:pt x="22" y="41"/>
                    <a:pt x="103" y="0"/>
                  </a:cubicBezTo>
                  <a:cubicBezTo>
                    <a:pt x="62" y="58"/>
                    <a:pt x="56" y="121"/>
                    <a:pt x="56" y="121"/>
                  </a:cubicBezTo>
                  <a:lnTo>
                    <a:pt x="0" y="121"/>
                  </a:lnTo>
                  <a:close/>
                </a:path>
              </a:pathLst>
            </a:custGeom>
            <a:solidFill>
              <a:srgbClr val="E3EEFF"/>
            </a:solidFill>
            <a:ln w="9525">
              <a:noFill/>
            </a:ln>
          </p:spPr>
          <p:txBody>
            <a:bodyPr/>
            <a:lstStyle/>
            <a:p>
              <a:endParaRPr lang="zh-CN" altLang="en-US"/>
            </a:p>
          </p:txBody>
        </p:sp>
        <p:sp>
          <p:nvSpPr>
            <p:cNvPr id="2078" name="ï$ľíḓé"/>
            <p:cNvSpPr/>
            <p:nvPr/>
          </p:nvSpPr>
          <p:spPr>
            <a:xfrm>
              <a:off x="6229351" y="5053013"/>
              <a:ext cx="155575" cy="239713"/>
            </a:xfrm>
            <a:custGeom>
              <a:avLst/>
              <a:gdLst/>
              <a:ahLst/>
              <a:cxnLst>
                <a:cxn ang="0">
                  <a:pos x="0" y="239713"/>
                </a:cxn>
                <a:cxn ang="0">
                  <a:pos x="155575" y="0"/>
                </a:cxn>
                <a:cxn ang="0">
                  <a:pos x="112543" y="239713"/>
                </a:cxn>
                <a:cxn ang="0">
                  <a:pos x="0" y="239713"/>
                </a:cxn>
              </a:cxnLst>
              <a:rect l="0" t="0" r="0" b="0"/>
              <a:pathLst>
                <a:path w="47" h="73">
                  <a:moveTo>
                    <a:pt x="0" y="73"/>
                  </a:moveTo>
                  <a:cubicBezTo>
                    <a:pt x="0" y="73"/>
                    <a:pt x="4" y="25"/>
                    <a:pt x="47" y="0"/>
                  </a:cubicBezTo>
                  <a:cubicBezTo>
                    <a:pt x="30" y="35"/>
                    <a:pt x="34" y="73"/>
                    <a:pt x="34" y="73"/>
                  </a:cubicBezTo>
                  <a:cubicBezTo>
                    <a:pt x="0" y="73"/>
                    <a:pt x="0" y="73"/>
                    <a:pt x="0" y="73"/>
                  </a:cubicBezTo>
                </a:path>
              </a:pathLst>
            </a:custGeom>
            <a:solidFill>
              <a:srgbClr val="EEF9FF"/>
            </a:solidFill>
            <a:ln w="9525">
              <a:noFill/>
            </a:ln>
          </p:spPr>
          <p:txBody>
            <a:bodyPr/>
            <a:lstStyle/>
            <a:p>
              <a:endParaRPr lang="zh-CN" altLang="en-US"/>
            </a:p>
          </p:txBody>
        </p:sp>
        <p:sp>
          <p:nvSpPr>
            <p:cNvPr id="2079" name="íSľîḍe"/>
            <p:cNvSpPr/>
            <p:nvPr/>
          </p:nvSpPr>
          <p:spPr>
            <a:xfrm>
              <a:off x="6146801" y="4933950"/>
              <a:ext cx="185738" cy="358775"/>
            </a:xfrm>
            <a:custGeom>
              <a:avLst/>
              <a:gdLst/>
              <a:ahLst/>
              <a:cxnLst>
                <a:cxn ang="0">
                  <a:pos x="0" y="358775"/>
                </a:cxn>
                <a:cxn ang="0">
                  <a:pos x="185738" y="0"/>
                </a:cxn>
                <a:cxn ang="0">
                  <a:pos x="112769" y="358775"/>
                </a:cxn>
                <a:cxn ang="0">
                  <a:pos x="0" y="358775"/>
                </a:cxn>
              </a:cxnLst>
              <a:rect l="0" t="0" r="0" b="0"/>
              <a:pathLst>
                <a:path w="56" h="109">
                  <a:moveTo>
                    <a:pt x="0" y="109"/>
                  </a:moveTo>
                  <a:cubicBezTo>
                    <a:pt x="0" y="109"/>
                    <a:pt x="3" y="29"/>
                    <a:pt x="56" y="0"/>
                  </a:cubicBezTo>
                  <a:cubicBezTo>
                    <a:pt x="32" y="41"/>
                    <a:pt x="34" y="109"/>
                    <a:pt x="34" y="109"/>
                  </a:cubicBezTo>
                  <a:cubicBezTo>
                    <a:pt x="0" y="109"/>
                    <a:pt x="0" y="109"/>
                    <a:pt x="0" y="109"/>
                  </a:cubicBezTo>
                </a:path>
              </a:pathLst>
            </a:custGeom>
            <a:solidFill>
              <a:srgbClr val="EEF9FF"/>
            </a:solidFill>
            <a:ln w="9525">
              <a:noFill/>
            </a:ln>
          </p:spPr>
          <p:txBody>
            <a:bodyPr/>
            <a:lstStyle/>
            <a:p>
              <a:endParaRPr lang="zh-CN" altLang="en-US"/>
            </a:p>
          </p:txBody>
        </p:sp>
        <p:sp>
          <p:nvSpPr>
            <p:cNvPr id="2080" name="îṡ1îḓé"/>
            <p:cNvSpPr/>
            <p:nvPr/>
          </p:nvSpPr>
          <p:spPr>
            <a:xfrm>
              <a:off x="3505201" y="5194300"/>
              <a:ext cx="85725" cy="98425"/>
            </a:xfrm>
            <a:custGeom>
              <a:avLst/>
              <a:gdLst/>
              <a:ahLst/>
              <a:cxnLst>
                <a:cxn ang="0">
                  <a:pos x="0" y="98425"/>
                </a:cxn>
                <a:cxn ang="0">
                  <a:pos x="85725" y="0"/>
                </a:cxn>
                <a:cxn ang="0">
                  <a:pos x="59348" y="98425"/>
                </a:cxn>
                <a:cxn ang="0">
                  <a:pos x="0" y="98425"/>
                </a:cxn>
              </a:cxnLst>
              <a:rect l="0" t="0" r="0" b="0"/>
              <a:pathLst>
                <a:path w="26" h="30">
                  <a:moveTo>
                    <a:pt x="0" y="30"/>
                  </a:moveTo>
                  <a:cubicBezTo>
                    <a:pt x="0" y="30"/>
                    <a:pt x="3" y="10"/>
                    <a:pt x="26" y="0"/>
                  </a:cubicBezTo>
                  <a:cubicBezTo>
                    <a:pt x="16" y="14"/>
                    <a:pt x="18" y="30"/>
                    <a:pt x="18" y="30"/>
                  </a:cubicBezTo>
                  <a:lnTo>
                    <a:pt x="0" y="30"/>
                  </a:lnTo>
                  <a:close/>
                </a:path>
              </a:pathLst>
            </a:custGeom>
            <a:solidFill>
              <a:srgbClr val="EEF9FF"/>
            </a:solidFill>
            <a:ln w="9525">
              <a:noFill/>
            </a:ln>
          </p:spPr>
          <p:txBody>
            <a:bodyPr/>
            <a:lstStyle/>
            <a:p>
              <a:endParaRPr lang="zh-CN" altLang="en-US"/>
            </a:p>
          </p:txBody>
        </p:sp>
        <p:sp>
          <p:nvSpPr>
            <p:cNvPr id="2081" name="iṡḷîḍe"/>
            <p:cNvSpPr/>
            <p:nvPr/>
          </p:nvSpPr>
          <p:spPr>
            <a:xfrm>
              <a:off x="8647113" y="5048250"/>
              <a:ext cx="109538" cy="244475"/>
            </a:xfrm>
            <a:custGeom>
              <a:avLst/>
              <a:gdLst/>
              <a:ahLst/>
              <a:cxnLst>
                <a:cxn ang="0">
                  <a:pos x="6638" y="244475"/>
                </a:cxn>
                <a:cxn ang="0">
                  <a:pos x="109538" y="0"/>
                </a:cxn>
                <a:cxn ang="0">
                  <a:pos x="73025" y="244475"/>
                </a:cxn>
                <a:cxn ang="0">
                  <a:pos x="6638" y="244475"/>
                </a:cxn>
              </a:cxnLst>
              <a:rect l="0" t="0" r="0" b="0"/>
              <a:pathLst>
                <a:path w="33" h="74">
                  <a:moveTo>
                    <a:pt x="2" y="74"/>
                  </a:moveTo>
                  <a:cubicBezTo>
                    <a:pt x="0" y="59"/>
                    <a:pt x="3" y="23"/>
                    <a:pt x="33" y="0"/>
                  </a:cubicBezTo>
                  <a:cubicBezTo>
                    <a:pt x="20" y="19"/>
                    <a:pt x="17" y="62"/>
                    <a:pt x="22" y="74"/>
                  </a:cubicBezTo>
                  <a:lnTo>
                    <a:pt x="2" y="74"/>
                  </a:lnTo>
                  <a:close/>
                </a:path>
              </a:pathLst>
            </a:custGeom>
            <a:solidFill>
              <a:srgbClr val="E3EEFF"/>
            </a:solidFill>
            <a:ln w="9525">
              <a:noFill/>
            </a:ln>
          </p:spPr>
          <p:txBody>
            <a:bodyPr/>
            <a:lstStyle/>
            <a:p>
              <a:endParaRPr lang="zh-CN" altLang="en-US"/>
            </a:p>
          </p:txBody>
        </p:sp>
        <p:sp>
          <p:nvSpPr>
            <p:cNvPr id="2082" name="ïṣḻîḓê"/>
            <p:cNvSpPr/>
            <p:nvPr/>
          </p:nvSpPr>
          <p:spPr>
            <a:xfrm>
              <a:off x="3937001" y="4557713"/>
              <a:ext cx="327025" cy="735013"/>
            </a:xfrm>
            <a:custGeom>
              <a:avLst/>
              <a:gdLst/>
              <a:ahLst/>
              <a:cxnLst>
                <a:cxn ang="0">
                  <a:pos x="300598" y="735013"/>
                </a:cxn>
                <a:cxn ang="0">
                  <a:pos x="0" y="0"/>
                </a:cxn>
                <a:cxn ang="0">
                  <a:pos x="102401" y="735013"/>
                </a:cxn>
                <a:cxn ang="0">
                  <a:pos x="300598" y="735013"/>
                </a:cxn>
              </a:cxnLst>
              <a:rect l="0" t="0" r="0" b="0"/>
              <a:pathLst>
                <a:path w="99" h="223">
                  <a:moveTo>
                    <a:pt x="91" y="223"/>
                  </a:moveTo>
                  <a:cubicBezTo>
                    <a:pt x="99" y="177"/>
                    <a:pt x="89" y="70"/>
                    <a:pt x="0" y="0"/>
                  </a:cubicBezTo>
                  <a:cubicBezTo>
                    <a:pt x="36" y="60"/>
                    <a:pt x="48" y="188"/>
                    <a:pt x="31" y="223"/>
                  </a:cubicBezTo>
                  <a:lnTo>
                    <a:pt x="91" y="223"/>
                  </a:lnTo>
                  <a:close/>
                </a:path>
              </a:pathLst>
            </a:custGeom>
            <a:solidFill>
              <a:srgbClr val="FFFFFF"/>
            </a:solidFill>
            <a:ln w="9525">
              <a:noFill/>
            </a:ln>
          </p:spPr>
          <p:txBody>
            <a:bodyPr/>
            <a:lstStyle/>
            <a:p>
              <a:endParaRPr lang="zh-CN" altLang="en-US"/>
            </a:p>
          </p:txBody>
        </p:sp>
        <p:sp>
          <p:nvSpPr>
            <p:cNvPr id="2083" name="iṡļiďè"/>
            <p:cNvSpPr/>
            <p:nvPr/>
          </p:nvSpPr>
          <p:spPr>
            <a:xfrm>
              <a:off x="3452813" y="5141913"/>
              <a:ext cx="98425" cy="150813"/>
            </a:xfrm>
            <a:custGeom>
              <a:avLst/>
              <a:gdLst/>
              <a:ahLst/>
              <a:cxnLst>
                <a:cxn ang="0">
                  <a:pos x="98425" y="150813"/>
                </a:cxn>
                <a:cxn ang="0">
                  <a:pos x="0" y="0"/>
                </a:cxn>
                <a:cxn ang="0">
                  <a:pos x="39370" y="150813"/>
                </a:cxn>
                <a:cxn ang="0">
                  <a:pos x="98425" y="150813"/>
                </a:cxn>
              </a:cxnLst>
              <a:rect l="0" t="0" r="0" b="0"/>
              <a:pathLst>
                <a:path w="30" h="46">
                  <a:moveTo>
                    <a:pt x="30" y="46"/>
                  </a:moveTo>
                  <a:cubicBezTo>
                    <a:pt x="30" y="46"/>
                    <a:pt x="28" y="12"/>
                    <a:pt x="0" y="0"/>
                  </a:cubicBezTo>
                  <a:cubicBezTo>
                    <a:pt x="13" y="17"/>
                    <a:pt x="12" y="46"/>
                    <a:pt x="12" y="46"/>
                  </a:cubicBezTo>
                  <a:lnTo>
                    <a:pt x="30" y="46"/>
                  </a:lnTo>
                  <a:close/>
                </a:path>
              </a:pathLst>
            </a:custGeom>
            <a:solidFill>
              <a:srgbClr val="EEF9FF"/>
            </a:solidFill>
            <a:ln w="9525">
              <a:noFill/>
            </a:ln>
          </p:spPr>
          <p:txBody>
            <a:bodyPr/>
            <a:lstStyle/>
            <a:p>
              <a:endParaRPr lang="zh-CN" altLang="en-US"/>
            </a:p>
          </p:txBody>
        </p:sp>
        <p:sp>
          <p:nvSpPr>
            <p:cNvPr id="2084" name="îSḷïďè"/>
            <p:cNvSpPr/>
            <p:nvPr/>
          </p:nvSpPr>
          <p:spPr>
            <a:xfrm>
              <a:off x="3533776" y="5589588"/>
              <a:ext cx="5119688" cy="296863"/>
            </a:xfrm>
            <a:prstGeom prst="ellipse">
              <a:avLst/>
            </a:prstGeom>
            <a:solidFill>
              <a:srgbClr val="F0F6FF"/>
            </a:solidFill>
            <a:ln w="9525">
              <a:noFill/>
            </a:ln>
          </p:spPr>
          <p:txBody>
            <a:bodyPr anchor="ctr"/>
            <a:lstStyle/>
            <a:p>
              <a:pPr algn="ctr"/>
              <a:endParaRPr lang="zh-CN">
                <a:latin typeface="等线" panose="02010600030101010101"/>
                <a:ea typeface="微软雅黑" panose="020B0503020204020204" charset="-122"/>
              </a:endParaRPr>
            </a:p>
          </p:txBody>
        </p:sp>
        <p:sp>
          <p:nvSpPr>
            <p:cNvPr id="2085" name="iṥḻíḓè"/>
            <p:cNvSpPr/>
            <p:nvPr/>
          </p:nvSpPr>
          <p:spPr>
            <a:xfrm>
              <a:off x="5562601" y="2336800"/>
              <a:ext cx="1131888" cy="3325813"/>
            </a:xfrm>
            <a:custGeom>
              <a:avLst/>
              <a:gdLst/>
              <a:ahLst/>
              <a:cxnLst>
                <a:cxn ang="0">
                  <a:pos x="1009789" y="0"/>
                </a:cxn>
                <a:cxn ang="0">
                  <a:pos x="498294" y="3325813"/>
                </a:cxn>
                <a:cxn ang="0">
                  <a:pos x="986689" y="3325813"/>
                </a:cxn>
                <a:cxn ang="0">
                  <a:pos x="1039488" y="3250001"/>
                </a:cxn>
                <a:cxn ang="0">
                  <a:pos x="1131888" y="88995"/>
                </a:cxn>
                <a:cxn ang="0">
                  <a:pos x="1009789" y="0"/>
                </a:cxn>
              </a:cxnLst>
              <a:rect l="0" t="0" r="0" b="0"/>
              <a:pathLst>
                <a:path w="343" h="1009">
                  <a:moveTo>
                    <a:pt x="306" y="0"/>
                  </a:moveTo>
                  <a:cubicBezTo>
                    <a:pt x="306" y="0"/>
                    <a:pt x="0" y="349"/>
                    <a:pt x="151" y="1009"/>
                  </a:cubicBezTo>
                  <a:cubicBezTo>
                    <a:pt x="299" y="1009"/>
                    <a:pt x="299" y="1009"/>
                    <a:pt x="299" y="1009"/>
                  </a:cubicBezTo>
                  <a:cubicBezTo>
                    <a:pt x="311" y="1009"/>
                    <a:pt x="319" y="997"/>
                    <a:pt x="315" y="986"/>
                  </a:cubicBezTo>
                  <a:cubicBezTo>
                    <a:pt x="276" y="872"/>
                    <a:pt x="119" y="358"/>
                    <a:pt x="343" y="27"/>
                  </a:cubicBezTo>
                  <a:cubicBezTo>
                    <a:pt x="322" y="12"/>
                    <a:pt x="306" y="0"/>
                    <a:pt x="306" y="0"/>
                  </a:cubicBezTo>
                </a:path>
              </a:pathLst>
            </a:custGeom>
            <a:solidFill>
              <a:srgbClr val="4EA4F9"/>
            </a:solidFill>
            <a:ln w="9525">
              <a:noFill/>
            </a:ln>
          </p:spPr>
          <p:txBody>
            <a:bodyPr/>
            <a:lstStyle/>
            <a:p>
              <a:endParaRPr lang="zh-CN" altLang="en-US"/>
            </a:p>
          </p:txBody>
        </p:sp>
        <p:sp>
          <p:nvSpPr>
            <p:cNvPr id="2086" name="ïşlîďè"/>
            <p:cNvSpPr/>
            <p:nvPr/>
          </p:nvSpPr>
          <p:spPr>
            <a:xfrm>
              <a:off x="6275388" y="2784475"/>
              <a:ext cx="228600" cy="42863"/>
            </a:xfrm>
            <a:custGeom>
              <a:avLst/>
              <a:gdLst/>
              <a:ahLst/>
              <a:cxnLst>
                <a:cxn ang="0">
                  <a:pos x="215347" y="32971"/>
                </a:cxn>
                <a:cxn ang="0">
                  <a:pos x="208721" y="42863"/>
                </a:cxn>
                <a:cxn ang="0">
                  <a:pos x="208721" y="42863"/>
                </a:cxn>
                <a:cxn ang="0">
                  <a:pos x="215347" y="32971"/>
                </a:cxn>
                <a:cxn ang="0">
                  <a:pos x="13252" y="6594"/>
                </a:cxn>
                <a:cxn ang="0">
                  <a:pos x="0" y="36268"/>
                </a:cxn>
                <a:cxn ang="0">
                  <a:pos x="13252" y="6594"/>
                </a:cxn>
                <a:cxn ang="0">
                  <a:pos x="228600" y="0"/>
                </a:cxn>
                <a:cxn ang="0">
                  <a:pos x="221973" y="13188"/>
                </a:cxn>
                <a:cxn ang="0">
                  <a:pos x="228600" y="0"/>
                </a:cxn>
                <a:cxn ang="0">
                  <a:pos x="228600" y="0"/>
                </a:cxn>
              </a:cxnLst>
              <a:rect l="0" t="0" r="0" b="0"/>
              <a:pathLst>
                <a:path w="69" h="13">
                  <a:moveTo>
                    <a:pt x="65" y="10"/>
                  </a:moveTo>
                  <a:cubicBezTo>
                    <a:pt x="64" y="11"/>
                    <a:pt x="64" y="12"/>
                    <a:pt x="63" y="13"/>
                  </a:cubicBezTo>
                  <a:cubicBezTo>
                    <a:pt x="63" y="13"/>
                    <a:pt x="63" y="13"/>
                    <a:pt x="63" y="13"/>
                  </a:cubicBezTo>
                  <a:cubicBezTo>
                    <a:pt x="64" y="12"/>
                    <a:pt x="64" y="11"/>
                    <a:pt x="65" y="10"/>
                  </a:cubicBezTo>
                  <a:moveTo>
                    <a:pt x="4" y="2"/>
                  </a:moveTo>
                  <a:cubicBezTo>
                    <a:pt x="3" y="5"/>
                    <a:pt x="1" y="8"/>
                    <a:pt x="0" y="11"/>
                  </a:cubicBezTo>
                  <a:cubicBezTo>
                    <a:pt x="1" y="8"/>
                    <a:pt x="3" y="5"/>
                    <a:pt x="4" y="2"/>
                  </a:cubicBezTo>
                  <a:moveTo>
                    <a:pt x="69" y="0"/>
                  </a:moveTo>
                  <a:cubicBezTo>
                    <a:pt x="68" y="2"/>
                    <a:pt x="67" y="3"/>
                    <a:pt x="67" y="4"/>
                  </a:cubicBezTo>
                  <a:cubicBezTo>
                    <a:pt x="67" y="3"/>
                    <a:pt x="68" y="2"/>
                    <a:pt x="69" y="0"/>
                  </a:cubicBezTo>
                  <a:cubicBezTo>
                    <a:pt x="69" y="0"/>
                    <a:pt x="69" y="0"/>
                    <a:pt x="69" y="0"/>
                  </a:cubicBezTo>
                </a:path>
              </a:pathLst>
            </a:custGeom>
            <a:solidFill>
              <a:srgbClr val="70BDFC"/>
            </a:solidFill>
            <a:ln w="9525">
              <a:noFill/>
            </a:ln>
          </p:spPr>
          <p:txBody>
            <a:bodyPr/>
            <a:lstStyle/>
            <a:p>
              <a:endParaRPr lang="zh-CN" altLang="en-US"/>
            </a:p>
          </p:txBody>
        </p:sp>
        <p:sp>
          <p:nvSpPr>
            <p:cNvPr id="2087" name="îśḻiḍe"/>
            <p:cNvSpPr/>
            <p:nvPr/>
          </p:nvSpPr>
          <p:spPr>
            <a:xfrm>
              <a:off x="6269038" y="2781300"/>
              <a:ext cx="234950" cy="55563"/>
            </a:xfrm>
            <a:custGeom>
              <a:avLst/>
              <a:gdLst/>
              <a:ahLst/>
              <a:cxnLst>
                <a:cxn ang="0">
                  <a:pos x="138984" y="0"/>
                </a:cxn>
                <a:cxn ang="0">
                  <a:pos x="23164" y="6536"/>
                </a:cxn>
                <a:cxn ang="0">
                  <a:pos x="19854" y="9805"/>
                </a:cxn>
                <a:cxn ang="0">
                  <a:pos x="6618" y="39220"/>
                </a:cxn>
                <a:cxn ang="0">
                  <a:pos x="0" y="55563"/>
                </a:cxn>
                <a:cxn ang="0">
                  <a:pos x="138984" y="42489"/>
                </a:cxn>
                <a:cxn ang="0">
                  <a:pos x="215095" y="45757"/>
                </a:cxn>
                <a:cxn ang="0">
                  <a:pos x="221713" y="35952"/>
                </a:cxn>
                <a:cxn ang="0">
                  <a:pos x="228331" y="16342"/>
                </a:cxn>
                <a:cxn ang="0">
                  <a:pos x="234950" y="3268"/>
                </a:cxn>
                <a:cxn ang="0">
                  <a:pos x="138984" y="0"/>
                </a:cxn>
              </a:cxnLst>
              <a:rect l="0" t="0" r="0" b="0"/>
              <a:pathLst>
                <a:path w="71" h="17">
                  <a:moveTo>
                    <a:pt x="42" y="0"/>
                  </a:moveTo>
                  <a:cubicBezTo>
                    <a:pt x="30" y="0"/>
                    <a:pt x="18" y="1"/>
                    <a:pt x="7" y="2"/>
                  </a:cubicBezTo>
                  <a:cubicBezTo>
                    <a:pt x="7" y="3"/>
                    <a:pt x="6" y="3"/>
                    <a:pt x="6" y="3"/>
                  </a:cubicBezTo>
                  <a:cubicBezTo>
                    <a:pt x="5" y="6"/>
                    <a:pt x="3" y="9"/>
                    <a:pt x="2" y="12"/>
                  </a:cubicBezTo>
                  <a:cubicBezTo>
                    <a:pt x="1" y="14"/>
                    <a:pt x="0" y="15"/>
                    <a:pt x="0" y="17"/>
                  </a:cubicBezTo>
                  <a:cubicBezTo>
                    <a:pt x="14" y="14"/>
                    <a:pt x="28" y="13"/>
                    <a:pt x="42" y="13"/>
                  </a:cubicBezTo>
                  <a:cubicBezTo>
                    <a:pt x="50" y="13"/>
                    <a:pt x="58" y="13"/>
                    <a:pt x="65" y="14"/>
                  </a:cubicBezTo>
                  <a:cubicBezTo>
                    <a:pt x="66" y="13"/>
                    <a:pt x="66" y="12"/>
                    <a:pt x="67" y="11"/>
                  </a:cubicBezTo>
                  <a:cubicBezTo>
                    <a:pt x="67" y="9"/>
                    <a:pt x="68" y="7"/>
                    <a:pt x="69" y="5"/>
                  </a:cubicBezTo>
                  <a:cubicBezTo>
                    <a:pt x="69" y="4"/>
                    <a:pt x="70" y="3"/>
                    <a:pt x="71" y="1"/>
                  </a:cubicBezTo>
                  <a:cubicBezTo>
                    <a:pt x="61" y="0"/>
                    <a:pt x="52" y="0"/>
                    <a:pt x="42" y="0"/>
                  </a:cubicBezTo>
                </a:path>
              </a:pathLst>
            </a:custGeom>
            <a:solidFill>
              <a:srgbClr val="227AF6"/>
            </a:solidFill>
            <a:ln w="9525">
              <a:noFill/>
            </a:ln>
          </p:spPr>
          <p:txBody>
            <a:bodyPr/>
            <a:lstStyle/>
            <a:p>
              <a:endParaRPr lang="zh-CN" altLang="en-US"/>
            </a:p>
          </p:txBody>
        </p:sp>
        <p:sp>
          <p:nvSpPr>
            <p:cNvPr id="2088" name="îŝľîḋe"/>
            <p:cNvSpPr/>
            <p:nvPr/>
          </p:nvSpPr>
          <p:spPr>
            <a:xfrm>
              <a:off x="6189663" y="2982913"/>
              <a:ext cx="228600" cy="82550"/>
            </a:xfrm>
            <a:custGeom>
              <a:avLst/>
              <a:gdLst/>
              <a:ahLst/>
              <a:cxnLst>
                <a:cxn ang="0">
                  <a:pos x="221973" y="72644"/>
                </a:cxn>
                <a:cxn ang="0">
                  <a:pos x="218660" y="82550"/>
                </a:cxn>
                <a:cxn ang="0">
                  <a:pos x="218660" y="82550"/>
                </a:cxn>
                <a:cxn ang="0">
                  <a:pos x="221973" y="72644"/>
                </a:cxn>
                <a:cxn ang="0">
                  <a:pos x="228600" y="39624"/>
                </a:cxn>
                <a:cxn ang="0">
                  <a:pos x="228600" y="49530"/>
                </a:cxn>
                <a:cxn ang="0">
                  <a:pos x="228600" y="39624"/>
                </a:cxn>
                <a:cxn ang="0">
                  <a:pos x="228600" y="39624"/>
                </a:cxn>
                <a:cxn ang="0">
                  <a:pos x="16565" y="0"/>
                </a:cxn>
                <a:cxn ang="0">
                  <a:pos x="0" y="33020"/>
                </a:cxn>
                <a:cxn ang="0">
                  <a:pos x="16565" y="0"/>
                </a:cxn>
                <a:cxn ang="0">
                  <a:pos x="16565" y="0"/>
                </a:cxn>
              </a:cxnLst>
              <a:rect l="0" t="0" r="0" b="0"/>
              <a:pathLst>
                <a:path w="69" h="25">
                  <a:moveTo>
                    <a:pt x="67" y="22"/>
                  </a:moveTo>
                  <a:cubicBezTo>
                    <a:pt x="66" y="23"/>
                    <a:pt x="66" y="24"/>
                    <a:pt x="66" y="25"/>
                  </a:cubicBezTo>
                  <a:cubicBezTo>
                    <a:pt x="66" y="25"/>
                    <a:pt x="66" y="25"/>
                    <a:pt x="66" y="25"/>
                  </a:cubicBezTo>
                  <a:cubicBezTo>
                    <a:pt x="66" y="24"/>
                    <a:pt x="66" y="23"/>
                    <a:pt x="67" y="22"/>
                  </a:cubicBezTo>
                  <a:moveTo>
                    <a:pt x="69" y="12"/>
                  </a:moveTo>
                  <a:cubicBezTo>
                    <a:pt x="69" y="13"/>
                    <a:pt x="69" y="14"/>
                    <a:pt x="69" y="15"/>
                  </a:cubicBezTo>
                  <a:cubicBezTo>
                    <a:pt x="69" y="14"/>
                    <a:pt x="69" y="13"/>
                    <a:pt x="69" y="12"/>
                  </a:cubicBezTo>
                  <a:cubicBezTo>
                    <a:pt x="69" y="12"/>
                    <a:pt x="69" y="12"/>
                    <a:pt x="69" y="12"/>
                  </a:cubicBezTo>
                  <a:moveTo>
                    <a:pt x="5" y="0"/>
                  </a:moveTo>
                  <a:cubicBezTo>
                    <a:pt x="3" y="3"/>
                    <a:pt x="2" y="7"/>
                    <a:pt x="0" y="10"/>
                  </a:cubicBezTo>
                  <a:cubicBezTo>
                    <a:pt x="2" y="7"/>
                    <a:pt x="3" y="3"/>
                    <a:pt x="5" y="0"/>
                  </a:cubicBezTo>
                  <a:cubicBezTo>
                    <a:pt x="5" y="0"/>
                    <a:pt x="5" y="0"/>
                    <a:pt x="5" y="0"/>
                  </a:cubicBezTo>
                </a:path>
              </a:pathLst>
            </a:custGeom>
            <a:solidFill>
              <a:srgbClr val="70BDFC"/>
            </a:solidFill>
            <a:ln w="9525">
              <a:noFill/>
            </a:ln>
          </p:spPr>
          <p:txBody>
            <a:bodyPr/>
            <a:lstStyle/>
            <a:p>
              <a:endParaRPr lang="zh-CN" altLang="en-US"/>
            </a:p>
          </p:txBody>
        </p:sp>
        <p:sp>
          <p:nvSpPr>
            <p:cNvPr id="2089" name="îṣļîďé"/>
            <p:cNvSpPr/>
            <p:nvPr/>
          </p:nvSpPr>
          <p:spPr>
            <a:xfrm>
              <a:off x="6186488" y="2982913"/>
              <a:ext cx="231775" cy="82550"/>
            </a:xfrm>
            <a:custGeom>
              <a:avLst/>
              <a:gdLst/>
              <a:ahLst/>
              <a:cxnLst>
                <a:cxn ang="0">
                  <a:pos x="19866" y="0"/>
                </a:cxn>
                <a:cxn ang="0">
                  <a:pos x="3311" y="33020"/>
                </a:cxn>
                <a:cxn ang="0">
                  <a:pos x="0" y="42926"/>
                </a:cxn>
                <a:cxn ang="0">
                  <a:pos x="221841" y="82550"/>
                </a:cxn>
                <a:cxn ang="0">
                  <a:pos x="225152" y="72644"/>
                </a:cxn>
                <a:cxn ang="0">
                  <a:pos x="231775" y="49530"/>
                </a:cxn>
                <a:cxn ang="0">
                  <a:pos x="231775" y="39624"/>
                </a:cxn>
                <a:cxn ang="0">
                  <a:pos x="19866" y="0"/>
                </a:cxn>
              </a:cxnLst>
              <a:rect l="0" t="0" r="0" b="0"/>
              <a:pathLst>
                <a:path w="70" h="25">
                  <a:moveTo>
                    <a:pt x="6" y="0"/>
                  </a:moveTo>
                  <a:cubicBezTo>
                    <a:pt x="4" y="3"/>
                    <a:pt x="3" y="7"/>
                    <a:pt x="1" y="10"/>
                  </a:cubicBezTo>
                  <a:cubicBezTo>
                    <a:pt x="1" y="11"/>
                    <a:pt x="1" y="12"/>
                    <a:pt x="0" y="13"/>
                  </a:cubicBezTo>
                  <a:cubicBezTo>
                    <a:pt x="23" y="13"/>
                    <a:pt x="46" y="15"/>
                    <a:pt x="67" y="25"/>
                  </a:cubicBezTo>
                  <a:cubicBezTo>
                    <a:pt x="67" y="24"/>
                    <a:pt x="67" y="23"/>
                    <a:pt x="68" y="22"/>
                  </a:cubicBezTo>
                  <a:cubicBezTo>
                    <a:pt x="68" y="20"/>
                    <a:pt x="69" y="17"/>
                    <a:pt x="70" y="15"/>
                  </a:cubicBezTo>
                  <a:cubicBezTo>
                    <a:pt x="70" y="14"/>
                    <a:pt x="70" y="13"/>
                    <a:pt x="70" y="12"/>
                  </a:cubicBezTo>
                  <a:cubicBezTo>
                    <a:pt x="50" y="3"/>
                    <a:pt x="28" y="0"/>
                    <a:pt x="6" y="0"/>
                  </a:cubicBezTo>
                </a:path>
              </a:pathLst>
            </a:custGeom>
            <a:solidFill>
              <a:srgbClr val="227AF6"/>
            </a:solidFill>
            <a:ln w="9525">
              <a:noFill/>
            </a:ln>
          </p:spPr>
          <p:txBody>
            <a:bodyPr/>
            <a:lstStyle/>
            <a:p>
              <a:endParaRPr lang="zh-CN" altLang="en-US"/>
            </a:p>
          </p:txBody>
        </p:sp>
        <p:sp>
          <p:nvSpPr>
            <p:cNvPr id="2090" name="ïsļíḑê"/>
            <p:cNvSpPr/>
            <p:nvPr/>
          </p:nvSpPr>
          <p:spPr>
            <a:xfrm>
              <a:off x="6094413" y="3268663"/>
              <a:ext cx="263525" cy="30163"/>
            </a:xfrm>
            <a:custGeom>
              <a:avLst/>
              <a:gdLst/>
              <a:ahLst/>
              <a:cxnLst>
                <a:cxn ang="0">
                  <a:pos x="263525" y="13405"/>
                </a:cxn>
                <a:cxn ang="0">
                  <a:pos x="260230" y="23460"/>
                </a:cxn>
                <a:cxn ang="0">
                  <a:pos x="263525" y="13405"/>
                </a:cxn>
                <a:cxn ang="0">
                  <a:pos x="263525" y="13405"/>
                </a:cxn>
                <a:cxn ang="0">
                  <a:pos x="6588" y="0"/>
                </a:cxn>
                <a:cxn ang="0">
                  <a:pos x="0" y="30163"/>
                </a:cxn>
                <a:cxn ang="0">
                  <a:pos x="6588" y="0"/>
                </a:cxn>
              </a:cxnLst>
              <a:rect l="0" t="0" r="0" b="0"/>
              <a:pathLst>
                <a:path w="80" h="9">
                  <a:moveTo>
                    <a:pt x="80" y="4"/>
                  </a:moveTo>
                  <a:cubicBezTo>
                    <a:pt x="80" y="5"/>
                    <a:pt x="80" y="6"/>
                    <a:pt x="79" y="7"/>
                  </a:cubicBezTo>
                  <a:cubicBezTo>
                    <a:pt x="80" y="6"/>
                    <a:pt x="80" y="5"/>
                    <a:pt x="80" y="4"/>
                  </a:cubicBezTo>
                  <a:cubicBezTo>
                    <a:pt x="80" y="4"/>
                    <a:pt x="80" y="4"/>
                    <a:pt x="80" y="4"/>
                  </a:cubicBezTo>
                  <a:moveTo>
                    <a:pt x="2" y="0"/>
                  </a:moveTo>
                  <a:cubicBezTo>
                    <a:pt x="1" y="3"/>
                    <a:pt x="0" y="6"/>
                    <a:pt x="0" y="9"/>
                  </a:cubicBezTo>
                  <a:cubicBezTo>
                    <a:pt x="0" y="6"/>
                    <a:pt x="1" y="3"/>
                    <a:pt x="2" y="0"/>
                  </a:cubicBezTo>
                </a:path>
              </a:pathLst>
            </a:custGeom>
            <a:solidFill>
              <a:srgbClr val="70BDFC"/>
            </a:solidFill>
            <a:ln w="9525">
              <a:noFill/>
            </a:ln>
          </p:spPr>
          <p:txBody>
            <a:bodyPr/>
            <a:lstStyle/>
            <a:p>
              <a:endParaRPr lang="zh-CN" altLang="en-US"/>
            </a:p>
          </p:txBody>
        </p:sp>
        <p:sp>
          <p:nvSpPr>
            <p:cNvPr id="2091" name="iṥḻîḑé"/>
            <p:cNvSpPr/>
            <p:nvPr/>
          </p:nvSpPr>
          <p:spPr>
            <a:xfrm>
              <a:off x="6094413" y="3249613"/>
              <a:ext cx="263525" cy="79375"/>
            </a:xfrm>
            <a:custGeom>
              <a:avLst/>
              <a:gdLst/>
              <a:ahLst/>
              <a:cxnLst>
                <a:cxn ang="0">
                  <a:pos x="69175" y="0"/>
                </a:cxn>
                <a:cxn ang="0">
                  <a:pos x="13176" y="3307"/>
                </a:cxn>
                <a:cxn ang="0">
                  <a:pos x="6588" y="19843"/>
                </a:cxn>
                <a:cxn ang="0">
                  <a:pos x="0" y="49609"/>
                </a:cxn>
                <a:cxn ang="0">
                  <a:pos x="0" y="49609"/>
                </a:cxn>
                <a:cxn ang="0">
                  <a:pos x="69175" y="42994"/>
                </a:cxn>
                <a:cxn ang="0">
                  <a:pos x="256936" y="79375"/>
                </a:cxn>
                <a:cxn ang="0">
                  <a:pos x="260230" y="42994"/>
                </a:cxn>
                <a:cxn ang="0">
                  <a:pos x="263525" y="33072"/>
                </a:cxn>
                <a:cxn ang="0">
                  <a:pos x="69175" y="0"/>
                </a:cxn>
              </a:cxnLst>
              <a:rect l="0" t="0" r="0" b="0"/>
              <a:pathLst>
                <a:path w="80" h="24">
                  <a:moveTo>
                    <a:pt x="21" y="0"/>
                  </a:moveTo>
                  <a:cubicBezTo>
                    <a:pt x="15" y="0"/>
                    <a:pt x="9" y="0"/>
                    <a:pt x="4" y="1"/>
                  </a:cubicBezTo>
                  <a:cubicBezTo>
                    <a:pt x="3" y="2"/>
                    <a:pt x="3" y="4"/>
                    <a:pt x="2" y="6"/>
                  </a:cubicBezTo>
                  <a:cubicBezTo>
                    <a:pt x="1" y="9"/>
                    <a:pt x="0" y="12"/>
                    <a:pt x="0" y="15"/>
                  </a:cubicBezTo>
                  <a:cubicBezTo>
                    <a:pt x="0" y="15"/>
                    <a:pt x="0" y="15"/>
                    <a:pt x="0" y="15"/>
                  </a:cubicBezTo>
                  <a:cubicBezTo>
                    <a:pt x="7" y="13"/>
                    <a:pt x="14" y="13"/>
                    <a:pt x="21" y="13"/>
                  </a:cubicBezTo>
                  <a:cubicBezTo>
                    <a:pt x="40" y="13"/>
                    <a:pt x="59" y="17"/>
                    <a:pt x="78" y="24"/>
                  </a:cubicBezTo>
                  <a:cubicBezTo>
                    <a:pt x="78" y="20"/>
                    <a:pt x="79" y="16"/>
                    <a:pt x="79" y="13"/>
                  </a:cubicBezTo>
                  <a:cubicBezTo>
                    <a:pt x="80" y="12"/>
                    <a:pt x="80" y="11"/>
                    <a:pt x="80" y="10"/>
                  </a:cubicBezTo>
                  <a:cubicBezTo>
                    <a:pt x="60" y="4"/>
                    <a:pt x="40" y="0"/>
                    <a:pt x="21" y="0"/>
                  </a:cubicBezTo>
                </a:path>
              </a:pathLst>
            </a:custGeom>
            <a:solidFill>
              <a:srgbClr val="227AF6"/>
            </a:solidFill>
            <a:ln w="9525">
              <a:noFill/>
            </a:ln>
          </p:spPr>
          <p:txBody>
            <a:bodyPr/>
            <a:lstStyle/>
            <a:p>
              <a:endParaRPr lang="zh-CN" altLang="en-US"/>
            </a:p>
          </p:txBody>
        </p:sp>
        <p:sp>
          <p:nvSpPr>
            <p:cNvPr id="2092" name="îṣľiḑé"/>
            <p:cNvSpPr/>
            <p:nvPr/>
          </p:nvSpPr>
          <p:spPr>
            <a:xfrm>
              <a:off x="6015038" y="3586163"/>
              <a:ext cx="300038" cy="52388"/>
            </a:xfrm>
            <a:custGeom>
              <a:avLst/>
              <a:gdLst/>
              <a:ahLst/>
              <a:cxnLst>
                <a:cxn ang="0">
                  <a:pos x="300038" y="45839"/>
                </a:cxn>
                <a:cxn ang="0">
                  <a:pos x="300038" y="52388"/>
                </a:cxn>
                <a:cxn ang="0">
                  <a:pos x="300038" y="52388"/>
                </a:cxn>
                <a:cxn ang="0">
                  <a:pos x="300038" y="45839"/>
                </a:cxn>
                <a:cxn ang="0">
                  <a:pos x="3297" y="0"/>
                </a:cxn>
                <a:cxn ang="0">
                  <a:pos x="0" y="19645"/>
                </a:cxn>
                <a:cxn ang="0">
                  <a:pos x="3297" y="0"/>
                </a:cxn>
              </a:cxnLst>
              <a:rect l="0" t="0" r="0" b="0"/>
              <a:pathLst>
                <a:path w="91" h="16">
                  <a:moveTo>
                    <a:pt x="91" y="14"/>
                  </a:moveTo>
                  <a:cubicBezTo>
                    <a:pt x="91" y="15"/>
                    <a:pt x="91" y="16"/>
                    <a:pt x="91" y="16"/>
                  </a:cubicBezTo>
                  <a:cubicBezTo>
                    <a:pt x="91" y="16"/>
                    <a:pt x="91" y="16"/>
                    <a:pt x="91" y="16"/>
                  </a:cubicBezTo>
                  <a:cubicBezTo>
                    <a:pt x="91" y="16"/>
                    <a:pt x="91" y="15"/>
                    <a:pt x="91" y="14"/>
                  </a:cubicBezTo>
                  <a:moveTo>
                    <a:pt x="1" y="0"/>
                  </a:moveTo>
                  <a:cubicBezTo>
                    <a:pt x="0" y="2"/>
                    <a:pt x="0" y="4"/>
                    <a:pt x="0" y="6"/>
                  </a:cubicBezTo>
                  <a:cubicBezTo>
                    <a:pt x="0" y="4"/>
                    <a:pt x="0" y="2"/>
                    <a:pt x="1" y="0"/>
                  </a:cubicBezTo>
                </a:path>
              </a:pathLst>
            </a:custGeom>
            <a:solidFill>
              <a:srgbClr val="70BDFC"/>
            </a:solidFill>
            <a:ln w="9525">
              <a:noFill/>
            </a:ln>
          </p:spPr>
          <p:txBody>
            <a:bodyPr/>
            <a:lstStyle/>
            <a:p>
              <a:endParaRPr lang="zh-CN" altLang="en-US"/>
            </a:p>
          </p:txBody>
        </p:sp>
        <p:sp>
          <p:nvSpPr>
            <p:cNvPr id="2093" name="îṩļîde"/>
            <p:cNvSpPr/>
            <p:nvPr/>
          </p:nvSpPr>
          <p:spPr>
            <a:xfrm>
              <a:off x="6011863" y="3565525"/>
              <a:ext cx="306388" cy="73025"/>
            </a:xfrm>
            <a:custGeom>
              <a:avLst/>
              <a:gdLst/>
              <a:ahLst/>
              <a:cxnLst>
                <a:cxn ang="0">
                  <a:pos x="88951" y="0"/>
                </a:cxn>
                <a:cxn ang="0">
                  <a:pos x="9883" y="3319"/>
                </a:cxn>
                <a:cxn ang="0">
                  <a:pos x="6588" y="19915"/>
                </a:cxn>
                <a:cxn ang="0">
                  <a:pos x="3294" y="39831"/>
                </a:cxn>
                <a:cxn ang="0">
                  <a:pos x="0" y="49789"/>
                </a:cxn>
                <a:cxn ang="0">
                  <a:pos x="88951" y="43151"/>
                </a:cxn>
                <a:cxn ang="0">
                  <a:pos x="303093" y="73025"/>
                </a:cxn>
                <a:cxn ang="0">
                  <a:pos x="303093" y="66386"/>
                </a:cxn>
                <a:cxn ang="0">
                  <a:pos x="306388" y="29873"/>
                </a:cxn>
                <a:cxn ang="0">
                  <a:pos x="88951" y="0"/>
                </a:cxn>
              </a:cxnLst>
              <a:rect l="0" t="0" r="0" b="0"/>
              <a:pathLst>
                <a:path w="93" h="22">
                  <a:moveTo>
                    <a:pt x="27" y="0"/>
                  </a:moveTo>
                  <a:cubicBezTo>
                    <a:pt x="19" y="0"/>
                    <a:pt x="11" y="0"/>
                    <a:pt x="3" y="1"/>
                  </a:cubicBezTo>
                  <a:cubicBezTo>
                    <a:pt x="3" y="3"/>
                    <a:pt x="2" y="4"/>
                    <a:pt x="2" y="6"/>
                  </a:cubicBezTo>
                  <a:cubicBezTo>
                    <a:pt x="1" y="8"/>
                    <a:pt x="1" y="10"/>
                    <a:pt x="1" y="12"/>
                  </a:cubicBezTo>
                  <a:cubicBezTo>
                    <a:pt x="0" y="13"/>
                    <a:pt x="0" y="14"/>
                    <a:pt x="0" y="15"/>
                  </a:cubicBezTo>
                  <a:cubicBezTo>
                    <a:pt x="9" y="13"/>
                    <a:pt x="18" y="13"/>
                    <a:pt x="27" y="13"/>
                  </a:cubicBezTo>
                  <a:cubicBezTo>
                    <a:pt x="49" y="13"/>
                    <a:pt x="71" y="16"/>
                    <a:pt x="92" y="22"/>
                  </a:cubicBezTo>
                  <a:cubicBezTo>
                    <a:pt x="92" y="22"/>
                    <a:pt x="92" y="21"/>
                    <a:pt x="92" y="20"/>
                  </a:cubicBezTo>
                  <a:cubicBezTo>
                    <a:pt x="92" y="17"/>
                    <a:pt x="92" y="13"/>
                    <a:pt x="93" y="9"/>
                  </a:cubicBezTo>
                  <a:cubicBezTo>
                    <a:pt x="71" y="3"/>
                    <a:pt x="49" y="0"/>
                    <a:pt x="27" y="0"/>
                  </a:cubicBezTo>
                </a:path>
              </a:pathLst>
            </a:custGeom>
            <a:solidFill>
              <a:srgbClr val="227AF6"/>
            </a:solidFill>
            <a:ln w="9525">
              <a:noFill/>
            </a:ln>
          </p:spPr>
          <p:txBody>
            <a:bodyPr/>
            <a:lstStyle/>
            <a:p>
              <a:endParaRPr lang="zh-CN" altLang="en-US"/>
            </a:p>
          </p:txBody>
        </p:sp>
        <p:sp>
          <p:nvSpPr>
            <p:cNvPr id="2094" name="ïṩlïḓe"/>
            <p:cNvSpPr/>
            <p:nvPr/>
          </p:nvSpPr>
          <p:spPr>
            <a:xfrm>
              <a:off x="5956301" y="3911600"/>
              <a:ext cx="3175" cy="39688"/>
            </a:xfrm>
            <a:custGeom>
              <a:avLst/>
              <a:gdLst/>
              <a:ahLst/>
              <a:cxnLst>
                <a:cxn ang="0">
                  <a:pos x="3175" y="0"/>
                </a:cxn>
                <a:cxn ang="0">
                  <a:pos x="0" y="39688"/>
                </a:cxn>
                <a:cxn ang="0">
                  <a:pos x="0" y="39688"/>
                </a:cxn>
                <a:cxn ang="0">
                  <a:pos x="3175" y="0"/>
                </a:cxn>
              </a:cxnLst>
              <a:rect l="0" t="0" r="0" b="0"/>
              <a:pathLst>
                <a:path w="1" h="12">
                  <a:moveTo>
                    <a:pt x="1" y="0"/>
                  </a:moveTo>
                  <a:cubicBezTo>
                    <a:pt x="1" y="4"/>
                    <a:pt x="0" y="8"/>
                    <a:pt x="0" y="12"/>
                  </a:cubicBezTo>
                  <a:cubicBezTo>
                    <a:pt x="0" y="12"/>
                    <a:pt x="0" y="12"/>
                    <a:pt x="0" y="12"/>
                  </a:cubicBezTo>
                  <a:cubicBezTo>
                    <a:pt x="0" y="8"/>
                    <a:pt x="1" y="4"/>
                    <a:pt x="1" y="0"/>
                  </a:cubicBezTo>
                </a:path>
              </a:pathLst>
            </a:custGeom>
            <a:solidFill>
              <a:srgbClr val="70BDFC"/>
            </a:solidFill>
            <a:ln w="9525">
              <a:noFill/>
            </a:ln>
          </p:spPr>
          <p:txBody>
            <a:bodyPr/>
            <a:lstStyle/>
            <a:p>
              <a:endParaRPr lang="zh-CN" altLang="en-US"/>
            </a:p>
          </p:txBody>
        </p:sp>
        <p:sp>
          <p:nvSpPr>
            <p:cNvPr id="2095" name="ïśḻîḑé"/>
            <p:cNvSpPr/>
            <p:nvPr/>
          </p:nvSpPr>
          <p:spPr>
            <a:xfrm>
              <a:off x="5956301" y="3881438"/>
              <a:ext cx="349250" cy="69850"/>
            </a:xfrm>
            <a:custGeom>
              <a:avLst/>
              <a:gdLst/>
              <a:ahLst/>
              <a:cxnLst>
                <a:cxn ang="0">
                  <a:pos x="204278" y="0"/>
                </a:cxn>
                <a:cxn ang="0">
                  <a:pos x="6589" y="23283"/>
                </a:cxn>
                <a:cxn ang="0">
                  <a:pos x="3294" y="29935"/>
                </a:cxn>
                <a:cxn ang="0">
                  <a:pos x="0" y="69850"/>
                </a:cxn>
                <a:cxn ang="0">
                  <a:pos x="204278" y="43240"/>
                </a:cxn>
                <a:cxn ang="0">
                  <a:pos x="349250" y="56545"/>
                </a:cxn>
                <a:cxn ang="0">
                  <a:pos x="349250" y="9978"/>
                </a:cxn>
                <a:cxn ang="0">
                  <a:pos x="204278" y="0"/>
                </a:cxn>
              </a:cxnLst>
              <a:rect l="0" t="0" r="0" b="0"/>
              <a:pathLst>
                <a:path w="106" h="21">
                  <a:moveTo>
                    <a:pt x="62" y="0"/>
                  </a:moveTo>
                  <a:cubicBezTo>
                    <a:pt x="42" y="0"/>
                    <a:pt x="22" y="2"/>
                    <a:pt x="2" y="7"/>
                  </a:cubicBezTo>
                  <a:cubicBezTo>
                    <a:pt x="2" y="8"/>
                    <a:pt x="2" y="9"/>
                    <a:pt x="1" y="9"/>
                  </a:cubicBezTo>
                  <a:cubicBezTo>
                    <a:pt x="1" y="13"/>
                    <a:pt x="0" y="17"/>
                    <a:pt x="0" y="21"/>
                  </a:cubicBezTo>
                  <a:cubicBezTo>
                    <a:pt x="21" y="16"/>
                    <a:pt x="41" y="13"/>
                    <a:pt x="62" y="13"/>
                  </a:cubicBezTo>
                  <a:cubicBezTo>
                    <a:pt x="77" y="13"/>
                    <a:pt x="92" y="14"/>
                    <a:pt x="106" y="17"/>
                  </a:cubicBezTo>
                  <a:cubicBezTo>
                    <a:pt x="106" y="12"/>
                    <a:pt x="106" y="8"/>
                    <a:pt x="106" y="3"/>
                  </a:cubicBezTo>
                  <a:cubicBezTo>
                    <a:pt x="92" y="1"/>
                    <a:pt x="77" y="0"/>
                    <a:pt x="62" y="0"/>
                  </a:cubicBezTo>
                </a:path>
              </a:pathLst>
            </a:custGeom>
            <a:solidFill>
              <a:srgbClr val="227AF6"/>
            </a:solidFill>
            <a:ln w="9525">
              <a:noFill/>
            </a:ln>
          </p:spPr>
          <p:txBody>
            <a:bodyPr/>
            <a:lstStyle/>
            <a:p>
              <a:endParaRPr lang="zh-CN" altLang="en-US"/>
            </a:p>
          </p:txBody>
        </p:sp>
        <p:sp>
          <p:nvSpPr>
            <p:cNvPr id="2096" name="ïsḷïdê"/>
            <p:cNvSpPr/>
            <p:nvPr/>
          </p:nvSpPr>
          <p:spPr>
            <a:xfrm>
              <a:off x="6332538" y="4364038"/>
              <a:ext cx="0" cy="6350"/>
            </a:xfrm>
            <a:custGeom>
              <a:avLst/>
              <a:gdLst/>
              <a:ahLst/>
              <a:cxnLst>
                <a:cxn ang="0">
                  <a:pos x="0" y="0"/>
                </a:cxn>
                <a:cxn ang="0">
                  <a:pos x="0" y="6350"/>
                </a:cxn>
                <a:cxn ang="0">
                  <a:pos x="0" y="6350"/>
                </a:cxn>
                <a:cxn ang="0">
                  <a:pos x="0" y="0"/>
                </a:cxn>
              </a:cxnLst>
              <a:rect l="0" t="0" r="0" b="0"/>
              <a:pathLst>
                <a:path w="1" h="2">
                  <a:moveTo>
                    <a:pt x="0" y="0"/>
                  </a:moveTo>
                  <a:cubicBezTo>
                    <a:pt x="0" y="1"/>
                    <a:pt x="0" y="1"/>
                    <a:pt x="0" y="2"/>
                  </a:cubicBezTo>
                  <a:cubicBezTo>
                    <a:pt x="0" y="2"/>
                    <a:pt x="0" y="2"/>
                    <a:pt x="0" y="2"/>
                  </a:cubicBezTo>
                  <a:cubicBezTo>
                    <a:pt x="0" y="1"/>
                    <a:pt x="0" y="1"/>
                    <a:pt x="0" y="0"/>
                  </a:cubicBezTo>
                </a:path>
              </a:pathLst>
            </a:custGeom>
            <a:solidFill>
              <a:srgbClr val="70BDFC"/>
            </a:solidFill>
            <a:ln w="9525">
              <a:noFill/>
            </a:ln>
          </p:spPr>
          <p:txBody>
            <a:bodyPr/>
            <a:lstStyle/>
            <a:p>
              <a:endParaRPr lang="zh-CN" altLang="en-US"/>
            </a:p>
          </p:txBody>
        </p:sp>
        <p:sp>
          <p:nvSpPr>
            <p:cNvPr id="2097" name="íS1îḋé"/>
            <p:cNvSpPr/>
            <p:nvPr/>
          </p:nvSpPr>
          <p:spPr>
            <a:xfrm>
              <a:off x="6021388" y="4327525"/>
              <a:ext cx="311150" cy="82550"/>
            </a:xfrm>
            <a:custGeom>
              <a:avLst/>
              <a:gdLst/>
              <a:ahLst/>
              <a:cxnLst>
                <a:cxn ang="0">
                  <a:pos x="307839" y="0"/>
                </a:cxn>
                <a:cxn ang="0">
                  <a:pos x="0" y="42926"/>
                </a:cxn>
                <a:cxn ang="0">
                  <a:pos x="19860" y="82550"/>
                </a:cxn>
                <a:cxn ang="0">
                  <a:pos x="311150" y="42926"/>
                </a:cxn>
                <a:cxn ang="0">
                  <a:pos x="311150" y="36322"/>
                </a:cxn>
                <a:cxn ang="0">
                  <a:pos x="307839" y="0"/>
                </a:cxn>
              </a:cxnLst>
              <a:rect l="0" t="0" r="0" b="0"/>
              <a:pathLst>
                <a:path w="94" h="25">
                  <a:moveTo>
                    <a:pt x="93" y="0"/>
                  </a:moveTo>
                  <a:cubicBezTo>
                    <a:pt x="62" y="1"/>
                    <a:pt x="31" y="5"/>
                    <a:pt x="0" y="13"/>
                  </a:cubicBezTo>
                  <a:cubicBezTo>
                    <a:pt x="2" y="17"/>
                    <a:pt x="4" y="21"/>
                    <a:pt x="6" y="25"/>
                  </a:cubicBezTo>
                  <a:cubicBezTo>
                    <a:pt x="35" y="18"/>
                    <a:pt x="64" y="14"/>
                    <a:pt x="94" y="13"/>
                  </a:cubicBezTo>
                  <a:cubicBezTo>
                    <a:pt x="94" y="12"/>
                    <a:pt x="94" y="12"/>
                    <a:pt x="94" y="11"/>
                  </a:cubicBezTo>
                  <a:cubicBezTo>
                    <a:pt x="94" y="7"/>
                    <a:pt x="93" y="4"/>
                    <a:pt x="93" y="0"/>
                  </a:cubicBezTo>
                </a:path>
              </a:pathLst>
            </a:custGeom>
            <a:solidFill>
              <a:srgbClr val="227AF6"/>
            </a:solidFill>
            <a:ln w="9525">
              <a:noFill/>
            </a:ln>
          </p:spPr>
          <p:txBody>
            <a:bodyPr/>
            <a:lstStyle/>
            <a:p>
              <a:endParaRPr lang="zh-CN" altLang="en-US"/>
            </a:p>
          </p:txBody>
        </p:sp>
        <p:sp>
          <p:nvSpPr>
            <p:cNvPr id="2098" name="îṣ1ïdé"/>
            <p:cNvSpPr/>
            <p:nvPr/>
          </p:nvSpPr>
          <p:spPr>
            <a:xfrm>
              <a:off x="6176963" y="4802188"/>
              <a:ext cx="230188" cy="49213"/>
            </a:xfrm>
            <a:custGeom>
              <a:avLst/>
              <a:gdLst/>
              <a:ahLst/>
              <a:cxnLst>
                <a:cxn ang="0">
                  <a:pos x="72344" y="0"/>
                </a:cxn>
                <a:cxn ang="0">
                  <a:pos x="0" y="0"/>
                </a:cxn>
                <a:cxn ang="0">
                  <a:pos x="9865" y="45932"/>
                </a:cxn>
                <a:cxn ang="0">
                  <a:pos x="72344" y="42651"/>
                </a:cxn>
                <a:cxn ang="0">
                  <a:pos x="230188" y="49213"/>
                </a:cxn>
                <a:cxn ang="0">
                  <a:pos x="220322" y="6561"/>
                </a:cxn>
                <a:cxn ang="0">
                  <a:pos x="72344" y="0"/>
                </a:cxn>
              </a:cxnLst>
              <a:rect l="0" t="0" r="0" b="0"/>
              <a:pathLst>
                <a:path w="70" h="15">
                  <a:moveTo>
                    <a:pt x="22" y="0"/>
                  </a:moveTo>
                  <a:cubicBezTo>
                    <a:pt x="14" y="0"/>
                    <a:pt x="7" y="0"/>
                    <a:pt x="0" y="0"/>
                  </a:cubicBezTo>
                  <a:cubicBezTo>
                    <a:pt x="1" y="5"/>
                    <a:pt x="2" y="9"/>
                    <a:pt x="3" y="14"/>
                  </a:cubicBezTo>
                  <a:cubicBezTo>
                    <a:pt x="10" y="13"/>
                    <a:pt x="16" y="13"/>
                    <a:pt x="22" y="13"/>
                  </a:cubicBezTo>
                  <a:cubicBezTo>
                    <a:pt x="38" y="13"/>
                    <a:pt x="54" y="14"/>
                    <a:pt x="70" y="15"/>
                  </a:cubicBezTo>
                  <a:cubicBezTo>
                    <a:pt x="69" y="11"/>
                    <a:pt x="68" y="6"/>
                    <a:pt x="67" y="2"/>
                  </a:cubicBezTo>
                  <a:cubicBezTo>
                    <a:pt x="52" y="1"/>
                    <a:pt x="37" y="0"/>
                    <a:pt x="22" y="0"/>
                  </a:cubicBezTo>
                </a:path>
              </a:pathLst>
            </a:custGeom>
            <a:solidFill>
              <a:srgbClr val="227AF6"/>
            </a:solidFill>
            <a:ln w="9525">
              <a:noFill/>
            </a:ln>
          </p:spPr>
          <p:txBody>
            <a:bodyPr/>
            <a:lstStyle/>
            <a:p>
              <a:endParaRPr lang="zh-CN" altLang="en-US"/>
            </a:p>
          </p:txBody>
        </p:sp>
        <p:sp>
          <p:nvSpPr>
            <p:cNvPr id="2099" name="ïśḻíḍe"/>
            <p:cNvSpPr/>
            <p:nvPr/>
          </p:nvSpPr>
          <p:spPr>
            <a:xfrm>
              <a:off x="4616451" y="3041650"/>
              <a:ext cx="1692275" cy="2620963"/>
            </a:xfrm>
            <a:custGeom>
              <a:avLst/>
              <a:gdLst/>
              <a:ahLst/>
              <a:cxnLst>
                <a:cxn ang="0">
                  <a:pos x="1095195" y="2225345"/>
                </a:cxn>
                <a:cxn ang="0">
                  <a:pos x="1075402" y="1826432"/>
                </a:cxn>
                <a:cxn ang="0">
                  <a:pos x="1068805" y="1780276"/>
                </a:cxn>
                <a:cxn ang="0">
                  <a:pos x="983036" y="1358285"/>
                </a:cxn>
                <a:cxn ang="0">
                  <a:pos x="973140" y="1315426"/>
                </a:cxn>
                <a:cxn ang="0">
                  <a:pos x="874177" y="1048385"/>
                </a:cxn>
                <a:cxn ang="0">
                  <a:pos x="854384" y="1008823"/>
                </a:cxn>
                <a:cxn ang="0">
                  <a:pos x="738927" y="791234"/>
                </a:cxn>
                <a:cxn ang="0">
                  <a:pos x="715835" y="754969"/>
                </a:cxn>
                <a:cxn ang="0">
                  <a:pos x="570689" y="553863"/>
                </a:cxn>
                <a:cxn ang="0">
                  <a:pos x="544298" y="524192"/>
                </a:cxn>
                <a:cxn ang="0">
                  <a:pos x="392555" y="369242"/>
                </a:cxn>
                <a:cxn ang="0">
                  <a:pos x="356268" y="336274"/>
                </a:cxn>
                <a:cxn ang="0">
                  <a:pos x="0" y="92310"/>
                </a:cxn>
                <a:cxn ang="0">
                  <a:pos x="155042" y="0"/>
                </a:cxn>
                <a:cxn ang="0">
                  <a:pos x="593780" y="263744"/>
                </a:cxn>
                <a:cxn ang="0">
                  <a:pos x="643262" y="300009"/>
                </a:cxn>
                <a:cxn ang="0">
                  <a:pos x="768616" y="412101"/>
                </a:cxn>
                <a:cxn ang="0">
                  <a:pos x="804902" y="448365"/>
                </a:cxn>
                <a:cxn ang="0">
                  <a:pos x="989634" y="649471"/>
                </a:cxn>
                <a:cxn ang="0">
                  <a:pos x="1025921" y="695626"/>
                </a:cxn>
                <a:cxn ang="0">
                  <a:pos x="1157872" y="876951"/>
                </a:cxn>
                <a:cxn ang="0">
                  <a:pos x="1184262" y="916512"/>
                </a:cxn>
                <a:cxn ang="0">
                  <a:pos x="1355799" y="1219819"/>
                </a:cxn>
                <a:cxn ang="0">
                  <a:pos x="1378890" y="1265974"/>
                </a:cxn>
                <a:cxn ang="0">
                  <a:pos x="1543829" y="1707746"/>
                </a:cxn>
                <a:cxn ang="0">
                  <a:pos x="1557024" y="1753902"/>
                </a:cxn>
                <a:cxn ang="0">
                  <a:pos x="1639494" y="2126441"/>
                </a:cxn>
                <a:cxn ang="0">
                  <a:pos x="1646092" y="2169300"/>
                </a:cxn>
                <a:cxn ang="0">
                  <a:pos x="1692275" y="2620963"/>
                </a:cxn>
                <a:cxn ang="0">
                  <a:pos x="1131482" y="2620963"/>
                </a:cxn>
                <a:cxn ang="0">
                  <a:pos x="1075402" y="2558323"/>
                </a:cxn>
                <a:cxn ang="0">
                  <a:pos x="1095195" y="2271501"/>
                </a:cxn>
                <a:cxn ang="0">
                  <a:pos x="1095195" y="2225345"/>
                </a:cxn>
              </a:cxnLst>
              <a:rect l="0" t="0" r="0" b="0"/>
              <a:pathLst>
                <a:path w="513" h="795">
                  <a:moveTo>
                    <a:pt x="332" y="675"/>
                  </a:moveTo>
                  <a:cubicBezTo>
                    <a:pt x="333" y="640"/>
                    <a:pt x="331" y="599"/>
                    <a:pt x="326" y="554"/>
                  </a:cubicBezTo>
                  <a:cubicBezTo>
                    <a:pt x="326" y="549"/>
                    <a:pt x="325" y="545"/>
                    <a:pt x="324" y="540"/>
                  </a:cubicBezTo>
                  <a:cubicBezTo>
                    <a:pt x="319" y="500"/>
                    <a:pt x="311" y="456"/>
                    <a:pt x="298" y="412"/>
                  </a:cubicBezTo>
                  <a:cubicBezTo>
                    <a:pt x="297" y="408"/>
                    <a:pt x="296" y="403"/>
                    <a:pt x="295" y="399"/>
                  </a:cubicBezTo>
                  <a:cubicBezTo>
                    <a:pt x="286" y="372"/>
                    <a:pt x="277" y="345"/>
                    <a:pt x="265" y="318"/>
                  </a:cubicBezTo>
                  <a:cubicBezTo>
                    <a:pt x="263" y="314"/>
                    <a:pt x="261" y="310"/>
                    <a:pt x="259" y="306"/>
                  </a:cubicBezTo>
                  <a:cubicBezTo>
                    <a:pt x="249" y="284"/>
                    <a:pt x="238" y="262"/>
                    <a:pt x="224" y="240"/>
                  </a:cubicBezTo>
                  <a:cubicBezTo>
                    <a:pt x="222" y="237"/>
                    <a:pt x="220" y="233"/>
                    <a:pt x="217" y="229"/>
                  </a:cubicBezTo>
                  <a:cubicBezTo>
                    <a:pt x="204" y="208"/>
                    <a:pt x="189" y="188"/>
                    <a:pt x="173" y="168"/>
                  </a:cubicBezTo>
                  <a:cubicBezTo>
                    <a:pt x="170" y="165"/>
                    <a:pt x="167" y="162"/>
                    <a:pt x="165" y="159"/>
                  </a:cubicBezTo>
                  <a:cubicBezTo>
                    <a:pt x="150" y="142"/>
                    <a:pt x="135" y="127"/>
                    <a:pt x="119" y="112"/>
                  </a:cubicBezTo>
                  <a:cubicBezTo>
                    <a:pt x="115" y="109"/>
                    <a:pt x="112" y="105"/>
                    <a:pt x="108" y="102"/>
                  </a:cubicBezTo>
                  <a:cubicBezTo>
                    <a:pt x="77" y="75"/>
                    <a:pt x="41" y="50"/>
                    <a:pt x="0" y="28"/>
                  </a:cubicBezTo>
                  <a:cubicBezTo>
                    <a:pt x="19" y="14"/>
                    <a:pt x="47" y="0"/>
                    <a:pt x="47" y="0"/>
                  </a:cubicBezTo>
                  <a:cubicBezTo>
                    <a:pt x="56" y="2"/>
                    <a:pt x="111" y="25"/>
                    <a:pt x="180" y="80"/>
                  </a:cubicBezTo>
                  <a:cubicBezTo>
                    <a:pt x="185" y="83"/>
                    <a:pt x="190" y="87"/>
                    <a:pt x="195" y="91"/>
                  </a:cubicBezTo>
                  <a:cubicBezTo>
                    <a:pt x="207" y="102"/>
                    <a:pt x="220" y="113"/>
                    <a:pt x="233" y="125"/>
                  </a:cubicBezTo>
                  <a:cubicBezTo>
                    <a:pt x="237" y="129"/>
                    <a:pt x="240" y="132"/>
                    <a:pt x="244" y="136"/>
                  </a:cubicBezTo>
                  <a:cubicBezTo>
                    <a:pt x="263" y="154"/>
                    <a:pt x="282" y="174"/>
                    <a:pt x="300" y="197"/>
                  </a:cubicBezTo>
                  <a:cubicBezTo>
                    <a:pt x="304" y="201"/>
                    <a:pt x="308" y="206"/>
                    <a:pt x="311" y="211"/>
                  </a:cubicBezTo>
                  <a:cubicBezTo>
                    <a:pt x="325" y="228"/>
                    <a:pt x="338" y="246"/>
                    <a:pt x="351" y="266"/>
                  </a:cubicBezTo>
                  <a:cubicBezTo>
                    <a:pt x="354" y="270"/>
                    <a:pt x="357" y="273"/>
                    <a:pt x="359" y="278"/>
                  </a:cubicBezTo>
                  <a:cubicBezTo>
                    <a:pt x="377" y="306"/>
                    <a:pt x="395" y="337"/>
                    <a:pt x="411" y="370"/>
                  </a:cubicBezTo>
                  <a:cubicBezTo>
                    <a:pt x="413" y="375"/>
                    <a:pt x="416" y="379"/>
                    <a:pt x="418" y="384"/>
                  </a:cubicBezTo>
                  <a:cubicBezTo>
                    <a:pt x="437" y="424"/>
                    <a:pt x="454" y="469"/>
                    <a:pt x="468" y="518"/>
                  </a:cubicBezTo>
                  <a:cubicBezTo>
                    <a:pt x="470" y="523"/>
                    <a:pt x="471" y="527"/>
                    <a:pt x="472" y="532"/>
                  </a:cubicBezTo>
                  <a:cubicBezTo>
                    <a:pt x="482" y="567"/>
                    <a:pt x="490" y="605"/>
                    <a:pt x="497" y="645"/>
                  </a:cubicBezTo>
                  <a:cubicBezTo>
                    <a:pt x="498" y="649"/>
                    <a:pt x="499" y="654"/>
                    <a:pt x="499" y="658"/>
                  </a:cubicBezTo>
                  <a:cubicBezTo>
                    <a:pt x="506" y="701"/>
                    <a:pt x="511" y="747"/>
                    <a:pt x="513" y="795"/>
                  </a:cubicBezTo>
                  <a:cubicBezTo>
                    <a:pt x="343" y="795"/>
                    <a:pt x="343" y="795"/>
                    <a:pt x="343" y="795"/>
                  </a:cubicBezTo>
                  <a:cubicBezTo>
                    <a:pt x="333" y="795"/>
                    <a:pt x="325" y="786"/>
                    <a:pt x="326" y="776"/>
                  </a:cubicBezTo>
                  <a:cubicBezTo>
                    <a:pt x="328" y="758"/>
                    <a:pt x="331" y="728"/>
                    <a:pt x="332" y="689"/>
                  </a:cubicBezTo>
                  <a:cubicBezTo>
                    <a:pt x="332" y="685"/>
                    <a:pt x="332" y="680"/>
                    <a:pt x="332" y="675"/>
                  </a:cubicBezTo>
                </a:path>
              </a:pathLst>
            </a:custGeom>
            <a:solidFill>
              <a:srgbClr val="4EA4F9"/>
            </a:solidFill>
            <a:ln w="9525">
              <a:noFill/>
            </a:ln>
          </p:spPr>
          <p:txBody>
            <a:bodyPr/>
            <a:lstStyle/>
            <a:p>
              <a:endParaRPr lang="zh-CN" altLang="en-US"/>
            </a:p>
          </p:txBody>
        </p:sp>
        <p:sp>
          <p:nvSpPr>
            <p:cNvPr id="2100" name="îṡḻïďè"/>
            <p:cNvSpPr/>
            <p:nvPr/>
          </p:nvSpPr>
          <p:spPr>
            <a:xfrm>
              <a:off x="4972051" y="3305175"/>
              <a:ext cx="287338" cy="106363"/>
            </a:xfrm>
            <a:custGeom>
              <a:avLst/>
              <a:gdLst/>
              <a:ahLst/>
              <a:cxnLst>
                <a:cxn ang="0">
                  <a:pos x="237796" y="0"/>
                </a:cxn>
                <a:cxn ang="0">
                  <a:pos x="0" y="73124"/>
                </a:cxn>
                <a:cxn ang="0">
                  <a:pos x="36330" y="106363"/>
                </a:cxn>
                <a:cxn ang="0">
                  <a:pos x="287338" y="36562"/>
                </a:cxn>
                <a:cxn ang="0">
                  <a:pos x="237796" y="0"/>
                </a:cxn>
                <a:cxn ang="0">
                  <a:pos x="237796" y="0"/>
                </a:cxn>
              </a:cxnLst>
              <a:rect l="0" t="0" r="0" b="0"/>
              <a:pathLst>
                <a:path w="87" h="32">
                  <a:moveTo>
                    <a:pt x="72" y="0"/>
                  </a:moveTo>
                  <a:cubicBezTo>
                    <a:pt x="47" y="3"/>
                    <a:pt x="23" y="11"/>
                    <a:pt x="0" y="22"/>
                  </a:cubicBezTo>
                  <a:cubicBezTo>
                    <a:pt x="4" y="25"/>
                    <a:pt x="7" y="29"/>
                    <a:pt x="11" y="32"/>
                  </a:cubicBezTo>
                  <a:cubicBezTo>
                    <a:pt x="35" y="21"/>
                    <a:pt x="60" y="14"/>
                    <a:pt x="87" y="11"/>
                  </a:cubicBezTo>
                  <a:cubicBezTo>
                    <a:pt x="82" y="7"/>
                    <a:pt x="77" y="3"/>
                    <a:pt x="72" y="0"/>
                  </a:cubicBezTo>
                  <a:cubicBezTo>
                    <a:pt x="72" y="0"/>
                    <a:pt x="72" y="0"/>
                    <a:pt x="72" y="0"/>
                  </a:cubicBezTo>
                </a:path>
              </a:pathLst>
            </a:custGeom>
            <a:solidFill>
              <a:srgbClr val="227AF6"/>
            </a:solidFill>
            <a:ln w="9525">
              <a:noFill/>
            </a:ln>
          </p:spPr>
          <p:txBody>
            <a:bodyPr/>
            <a:lstStyle/>
            <a:p>
              <a:endParaRPr lang="zh-CN" altLang="en-US"/>
            </a:p>
          </p:txBody>
        </p:sp>
        <p:sp>
          <p:nvSpPr>
            <p:cNvPr id="2101" name="ïš1ïdè"/>
            <p:cNvSpPr/>
            <p:nvPr/>
          </p:nvSpPr>
          <p:spPr>
            <a:xfrm>
              <a:off x="5160963" y="3454400"/>
              <a:ext cx="260350" cy="141288"/>
            </a:xfrm>
            <a:custGeom>
              <a:avLst/>
              <a:gdLst/>
              <a:ahLst/>
              <a:cxnLst>
                <a:cxn ang="0">
                  <a:pos x="224098" y="0"/>
                </a:cxn>
                <a:cxn ang="0">
                  <a:pos x="0" y="111716"/>
                </a:cxn>
                <a:cxn ang="0">
                  <a:pos x="26364" y="141288"/>
                </a:cxn>
                <a:cxn ang="0">
                  <a:pos x="260350" y="36143"/>
                </a:cxn>
                <a:cxn ang="0">
                  <a:pos x="224098" y="0"/>
                </a:cxn>
                <a:cxn ang="0">
                  <a:pos x="224098" y="0"/>
                </a:cxn>
              </a:cxnLst>
              <a:rect l="0" t="0" r="0" b="0"/>
              <a:pathLst>
                <a:path w="79" h="43">
                  <a:moveTo>
                    <a:pt x="68" y="0"/>
                  </a:moveTo>
                  <a:cubicBezTo>
                    <a:pt x="43" y="8"/>
                    <a:pt x="19" y="17"/>
                    <a:pt x="0" y="34"/>
                  </a:cubicBezTo>
                  <a:cubicBezTo>
                    <a:pt x="2" y="37"/>
                    <a:pt x="5" y="40"/>
                    <a:pt x="8" y="43"/>
                  </a:cubicBezTo>
                  <a:cubicBezTo>
                    <a:pt x="28" y="26"/>
                    <a:pt x="54" y="18"/>
                    <a:pt x="79" y="11"/>
                  </a:cubicBezTo>
                  <a:cubicBezTo>
                    <a:pt x="75" y="7"/>
                    <a:pt x="72" y="4"/>
                    <a:pt x="68" y="0"/>
                  </a:cubicBezTo>
                  <a:cubicBezTo>
                    <a:pt x="68" y="0"/>
                    <a:pt x="68" y="0"/>
                    <a:pt x="68" y="0"/>
                  </a:cubicBezTo>
                </a:path>
              </a:pathLst>
            </a:custGeom>
            <a:solidFill>
              <a:srgbClr val="227AF6"/>
            </a:solidFill>
            <a:ln w="9525">
              <a:noFill/>
            </a:ln>
          </p:spPr>
          <p:txBody>
            <a:bodyPr/>
            <a:lstStyle/>
            <a:p>
              <a:endParaRPr lang="zh-CN" altLang="en-US"/>
            </a:p>
          </p:txBody>
        </p:sp>
        <p:sp>
          <p:nvSpPr>
            <p:cNvPr id="2102" name="ïṣľïḋe"/>
            <p:cNvSpPr/>
            <p:nvPr/>
          </p:nvSpPr>
          <p:spPr>
            <a:xfrm>
              <a:off x="5332413" y="3690938"/>
              <a:ext cx="309563" cy="141288"/>
            </a:xfrm>
            <a:custGeom>
              <a:avLst/>
              <a:gdLst/>
              <a:ahLst/>
              <a:cxnLst>
                <a:cxn ang="0">
                  <a:pos x="273337" y="0"/>
                </a:cxn>
                <a:cxn ang="0">
                  <a:pos x="0" y="105144"/>
                </a:cxn>
                <a:cxn ang="0">
                  <a:pos x="23052" y="141288"/>
                </a:cxn>
                <a:cxn ang="0">
                  <a:pos x="286510" y="42714"/>
                </a:cxn>
                <a:cxn ang="0">
                  <a:pos x="309563" y="46000"/>
                </a:cxn>
                <a:cxn ang="0">
                  <a:pos x="273337" y="0"/>
                </a:cxn>
                <a:cxn ang="0">
                  <a:pos x="273337" y="0"/>
                </a:cxn>
              </a:cxnLst>
              <a:rect l="0" t="0" r="0" b="0"/>
              <a:pathLst>
                <a:path w="94" h="43">
                  <a:moveTo>
                    <a:pt x="83" y="0"/>
                  </a:moveTo>
                  <a:cubicBezTo>
                    <a:pt x="53" y="1"/>
                    <a:pt x="26" y="15"/>
                    <a:pt x="0" y="32"/>
                  </a:cubicBezTo>
                  <a:cubicBezTo>
                    <a:pt x="3" y="36"/>
                    <a:pt x="5" y="40"/>
                    <a:pt x="7" y="43"/>
                  </a:cubicBezTo>
                  <a:cubicBezTo>
                    <a:pt x="32" y="26"/>
                    <a:pt x="58" y="13"/>
                    <a:pt x="87" y="13"/>
                  </a:cubicBezTo>
                  <a:cubicBezTo>
                    <a:pt x="89" y="13"/>
                    <a:pt x="92" y="13"/>
                    <a:pt x="94" y="14"/>
                  </a:cubicBezTo>
                  <a:cubicBezTo>
                    <a:pt x="91" y="9"/>
                    <a:pt x="87" y="4"/>
                    <a:pt x="83" y="0"/>
                  </a:cubicBezTo>
                  <a:cubicBezTo>
                    <a:pt x="83" y="0"/>
                    <a:pt x="83" y="0"/>
                    <a:pt x="83" y="0"/>
                  </a:cubicBezTo>
                </a:path>
              </a:pathLst>
            </a:custGeom>
            <a:solidFill>
              <a:srgbClr val="227AF6"/>
            </a:solidFill>
            <a:ln w="9525">
              <a:noFill/>
            </a:ln>
          </p:spPr>
          <p:txBody>
            <a:bodyPr/>
            <a:lstStyle/>
            <a:p>
              <a:endParaRPr lang="zh-CN" altLang="en-US"/>
            </a:p>
          </p:txBody>
        </p:sp>
        <p:sp>
          <p:nvSpPr>
            <p:cNvPr id="2103" name="iṡlîḋe"/>
            <p:cNvSpPr/>
            <p:nvPr/>
          </p:nvSpPr>
          <p:spPr>
            <a:xfrm>
              <a:off x="5470526" y="3917950"/>
              <a:ext cx="330200" cy="171450"/>
            </a:xfrm>
            <a:custGeom>
              <a:avLst/>
              <a:gdLst/>
              <a:ahLst/>
              <a:cxnLst>
                <a:cxn ang="0">
                  <a:pos x="303784" y="0"/>
                </a:cxn>
                <a:cxn ang="0">
                  <a:pos x="0" y="131884"/>
                </a:cxn>
                <a:cxn ang="0">
                  <a:pos x="19812" y="171450"/>
                </a:cxn>
                <a:cxn ang="0">
                  <a:pos x="330200" y="39565"/>
                </a:cxn>
                <a:cxn ang="0">
                  <a:pos x="303784" y="0"/>
                </a:cxn>
                <a:cxn ang="0">
                  <a:pos x="303784" y="0"/>
                </a:cxn>
              </a:cxnLst>
              <a:rect l="0" t="0" r="0" b="0"/>
              <a:pathLst>
                <a:path w="100" h="52">
                  <a:moveTo>
                    <a:pt x="92" y="0"/>
                  </a:moveTo>
                  <a:cubicBezTo>
                    <a:pt x="59" y="7"/>
                    <a:pt x="28" y="20"/>
                    <a:pt x="0" y="40"/>
                  </a:cubicBezTo>
                  <a:cubicBezTo>
                    <a:pt x="2" y="44"/>
                    <a:pt x="4" y="48"/>
                    <a:pt x="6" y="52"/>
                  </a:cubicBezTo>
                  <a:cubicBezTo>
                    <a:pt x="34" y="31"/>
                    <a:pt x="66" y="18"/>
                    <a:pt x="100" y="12"/>
                  </a:cubicBezTo>
                  <a:cubicBezTo>
                    <a:pt x="98" y="7"/>
                    <a:pt x="95" y="4"/>
                    <a:pt x="92" y="0"/>
                  </a:cubicBezTo>
                  <a:cubicBezTo>
                    <a:pt x="92" y="0"/>
                    <a:pt x="92" y="0"/>
                    <a:pt x="92" y="0"/>
                  </a:cubicBezTo>
                </a:path>
              </a:pathLst>
            </a:custGeom>
            <a:solidFill>
              <a:srgbClr val="227AF6"/>
            </a:solidFill>
            <a:ln w="9525">
              <a:noFill/>
            </a:ln>
          </p:spPr>
          <p:txBody>
            <a:bodyPr/>
            <a:lstStyle/>
            <a:p>
              <a:endParaRPr lang="zh-CN" altLang="en-US"/>
            </a:p>
          </p:txBody>
        </p:sp>
        <p:sp>
          <p:nvSpPr>
            <p:cNvPr id="2104" name="ïṧlíḓè"/>
            <p:cNvSpPr/>
            <p:nvPr/>
          </p:nvSpPr>
          <p:spPr>
            <a:xfrm>
              <a:off x="5589588" y="4260850"/>
              <a:ext cx="406400" cy="138113"/>
            </a:xfrm>
            <a:custGeom>
              <a:avLst/>
              <a:gdLst/>
              <a:ahLst/>
              <a:cxnLst>
                <a:cxn ang="0">
                  <a:pos x="383271" y="0"/>
                </a:cxn>
                <a:cxn ang="0">
                  <a:pos x="0" y="95363"/>
                </a:cxn>
                <a:cxn ang="0">
                  <a:pos x="9912" y="138113"/>
                </a:cxn>
                <a:cxn ang="0">
                  <a:pos x="396487" y="46037"/>
                </a:cxn>
                <a:cxn ang="0">
                  <a:pos x="406400" y="46037"/>
                </a:cxn>
                <a:cxn ang="0">
                  <a:pos x="383271" y="0"/>
                </a:cxn>
                <a:cxn ang="0">
                  <a:pos x="383271" y="0"/>
                </a:cxn>
              </a:cxnLst>
              <a:rect l="0" t="0" r="0" b="0"/>
              <a:pathLst>
                <a:path w="123" h="42">
                  <a:moveTo>
                    <a:pt x="116" y="0"/>
                  </a:moveTo>
                  <a:cubicBezTo>
                    <a:pt x="75" y="1"/>
                    <a:pt x="36" y="10"/>
                    <a:pt x="0" y="29"/>
                  </a:cubicBezTo>
                  <a:cubicBezTo>
                    <a:pt x="1" y="33"/>
                    <a:pt x="2" y="38"/>
                    <a:pt x="3" y="42"/>
                  </a:cubicBezTo>
                  <a:cubicBezTo>
                    <a:pt x="39" y="23"/>
                    <a:pt x="79" y="13"/>
                    <a:pt x="120" y="14"/>
                  </a:cubicBezTo>
                  <a:cubicBezTo>
                    <a:pt x="121" y="14"/>
                    <a:pt x="122" y="14"/>
                    <a:pt x="123" y="14"/>
                  </a:cubicBezTo>
                  <a:cubicBezTo>
                    <a:pt x="121" y="9"/>
                    <a:pt x="118" y="5"/>
                    <a:pt x="116" y="0"/>
                  </a:cubicBezTo>
                  <a:cubicBezTo>
                    <a:pt x="116" y="0"/>
                    <a:pt x="116" y="0"/>
                    <a:pt x="116" y="0"/>
                  </a:cubicBezTo>
                </a:path>
              </a:pathLst>
            </a:custGeom>
            <a:solidFill>
              <a:srgbClr val="227AF6"/>
            </a:solidFill>
            <a:ln w="9525">
              <a:noFill/>
            </a:ln>
          </p:spPr>
          <p:txBody>
            <a:bodyPr/>
            <a:lstStyle/>
            <a:p>
              <a:endParaRPr lang="zh-CN" altLang="en-US"/>
            </a:p>
          </p:txBody>
        </p:sp>
        <p:sp>
          <p:nvSpPr>
            <p:cNvPr id="2105" name="îṩḷîḍé"/>
            <p:cNvSpPr/>
            <p:nvPr/>
          </p:nvSpPr>
          <p:spPr>
            <a:xfrm>
              <a:off x="5684838" y="4749800"/>
              <a:ext cx="488950" cy="117475"/>
            </a:xfrm>
            <a:custGeom>
              <a:avLst/>
              <a:gdLst/>
              <a:ahLst/>
              <a:cxnLst>
                <a:cxn ang="0">
                  <a:pos x="446001" y="0"/>
                </a:cxn>
                <a:cxn ang="0">
                  <a:pos x="0" y="71790"/>
                </a:cxn>
                <a:cxn ang="0">
                  <a:pos x="6607" y="117475"/>
                </a:cxn>
                <a:cxn ang="0">
                  <a:pos x="446001" y="42421"/>
                </a:cxn>
                <a:cxn ang="0">
                  <a:pos x="488950" y="45684"/>
                </a:cxn>
                <a:cxn ang="0">
                  <a:pos x="475735" y="0"/>
                </a:cxn>
                <a:cxn ang="0">
                  <a:pos x="475735" y="0"/>
                </a:cxn>
                <a:cxn ang="0">
                  <a:pos x="446001" y="0"/>
                </a:cxn>
              </a:cxnLst>
              <a:rect l="0" t="0" r="0" b="0"/>
              <a:pathLst>
                <a:path w="148" h="36">
                  <a:moveTo>
                    <a:pt x="135" y="0"/>
                  </a:moveTo>
                  <a:cubicBezTo>
                    <a:pt x="89" y="0"/>
                    <a:pt x="44" y="8"/>
                    <a:pt x="0" y="22"/>
                  </a:cubicBezTo>
                  <a:cubicBezTo>
                    <a:pt x="1" y="27"/>
                    <a:pt x="2" y="31"/>
                    <a:pt x="2" y="36"/>
                  </a:cubicBezTo>
                  <a:cubicBezTo>
                    <a:pt x="45" y="21"/>
                    <a:pt x="90" y="13"/>
                    <a:pt x="135" y="13"/>
                  </a:cubicBezTo>
                  <a:cubicBezTo>
                    <a:pt x="139" y="13"/>
                    <a:pt x="144" y="13"/>
                    <a:pt x="148" y="14"/>
                  </a:cubicBezTo>
                  <a:cubicBezTo>
                    <a:pt x="147" y="9"/>
                    <a:pt x="146" y="5"/>
                    <a:pt x="144" y="0"/>
                  </a:cubicBezTo>
                  <a:cubicBezTo>
                    <a:pt x="144" y="0"/>
                    <a:pt x="144" y="0"/>
                    <a:pt x="144" y="0"/>
                  </a:cubicBezTo>
                  <a:cubicBezTo>
                    <a:pt x="141" y="0"/>
                    <a:pt x="138" y="0"/>
                    <a:pt x="135" y="0"/>
                  </a:cubicBezTo>
                </a:path>
              </a:pathLst>
            </a:custGeom>
            <a:solidFill>
              <a:srgbClr val="227AF6"/>
            </a:solidFill>
            <a:ln w="9525">
              <a:noFill/>
            </a:ln>
          </p:spPr>
          <p:txBody>
            <a:bodyPr/>
            <a:lstStyle/>
            <a:p>
              <a:endParaRPr lang="zh-CN" altLang="en-US"/>
            </a:p>
          </p:txBody>
        </p:sp>
        <p:sp>
          <p:nvSpPr>
            <p:cNvPr id="2106" name="iṩ1îḓè"/>
            <p:cNvSpPr/>
            <p:nvPr/>
          </p:nvSpPr>
          <p:spPr>
            <a:xfrm>
              <a:off x="5711826" y="5167313"/>
              <a:ext cx="550863" cy="146050"/>
            </a:xfrm>
            <a:custGeom>
              <a:avLst/>
              <a:gdLst/>
              <a:ahLst/>
              <a:cxnLst>
                <a:cxn ang="0">
                  <a:pos x="544265" y="0"/>
                </a:cxn>
                <a:cxn ang="0">
                  <a:pos x="0" y="99579"/>
                </a:cxn>
                <a:cxn ang="0">
                  <a:pos x="0" y="99579"/>
                </a:cxn>
                <a:cxn ang="0">
                  <a:pos x="0" y="146050"/>
                </a:cxn>
                <a:cxn ang="0">
                  <a:pos x="550863" y="43151"/>
                </a:cxn>
                <a:cxn ang="0">
                  <a:pos x="544265" y="0"/>
                </a:cxn>
                <a:cxn ang="0">
                  <a:pos x="544265" y="0"/>
                </a:cxn>
              </a:cxnLst>
              <a:rect l="0" t="0" r="0" b="0"/>
              <a:pathLst>
                <a:path w="167" h="44">
                  <a:moveTo>
                    <a:pt x="165" y="0"/>
                  </a:moveTo>
                  <a:cubicBezTo>
                    <a:pt x="109" y="2"/>
                    <a:pt x="54" y="12"/>
                    <a:pt x="0" y="30"/>
                  </a:cubicBezTo>
                  <a:cubicBezTo>
                    <a:pt x="0" y="30"/>
                    <a:pt x="0" y="30"/>
                    <a:pt x="0" y="30"/>
                  </a:cubicBezTo>
                  <a:cubicBezTo>
                    <a:pt x="0" y="35"/>
                    <a:pt x="0" y="40"/>
                    <a:pt x="0" y="44"/>
                  </a:cubicBezTo>
                  <a:cubicBezTo>
                    <a:pt x="54" y="26"/>
                    <a:pt x="110" y="15"/>
                    <a:pt x="167" y="13"/>
                  </a:cubicBezTo>
                  <a:cubicBezTo>
                    <a:pt x="167" y="9"/>
                    <a:pt x="166" y="4"/>
                    <a:pt x="165" y="0"/>
                  </a:cubicBezTo>
                  <a:cubicBezTo>
                    <a:pt x="165" y="0"/>
                    <a:pt x="165" y="0"/>
                    <a:pt x="165" y="0"/>
                  </a:cubicBezTo>
                </a:path>
              </a:pathLst>
            </a:custGeom>
            <a:solidFill>
              <a:srgbClr val="227AF6"/>
            </a:solidFill>
            <a:ln w="9525">
              <a:noFill/>
            </a:ln>
          </p:spPr>
          <p:txBody>
            <a:bodyPr/>
            <a:lstStyle/>
            <a:p>
              <a:endParaRPr lang="zh-CN" altLang="en-US"/>
            </a:p>
          </p:txBody>
        </p:sp>
        <p:sp>
          <p:nvSpPr>
            <p:cNvPr id="2107" name="îšļîḋè"/>
            <p:cNvSpPr/>
            <p:nvPr/>
          </p:nvSpPr>
          <p:spPr>
            <a:xfrm>
              <a:off x="5368926" y="1446213"/>
              <a:ext cx="2733675" cy="1582738"/>
            </a:xfrm>
            <a:custGeom>
              <a:avLst/>
              <a:gdLst/>
              <a:ahLst/>
              <a:cxnLst>
                <a:cxn ang="0">
                  <a:pos x="1955451" y="834234"/>
                </a:cxn>
                <a:cxn ang="0">
                  <a:pos x="2733675" y="583634"/>
                </a:cxn>
                <a:cxn ang="0">
                  <a:pos x="1724622" y="504497"/>
                </a:cxn>
                <a:cxn ang="0">
                  <a:pos x="2103841" y="29676"/>
                </a:cxn>
                <a:cxn ang="0">
                  <a:pos x="1246476" y="534174"/>
                </a:cxn>
                <a:cxn ang="0">
                  <a:pos x="201150" y="362710"/>
                </a:cxn>
                <a:cxn ang="0">
                  <a:pos x="903530" y="778179"/>
                </a:cxn>
                <a:cxn ang="0">
                  <a:pos x="0" y="1338732"/>
                </a:cxn>
                <a:cxn ang="0">
                  <a:pos x="1081598" y="1187053"/>
                </a:cxn>
                <a:cxn ang="0">
                  <a:pos x="1107979" y="1190350"/>
                </a:cxn>
                <a:cxn ang="0">
                  <a:pos x="1962046" y="1546466"/>
                </a:cxn>
                <a:cxn ang="0">
                  <a:pos x="1810358" y="1216729"/>
                </a:cxn>
                <a:cxn ang="0">
                  <a:pos x="2713889" y="1582738"/>
                </a:cxn>
                <a:cxn ang="0">
                  <a:pos x="1955451" y="834234"/>
                </a:cxn>
              </a:cxnLst>
              <a:rect l="0" t="0" r="0" b="0"/>
              <a:pathLst>
                <a:path w="829" h="480">
                  <a:moveTo>
                    <a:pt x="593" y="253"/>
                  </a:moveTo>
                  <a:cubicBezTo>
                    <a:pt x="689" y="205"/>
                    <a:pt x="774" y="188"/>
                    <a:pt x="829" y="177"/>
                  </a:cubicBezTo>
                  <a:cubicBezTo>
                    <a:pt x="725" y="92"/>
                    <a:pt x="588" y="128"/>
                    <a:pt x="523" y="153"/>
                  </a:cubicBezTo>
                  <a:cubicBezTo>
                    <a:pt x="565" y="88"/>
                    <a:pt x="608" y="42"/>
                    <a:pt x="638" y="9"/>
                  </a:cubicBezTo>
                  <a:cubicBezTo>
                    <a:pt x="508" y="0"/>
                    <a:pt x="418" y="104"/>
                    <a:pt x="378" y="162"/>
                  </a:cubicBezTo>
                  <a:cubicBezTo>
                    <a:pt x="329" y="127"/>
                    <a:pt x="191" y="45"/>
                    <a:pt x="61" y="110"/>
                  </a:cubicBezTo>
                  <a:cubicBezTo>
                    <a:pt x="112" y="133"/>
                    <a:pt x="191" y="168"/>
                    <a:pt x="274" y="236"/>
                  </a:cubicBezTo>
                  <a:cubicBezTo>
                    <a:pt x="215" y="242"/>
                    <a:pt x="55" y="271"/>
                    <a:pt x="0" y="406"/>
                  </a:cubicBezTo>
                  <a:cubicBezTo>
                    <a:pt x="68" y="386"/>
                    <a:pt x="180" y="350"/>
                    <a:pt x="328" y="360"/>
                  </a:cubicBezTo>
                  <a:cubicBezTo>
                    <a:pt x="331" y="360"/>
                    <a:pt x="333" y="360"/>
                    <a:pt x="336" y="361"/>
                  </a:cubicBezTo>
                  <a:cubicBezTo>
                    <a:pt x="474" y="374"/>
                    <a:pt x="550" y="436"/>
                    <a:pt x="595" y="469"/>
                  </a:cubicBezTo>
                  <a:cubicBezTo>
                    <a:pt x="593" y="427"/>
                    <a:pt x="573" y="394"/>
                    <a:pt x="549" y="369"/>
                  </a:cubicBezTo>
                  <a:cubicBezTo>
                    <a:pt x="676" y="395"/>
                    <a:pt x="767" y="448"/>
                    <a:pt x="823" y="480"/>
                  </a:cubicBezTo>
                  <a:cubicBezTo>
                    <a:pt x="799" y="335"/>
                    <a:pt x="650" y="272"/>
                    <a:pt x="593" y="253"/>
                  </a:cubicBezTo>
                  <a:close/>
                </a:path>
              </a:pathLst>
            </a:custGeom>
            <a:solidFill>
              <a:srgbClr val="0053CC"/>
            </a:solidFill>
            <a:ln w="9525">
              <a:noFill/>
            </a:ln>
          </p:spPr>
          <p:txBody>
            <a:bodyPr/>
            <a:lstStyle/>
            <a:p>
              <a:endParaRPr lang="zh-CN" altLang="en-US"/>
            </a:p>
          </p:txBody>
        </p:sp>
        <p:sp>
          <p:nvSpPr>
            <p:cNvPr id="2108" name="i$ḻïḍe"/>
            <p:cNvSpPr/>
            <p:nvPr/>
          </p:nvSpPr>
          <p:spPr>
            <a:xfrm>
              <a:off x="3921126" y="2560638"/>
              <a:ext cx="1585913" cy="1111250"/>
            </a:xfrm>
            <a:custGeom>
              <a:avLst/>
              <a:gdLst/>
              <a:ahLst/>
              <a:cxnLst>
                <a:cxn ang="0">
                  <a:pos x="1585913" y="537488"/>
                </a:cxn>
                <a:cxn ang="0">
                  <a:pos x="1012214" y="382507"/>
                </a:cxn>
                <a:cxn ang="0">
                  <a:pos x="1318846" y="46164"/>
                </a:cxn>
                <a:cxn ang="0">
                  <a:pos x="788010" y="309962"/>
                </a:cxn>
                <a:cxn ang="0">
                  <a:pos x="247283" y="181361"/>
                </a:cxn>
                <a:cxn ang="0">
                  <a:pos x="527538" y="372614"/>
                </a:cxn>
                <a:cxn ang="0">
                  <a:pos x="0" y="580356"/>
                </a:cxn>
                <a:cxn ang="0">
                  <a:pos x="458299" y="586951"/>
                </a:cxn>
                <a:cxn ang="0">
                  <a:pos x="174747" y="1111250"/>
                </a:cxn>
                <a:cxn ang="0">
                  <a:pos x="600075" y="768312"/>
                </a:cxn>
                <a:cxn ang="0">
                  <a:pos x="573698" y="969458"/>
                </a:cxn>
                <a:cxn ang="0">
                  <a:pos x="972649" y="636413"/>
                </a:cxn>
                <a:cxn ang="0">
                  <a:pos x="982540" y="633115"/>
                </a:cxn>
                <a:cxn ang="0">
                  <a:pos x="1585913" y="537488"/>
                </a:cxn>
              </a:cxnLst>
              <a:rect l="0" t="0" r="0" b="0"/>
              <a:pathLst>
                <a:path w="481" h="337">
                  <a:moveTo>
                    <a:pt x="481" y="163"/>
                  </a:moveTo>
                  <a:cubicBezTo>
                    <a:pt x="430" y="99"/>
                    <a:pt x="340" y="110"/>
                    <a:pt x="307" y="116"/>
                  </a:cubicBezTo>
                  <a:cubicBezTo>
                    <a:pt x="340" y="67"/>
                    <a:pt x="377" y="35"/>
                    <a:pt x="400" y="14"/>
                  </a:cubicBezTo>
                  <a:cubicBezTo>
                    <a:pt x="320" y="0"/>
                    <a:pt x="260" y="67"/>
                    <a:pt x="239" y="94"/>
                  </a:cubicBezTo>
                  <a:cubicBezTo>
                    <a:pt x="208" y="69"/>
                    <a:pt x="143" y="29"/>
                    <a:pt x="75" y="55"/>
                  </a:cubicBezTo>
                  <a:cubicBezTo>
                    <a:pt x="96" y="67"/>
                    <a:pt x="127" y="85"/>
                    <a:pt x="160" y="113"/>
                  </a:cubicBezTo>
                  <a:cubicBezTo>
                    <a:pt x="121" y="110"/>
                    <a:pt x="42" y="114"/>
                    <a:pt x="0" y="176"/>
                  </a:cubicBezTo>
                  <a:cubicBezTo>
                    <a:pt x="32" y="173"/>
                    <a:pt x="80" y="168"/>
                    <a:pt x="139" y="178"/>
                  </a:cubicBezTo>
                  <a:cubicBezTo>
                    <a:pt x="112" y="197"/>
                    <a:pt x="42" y="256"/>
                    <a:pt x="53" y="337"/>
                  </a:cubicBezTo>
                  <a:cubicBezTo>
                    <a:pt x="78" y="311"/>
                    <a:pt x="118" y="268"/>
                    <a:pt x="182" y="233"/>
                  </a:cubicBezTo>
                  <a:cubicBezTo>
                    <a:pt x="173" y="250"/>
                    <a:pt x="168" y="271"/>
                    <a:pt x="174" y="294"/>
                  </a:cubicBezTo>
                  <a:cubicBezTo>
                    <a:pt x="192" y="269"/>
                    <a:pt x="223" y="223"/>
                    <a:pt x="295" y="193"/>
                  </a:cubicBezTo>
                  <a:cubicBezTo>
                    <a:pt x="296" y="193"/>
                    <a:pt x="297" y="192"/>
                    <a:pt x="298" y="192"/>
                  </a:cubicBezTo>
                  <a:cubicBezTo>
                    <a:pt x="376" y="162"/>
                    <a:pt x="442" y="163"/>
                    <a:pt x="481" y="163"/>
                  </a:cubicBezTo>
                  <a:close/>
                </a:path>
              </a:pathLst>
            </a:custGeom>
            <a:solidFill>
              <a:srgbClr val="0053CC"/>
            </a:solidFill>
            <a:ln w="9525">
              <a:noFill/>
            </a:ln>
          </p:spPr>
          <p:txBody>
            <a:bodyPr/>
            <a:lstStyle/>
            <a:p>
              <a:endParaRPr lang="zh-CN" altLang="en-US"/>
            </a:p>
          </p:txBody>
        </p:sp>
        <p:sp>
          <p:nvSpPr>
            <p:cNvPr id="2109" name="îS1ïďe"/>
            <p:cNvSpPr/>
            <p:nvPr/>
          </p:nvSpPr>
          <p:spPr>
            <a:xfrm>
              <a:off x="4257676" y="4389438"/>
              <a:ext cx="2871788" cy="1266825"/>
            </a:xfrm>
            <a:custGeom>
              <a:avLst/>
              <a:gdLst/>
              <a:ahLst/>
              <a:cxnLst>
                <a:cxn ang="0">
                  <a:pos x="32971" y="1266825"/>
                </a:cxn>
                <a:cxn ang="0">
                  <a:pos x="23079" y="1263525"/>
                </a:cxn>
                <a:cxn ang="0">
                  <a:pos x="6594" y="1227236"/>
                </a:cxn>
                <a:cxn ang="0">
                  <a:pos x="69239" y="1042491"/>
                </a:cxn>
                <a:cxn ang="0">
                  <a:pos x="560509" y="389284"/>
                </a:cxn>
                <a:cxn ang="0">
                  <a:pos x="1111128" y="356294"/>
                </a:cxn>
                <a:cxn ang="0">
                  <a:pos x="2812439" y="16495"/>
                </a:cxn>
                <a:cxn ang="0">
                  <a:pos x="2852005" y="6598"/>
                </a:cxn>
                <a:cxn ang="0">
                  <a:pos x="2861896" y="46186"/>
                </a:cxn>
                <a:cxn ang="0">
                  <a:pos x="2087074" y="570731"/>
                </a:cxn>
                <a:cxn ang="0">
                  <a:pos x="1094642" y="412377"/>
                </a:cxn>
                <a:cxn ang="0">
                  <a:pos x="586886" y="438770"/>
                </a:cxn>
                <a:cxn ang="0">
                  <a:pos x="125290" y="1058986"/>
                </a:cxn>
                <a:cxn ang="0">
                  <a:pos x="125290" y="1062285"/>
                </a:cxn>
                <a:cxn ang="0">
                  <a:pos x="59348" y="1247030"/>
                </a:cxn>
                <a:cxn ang="0">
                  <a:pos x="32971" y="1266825"/>
                </a:cxn>
              </a:cxnLst>
              <a:rect l="0" t="0" r="0" b="0"/>
              <a:pathLst>
                <a:path w="871" h="384">
                  <a:moveTo>
                    <a:pt x="10" y="384"/>
                  </a:moveTo>
                  <a:cubicBezTo>
                    <a:pt x="9" y="384"/>
                    <a:pt x="8" y="384"/>
                    <a:pt x="7" y="383"/>
                  </a:cubicBezTo>
                  <a:cubicBezTo>
                    <a:pt x="3" y="382"/>
                    <a:pt x="0" y="377"/>
                    <a:pt x="2" y="372"/>
                  </a:cubicBezTo>
                  <a:cubicBezTo>
                    <a:pt x="21" y="316"/>
                    <a:pt x="21" y="316"/>
                    <a:pt x="21" y="316"/>
                  </a:cubicBezTo>
                  <a:cubicBezTo>
                    <a:pt x="24" y="308"/>
                    <a:pt x="65" y="173"/>
                    <a:pt x="170" y="118"/>
                  </a:cubicBezTo>
                  <a:cubicBezTo>
                    <a:pt x="220" y="91"/>
                    <a:pt x="276" y="88"/>
                    <a:pt x="337" y="108"/>
                  </a:cubicBezTo>
                  <a:cubicBezTo>
                    <a:pt x="533" y="173"/>
                    <a:pt x="731" y="206"/>
                    <a:pt x="853" y="5"/>
                  </a:cubicBezTo>
                  <a:cubicBezTo>
                    <a:pt x="856" y="1"/>
                    <a:pt x="861" y="0"/>
                    <a:pt x="865" y="2"/>
                  </a:cubicBezTo>
                  <a:cubicBezTo>
                    <a:pt x="869" y="5"/>
                    <a:pt x="871" y="10"/>
                    <a:pt x="868" y="14"/>
                  </a:cubicBezTo>
                  <a:cubicBezTo>
                    <a:pt x="811" y="109"/>
                    <a:pt x="734" y="161"/>
                    <a:pt x="633" y="173"/>
                  </a:cubicBezTo>
                  <a:cubicBezTo>
                    <a:pt x="553" y="182"/>
                    <a:pt x="460" y="167"/>
                    <a:pt x="332" y="125"/>
                  </a:cubicBezTo>
                  <a:cubicBezTo>
                    <a:pt x="275" y="106"/>
                    <a:pt x="224" y="109"/>
                    <a:pt x="178" y="133"/>
                  </a:cubicBezTo>
                  <a:cubicBezTo>
                    <a:pt x="79" y="185"/>
                    <a:pt x="38" y="320"/>
                    <a:pt x="38" y="321"/>
                  </a:cubicBezTo>
                  <a:cubicBezTo>
                    <a:pt x="38" y="322"/>
                    <a:pt x="38" y="322"/>
                    <a:pt x="38" y="322"/>
                  </a:cubicBezTo>
                  <a:cubicBezTo>
                    <a:pt x="18" y="378"/>
                    <a:pt x="18" y="378"/>
                    <a:pt x="18" y="378"/>
                  </a:cubicBezTo>
                  <a:cubicBezTo>
                    <a:pt x="17" y="381"/>
                    <a:pt x="14" y="384"/>
                    <a:pt x="10" y="384"/>
                  </a:cubicBezTo>
                  <a:close/>
                </a:path>
              </a:pathLst>
            </a:custGeom>
            <a:solidFill>
              <a:srgbClr val="0053CC"/>
            </a:solidFill>
            <a:ln w="9525">
              <a:noFill/>
            </a:ln>
          </p:spPr>
          <p:txBody>
            <a:bodyPr/>
            <a:lstStyle/>
            <a:p>
              <a:endParaRPr lang="zh-CN" altLang="en-US"/>
            </a:p>
          </p:txBody>
        </p:sp>
        <p:sp>
          <p:nvSpPr>
            <p:cNvPr id="2110" name="iṡ1îdé"/>
            <p:cNvSpPr/>
            <p:nvPr/>
          </p:nvSpPr>
          <p:spPr>
            <a:xfrm>
              <a:off x="4368801" y="4429125"/>
              <a:ext cx="3656013" cy="1120775"/>
            </a:xfrm>
            <a:custGeom>
              <a:avLst/>
              <a:gdLst/>
              <a:ahLst/>
              <a:cxnLst>
                <a:cxn ang="0">
                  <a:pos x="2778305" y="6592"/>
                </a:cxn>
                <a:cxn ang="0">
                  <a:pos x="2699114" y="36260"/>
                </a:cxn>
                <a:cxn ang="0">
                  <a:pos x="989895" y="346121"/>
                </a:cxn>
                <a:cxn ang="0">
                  <a:pos x="16498" y="926287"/>
                </a:cxn>
                <a:cxn ang="0">
                  <a:pos x="72592" y="1021883"/>
                </a:cxn>
                <a:cxn ang="0">
                  <a:pos x="867808" y="1120775"/>
                </a:cxn>
                <a:cxn ang="0">
                  <a:pos x="1847804" y="735096"/>
                </a:cxn>
                <a:cxn ang="0">
                  <a:pos x="3656013" y="260415"/>
                </a:cxn>
                <a:cxn ang="0">
                  <a:pos x="2778305" y="6592"/>
                </a:cxn>
              </a:cxnLst>
              <a:rect l="0" t="0" r="0" b="0"/>
              <a:pathLst>
                <a:path w="1108" h="340">
                  <a:moveTo>
                    <a:pt x="842" y="2"/>
                  </a:moveTo>
                  <a:cubicBezTo>
                    <a:pt x="833" y="0"/>
                    <a:pt x="824" y="3"/>
                    <a:pt x="818" y="11"/>
                  </a:cubicBezTo>
                  <a:cubicBezTo>
                    <a:pt x="697" y="195"/>
                    <a:pt x="507" y="173"/>
                    <a:pt x="300" y="105"/>
                  </a:cubicBezTo>
                  <a:cubicBezTo>
                    <a:pt x="119" y="45"/>
                    <a:pt x="32" y="214"/>
                    <a:pt x="5" y="281"/>
                  </a:cubicBezTo>
                  <a:cubicBezTo>
                    <a:pt x="0" y="294"/>
                    <a:pt x="8" y="308"/>
                    <a:pt x="22" y="310"/>
                  </a:cubicBezTo>
                  <a:cubicBezTo>
                    <a:pt x="263" y="340"/>
                    <a:pt x="263" y="340"/>
                    <a:pt x="263" y="340"/>
                  </a:cubicBezTo>
                  <a:cubicBezTo>
                    <a:pt x="263" y="340"/>
                    <a:pt x="359" y="127"/>
                    <a:pt x="560" y="223"/>
                  </a:cubicBezTo>
                  <a:cubicBezTo>
                    <a:pt x="762" y="319"/>
                    <a:pt x="987" y="278"/>
                    <a:pt x="1108" y="79"/>
                  </a:cubicBezTo>
                  <a:lnTo>
                    <a:pt x="842" y="2"/>
                  </a:lnTo>
                  <a:close/>
                </a:path>
              </a:pathLst>
            </a:custGeom>
            <a:solidFill>
              <a:srgbClr val="4EA4F9"/>
            </a:solidFill>
            <a:ln w="9525">
              <a:noFill/>
            </a:ln>
          </p:spPr>
          <p:txBody>
            <a:bodyPr/>
            <a:lstStyle/>
            <a:p>
              <a:endParaRPr lang="zh-CN" altLang="en-US"/>
            </a:p>
          </p:txBody>
        </p:sp>
        <p:sp>
          <p:nvSpPr>
            <p:cNvPr id="2111" name="îSlîḓê"/>
            <p:cNvSpPr/>
            <p:nvPr/>
          </p:nvSpPr>
          <p:spPr>
            <a:xfrm>
              <a:off x="5140326" y="4656138"/>
              <a:ext cx="2916238" cy="1108075"/>
            </a:xfrm>
            <a:custGeom>
              <a:avLst/>
              <a:gdLst/>
              <a:ahLst/>
              <a:cxnLst>
                <a:cxn ang="0">
                  <a:pos x="32989" y="1108075"/>
                </a:cxn>
                <a:cxn ang="0">
                  <a:pos x="23092" y="1108075"/>
                </a:cxn>
                <a:cxn ang="0">
                  <a:pos x="3298" y="1071798"/>
                </a:cxn>
                <a:cxn ang="0">
                  <a:pos x="36288" y="979459"/>
                </a:cxn>
                <a:cxn ang="0">
                  <a:pos x="260614" y="613398"/>
                </a:cxn>
                <a:cxn ang="0">
                  <a:pos x="1088640" y="481484"/>
                </a:cxn>
                <a:cxn ang="0">
                  <a:pos x="2860156" y="19787"/>
                </a:cxn>
                <a:cxn ang="0">
                  <a:pos x="2899743" y="9893"/>
                </a:cxn>
                <a:cxn ang="0">
                  <a:pos x="2909640" y="49467"/>
                </a:cxn>
                <a:cxn ang="0">
                  <a:pos x="1065548" y="530952"/>
                </a:cxn>
                <a:cxn ang="0">
                  <a:pos x="300200" y="652972"/>
                </a:cxn>
                <a:cxn ang="0">
                  <a:pos x="89070" y="995948"/>
                </a:cxn>
                <a:cxn ang="0">
                  <a:pos x="59380" y="1091585"/>
                </a:cxn>
                <a:cxn ang="0">
                  <a:pos x="32989" y="1108075"/>
                </a:cxn>
              </a:cxnLst>
              <a:rect l="0" t="0" r="0" b="0"/>
              <a:pathLst>
                <a:path w="884" h="336">
                  <a:moveTo>
                    <a:pt x="10" y="336"/>
                  </a:moveTo>
                  <a:cubicBezTo>
                    <a:pt x="9" y="336"/>
                    <a:pt x="8" y="336"/>
                    <a:pt x="7" y="336"/>
                  </a:cubicBezTo>
                  <a:cubicBezTo>
                    <a:pt x="2" y="334"/>
                    <a:pt x="0" y="330"/>
                    <a:pt x="1" y="325"/>
                  </a:cubicBezTo>
                  <a:cubicBezTo>
                    <a:pt x="11" y="297"/>
                    <a:pt x="11" y="297"/>
                    <a:pt x="11" y="297"/>
                  </a:cubicBezTo>
                  <a:cubicBezTo>
                    <a:pt x="26" y="254"/>
                    <a:pt x="49" y="216"/>
                    <a:pt x="79" y="186"/>
                  </a:cubicBezTo>
                  <a:cubicBezTo>
                    <a:pt x="128" y="136"/>
                    <a:pt x="211" y="89"/>
                    <a:pt x="330" y="146"/>
                  </a:cubicBezTo>
                  <a:cubicBezTo>
                    <a:pt x="539" y="246"/>
                    <a:pt x="755" y="189"/>
                    <a:pt x="867" y="6"/>
                  </a:cubicBezTo>
                  <a:cubicBezTo>
                    <a:pt x="869" y="2"/>
                    <a:pt x="875" y="0"/>
                    <a:pt x="879" y="3"/>
                  </a:cubicBezTo>
                  <a:cubicBezTo>
                    <a:pt x="883" y="5"/>
                    <a:pt x="884" y="11"/>
                    <a:pt x="882" y="15"/>
                  </a:cubicBezTo>
                  <a:cubicBezTo>
                    <a:pt x="765" y="206"/>
                    <a:pt x="540" y="265"/>
                    <a:pt x="323" y="161"/>
                  </a:cubicBezTo>
                  <a:cubicBezTo>
                    <a:pt x="213" y="109"/>
                    <a:pt x="136" y="153"/>
                    <a:pt x="91" y="198"/>
                  </a:cubicBezTo>
                  <a:cubicBezTo>
                    <a:pt x="63" y="226"/>
                    <a:pt x="41" y="262"/>
                    <a:pt x="27" y="302"/>
                  </a:cubicBezTo>
                  <a:cubicBezTo>
                    <a:pt x="18" y="331"/>
                    <a:pt x="18" y="331"/>
                    <a:pt x="18" y="331"/>
                  </a:cubicBezTo>
                  <a:cubicBezTo>
                    <a:pt x="16" y="334"/>
                    <a:pt x="13" y="336"/>
                    <a:pt x="10" y="336"/>
                  </a:cubicBezTo>
                  <a:close/>
                </a:path>
              </a:pathLst>
            </a:custGeom>
            <a:solidFill>
              <a:srgbClr val="0053CC"/>
            </a:solidFill>
            <a:ln w="9525">
              <a:noFill/>
            </a:ln>
          </p:spPr>
          <p:txBody>
            <a:bodyPr/>
            <a:lstStyle/>
            <a:p>
              <a:endParaRPr lang="zh-CN" altLang="en-US"/>
            </a:p>
          </p:txBody>
        </p:sp>
        <p:sp>
          <p:nvSpPr>
            <p:cNvPr id="2112" name="iṡļïďè"/>
            <p:cNvSpPr/>
            <p:nvPr/>
          </p:nvSpPr>
          <p:spPr>
            <a:xfrm>
              <a:off x="7410451" y="5184775"/>
              <a:ext cx="431800" cy="579438"/>
            </a:xfrm>
            <a:custGeom>
              <a:avLst/>
              <a:gdLst/>
              <a:ahLst/>
              <a:cxnLst>
                <a:cxn ang="0">
                  <a:pos x="402134" y="579438"/>
                </a:cxn>
                <a:cxn ang="0">
                  <a:pos x="379061" y="569561"/>
                </a:cxn>
                <a:cxn ang="0">
                  <a:pos x="9888" y="49383"/>
                </a:cxn>
                <a:cxn ang="0">
                  <a:pos x="16480" y="9876"/>
                </a:cxn>
                <a:cxn ang="0">
                  <a:pos x="56035" y="16461"/>
                </a:cxn>
                <a:cxn ang="0">
                  <a:pos x="425207" y="536638"/>
                </a:cxn>
                <a:cxn ang="0">
                  <a:pos x="418615" y="576145"/>
                </a:cxn>
                <a:cxn ang="0">
                  <a:pos x="402134" y="579438"/>
                </a:cxn>
              </a:cxnLst>
              <a:rect l="0" t="0" r="0" b="0"/>
              <a:pathLst>
                <a:path w="131" h="176">
                  <a:moveTo>
                    <a:pt x="122" y="176"/>
                  </a:moveTo>
                  <a:cubicBezTo>
                    <a:pt x="119" y="176"/>
                    <a:pt x="116" y="175"/>
                    <a:pt x="115" y="173"/>
                  </a:cubicBezTo>
                  <a:cubicBezTo>
                    <a:pt x="3" y="15"/>
                    <a:pt x="3" y="15"/>
                    <a:pt x="3" y="15"/>
                  </a:cubicBezTo>
                  <a:cubicBezTo>
                    <a:pt x="0" y="11"/>
                    <a:pt x="1" y="5"/>
                    <a:pt x="5" y="3"/>
                  </a:cubicBezTo>
                  <a:cubicBezTo>
                    <a:pt x="9" y="0"/>
                    <a:pt x="14" y="1"/>
                    <a:pt x="17" y="5"/>
                  </a:cubicBezTo>
                  <a:cubicBezTo>
                    <a:pt x="129" y="163"/>
                    <a:pt x="129" y="163"/>
                    <a:pt x="129" y="163"/>
                  </a:cubicBezTo>
                  <a:cubicBezTo>
                    <a:pt x="131" y="167"/>
                    <a:pt x="131" y="172"/>
                    <a:pt x="127" y="175"/>
                  </a:cubicBezTo>
                  <a:cubicBezTo>
                    <a:pt x="125" y="176"/>
                    <a:pt x="123" y="176"/>
                    <a:pt x="122" y="176"/>
                  </a:cubicBezTo>
                  <a:close/>
                </a:path>
              </a:pathLst>
            </a:custGeom>
            <a:solidFill>
              <a:srgbClr val="0053CC"/>
            </a:solidFill>
            <a:ln w="9525">
              <a:noFill/>
            </a:ln>
          </p:spPr>
          <p:txBody>
            <a:bodyPr/>
            <a:lstStyle/>
            <a:p>
              <a:endParaRPr lang="zh-CN" altLang="en-US"/>
            </a:p>
          </p:txBody>
        </p:sp>
        <p:sp>
          <p:nvSpPr>
            <p:cNvPr id="2113" name="îśļïḋè"/>
            <p:cNvSpPr/>
            <p:nvPr/>
          </p:nvSpPr>
          <p:spPr>
            <a:xfrm>
              <a:off x="7434263" y="4435475"/>
              <a:ext cx="536575" cy="581025"/>
            </a:xfrm>
            <a:custGeom>
              <a:avLst/>
              <a:gdLst/>
              <a:ahLst/>
              <a:cxnLst>
                <a:cxn ang="0">
                  <a:pos x="529991" y="353236"/>
                </a:cxn>
                <a:cxn ang="0">
                  <a:pos x="487196" y="221185"/>
                </a:cxn>
                <a:cxn ang="0">
                  <a:pos x="424651" y="105640"/>
                </a:cxn>
                <a:cxn ang="0">
                  <a:pos x="352230" y="0"/>
                </a:cxn>
                <a:cxn ang="0">
                  <a:pos x="306144" y="29711"/>
                </a:cxn>
                <a:cxn ang="0">
                  <a:pos x="362105" y="138653"/>
                </a:cxn>
                <a:cxn ang="0">
                  <a:pos x="408192" y="254198"/>
                </a:cxn>
                <a:cxn ang="0">
                  <a:pos x="437818" y="366441"/>
                </a:cxn>
                <a:cxn ang="0">
                  <a:pos x="431235" y="442371"/>
                </a:cxn>
                <a:cxn ang="0">
                  <a:pos x="348938" y="458877"/>
                </a:cxn>
                <a:cxn ang="0">
                  <a:pos x="243598" y="468781"/>
                </a:cxn>
                <a:cxn ang="0">
                  <a:pos x="134966" y="462178"/>
                </a:cxn>
                <a:cxn ang="0">
                  <a:pos x="82296" y="455576"/>
                </a:cxn>
                <a:cxn ang="0">
                  <a:pos x="55961" y="452275"/>
                </a:cxn>
                <a:cxn ang="0">
                  <a:pos x="32918" y="445672"/>
                </a:cxn>
                <a:cxn ang="0">
                  <a:pos x="0" y="551313"/>
                </a:cxn>
                <a:cxn ang="0">
                  <a:pos x="32918" y="561217"/>
                </a:cxn>
                <a:cxn ang="0">
                  <a:pos x="62545" y="564518"/>
                </a:cxn>
                <a:cxn ang="0">
                  <a:pos x="125091" y="574422"/>
                </a:cxn>
                <a:cxn ang="0">
                  <a:pos x="246890" y="577723"/>
                </a:cxn>
                <a:cxn ang="0">
                  <a:pos x="306144" y="574422"/>
                </a:cxn>
                <a:cxn ang="0">
                  <a:pos x="368689" y="564518"/>
                </a:cxn>
                <a:cxn ang="0">
                  <a:pos x="487196" y="528204"/>
                </a:cxn>
                <a:cxn ang="0">
                  <a:pos x="506948" y="521601"/>
                </a:cxn>
                <a:cxn ang="0">
                  <a:pos x="513531" y="505095"/>
                </a:cxn>
                <a:cxn ang="0">
                  <a:pos x="533283" y="425864"/>
                </a:cxn>
                <a:cxn ang="0">
                  <a:pos x="529991" y="353236"/>
                </a:cxn>
              </a:cxnLst>
              <a:rect l="0" t="0" r="0" b="0"/>
              <a:pathLst>
                <a:path w="163" h="176">
                  <a:moveTo>
                    <a:pt x="161" y="107"/>
                  </a:moveTo>
                  <a:cubicBezTo>
                    <a:pt x="158" y="92"/>
                    <a:pt x="153" y="80"/>
                    <a:pt x="148" y="67"/>
                  </a:cubicBezTo>
                  <a:cubicBezTo>
                    <a:pt x="142" y="55"/>
                    <a:pt x="136" y="43"/>
                    <a:pt x="129" y="32"/>
                  </a:cubicBezTo>
                  <a:cubicBezTo>
                    <a:pt x="122" y="21"/>
                    <a:pt x="115" y="10"/>
                    <a:pt x="107" y="0"/>
                  </a:cubicBezTo>
                  <a:cubicBezTo>
                    <a:pt x="93" y="9"/>
                    <a:pt x="93" y="9"/>
                    <a:pt x="93" y="9"/>
                  </a:cubicBezTo>
                  <a:cubicBezTo>
                    <a:pt x="99" y="20"/>
                    <a:pt x="105" y="31"/>
                    <a:pt x="110" y="42"/>
                  </a:cubicBezTo>
                  <a:cubicBezTo>
                    <a:pt x="116" y="54"/>
                    <a:pt x="120" y="65"/>
                    <a:pt x="124" y="77"/>
                  </a:cubicBezTo>
                  <a:cubicBezTo>
                    <a:pt x="128" y="88"/>
                    <a:pt x="131" y="100"/>
                    <a:pt x="133" y="111"/>
                  </a:cubicBezTo>
                  <a:cubicBezTo>
                    <a:pt x="134" y="119"/>
                    <a:pt x="133" y="127"/>
                    <a:pt x="131" y="134"/>
                  </a:cubicBezTo>
                  <a:cubicBezTo>
                    <a:pt x="123" y="136"/>
                    <a:pt x="115" y="138"/>
                    <a:pt x="106" y="139"/>
                  </a:cubicBezTo>
                  <a:cubicBezTo>
                    <a:pt x="96" y="141"/>
                    <a:pt x="85" y="142"/>
                    <a:pt x="74" y="142"/>
                  </a:cubicBezTo>
                  <a:cubicBezTo>
                    <a:pt x="63" y="142"/>
                    <a:pt x="52" y="141"/>
                    <a:pt x="41" y="140"/>
                  </a:cubicBezTo>
                  <a:cubicBezTo>
                    <a:pt x="36" y="140"/>
                    <a:pt x="30" y="139"/>
                    <a:pt x="25" y="138"/>
                  </a:cubicBezTo>
                  <a:cubicBezTo>
                    <a:pt x="22" y="138"/>
                    <a:pt x="20" y="137"/>
                    <a:pt x="17" y="137"/>
                  </a:cubicBezTo>
                  <a:cubicBezTo>
                    <a:pt x="15" y="136"/>
                    <a:pt x="12" y="135"/>
                    <a:pt x="10" y="135"/>
                  </a:cubicBezTo>
                  <a:cubicBezTo>
                    <a:pt x="0" y="167"/>
                    <a:pt x="0" y="167"/>
                    <a:pt x="0" y="167"/>
                  </a:cubicBezTo>
                  <a:cubicBezTo>
                    <a:pt x="4" y="168"/>
                    <a:pt x="7" y="169"/>
                    <a:pt x="10" y="170"/>
                  </a:cubicBezTo>
                  <a:cubicBezTo>
                    <a:pt x="13" y="170"/>
                    <a:pt x="16" y="171"/>
                    <a:pt x="19" y="171"/>
                  </a:cubicBezTo>
                  <a:cubicBezTo>
                    <a:pt x="25" y="172"/>
                    <a:pt x="32" y="173"/>
                    <a:pt x="38" y="174"/>
                  </a:cubicBezTo>
                  <a:cubicBezTo>
                    <a:pt x="50" y="175"/>
                    <a:pt x="62" y="176"/>
                    <a:pt x="75" y="175"/>
                  </a:cubicBezTo>
                  <a:cubicBezTo>
                    <a:pt x="81" y="175"/>
                    <a:pt x="87" y="174"/>
                    <a:pt x="93" y="174"/>
                  </a:cubicBezTo>
                  <a:cubicBezTo>
                    <a:pt x="99" y="173"/>
                    <a:pt x="106" y="172"/>
                    <a:pt x="112" y="171"/>
                  </a:cubicBezTo>
                  <a:cubicBezTo>
                    <a:pt x="124" y="168"/>
                    <a:pt x="136" y="165"/>
                    <a:pt x="148" y="160"/>
                  </a:cubicBezTo>
                  <a:cubicBezTo>
                    <a:pt x="154" y="158"/>
                    <a:pt x="154" y="158"/>
                    <a:pt x="154" y="158"/>
                  </a:cubicBezTo>
                  <a:cubicBezTo>
                    <a:pt x="156" y="153"/>
                    <a:pt x="156" y="153"/>
                    <a:pt x="156" y="153"/>
                  </a:cubicBezTo>
                  <a:cubicBezTo>
                    <a:pt x="160" y="145"/>
                    <a:pt x="162" y="137"/>
                    <a:pt x="162" y="129"/>
                  </a:cubicBezTo>
                  <a:cubicBezTo>
                    <a:pt x="163" y="121"/>
                    <a:pt x="162" y="114"/>
                    <a:pt x="161" y="107"/>
                  </a:cubicBezTo>
                  <a:close/>
                </a:path>
              </a:pathLst>
            </a:custGeom>
            <a:solidFill>
              <a:srgbClr val="FF8B7B"/>
            </a:solidFill>
            <a:ln w="9525">
              <a:noFill/>
            </a:ln>
          </p:spPr>
          <p:txBody>
            <a:bodyPr/>
            <a:lstStyle/>
            <a:p>
              <a:endParaRPr lang="zh-CN" altLang="en-US"/>
            </a:p>
          </p:txBody>
        </p:sp>
        <p:sp>
          <p:nvSpPr>
            <p:cNvPr id="2114" name="íš1îdè"/>
            <p:cNvSpPr/>
            <p:nvPr/>
          </p:nvSpPr>
          <p:spPr>
            <a:xfrm>
              <a:off x="7654926" y="4370388"/>
              <a:ext cx="158750" cy="141288"/>
            </a:xfrm>
            <a:custGeom>
              <a:avLst/>
              <a:gdLst/>
              <a:ahLst/>
              <a:cxnLst>
                <a:cxn ang="0">
                  <a:pos x="119062" y="141288"/>
                </a:cxn>
                <a:cxn ang="0">
                  <a:pos x="0" y="75572"/>
                </a:cxn>
                <a:cxn ang="0">
                  <a:pos x="115755" y="0"/>
                </a:cxn>
                <a:cxn ang="0">
                  <a:pos x="152135" y="111716"/>
                </a:cxn>
                <a:cxn ang="0">
                  <a:pos x="119062" y="141288"/>
                </a:cxn>
              </a:cxnLst>
              <a:rect l="0" t="0" r="0" b="0"/>
              <a:pathLst>
                <a:path w="48" h="43">
                  <a:moveTo>
                    <a:pt x="36" y="43"/>
                  </a:moveTo>
                  <a:cubicBezTo>
                    <a:pt x="0" y="23"/>
                    <a:pt x="0" y="23"/>
                    <a:pt x="0" y="23"/>
                  </a:cubicBezTo>
                  <a:cubicBezTo>
                    <a:pt x="35" y="0"/>
                    <a:pt x="35" y="0"/>
                    <a:pt x="35" y="0"/>
                  </a:cubicBezTo>
                  <a:cubicBezTo>
                    <a:pt x="35" y="0"/>
                    <a:pt x="48" y="18"/>
                    <a:pt x="46" y="34"/>
                  </a:cubicBezTo>
                  <a:lnTo>
                    <a:pt x="36" y="43"/>
                  </a:lnTo>
                  <a:close/>
                </a:path>
              </a:pathLst>
            </a:custGeom>
            <a:solidFill>
              <a:srgbClr val="FF8B7B"/>
            </a:solidFill>
            <a:ln w="9525">
              <a:noFill/>
            </a:ln>
          </p:spPr>
          <p:txBody>
            <a:bodyPr/>
            <a:lstStyle/>
            <a:p>
              <a:endParaRPr lang="zh-CN" altLang="en-US"/>
            </a:p>
          </p:txBody>
        </p:sp>
        <p:sp>
          <p:nvSpPr>
            <p:cNvPr id="2115" name="í$ļïḑè"/>
            <p:cNvSpPr/>
            <p:nvPr/>
          </p:nvSpPr>
          <p:spPr>
            <a:xfrm>
              <a:off x="7602538" y="4333875"/>
              <a:ext cx="168275" cy="112713"/>
            </a:xfrm>
            <a:custGeom>
              <a:avLst/>
              <a:gdLst/>
              <a:ahLst/>
              <a:cxnLst>
                <a:cxn ang="0">
                  <a:pos x="0" y="42862"/>
                </a:cxn>
                <a:cxn ang="0">
                  <a:pos x="95250" y="0"/>
                </a:cxn>
                <a:cxn ang="0">
                  <a:pos x="168275" y="36512"/>
                </a:cxn>
                <a:cxn ang="0">
                  <a:pos x="52387" y="112713"/>
                </a:cxn>
                <a:cxn ang="0">
                  <a:pos x="0" y="42862"/>
                </a:cxn>
              </a:cxnLst>
              <a:rect l="0" t="0" r="0" b="0"/>
              <a:pathLst>
                <a:path w="106" h="71">
                  <a:moveTo>
                    <a:pt x="0" y="27"/>
                  </a:moveTo>
                  <a:lnTo>
                    <a:pt x="60" y="0"/>
                  </a:lnTo>
                  <a:lnTo>
                    <a:pt x="106" y="23"/>
                  </a:lnTo>
                  <a:lnTo>
                    <a:pt x="33" y="71"/>
                  </a:lnTo>
                  <a:lnTo>
                    <a:pt x="0" y="27"/>
                  </a:lnTo>
                  <a:close/>
                </a:path>
              </a:pathLst>
            </a:custGeom>
            <a:solidFill>
              <a:srgbClr val="FF8B7B"/>
            </a:solidFill>
            <a:ln w="9525">
              <a:noFill/>
            </a:ln>
          </p:spPr>
          <p:txBody>
            <a:bodyPr/>
            <a:lstStyle/>
            <a:p>
              <a:endParaRPr lang="zh-CN" altLang="en-US"/>
            </a:p>
          </p:txBody>
        </p:sp>
        <p:sp>
          <p:nvSpPr>
            <p:cNvPr id="2116" name="iSḷïde"/>
            <p:cNvSpPr/>
            <p:nvPr/>
          </p:nvSpPr>
          <p:spPr>
            <a:xfrm>
              <a:off x="6850063" y="4014788"/>
              <a:ext cx="493713" cy="552450"/>
            </a:xfrm>
            <a:custGeom>
              <a:avLst/>
              <a:gdLst/>
              <a:ahLst/>
              <a:cxnLst>
                <a:cxn ang="0">
                  <a:pos x="102034" y="552450"/>
                </a:cxn>
                <a:cxn ang="0">
                  <a:pos x="92159" y="536008"/>
                </a:cxn>
                <a:cxn ang="0">
                  <a:pos x="85576" y="522854"/>
                </a:cxn>
                <a:cxn ang="0">
                  <a:pos x="69119" y="496547"/>
                </a:cxn>
                <a:cxn ang="0">
                  <a:pos x="42788" y="440644"/>
                </a:cxn>
                <a:cxn ang="0">
                  <a:pos x="9874" y="322262"/>
                </a:cxn>
                <a:cxn ang="0">
                  <a:pos x="0" y="259783"/>
                </a:cxn>
                <a:cxn ang="0">
                  <a:pos x="0" y="197303"/>
                </a:cxn>
                <a:cxn ang="0">
                  <a:pos x="9874" y="134824"/>
                </a:cxn>
                <a:cxn ang="0">
                  <a:pos x="16457" y="105228"/>
                </a:cxn>
                <a:cxn ang="0">
                  <a:pos x="19748" y="88786"/>
                </a:cxn>
                <a:cxn ang="0">
                  <a:pos x="23039" y="82209"/>
                </a:cxn>
                <a:cxn ang="0">
                  <a:pos x="23039" y="78921"/>
                </a:cxn>
                <a:cxn ang="0">
                  <a:pos x="23039" y="78921"/>
                </a:cxn>
                <a:cxn ang="0">
                  <a:pos x="26331" y="72344"/>
                </a:cxn>
                <a:cxn ang="0">
                  <a:pos x="55954" y="29595"/>
                </a:cxn>
                <a:cxn ang="0">
                  <a:pos x="98742" y="6576"/>
                </a:cxn>
                <a:cxn ang="0">
                  <a:pos x="174445" y="3288"/>
                </a:cxn>
                <a:cxn ang="0">
                  <a:pos x="292936" y="39460"/>
                </a:cxn>
                <a:cxn ang="0">
                  <a:pos x="493713" y="151266"/>
                </a:cxn>
                <a:cxn ang="0">
                  <a:pos x="467381" y="197303"/>
                </a:cxn>
                <a:cxn ang="0">
                  <a:pos x="365347" y="154554"/>
                </a:cxn>
                <a:cxn ang="0">
                  <a:pos x="263313" y="118382"/>
                </a:cxn>
                <a:cxn ang="0">
                  <a:pos x="164571" y="95363"/>
                </a:cxn>
                <a:cxn ang="0">
                  <a:pos x="125073" y="98651"/>
                </a:cxn>
                <a:cxn ang="0">
                  <a:pos x="121782" y="101940"/>
                </a:cxn>
                <a:cxn ang="0">
                  <a:pos x="118491" y="105228"/>
                </a:cxn>
                <a:cxn ang="0">
                  <a:pos x="115199" y="128247"/>
                </a:cxn>
                <a:cxn ang="0">
                  <a:pos x="111908" y="151266"/>
                </a:cxn>
                <a:cxn ang="0">
                  <a:pos x="105325" y="200591"/>
                </a:cxn>
                <a:cxn ang="0">
                  <a:pos x="115199" y="302532"/>
                </a:cxn>
                <a:cxn ang="0">
                  <a:pos x="148113" y="397895"/>
                </a:cxn>
                <a:cxn ang="0">
                  <a:pos x="167862" y="443933"/>
                </a:cxn>
                <a:cxn ang="0">
                  <a:pos x="181028" y="466951"/>
                </a:cxn>
                <a:cxn ang="0">
                  <a:pos x="187610" y="476816"/>
                </a:cxn>
                <a:cxn ang="0">
                  <a:pos x="194193" y="486682"/>
                </a:cxn>
                <a:cxn ang="0">
                  <a:pos x="102034" y="552450"/>
                </a:cxn>
              </a:cxnLst>
              <a:rect l="0" t="0" r="0" b="0"/>
              <a:pathLst>
                <a:path w="150" h="168">
                  <a:moveTo>
                    <a:pt x="31" y="168"/>
                  </a:moveTo>
                  <a:cubicBezTo>
                    <a:pt x="30" y="166"/>
                    <a:pt x="29" y="165"/>
                    <a:pt x="28" y="163"/>
                  </a:cubicBezTo>
                  <a:cubicBezTo>
                    <a:pt x="26" y="159"/>
                    <a:pt x="26" y="159"/>
                    <a:pt x="26" y="159"/>
                  </a:cubicBezTo>
                  <a:cubicBezTo>
                    <a:pt x="24" y="157"/>
                    <a:pt x="23" y="154"/>
                    <a:pt x="21" y="151"/>
                  </a:cubicBezTo>
                  <a:cubicBezTo>
                    <a:pt x="18" y="145"/>
                    <a:pt x="16" y="140"/>
                    <a:pt x="13" y="134"/>
                  </a:cubicBezTo>
                  <a:cubicBezTo>
                    <a:pt x="9" y="122"/>
                    <a:pt x="5" y="110"/>
                    <a:pt x="3" y="98"/>
                  </a:cubicBezTo>
                  <a:cubicBezTo>
                    <a:pt x="2" y="92"/>
                    <a:pt x="1" y="85"/>
                    <a:pt x="0" y="79"/>
                  </a:cubicBezTo>
                  <a:cubicBezTo>
                    <a:pt x="0" y="73"/>
                    <a:pt x="0" y="66"/>
                    <a:pt x="0" y="60"/>
                  </a:cubicBezTo>
                  <a:cubicBezTo>
                    <a:pt x="1" y="54"/>
                    <a:pt x="2" y="47"/>
                    <a:pt x="3" y="41"/>
                  </a:cubicBezTo>
                  <a:cubicBezTo>
                    <a:pt x="3" y="38"/>
                    <a:pt x="4" y="35"/>
                    <a:pt x="5" y="32"/>
                  </a:cubicBezTo>
                  <a:cubicBezTo>
                    <a:pt x="6" y="27"/>
                    <a:pt x="6" y="27"/>
                    <a:pt x="6" y="27"/>
                  </a:cubicBezTo>
                  <a:cubicBezTo>
                    <a:pt x="7" y="25"/>
                    <a:pt x="7" y="25"/>
                    <a:pt x="7" y="25"/>
                  </a:cubicBezTo>
                  <a:cubicBezTo>
                    <a:pt x="7" y="24"/>
                    <a:pt x="7" y="24"/>
                    <a:pt x="7" y="24"/>
                  </a:cubicBezTo>
                  <a:cubicBezTo>
                    <a:pt x="7" y="24"/>
                    <a:pt x="7" y="24"/>
                    <a:pt x="7" y="24"/>
                  </a:cubicBezTo>
                  <a:cubicBezTo>
                    <a:pt x="8" y="22"/>
                    <a:pt x="8" y="22"/>
                    <a:pt x="8" y="22"/>
                  </a:cubicBezTo>
                  <a:cubicBezTo>
                    <a:pt x="10" y="17"/>
                    <a:pt x="13" y="12"/>
                    <a:pt x="17" y="9"/>
                  </a:cubicBezTo>
                  <a:cubicBezTo>
                    <a:pt x="21" y="5"/>
                    <a:pt x="26" y="3"/>
                    <a:pt x="30" y="2"/>
                  </a:cubicBezTo>
                  <a:cubicBezTo>
                    <a:pt x="39" y="0"/>
                    <a:pt x="46" y="0"/>
                    <a:pt x="53" y="1"/>
                  </a:cubicBezTo>
                  <a:cubicBezTo>
                    <a:pt x="66" y="3"/>
                    <a:pt x="78" y="7"/>
                    <a:pt x="89" y="12"/>
                  </a:cubicBezTo>
                  <a:cubicBezTo>
                    <a:pt x="111" y="21"/>
                    <a:pt x="131" y="33"/>
                    <a:pt x="150" y="46"/>
                  </a:cubicBezTo>
                  <a:cubicBezTo>
                    <a:pt x="142" y="60"/>
                    <a:pt x="142" y="60"/>
                    <a:pt x="142" y="60"/>
                  </a:cubicBezTo>
                  <a:cubicBezTo>
                    <a:pt x="132" y="56"/>
                    <a:pt x="122" y="51"/>
                    <a:pt x="111" y="47"/>
                  </a:cubicBezTo>
                  <a:cubicBezTo>
                    <a:pt x="101" y="43"/>
                    <a:pt x="90" y="39"/>
                    <a:pt x="80" y="36"/>
                  </a:cubicBezTo>
                  <a:cubicBezTo>
                    <a:pt x="70" y="32"/>
                    <a:pt x="59" y="30"/>
                    <a:pt x="50" y="29"/>
                  </a:cubicBezTo>
                  <a:cubicBezTo>
                    <a:pt x="45" y="29"/>
                    <a:pt x="41" y="29"/>
                    <a:pt x="38" y="30"/>
                  </a:cubicBezTo>
                  <a:cubicBezTo>
                    <a:pt x="37" y="31"/>
                    <a:pt x="37" y="31"/>
                    <a:pt x="37" y="31"/>
                  </a:cubicBezTo>
                  <a:cubicBezTo>
                    <a:pt x="37" y="31"/>
                    <a:pt x="36" y="32"/>
                    <a:pt x="36" y="32"/>
                  </a:cubicBezTo>
                  <a:cubicBezTo>
                    <a:pt x="35" y="39"/>
                    <a:pt x="35" y="39"/>
                    <a:pt x="35" y="39"/>
                  </a:cubicBezTo>
                  <a:cubicBezTo>
                    <a:pt x="34" y="41"/>
                    <a:pt x="34" y="44"/>
                    <a:pt x="34" y="46"/>
                  </a:cubicBezTo>
                  <a:cubicBezTo>
                    <a:pt x="33" y="51"/>
                    <a:pt x="33" y="56"/>
                    <a:pt x="32" y="61"/>
                  </a:cubicBezTo>
                  <a:cubicBezTo>
                    <a:pt x="32" y="72"/>
                    <a:pt x="33" y="82"/>
                    <a:pt x="35" y="92"/>
                  </a:cubicBezTo>
                  <a:cubicBezTo>
                    <a:pt x="38" y="102"/>
                    <a:pt x="41" y="112"/>
                    <a:pt x="45" y="121"/>
                  </a:cubicBezTo>
                  <a:cubicBezTo>
                    <a:pt x="47" y="126"/>
                    <a:pt x="49" y="131"/>
                    <a:pt x="51" y="135"/>
                  </a:cubicBezTo>
                  <a:cubicBezTo>
                    <a:pt x="52" y="138"/>
                    <a:pt x="54" y="140"/>
                    <a:pt x="55" y="142"/>
                  </a:cubicBezTo>
                  <a:cubicBezTo>
                    <a:pt x="57" y="145"/>
                    <a:pt x="57" y="145"/>
                    <a:pt x="57" y="145"/>
                  </a:cubicBezTo>
                  <a:cubicBezTo>
                    <a:pt x="59" y="148"/>
                    <a:pt x="59" y="148"/>
                    <a:pt x="59" y="148"/>
                  </a:cubicBezTo>
                  <a:lnTo>
                    <a:pt x="31" y="168"/>
                  </a:lnTo>
                  <a:close/>
                </a:path>
              </a:pathLst>
            </a:custGeom>
            <a:solidFill>
              <a:srgbClr val="FF8B7B"/>
            </a:solidFill>
            <a:ln w="9525">
              <a:noFill/>
            </a:ln>
          </p:spPr>
          <p:txBody>
            <a:bodyPr/>
            <a:lstStyle/>
            <a:p>
              <a:endParaRPr lang="zh-CN" altLang="en-US"/>
            </a:p>
          </p:txBody>
        </p:sp>
        <p:sp>
          <p:nvSpPr>
            <p:cNvPr id="2117" name="iṩļiďe"/>
            <p:cNvSpPr/>
            <p:nvPr/>
          </p:nvSpPr>
          <p:spPr>
            <a:xfrm>
              <a:off x="7294563" y="4119563"/>
              <a:ext cx="125413" cy="161925"/>
            </a:xfrm>
            <a:custGeom>
              <a:avLst/>
              <a:gdLst/>
              <a:ahLst/>
              <a:cxnLst>
                <a:cxn ang="0">
                  <a:pos x="0" y="79310"/>
                </a:cxn>
                <a:cxn ang="0">
                  <a:pos x="102310" y="161925"/>
                </a:cxn>
                <a:cxn ang="0">
                  <a:pos x="125413" y="26436"/>
                </a:cxn>
                <a:cxn ang="0">
                  <a:pos x="3300" y="26436"/>
                </a:cxn>
                <a:cxn ang="0">
                  <a:pos x="0" y="79310"/>
                </a:cxn>
              </a:cxnLst>
              <a:rect l="0" t="0" r="0" b="0"/>
              <a:pathLst>
                <a:path w="38" h="49">
                  <a:moveTo>
                    <a:pt x="0" y="24"/>
                  </a:moveTo>
                  <a:cubicBezTo>
                    <a:pt x="31" y="49"/>
                    <a:pt x="31" y="49"/>
                    <a:pt x="31" y="49"/>
                  </a:cubicBezTo>
                  <a:cubicBezTo>
                    <a:pt x="38" y="8"/>
                    <a:pt x="38" y="8"/>
                    <a:pt x="38" y="8"/>
                  </a:cubicBezTo>
                  <a:cubicBezTo>
                    <a:pt x="38" y="8"/>
                    <a:pt x="16" y="0"/>
                    <a:pt x="1" y="8"/>
                  </a:cubicBezTo>
                  <a:lnTo>
                    <a:pt x="0" y="24"/>
                  </a:lnTo>
                  <a:close/>
                </a:path>
              </a:pathLst>
            </a:custGeom>
            <a:solidFill>
              <a:srgbClr val="FF8B7B"/>
            </a:solidFill>
            <a:ln w="9525">
              <a:noFill/>
            </a:ln>
          </p:spPr>
          <p:txBody>
            <a:bodyPr/>
            <a:lstStyle/>
            <a:p>
              <a:endParaRPr lang="zh-CN" altLang="en-US"/>
            </a:p>
          </p:txBody>
        </p:sp>
        <p:sp>
          <p:nvSpPr>
            <p:cNvPr id="2118" name="îṧlïḋé"/>
            <p:cNvSpPr/>
            <p:nvPr/>
          </p:nvSpPr>
          <p:spPr>
            <a:xfrm>
              <a:off x="7397751" y="4146550"/>
              <a:ext cx="114300" cy="134938"/>
            </a:xfrm>
            <a:custGeom>
              <a:avLst/>
              <a:gdLst/>
              <a:ahLst/>
              <a:cxnLst>
                <a:cxn ang="0">
                  <a:pos x="111125" y="128587"/>
                </a:cxn>
                <a:cxn ang="0">
                  <a:pos x="114300" y="25400"/>
                </a:cxn>
                <a:cxn ang="0">
                  <a:pos x="22225" y="0"/>
                </a:cxn>
                <a:cxn ang="0">
                  <a:pos x="0" y="134938"/>
                </a:cxn>
                <a:cxn ang="0">
                  <a:pos x="111125" y="128587"/>
                </a:cxn>
              </a:cxnLst>
              <a:rect l="0" t="0" r="0" b="0"/>
              <a:pathLst>
                <a:path w="72" h="85">
                  <a:moveTo>
                    <a:pt x="70" y="81"/>
                  </a:moveTo>
                  <a:lnTo>
                    <a:pt x="72" y="16"/>
                  </a:lnTo>
                  <a:lnTo>
                    <a:pt x="14" y="0"/>
                  </a:lnTo>
                  <a:lnTo>
                    <a:pt x="0" y="85"/>
                  </a:lnTo>
                  <a:lnTo>
                    <a:pt x="70" y="81"/>
                  </a:lnTo>
                  <a:close/>
                </a:path>
              </a:pathLst>
            </a:custGeom>
            <a:solidFill>
              <a:srgbClr val="FF8B7B"/>
            </a:solidFill>
            <a:ln w="9525">
              <a:noFill/>
            </a:ln>
          </p:spPr>
          <p:txBody>
            <a:bodyPr/>
            <a:lstStyle/>
            <a:p>
              <a:endParaRPr lang="zh-CN" altLang="en-US"/>
            </a:p>
          </p:txBody>
        </p:sp>
        <p:sp>
          <p:nvSpPr>
            <p:cNvPr id="2119" name="î$lîḋe"/>
            <p:cNvSpPr/>
            <p:nvPr/>
          </p:nvSpPr>
          <p:spPr>
            <a:xfrm>
              <a:off x="6961188" y="4037013"/>
              <a:ext cx="984250" cy="833438"/>
            </a:xfrm>
            <a:custGeom>
              <a:avLst/>
              <a:gdLst/>
              <a:ahLst/>
              <a:cxnLst>
                <a:cxn ang="0">
                  <a:pos x="591210" y="56001"/>
                </a:cxn>
                <a:cxn ang="0">
                  <a:pos x="320376" y="250360"/>
                </a:cxn>
                <a:cxn ang="0">
                  <a:pos x="79268" y="550134"/>
                </a:cxn>
                <a:cxn ang="0">
                  <a:pos x="574696" y="777436"/>
                </a:cxn>
                <a:cxn ang="0">
                  <a:pos x="835621" y="260243"/>
                </a:cxn>
                <a:cxn ang="0">
                  <a:pos x="591210" y="56001"/>
                </a:cxn>
              </a:cxnLst>
              <a:rect l="0" t="0" r="0" b="0"/>
              <a:pathLst>
                <a:path w="298" h="253">
                  <a:moveTo>
                    <a:pt x="179" y="17"/>
                  </a:moveTo>
                  <a:cubicBezTo>
                    <a:pt x="161" y="19"/>
                    <a:pt x="114" y="20"/>
                    <a:pt x="97" y="76"/>
                  </a:cubicBezTo>
                  <a:cubicBezTo>
                    <a:pt x="79" y="131"/>
                    <a:pt x="0" y="123"/>
                    <a:pt x="24" y="167"/>
                  </a:cubicBezTo>
                  <a:cubicBezTo>
                    <a:pt x="63" y="239"/>
                    <a:pt x="119" y="253"/>
                    <a:pt x="174" y="236"/>
                  </a:cubicBezTo>
                  <a:cubicBezTo>
                    <a:pt x="229" y="220"/>
                    <a:pt x="298" y="158"/>
                    <a:pt x="253" y="79"/>
                  </a:cubicBezTo>
                  <a:cubicBezTo>
                    <a:pt x="207" y="0"/>
                    <a:pt x="179" y="17"/>
                    <a:pt x="179" y="17"/>
                  </a:cubicBezTo>
                  <a:close/>
                </a:path>
              </a:pathLst>
            </a:custGeom>
            <a:solidFill>
              <a:srgbClr val="0F264C"/>
            </a:solidFill>
            <a:ln w="9525">
              <a:noFill/>
            </a:ln>
          </p:spPr>
          <p:txBody>
            <a:bodyPr/>
            <a:lstStyle/>
            <a:p>
              <a:endParaRPr lang="zh-CN" altLang="en-US"/>
            </a:p>
          </p:txBody>
        </p:sp>
        <p:sp>
          <p:nvSpPr>
            <p:cNvPr id="2120" name="îS1ïḋé"/>
            <p:cNvSpPr/>
            <p:nvPr/>
          </p:nvSpPr>
          <p:spPr>
            <a:xfrm>
              <a:off x="6780213" y="4370388"/>
              <a:ext cx="346075" cy="371475"/>
            </a:xfrm>
            <a:custGeom>
              <a:avLst/>
              <a:gdLst/>
              <a:ahLst/>
              <a:cxnLst>
                <a:cxn ang="0">
                  <a:pos x="306523" y="292577"/>
                </a:cxn>
                <a:cxn ang="0">
                  <a:pos x="237308" y="0"/>
                </a:cxn>
                <a:cxn ang="0">
                  <a:pos x="0" y="115058"/>
                </a:cxn>
                <a:cxn ang="0">
                  <a:pos x="141725" y="312301"/>
                </a:cxn>
                <a:cxn ang="0">
                  <a:pos x="306523" y="292577"/>
                </a:cxn>
              </a:cxnLst>
              <a:rect l="0" t="0" r="0" b="0"/>
              <a:pathLst>
                <a:path w="105" h="113">
                  <a:moveTo>
                    <a:pt x="93" y="89"/>
                  </a:moveTo>
                  <a:cubicBezTo>
                    <a:pt x="105" y="43"/>
                    <a:pt x="72" y="0"/>
                    <a:pt x="72" y="0"/>
                  </a:cubicBezTo>
                  <a:cubicBezTo>
                    <a:pt x="0" y="35"/>
                    <a:pt x="0" y="35"/>
                    <a:pt x="0" y="35"/>
                  </a:cubicBezTo>
                  <a:cubicBezTo>
                    <a:pt x="0" y="35"/>
                    <a:pt x="24" y="85"/>
                    <a:pt x="43" y="95"/>
                  </a:cubicBezTo>
                  <a:cubicBezTo>
                    <a:pt x="63" y="106"/>
                    <a:pt x="87" y="113"/>
                    <a:pt x="93" y="89"/>
                  </a:cubicBezTo>
                  <a:close/>
                </a:path>
              </a:pathLst>
            </a:custGeom>
            <a:solidFill>
              <a:srgbClr val="9FC6FF"/>
            </a:solidFill>
            <a:ln w="9525">
              <a:noFill/>
            </a:ln>
          </p:spPr>
          <p:txBody>
            <a:bodyPr/>
            <a:lstStyle/>
            <a:p>
              <a:endParaRPr lang="zh-CN" altLang="en-US"/>
            </a:p>
          </p:txBody>
        </p:sp>
        <p:sp>
          <p:nvSpPr>
            <p:cNvPr id="2121" name="íSḷiḓê"/>
            <p:cNvSpPr/>
            <p:nvPr/>
          </p:nvSpPr>
          <p:spPr>
            <a:xfrm>
              <a:off x="4592638" y="4429125"/>
              <a:ext cx="1703388" cy="847725"/>
            </a:xfrm>
            <a:custGeom>
              <a:avLst/>
              <a:gdLst/>
              <a:ahLst/>
              <a:cxnLst>
                <a:cxn ang="0">
                  <a:pos x="1594450" y="474989"/>
                </a:cxn>
                <a:cxn ang="0">
                  <a:pos x="1541632" y="451900"/>
                </a:cxn>
                <a:cxn ang="0">
                  <a:pos x="1488813" y="428810"/>
                </a:cxn>
                <a:cxn ang="0">
                  <a:pos x="1383177" y="382630"/>
                </a:cxn>
                <a:cxn ang="0">
                  <a:pos x="1165302" y="303465"/>
                </a:cxn>
                <a:cxn ang="0">
                  <a:pos x="947427" y="240793"/>
                </a:cxn>
                <a:cxn ang="0">
                  <a:pos x="835188" y="221002"/>
                </a:cxn>
                <a:cxn ang="0">
                  <a:pos x="821983" y="217703"/>
                </a:cxn>
                <a:cxn ang="0">
                  <a:pos x="821983" y="217703"/>
                </a:cxn>
                <a:cxn ang="0">
                  <a:pos x="821983" y="217703"/>
                </a:cxn>
                <a:cxn ang="0">
                  <a:pos x="815381" y="217703"/>
                </a:cxn>
                <a:cxn ang="0">
                  <a:pos x="779068" y="230897"/>
                </a:cxn>
                <a:cxn ang="0">
                  <a:pos x="693239" y="283674"/>
                </a:cxn>
                <a:cxn ang="0">
                  <a:pos x="604108" y="352943"/>
                </a:cxn>
                <a:cxn ang="0">
                  <a:pos x="429148" y="507975"/>
                </a:cxn>
                <a:cxn ang="0">
                  <a:pos x="95733" y="847725"/>
                </a:cxn>
                <a:cxn ang="0">
                  <a:pos x="0" y="771858"/>
                </a:cxn>
                <a:cxn ang="0">
                  <a:pos x="300403" y="385929"/>
                </a:cxn>
                <a:cxn ang="0">
                  <a:pos x="472062" y="204509"/>
                </a:cxn>
                <a:cxn ang="0">
                  <a:pos x="567796" y="118747"/>
                </a:cxn>
                <a:cxn ang="0">
                  <a:pos x="683335" y="42881"/>
                </a:cxn>
                <a:cxn ang="0">
                  <a:pos x="759262" y="9895"/>
                </a:cxn>
                <a:cxn ang="0">
                  <a:pos x="812080" y="0"/>
                </a:cxn>
                <a:cxn ang="0">
                  <a:pos x="828586" y="0"/>
                </a:cxn>
                <a:cxn ang="0">
                  <a:pos x="841790" y="0"/>
                </a:cxn>
                <a:cxn ang="0">
                  <a:pos x="858296" y="3298"/>
                </a:cxn>
                <a:cxn ang="0">
                  <a:pos x="987040" y="16492"/>
                </a:cxn>
                <a:cxn ang="0">
                  <a:pos x="1237927" y="75866"/>
                </a:cxn>
                <a:cxn ang="0">
                  <a:pos x="1472308" y="155031"/>
                </a:cxn>
                <a:cxn ang="0">
                  <a:pos x="1587848" y="204509"/>
                </a:cxn>
                <a:cxn ang="0">
                  <a:pos x="1647268" y="230897"/>
                </a:cxn>
                <a:cxn ang="0">
                  <a:pos x="1703388" y="260584"/>
                </a:cxn>
                <a:cxn ang="0">
                  <a:pos x="1594450" y="474989"/>
                </a:cxn>
              </a:cxnLst>
              <a:rect l="0" t="0" r="0" b="0"/>
              <a:pathLst>
                <a:path w="516" h="257">
                  <a:moveTo>
                    <a:pt x="483" y="144"/>
                  </a:moveTo>
                  <a:cubicBezTo>
                    <a:pt x="478" y="142"/>
                    <a:pt x="472" y="139"/>
                    <a:pt x="467" y="137"/>
                  </a:cubicBezTo>
                  <a:cubicBezTo>
                    <a:pt x="451" y="130"/>
                    <a:pt x="451" y="130"/>
                    <a:pt x="451" y="130"/>
                  </a:cubicBezTo>
                  <a:cubicBezTo>
                    <a:pt x="440" y="125"/>
                    <a:pt x="430" y="121"/>
                    <a:pt x="419" y="116"/>
                  </a:cubicBezTo>
                  <a:cubicBezTo>
                    <a:pt x="397" y="107"/>
                    <a:pt x="375" y="99"/>
                    <a:pt x="353" y="92"/>
                  </a:cubicBezTo>
                  <a:cubicBezTo>
                    <a:pt x="331" y="84"/>
                    <a:pt x="309" y="78"/>
                    <a:pt x="287" y="73"/>
                  </a:cubicBezTo>
                  <a:cubicBezTo>
                    <a:pt x="275" y="71"/>
                    <a:pt x="264" y="69"/>
                    <a:pt x="253" y="67"/>
                  </a:cubicBezTo>
                  <a:cubicBezTo>
                    <a:pt x="249" y="66"/>
                    <a:pt x="249" y="66"/>
                    <a:pt x="249" y="66"/>
                  </a:cubicBezTo>
                  <a:cubicBezTo>
                    <a:pt x="248" y="66"/>
                    <a:pt x="249" y="66"/>
                    <a:pt x="249" y="66"/>
                  </a:cubicBezTo>
                  <a:cubicBezTo>
                    <a:pt x="249" y="66"/>
                    <a:pt x="249" y="66"/>
                    <a:pt x="249" y="66"/>
                  </a:cubicBezTo>
                  <a:cubicBezTo>
                    <a:pt x="249" y="66"/>
                    <a:pt x="248" y="66"/>
                    <a:pt x="247" y="66"/>
                  </a:cubicBezTo>
                  <a:cubicBezTo>
                    <a:pt x="244" y="67"/>
                    <a:pt x="241" y="68"/>
                    <a:pt x="236" y="70"/>
                  </a:cubicBezTo>
                  <a:cubicBezTo>
                    <a:pt x="228" y="74"/>
                    <a:pt x="219" y="80"/>
                    <a:pt x="210" y="86"/>
                  </a:cubicBezTo>
                  <a:cubicBezTo>
                    <a:pt x="201" y="93"/>
                    <a:pt x="192" y="100"/>
                    <a:pt x="183" y="107"/>
                  </a:cubicBezTo>
                  <a:cubicBezTo>
                    <a:pt x="165" y="122"/>
                    <a:pt x="147" y="138"/>
                    <a:pt x="130" y="154"/>
                  </a:cubicBezTo>
                  <a:cubicBezTo>
                    <a:pt x="95" y="187"/>
                    <a:pt x="62" y="222"/>
                    <a:pt x="29" y="257"/>
                  </a:cubicBezTo>
                  <a:cubicBezTo>
                    <a:pt x="0" y="234"/>
                    <a:pt x="0" y="234"/>
                    <a:pt x="0" y="234"/>
                  </a:cubicBezTo>
                  <a:cubicBezTo>
                    <a:pt x="28" y="193"/>
                    <a:pt x="58" y="154"/>
                    <a:pt x="91" y="117"/>
                  </a:cubicBezTo>
                  <a:cubicBezTo>
                    <a:pt x="107" y="98"/>
                    <a:pt x="125" y="80"/>
                    <a:pt x="143" y="62"/>
                  </a:cubicBezTo>
                  <a:cubicBezTo>
                    <a:pt x="152" y="53"/>
                    <a:pt x="162" y="45"/>
                    <a:pt x="172" y="36"/>
                  </a:cubicBezTo>
                  <a:cubicBezTo>
                    <a:pt x="183" y="28"/>
                    <a:pt x="194" y="20"/>
                    <a:pt x="207" y="13"/>
                  </a:cubicBezTo>
                  <a:cubicBezTo>
                    <a:pt x="214" y="9"/>
                    <a:pt x="221" y="5"/>
                    <a:pt x="230" y="3"/>
                  </a:cubicBezTo>
                  <a:cubicBezTo>
                    <a:pt x="235" y="2"/>
                    <a:pt x="240" y="1"/>
                    <a:pt x="246" y="0"/>
                  </a:cubicBezTo>
                  <a:cubicBezTo>
                    <a:pt x="248" y="0"/>
                    <a:pt x="250" y="0"/>
                    <a:pt x="251" y="0"/>
                  </a:cubicBezTo>
                  <a:cubicBezTo>
                    <a:pt x="253" y="0"/>
                    <a:pt x="255" y="0"/>
                    <a:pt x="255" y="0"/>
                  </a:cubicBezTo>
                  <a:cubicBezTo>
                    <a:pt x="260" y="1"/>
                    <a:pt x="260" y="1"/>
                    <a:pt x="260" y="1"/>
                  </a:cubicBezTo>
                  <a:cubicBezTo>
                    <a:pt x="273" y="2"/>
                    <a:pt x="287" y="3"/>
                    <a:pt x="299" y="5"/>
                  </a:cubicBezTo>
                  <a:cubicBezTo>
                    <a:pt x="325" y="10"/>
                    <a:pt x="350" y="15"/>
                    <a:pt x="375" y="23"/>
                  </a:cubicBezTo>
                  <a:cubicBezTo>
                    <a:pt x="399" y="30"/>
                    <a:pt x="423" y="38"/>
                    <a:pt x="446" y="47"/>
                  </a:cubicBezTo>
                  <a:cubicBezTo>
                    <a:pt x="458" y="52"/>
                    <a:pt x="470" y="57"/>
                    <a:pt x="481" y="62"/>
                  </a:cubicBezTo>
                  <a:cubicBezTo>
                    <a:pt x="487" y="65"/>
                    <a:pt x="493" y="67"/>
                    <a:pt x="499" y="70"/>
                  </a:cubicBezTo>
                  <a:cubicBezTo>
                    <a:pt x="504" y="73"/>
                    <a:pt x="510" y="75"/>
                    <a:pt x="516" y="79"/>
                  </a:cubicBezTo>
                  <a:lnTo>
                    <a:pt x="483" y="144"/>
                  </a:lnTo>
                  <a:close/>
                </a:path>
              </a:pathLst>
            </a:custGeom>
            <a:solidFill>
              <a:srgbClr val="FF8B7B"/>
            </a:solidFill>
            <a:ln w="9525">
              <a:noFill/>
            </a:ln>
          </p:spPr>
          <p:txBody>
            <a:bodyPr/>
            <a:lstStyle/>
            <a:p>
              <a:endParaRPr lang="zh-CN" altLang="en-US"/>
            </a:p>
          </p:txBody>
        </p:sp>
        <p:sp>
          <p:nvSpPr>
            <p:cNvPr id="2122" name="îṣlíḓê"/>
            <p:cNvSpPr/>
            <p:nvPr/>
          </p:nvSpPr>
          <p:spPr>
            <a:xfrm>
              <a:off x="4319588" y="5151438"/>
              <a:ext cx="425450" cy="230188"/>
            </a:xfrm>
            <a:custGeom>
              <a:avLst/>
              <a:gdLst/>
              <a:ahLst/>
              <a:cxnLst>
                <a:cxn ang="0">
                  <a:pos x="277037" y="9865"/>
                </a:cxn>
                <a:cxn ang="0">
                  <a:pos x="418853" y="72344"/>
                </a:cxn>
                <a:cxn ang="0">
                  <a:pos x="425450" y="85498"/>
                </a:cxn>
                <a:cxn ang="0">
                  <a:pos x="405661" y="210457"/>
                </a:cxn>
                <a:cxn ang="0">
                  <a:pos x="379277" y="223611"/>
                </a:cxn>
                <a:cxn ang="0">
                  <a:pos x="244056" y="164420"/>
                </a:cxn>
                <a:cxn ang="0">
                  <a:pos x="52768" y="78921"/>
                </a:cxn>
                <a:cxn ang="0">
                  <a:pos x="36278" y="3288"/>
                </a:cxn>
                <a:cxn ang="0">
                  <a:pos x="253950" y="6576"/>
                </a:cxn>
                <a:cxn ang="0">
                  <a:pos x="277037" y="9865"/>
                </a:cxn>
              </a:cxnLst>
              <a:rect l="0" t="0" r="0" b="0"/>
              <a:pathLst>
                <a:path w="129" h="70">
                  <a:moveTo>
                    <a:pt x="84" y="3"/>
                  </a:moveTo>
                  <a:cubicBezTo>
                    <a:pt x="127" y="22"/>
                    <a:pt x="127" y="22"/>
                    <a:pt x="127" y="22"/>
                  </a:cubicBezTo>
                  <a:cubicBezTo>
                    <a:pt x="128" y="23"/>
                    <a:pt x="129" y="24"/>
                    <a:pt x="129" y="26"/>
                  </a:cubicBezTo>
                  <a:cubicBezTo>
                    <a:pt x="123" y="64"/>
                    <a:pt x="123" y="64"/>
                    <a:pt x="123" y="64"/>
                  </a:cubicBezTo>
                  <a:cubicBezTo>
                    <a:pt x="122" y="68"/>
                    <a:pt x="118" y="70"/>
                    <a:pt x="115" y="68"/>
                  </a:cubicBezTo>
                  <a:cubicBezTo>
                    <a:pt x="100" y="62"/>
                    <a:pt x="93" y="58"/>
                    <a:pt x="74" y="50"/>
                  </a:cubicBezTo>
                  <a:cubicBezTo>
                    <a:pt x="62" y="45"/>
                    <a:pt x="32" y="31"/>
                    <a:pt x="16" y="24"/>
                  </a:cubicBezTo>
                  <a:cubicBezTo>
                    <a:pt x="0" y="17"/>
                    <a:pt x="4" y="0"/>
                    <a:pt x="11" y="1"/>
                  </a:cubicBezTo>
                  <a:cubicBezTo>
                    <a:pt x="43" y="8"/>
                    <a:pt x="64" y="7"/>
                    <a:pt x="77" y="2"/>
                  </a:cubicBezTo>
                  <a:cubicBezTo>
                    <a:pt x="79" y="1"/>
                    <a:pt x="82" y="1"/>
                    <a:pt x="84" y="3"/>
                  </a:cubicBezTo>
                  <a:close/>
                </a:path>
              </a:pathLst>
            </a:custGeom>
            <a:solidFill>
              <a:srgbClr val="14365B"/>
            </a:solidFill>
            <a:ln w="9525">
              <a:noFill/>
            </a:ln>
          </p:spPr>
          <p:txBody>
            <a:bodyPr/>
            <a:lstStyle/>
            <a:p>
              <a:endParaRPr lang="zh-CN" altLang="en-US"/>
            </a:p>
          </p:txBody>
        </p:sp>
        <p:sp>
          <p:nvSpPr>
            <p:cNvPr id="2123" name="ïṡḻide"/>
            <p:cNvSpPr/>
            <p:nvPr/>
          </p:nvSpPr>
          <p:spPr>
            <a:xfrm>
              <a:off x="5959476" y="4524375"/>
              <a:ext cx="560388" cy="498475"/>
            </a:xfrm>
            <a:custGeom>
              <a:avLst/>
              <a:gdLst/>
              <a:ahLst/>
              <a:cxnLst>
                <a:cxn ang="0">
                  <a:pos x="560388" y="498475"/>
                </a:cxn>
                <a:cxn ang="0">
                  <a:pos x="0" y="264092"/>
                </a:cxn>
                <a:cxn ang="0">
                  <a:pos x="6592" y="0"/>
                </a:cxn>
                <a:cxn ang="0">
                  <a:pos x="418642" y="138648"/>
                </a:cxn>
                <a:cxn ang="0">
                  <a:pos x="560388" y="498475"/>
                </a:cxn>
              </a:cxnLst>
              <a:rect l="0" t="0" r="0" b="0"/>
              <a:pathLst>
                <a:path w="170" h="151">
                  <a:moveTo>
                    <a:pt x="170" y="151"/>
                  </a:moveTo>
                  <a:cubicBezTo>
                    <a:pt x="167" y="150"/>
                    <a:pt x="92" y="106"/>
                    <a:pt x="0" y="80"/>
                  </a:cubicBezTo>
                  <a:cubicBezTo>
                    <a:pt x="3" y="48"/>
                    <a:pt x="7" y="20"/>
                    <a:pt x="2" y="0"/>
                  </a:cubicBezTo>
                  <a:cubicBezTo>
                    <a:pt x="76" y="12"/>
                    <a:pt x="127" y="42"/>
                    <a:pt x="127" y="42"/>
                  </a:cubicBezTo>
                  <a:lnTo>
                    <a:pt x="170" y="151"/>
                  </a:lnTo>
                  <a:close/>
                </a:path>
              </a:pathLst>
            </a:custGeom>
            <a:solidFill>
              <a:srgbClr val="0A1B35"/>
            </a:solidFill>
            <a:ln w="9525">
              <a:noFill/>
            </a:ln>
          </p:spPr>
          <p:txBody>
            <a:bodyPr/>
            <a:lstStyle/>
            <a:p>
              <a:endParaRPr lang="zh-CN" altLang="en-US"/>
            </a:p>
          </p:txBody>
        </p:sp>
        <p:sp>
          <p:nvSpPr>
            <p:cNvPr id="2124" name="iŝḻïḍè"/>
            <p:cNvSpPr/>
            <p:nvPr/>
          </p:nvSpPr>
          <p:spPr>
            <a:xfrm>
              <a:off x="5929313" y="4498975"/>
              <a:ext cx="149225" cy="368300"/>
            </a:xfrm>
            <a:custGeom>
              <a:avLst/>
              <a:gdLst/>
              <a:ahLst/>
              <a:cxnLst>
                <a:cxn ang="0">
                  <a:pos x="13264" y="0"/>
                </a:cxn>
                <a:cxn ang="0">
                  <a:pos x="0" y="338704"/>
                </a:cxn>
                <a:cxn ang="0">
                  <a:pos x="82902" y="368300"/>
                </a:cxn>
                <a:cxn ang="0">
                  <a:pos x="109431" y="26307"/>
                </a:cxn>
                <a:cxn ang="0">
                  <a:pos x="13264" y="0"/>
                </a:cxn>
              </a:cxnLst>
              <a:rect l="0" t="0" r="0" b="0"/>
              <a:pathLst>
                <a:path w="45" h="112">
                  <a:moveTo>
                    <a:pt x="4" y="0"/>
                  </a:moveTo>
                  <a:cubicBezTo>
                    <a:pt x="4" y="0"/>
                    <a:pt x="10" y="41"/>
                    <a:pt x="0" y="103"/>
                  </a:cubicBezTo>
                  <a:cubicBezTo>
                    <a:pt x="9" y="108"/>
                    <a:pt x="25" y="112"/>
                    <a:pt x="25" y="112"/>
                  </a:cubicBezTo>
                  <a:cubicBezTo>
                    <a:pt x="26" y="112"/>
                    <a:pt x="45" y="68"/>
                    <a:pt x="33" y="8"/>
                  </a:cubicBezTo>
                  <a:cubicBezTo>
                    <a:pt x="22" y="3"/>
                    <a:pt x="4" y="0"/>
                    <a:pt x="4" y="0"/>
                  </a:cubicBezTo>
                  <a:close/>
                </a:path>
              </a:pathLst>
            </a:custGeom>
            <a:solidFill>
              <a:srgbClr val="77B3FC"/>
            </a:solidFill>
            <a:ln w="9525">
              <a:noFill/>
            </a:ln>
          </p:spPr>
          <p:txBody>
            <a:bodyPr/>
            <a:lstStyle/>
            <a:p>
              <a:endParaRPr lang="zh-CN" altLang="en-US"/>
            </a:p>
          </p:txBody>
        </p:sp>
        <p:sp>
          <p:nvSpPr>
            <p:cNvPr id="2125" name="iṩḷîḍê"/>
            <p:cNvSpPr/>
            <p:nvPr/>
          </p:nvSpPr>
          <p:spPr>
            <a:xfrm>
              <a:off x="4506913" y="5121275"/>
              <a:ext cx="60325" cy="46038"/>
            </a:xfrm>
            <a:custGeom>
              <a:avLst/>
              <a:gdLst/>
              <a:ahLst/>
              <a:cxnLst>
                <a:cxn ang="0">
                  <a:pos x="56973" y="46038"/>
                </a:cxn>
                <a:cxn ang="0">
                  <a:pos x="56973" y="46038"/>
                </a:cxn>
                <a:cxn ang="0">
                  <a:pos x="53622" y="42749"/>
                </a:cxn>
                <a:cxn ang="0">
                  <a:pos x="3351" y="23019"/>
                </a:cxn>
                <a:cxn ang="0">
                  <a:pos x="6702" y="6576"/>
                </a:cxn>
                <a:cxn ang="0">
                  <a:pos x="13405" y="0"/>
                </a:cxn>
                <a:cxn ang="0">
                  <a:pos x="13405" y="0"/>
                </a:cxn>
                <a:cxn ang="0">
                  <a:pos x="60325" y="39461"/>
                </a:cxn>
                <a:cxn ang="0">
                  <a:pos x="60325" y="42749"/>
                </a:cxn>
                <a:cxn ang="0">
                  <a:pos x="56973" y="46038"/>
                </a:cxn>
                <a:cxn ang="0">
                  <a:pos x="13405" y="6576"/>
                </a:cxn>
                <a:cxn ang="0">
                  <a:pos x="10054" y="9865"/>
                </a:cxn>
                <a:cxn ang="0">
                  <a:pos x="6702" y="19730"/>
                </a:cxn>
                <a:cxn ang="0">
                  <a:pos x="53622" y="39461"/>
                </a:cxn>
                <a:cxn ang="0">
                  <a:pos x="13405" y="6576"/>
                </a:cxn>
              </a:cxnLst>
              <a:rect l="0" t="0" r="0" b="0"/>
              <a:pathLst>
                <a:path w="18" h="14">
                  <a:moveTo>
                    <a:pt x="17" y="14"/>
                  </a:moveTo>
                  <a:cubicBezTo>
                    <a:pt x="17" y="14"/>
                    <a:pt x="17" y="14"/>
                    <a:pt x="17" y="14"/>
                  </a:cubicBezTo>
                  <a:cubicBezTo>
                    <a:pt x="16" y="13"/>
                    <a:pt x="16" y="13"/>
                    <a:pt x="16" y="13"/>
                  </a:cubicBezTo>
                  <a:cubicBezTo>
                    <a:pt x="10" y="12"/>
                    <a:pt x="2" y="11"/>
                    <a:pt x="1" y="7"/>
                  </a:cubicBezTo>
                  <a:cubicBezTo>
                    <a:pt x="0" y="5"/>
                    <a:pt x="0" y="4"/>
                    <a:pt x="2" y="2"/>
                  </a:cubicBezTo>
                  <a:cubicBezTo>
                    <a:pt x="2" y="1"/>
                    <a:pt x="3" y="0"/>
                    <a:pt x="4" y="0"/>
                  </a:cubicBezTo>
                  <a:cubicBezTo>
                    <a:pt x="4" y="0"/>
                    <a:pt x="4" y="0"/>
                    <a:pt x="4" y="0"/>
                  </a:cubicBezTo>
                  <a:cubicBezTo>
                    <a:pt x="10" y="0"/>
                    <a:pt x="17" y="11"/>
                    <a:pt x="18" y="12"/>
                  </a:cubicBezTo>
                  <a:cubicBezTo>
                    <a:pt x="18" y="13"/>
                    <a:pt x="18" y="13"/>
                    <a:pt x="18" y="13"/>
                  </a:cubicBezTo>
                  <a:lnTo>
                    <a:pt x="17" y="14"/>
                  </a:lnTo>
                  <a:close/>
                  <a:moveTo>
                    <a:pt x="4" y="2"/>
                  </a:moveTo>
                  <a:cubicBezTo>
                    <a:pt x="4" y="2"/>
                    <a:pt x="3" y="2"/>
                    <a:pt x="3" y="3"/>
                  </a:cubicBezTo>
                  <a:cubicBezTo>
                    <a:pt x="2" y="4"/>
                    <a:pt x="2" y="5"/>
                    <a:pt x="2" y="6"/>
                  </a:cubicBezTo>
                  <a:cubicBezTo>
                    <a:pt x="3" y="9"/>
                    <a:pt x="10" y="11"/>
                    <a:pt x="16" y="12"/>
                  </a:cubicBezTo>
                  <a:cubicBezTo>
                    <a:pt x="13" y="8"/>
                    <a:pt x="8" y="2"/>
                    <a:pt x="4" y="2"/>
                  </a:cubicBezTo>
                  <a:close/>
                </a:path>
              </a:pathLst>
            </a:custGeom>
            <a:solidFill>
              <a:srgbClr val="FFFFFF"/>
            </a:solidFill>
            <a:ln w="9525">
              <a:noFill/>
            </a:ln>
          </p:spPr>
          <p:txBody>
            <a:bodyPr/>
            <a:lstStyle/>
            <a:p>
              <a:endParaRPr lang="zh-CN" altLang="en-US"/>
            </a:p>
          </p:txBody>
        </p:sp>
        <p:sp>
          <p:nvSpPr>
            <p:cNvPr id="2126" name="is1ïḓê"/>
            <p:cNvSpPr/>
            <p:nvPr/>
          </p:nvSpPr>
          <p:spPr>
            <a:xfrm>
              <a:off x="4530726" y="5095875"/>
              <a:ext cx="49213" cy="71438"/>
            </a:xfrm>
            <a:custGeom>
              <a:avLst/>
              <a:gdLst/>
              <a:ahLst/>
              <a:cxnLst>
                <a:cxn ang="0">
                  <a:pos x="32808" y="71438"/>
                </a:cxn>
                <a:cxn ang="0">
                  <a:pos x="32808" y="68190"/>
                </a:cxn>
                <a:cxn ang="0">
                  <a:pos x="6561" y="3247"/>
                </a:cxn>
                <a:cxn ang="0">
                  <a:pos x="19685" y="3247"/>
                </a:cxn>
                <a:cxn ang="0">
                  <a:pos x="36089" y="68190"/>
                </a:cxn>
                <a:cxn ang="0">
                  <a:pos x="36089" y="71438"/>
                </a:cxn>
                <a:cxn ang="0">
                  <a:pos x="32808" y="71438"/>
                </a:cxn>
                <a:cxn ang="0">
                  <a:pos x="13123" y="6494"/>
                </a:cxn>
                <a:cxn ang="0">
                  <a:pos x="9842" y="6494"/>
                </a:cxn>
                <a:cxn ang="0">
                  <a:pos x="32808" y="61696"/>
                </a:cxn>
                <a:cxn ang="0">
                  <a:pos x="16404" y="6494"/>
                </a:cxn>
                <a:cxn ang="0">
                  <a:pos x="13123" y="6494"/>
                </a:cxn>
              </a:cxnLst>
              <a:rect l="0" t="0" r="0" b="0"/>
              <a:pathLst>
                <a:path w="15" h="22">
                  <a:moveTo>
                    <a:pt x="10" y="22"/>
                  </a:moveTo>
                  <a:cubicBezTo>
                    <a:pt x="10" y="21"/>
                    <a:pt x="10" y="21"/>
                    <a:pt x="10" y="21"/>
                  </a:cubicBezTo>
                  <a:cubicBezTo>
                    <a:pt x="6" y="17"/>
                    <a:pt x="0" y="5"/>
                    <a:pt x="2" y="1"/>
                  </a:cubicBezTo>
                  <a:cubicBezTo>
                    <a:pt x="3" y="1"/>
                    <a:pt x="4" y="0"/>
                    <a:pt x="6" y="1"/>
                  </a:cubicBezTo>
                  <a:cubicBezTo>
                    <a:pt x="15" y="3"/>
                    <a:pt x="11" y="20"/>
                    <a:pt x="11" y="21"/>
                  </a:cubicBezTo>
                  <a:cubicBezTo>
                    <a:pt x="11" y="22"/>
                    <a:pt x="11" y="22"/>
                    <a:pt x="11" y="22"/>
                  </a:cubicBezTo>
                  <a:lnTo>
                    <a:pt x="10" y="22"/>
                  </a:lnTo>
                  <a:close/>
                  <a:moveTo>
                    <a:pt x="4" y="2"/>
                  </a:moveTo>
                  <a:cubicBezTo>
                    <a:pt x="4" y="2"/>
                    <a:pt x="3" y="2"/>
                    <a:pt x="3" y="2"/>
                  </a:cubicBezTo>
                  <a:cubicBezTo>
                    <a:pt x="2" y="5"/>
                    <a:pt x="6" y="14"/>
                    <a:pt x="10" y="19"/>
                  </a:cubicBezTo>
                  <a:cubicBezTo>
                    <a:pt x="10" y="15"/>
                    <a:pt x="11" y="4"/>
                    <a:pt x="5" y="2"/>
                  </a:cubicBezTo>
                  <a:cubicBezTo>
                    <a:pt x="5" y="2"/>
                    <a:pt x="5" y="2"/>
                    <a:pt x="4" y="2"/>
                  </a:cubicBezTo>
                  <a:close/>
                </a:path>
              </a:pathLst>
            </a:custGeom>
            <a:solidFill>
              <a:srgbClr val="FFFFFF"/>
            </a:solidFill>
            <a:ln w="9525">
              <a:noFill/>
            </a:ln>
          </p:spPr>
          <p:txBody>
            <a:bodyPr/>
            <a:lstStyle/>
            <a:p>
              <a:endParaRPr lang="zh-CN" altLang="en-US"/>
            </a:p>
          </p:txBody>
        </p:sp>
        <p:sp>
          <p:nvSpPr>
            <p:cNvPr id="2127" name="iṡḻíḋé"/>
            <p:cNvSpPr/>
            <p:nvPr/>
          </p:nvSpPr>
          <p:spPr>
            <a:xfrm>
              <a:off x="4754563" y="4633913"/>
              <a:ext cx="1649413" cy="942975"/>
            </a:xfrm>
            <a:custGeom>
              <a:avLst/>
              <a:gdLst/>
              <a:ahLst/>
              <a:cxnLst>
                <a:cxn ang="0">
                  <a:pos x="1543850" y="431922"/>
                </a:cxn>
                <a:cxn ang="0">
                  <a:pos x="1517459" y="422030"/>
                </a:cxn>
                <a:cxn ang="0">
                  <a:pos x="1491069" y="412139"/>
                </a:cxn>
                <a:cxn ang="0">
                  <a:pos x="1438288" y="389059"/>
                </a:cxn>
                <a:cxn ang="0">
                  <a:pos x="1329426" y="346197"/>
                </a:cxn>
                <a:cxn ang="0">
                  <a:pos x="1105106" y="276957"/>
                </a:cxn>
                <a:cxn ang="0">
                  <a:pos x="880786" y="230798"/>
                </a:cxn>
                <a:cxn ang="0">
                  <a:pos x="771925" y="220906"/>
                </a:cxn>
                <a:cxn ang="0">
                  <a:pos x="758729" y="220906"/>
                </a:cxn>
                <a:cxn ang="0">
                  <a:pos x="752132" y="220906"/>
                </a:cxn>
                <a:cxn ang="0">
                  <a:pos x="755431" y="220906"/>
                </a:cxn>
                <a:cxn ang="0">
                  <a:pos x="748833" y="220906"/>
                </a:cxn>
                <a:cxn ang="0">
                  <a:pos x="715845" y="237392"/>
                </a:cxn>
                <a:cxn ang="0">
                  <a:pos x="636673" y="300037"/>
                </a:cxn>
                <a:cxn ang="0">
                  <a:pos x="554202" y="382465"/>
                </a:cxn>
                <a:cxn ang="0">
                  <a:pos x="399157" y="560509"/>
                </a:cxn>
                <a:cxn ang="0">
                  <a:pos x="102263" y="942975"/>
                </a:cxn>
                <a:cxn ang="0">
                  <a:pos x="0" y="883626"/>
                </a:cxn>
                <a:cxn ang="0">
                  <a:pos x="254009" y="455001"/>
                </a:cxn>
                <a:cxn ang="0">
                  <a:pos x="405755" y="250580"/>
                </a:cxn>
                <a:cxn ang="0">
                  <a:pos x="491525" y="154964"/>
                </a:cxn>
                <a:cxn ang="0">
                  <a:pos x="597087" y="59348"/>
                </a:cxn>
                <a:cxn ang="0">
                  <a:pos x="672960" y="19782"/>
                </a:cxn>
                <a:cxn ang="0">
                  <a:pos x="725741" y="3297"/>
                </a:cxn>
                <a:cxn ang="0">
                  <a:pos x="742235" y="3297"/>
                </a:cxn>
                <a:cxn ang="0">
                  <a:pos x="752132" y="3297"/>
                </a:cxn>
                <a:cxn ang="0">
                  <a:pos x="768626" y="0"/>
                </a:cxn>
                <a:cxn ang="0">
                  <a:pos x="903878" y="3297"/>
                </a:cxn>
                <a:cxn ang="0">
                  <a:pos x="1164485" y="46159"/>
                </a:cxn>
                <a:cxn ang="0">
                  <a:pos x="1408598" y="115399"/>
                </a:cxn>
                <a:cxn ang="0">
                  <a:pos x="1530655" y="161558"/>
                </a:cxn>
                <a:cxn ang="0">
                  <a:pos x="1586735" y="184638"/>
                </a:cxn>
                <a:cxn ang="0">
                  <a:pos x="1616424" y="197826"/>
                </a:cxn>
                <a:cxn ang="0">
                  <a:pos x="1649413" y="214312"/>
                </a:cxn>
                <a:cxn ang="0">
                  <a:pos x="1543850" y="431922"/>
                </a:cxn>
              </a:cxnLst>
              <a:rect l="0" t="0" r="0" b="0"/>
              <a:pathLst>
                <a:path w="500" h="286">
                  <a:moveTo>
                    <a:pt x="468" y="131"/>
                  </a:moveTo>
                  <a:cubicBezTo>
                    <a:pt x="460" y="128"/>
                    <a:pt x="460" y="128"/>
                    <a:pt x="460" y="128"/>
                  </a:cubicBezTo>
                  <a:cubicBezTo>
                    <a:pt x="452" y="125"/>
                    <a:pt x="452" y="125"/>
                    <a:pt x="452" y="125"/>
                  </a:cubicBezTo>
                  <a:cubicBezTo>
                    <a:pt x="447" y="122"/>
                    <a:pt x="441" y="120"/>
                    <a:pt x="436" y="118"/>
                  </a:cubicBezTo>
                  <a:cubicBezTo>
                    <a:pt x="425" y="113"/>
                    <a:pt x="414" y="109"/>
                    <a:pt x="403" y="105"/>
                  </a:cubicBezTo>
                  <a:cubicBezTo>
                    <a:pt x="380" y="97"/>
                    <a:pt x="358" y="90"/>
                    <a:pt x="335" y="84"/>
                  </a:cubicBezTo>
                  <a:cubicBezTo>
                    <a:pt x="313" y="78"/>
                    <a:pt x="290" y="73"/>
                    <a:pt x="267" y="70"/>
                  </a:cubicBezTo>
                  <a:cubicBezTo>
                    <a:pt x="256" y="68"/>
                    <a:pt x="245" y="67"/>
                    <a:pt x="234" y="67"/>
                  </a:cubicBezTo>
                  <a:cubicBezTo>
                    <a:pt x="230" y="67"/>
                    <a:pt x="230" y="67"/>
                    <a:pt x="230" y="67"/>
                  </a:cubicBezTo>
                  <a:cubicBezTo>
                    <a:pt x="228" y="67"/>
                    <a:pt x="228" y="67"/>
                    <a:pt x="228" y="67"/>
                  </a:cubicBezTo>
                  <a:cubicBezTo>
                    <a:pt x="229" y="67"/>
                    <a:pt x="229" y="67"/>
                    <a:pt x="229" y="67"/>
                  </a:cubicBezTo>
                  <a:cubicBezTo>
                    <a:pt x="229" y="67"/>
                    <a:pt x="228" y="67"/>
                    <a:pt x="227" y="67"/>
                  </a:cubicBezTo>
                  <a:cubicBezTo>
                    <a:pt x="225" y="68"/>
                    <a:pt x="221" y="70"/>
                    <a:pt x="217" y="72"/>
                  </a:cubicBezTo>
                  <a:cubicBezTo>
                    <a:pt x="209" y="77"/>
                    <a:pt x="201" y="84"/>
                    <a:pt x="193" y="91"/>
                  </a:cubicBezTo>
                  <a:cubicBezTo>
                    <a:pt x="184" y="99"/>
                    <a:pt x="176" y="107"/>
                    <a:pt x="168" y="116"/>
                  </a:cubicBezTo>
                  <a:cubicBezTo>
                    <a:pt x="152" y="133"/>
                    <a:pt x="136" y="151"/>
                    <a:pt x="121" y="170"/>
                  </a:cubicBezTo>
                  <a:cubicBezTo>
                    <a:pt x="90" y="208"/>
                    <a:pt x="60" y="247"/>
                    <a:pt x="31" y="286"/>
                  </a:cubicBezTo>
                  <a:cubicBezTo>
                    <a:pt x="0" y="268"/>
                    <a:pt x="0" y="268"/>
                    <a:pt x="0" y="268"/>
                  </a:cubicBezTo>
                  <a:cubicBezTo>
                    <a:pt x="23" y="223"/>
                    <a:pt x="49" y="180"/>
                    <a:pt x="77" y="138"/>
                  </a:cubicBezTo>
                  <a:cubicBezTo>
                    <a:pt x="91" y="117"/>
                    <a:pt x="106" y="96"/>
                    <a:pt x="123" y="76"/>
                  </a:cubicBezTo>
                  <a:cubicBezTo>
                    <a:pt x="131" y="66"/>
                    <a:pt x="140" y="56"/>
                    <a:pt x="149" y="47"/>
                  </a:cubicBezTo>
                  <a:cubicBezTo>
                    <a:pt x="159" y="37"/>
                    <a:pt x="168" y="27"/>
                    <a:pt x="181" y="18"/>
                  </a:cubicBezTo>
                  <a:cubicBezTo>
                    <a:pt x="188" y="14"/>
                    <a:pt x="195" y="9"/>
                    <a:pt x="204" y="6"/>
                  </a:cubicBezTo>
                  <a:cubicBezTo>
                    <a:pt x="209" y="4"/>
                    <a:pt x="214" y="2"/>
                    <a:pt x="220" y="1"/>
                  </a:cubicBezTo>
                  <a:cubicBezTo>
                    <a:pt x="222" y="1"/>
                    <a:pt x="224" y="1"/>
                    <a:pt x="225" y="1"/>
                  </a:cubicBezTo>
                  <a:cubicBezTo>
                    <a:pt x="228" y="1"/>
                    <a:pt x="228" y="1"/>
                    <a:pt x="228" y="1"/>
                  </a:cubicBezTo>
                  <a:cubicBezTo>
                    <a:pt x="233" y="0"/>
                    <a:pt x="233" y="0"/>
                    <a:pt x="233" y="0"/>
                  </a:cubicBezTo>
                  <a:cubicBezTo>
                    <a:pt x="247" y="0"/>
                    <a:pt x="261" y="0"/>
                    <a:pt x="274" y="1"/>
                  </a:cubicBezTo>
                  <a:cubicBezTo>
                    <a:pt x="301" y="3"/>
                    <a:pt x="327" y="8"/>
                    <a:pt x="353" y="14"/>
                  </a:cubicBezTo>
                  <a:cubicBezTo>
                    <a:pt x="378" y="20"/>
                    <a:pt x="403" y="27"/>
                    <a:pt x="427" y="35"/>
                  </a:cubicBezTo>
                  <a:cubicBezTo>
                    <a:pt x="439" y="40"/>
                    <a:pt x="452" y="44"/>
                    <a:pt x="464" y="49"/>
                  </a:cubicBezTo>
                  <a:cubicBezTo>
                    <a:pt x="469" y="51"/>
                    <a:pt x="475" y="54"/>
                    <a:pt x="481" y="56"/>
                  </a:cubicBezTo>
                  <a:cubicBezTo>
                    <a:pt x="490" y="60"/>
                    <a:pt x="490" y="60"/>
                    <a:pt x="490" y="60"/>
                  </a:cubicBezTo>
                  <a:cubicBezTo>
                    <a:pt x="500" y="65"/>
                    <a:pt x="500" y="65"/>
                    <a:pt x="500" y="65"/>
                  </a:cubicBezTo>
                  <a:lnTo>
                    <a:pt x="468" y="131"/>
                  </a:lnTo>
                  <a:close/>
                </a:path>
              </a:pathLst>
            </a:custGeom>
            <a:solidFill>
              <a:srgbClr val="FF8B7B"/>
            </a:solidFill>
            <a:ln w="9525">
              <a:noFill/>
            </a:ln>
          </p:spPr>
          <p:txBody>
            <a:bodyPr/>
            <a:lstStyle/>
            <a:p>
              <a:endParaRPr lang="zh-CN" altLang="en-US"/>
            </a:p>
          </p:txBody>
        </p:sp>
        <p:sp>
          <p:nvSpPr>
            <p:cNvPr id="2128" name="íSľíḓê"/>
            <p:cNvSpPr/>
            <p:nvPr/>
          </p:nvSpPr>
          <p:spPr>
            <a:xfrm>
              <a:off x="4478338" y="5464175"/>
              <a:ext cx="450850" cy="187325"/>
            </a:xfrm>
            <a:custGeom>
              <a:avLst/>
              <a:gdLst/>
              <a:ahLst/>
              <a:cxnLst>
                <a:cxn ang="0">
                  <a:pos x="299469" y="0"/>
                </a:cxn>
                <a:cxn ang="0">
                  <a:pos x="440977" y="39436"/>
                </a:cxn>
                <a:cxn ang="0">
                  <a:pos x="450850" y="52582"/>
                </a:cxn>
                <a:cxn ang="0">
                  <a:pos x="434395" y="167606"/>
                </a:cxn>
                <a:cxn ang="0">
                  <a:pos x="408068" y="184038"/>
                </a:cxn>
                <a:cxn ang="0">
                  <a:pos x="273142" y="141315"/>
                </a:cxn>
                <a:cxn ang="0">
                  <a:pos x="49363" y="85446"/>
                </a:cxn>
                <a:cxn ang="0">
                  <a:pos x="32908" y="19718"/>
                </a:cxn>
                <a:cxn ang="0">
                  <a:pos x="276433" y="3286"/>
                </a:cxn>
                <a:cxn ang="0">
                  <a:pos x="299469" y="0"/>
                </a:cxn>
              </a:cxnLst>
              <a:rect l="0" t="0" r="0" b="0"/>
              <a:pathLst>
                <a:path w="137" h="57">
                  <a:moveTo>
                    <a:pt x="91" y="0"/>
                  </a:moveTo>
                  <a:cubicBezTo>
                    <a:pt x="134" y="12"/>
                    <a:pt x="134" y="12"/>
                    <a:pt x="134" y="12"/>
                  </a:cubicBezTo>
                  <a:cubicBezTo>
                    <a:pt x="136" y="13"/>
                    <a:pt x="137" y="14"/>
                    <a:pt x="137" y="16"/>
                  </a:cubicBezTo>
                  <a:cubicBezTo>
                    <a:pt x="132" y="51"/>
                    <a:pt x="132" y="51"/>
                    <a:pt x="132" y="51"/>
                  </a:cubicBezTo>
                  <a:cubicBezTo>
                    <a:pt x="132" y="55"/>
                    <a:pt x="128" y="57"/>
                    <a:pt x="124" y="56"/>
                  </a:cubicBezTo>
                  <a:cubicBezTo>
                    <a:pt x="109" y="52"/>
                    <a:pt x="102" y="49"/>
                    <a:pt x="83" y="43"/>
                  </a:cubicBezTo>
                  <a:cubicBezTo>
                    <a:pt x="72" y="40"/>
                    <a:pt x="31" y="31"/>
                    <a:pt x="15" y="26"/>
                  </a:cubicBezTo>
                  <a:cubicBezTo>
                    <a:pt x="0" y="22"/>
                    <a:pt x="3" y="6"/>
                    <a:pt x="10" y="6"/>
                  </a:cubicBezTo>
                  <a:cubicBezTo>
                    <a:pt x="42" y="8"/>
                    <a:pt x="72" y="7"/>
                    <a:pt x="84" y="1"/>
                  </a:cubicBezTo>
                  <a:cubicBezTo>
                    <a:pt x="87" y="0"/>
                    <a:pt x="89" y="0"/>
                    <a:pt x="91" y="0"/>
                  </a:cubicBezTo>
                  <a:close/>
                </a:path>
              </a:pathLst>
            </a:custGeom>
            <a:solidFill>
              <a:srgbClr val="14365B"/>
            </a:solidFill>
            <a:ln w="9525">
              <a:noFill/>
            </a:ln>
          </p:spPr>
          <p:txBody>
            <a:bodyPr/>
            <a:lstStyle/>
            <a:p>
              <a:endParaRPr lang="zh-CN" altLang="en-US"/>
            </a:p>
          </p:txBody>
        </p:sp>
        <p:sp>
          <p:nvSpPr>
            <p:cNvPr id="2129" name="iṡḻïďé"/>
            <p:cNvSpPr/>
            <p:nvPr/>
          </p:nvSpPr>
          <p:spPr>
            <a:xfrm>
              <a:off x="6378576" y="4475163"/>
              <a:ext cx="1147763" cy="682625"/>
            </a:xfrm>
            <a:custGeom>
              <a:avLst/>
              <a:gdLst/>
              <a:ahLst/>
              <a:cxnLst>
                <a:cxn ang="0">
                  <a:pos x="1147763" y="448487"/>
                </a:cxn>
                <a:cxn ang="0">
                  <a:pos x="375991" y="643052"/>
                </a:cxn>
                <a:cxn ang="0">
                  <a:pos x="194592" y="682625"/>
                </a:cxn>
                <a:cxn ang="0">
                  <a:pos x="0" y="187969"/>
                </a:cxn>
                <a:cxn ang="0">
                  <a:pos x="204486" y="187969"/>
                </a:cxn>
                <a:cxn ang="0">
                  <a:pos x="623354" y="0"/>
                </a:cxn>
                <a:cxn ang="0">
                  <a:pos x="814647" y="122015"/>
                </a:cxn>
                <a:cxn ang="0">
                  <a:pos x="999345" y="280304"/>
                </a:cxn>
                <a:cxn ang="0">
                  <a:pos x="1147763" y="448487"/>
                </a:cxn>
              </a:cxnLst>
              <a:rect l="0" t="0" r="0" b="0"/>
              <a:pathLst>
                <a:path w="348" h="207">
                  <a:moveTo>
                    <a:pt x="348" y="136"/>
                  </a:moveTo>
                  <a:cubicBezTo>
                    <a:pt x="298" y="190"/>
                    <a:pt x="206" y="182"/>
                    <a:pt x="114" y="195"/>
                  </a:cubicBezTo>
                  <a:cubicBezTo>
                    <a:pt x="96" y="198"/>
                    <a:pt x="77" y="201"/>
                    <a:pt x="59" y="207"/>
                  </a:cubicBezTo>
                  <a:cubicBezTo>
                    <a:pt x="47" y="178"/>
                    <a:pt x="23" y="116"/>
                    <a:pt x="0" y="57"/>
                  </a:cubicBezTo>
                  <a:cubicBezTo>
                    <a:pt x="17" y="63"/>
                    <a:pt x="39" y="62"/>
                    <a:pt x="62" y="57"/>
                  </a:cubicBezTo>
                  <a:cubicBezTo>
                    <a:pt x="123" y="44"/>
                    <a:pt x="189" y="0"/>
                    <a:pt x="189" y="0"/>
                  </a:cubicBezTo>
                  <a:cubicBezTo>
                    <a:pt x="189" y="0"/>
                    <a:pt x="222" y="18"/>
                    <a:pt x="247" y="37"/>
                  </a:cubicBezTo>
                  <a:cubicBezTo>
                    <a:pt x="267" y="51"/>
                    <a:pt x="283" y="66"/>
                    <a:pt x="303" y="85"/>
                  </a:cubicBezTo>
                  <a:cubicBezTo>
                    <a:pt x="328" y="109"/>
                    <a:pt x="348" y="136"/>
                    <a:pt x="348" y="136"/>
                  </a:cubicBezTo>
                  <a:close/>
                </a:path>
              </a:pathLst>
            </a:custGeom>
            <a:solidFill>
              <a:srgbClr val="9FC6FF"/>
            </a:solidFill>
            <a:ln w="9525">
              <a:noFill/>
            </a:ln>
          </p:spPr>
          <p:txBody>
            <a:bodyPr/>
            <a:lstStyle/>
            <a:p>
              <a:endParaRPr lang="zh-CN" altLang="en-US"/>
            </a:p>
          </p:txBody>
        </p:sp>
        <p:sp>
          <p:nvSpPr>
            <p:cNvPr id="2130" name="îṡļíďè"/>
            <p:cNvSpPr/>
            <p:nvPr/>
          </p:nvSpPr>
          <p:spPr>
            <a:xfrm>
              <a:off x="6378576" y="4664075"/>
              <a:ext cx="419100" cy="493713"/>
            </a:xfrm>
            <a:custGeom>
              <a:avLst/>
              <a:gdLst/>
              <a:ahLst/>
              <a:cxnLst>
                <a:cxn ang="0">
                  <a:pos x="376200" y="454215"/>
                </a:cxn>
                <a:cxn ang="0">
                  <a:pos x="194700" y="493713"/>
                </a:cxn>
                <a:cxn ang="0">
                  <a:pos x="0" y="0"/>
                </a:cxn>
                <a:cxn ang="0">
                  <a:pos x="204600" y="0"/>
                </a:cxn>
                <a:cxn ang="0">
                  <a:pos x="376200" y="454215"/>
                </a:cxn>
              </a:cxnLst>
              <a:rect l="0" t="0" r="0" b="0"/>
              <a:pathLst>
                <a:path w="127" h="150">
                  <a:moveTo>
                    <a:pt x="114" y="138"/>
                  </a:moveTo>
                  <a:cubicBezTo>
                    <a:pt x="96" y="141"/>
                    <a:pt x="77" y="144"/>
                    <a:pt x="59" y="150"/>
                  </a:cubicBezTo>
                  <a:cubicBezTo>
                    <a:pt x="47" y="121"/>
                    <a:pt x="23" y="59"/>
                    <a:pt x="0" y="0"/>
                  </a:cubicBezTo>
                  <a:cubicBezTo>
                    <a:pt x="17" y="6"/>
                    <a:pt x="39" y="5"/>
                    <a:pt x="62" y="0"/>
                  </a:cubicBezTo>
                  <a:cubicBezTo>
                    <a:pt x="93" y="35"/>
                    <a:pt x="127" y="111"/>
                    <a:pt x="114" y="138"/>
                  </a:cubicBezTo>
                  <a:close/>
                </a:path>
              </a:pathLst>
            </a:custGeom>
            <a:solidFill>
              <a:srgbClr val="FF8B7B"/>
            </a:solidFill>
            <a:ln w="9525">
              <a:noFill/>
            </a:ln>
          </p:spPr>
          <p:txBody>
            <a:bodyPr/>
            <a:lstStyle/>
            <a:p>
              <a:endParaRPr lang="zh-CN" altLang="en-US"/>
            </a:p>
          </p:txBody>
        </p:sp>
        <p:sp>
          <p:nvSpPr>
            <p:cNvPr id="2131" name="işlíḋé"/>
            <p:cNvSpPr/>
            <p:nvPr/>
          </p:nvSpPr>
          <p:spPr>
            <a:xfrm>
              <a:off x="7054851" y="4532313"/>
              <a:ext cx="481013" cy="230188"/>
            </a:xfrm>
            <a:custGeom>
              <a:avLst/>
              <a:gdLst/>
              <a:ahLst/>
              <a:cxnLst>
                <a:cxn ang="0">
                  <a:pos x="481013" y="3288"/>
                </a:cxn>
                <a:cxn ang="0">
                  <a:pos x="322871" y="223611"/>
                </a:cxn>
                <a:cxn ang="0">
                  <a:pos x="23062" y="187438"/>
                </a:cxn>
                <a:cxn ang="0">
                  <a:pos x="138373" y="65768"/>
                </a:cxn>
                <a:cxn ang="0">
                  <a:pos x="286631" y="0"/>
                </a:cxn>
                <a:cxn ang="0">
                  <a:pos x="481013" y="3288"/>
                </a:cxn>
              </a:cxnLst>
              <a:rect l="0" t="0" r="0" b="0"/>
              <a:pathLst>
                <a:path w="146" h="70">
                  <a:moveTo>
                    <a:pt x="146" y="1"/>
                  </a:moveTo>
                  <a:cubicBezTo>
                    <a:pt x="127" y="15"/>
                    <a:pt x="96" y="45"/>
                    <a:pt x="98" y="68"/>
                  </a:cubicBezTo>
                  <a:cubicBezTo>
                    <a:pt x="98" y="68"/>
                    <a:pt x="49" y="70"/>
                    <a:pt x="7" y="57"/>
                  </a:cubicBezTo>
                  <a:cubicBezTo>
                    <a:pt x="0" y="16"/>
                    <a:pt x="42" y="20"/>
                    <a:pt x="42" y="20"/>
                  </a:cubicBezTo>
                  <a:cubicBezTo>
                    <a:pt x="66" y="32"/>
                    <a:pt x="79" y="17"/>
                    <a:pt x="87" y="0"/>
                  </a:cubicBezTo>
                  <a:lnTo>
                    <a:pt x="146" y="1"/>
                  </a:lnTo>
                  <a:close/>
                </a:path>
              </a:pathLst>
            </a:custGeom>
            <a:solidFill>
              <a:srgbClr val="FF8B7B"/>
            </a:solidFill>
            <a:ln w="9525">
              <a:noFill/>
            </a:ln>
          </p:spPr>
          <p:txBody>
            <a:bodyPr/>
            <a:lstStyle/>
            <a:p>
              <a:endParaRPr lang="zh-CN" altLang="en-US"/>
            </a:p>
          </p:txBody>
        </p:sp>
        <p:sp>
          <p:nvSpPr>
            <p:cNvPr id="2132" name="îşļiďê"/>
            <p:cNvSpPr/>
            <p:nvPr/>
          </p:nvSpPr>
          <p:spPr>
            <a:xfrm>
              <a:off x="7318376" y="4532313"/>
              <a:ext cx="138113" cy="65088"/>
            </a:xfrm>
            <a:custGeom>
              <a:avLst/>
              <a:gdLst/>
              <a:ahLst/>
              <a:cxnLst>
                <a:cxn ang="0">
                  <a:pos x="138113" y="3254"/>
                </a:cxn>
                <a:cxn ang="0">
                  <a:pos x="23018" y="0"/>
                </a:cxn>
                <a:cxn ang="0">
                  <a:pos x="0" y="39052"/>
                </a:cxn>
                <a:cxn ang="0">
                  <a:pos x="111805" y="42307"/>
                </a:cxn>
                <a:cxn ang="0">
                  <a:pos x="138113" y="3254"/>
                </a:cxn>
              </a:cxnLst>
              <a:rect l="0" t="0" r="0" b="0"/>
              <a:pathLst>
                <a:path w="42" h="20">
                  <a:moveTo>
                    <a:pt x="42" y="1"/>
                  </a:moveTo>
                  <a:cubicBezTo>
                    <a:pt x="7" y="0"/>
                    <a:pt x="7" y="0"/>
                    <a:pt x="7" y="0"/>
                  </a:cubicBezTo>
                  <a:cubicBezTo>
                    <a:pt x="5" y="4"/>
                    <a:pt x="3" y="8"/>
                    <a:pt x="0" y="12"/>
                  </a:cubicBezTo>
                  <a:cubicBezTo>
                    <a:pt x="9" y="17"/>
                    <a:pt x="26" y="20"/>
                    <a:pt x="34" y="13"/>
                  </a:cubicBezTo>
                  <a:cubicBezTo>
                    <a:pt x="38" y="9"/>
                    <a:pt x="41" y="3"/>
                    <a:pt x="42" y="1"/>
                  </a:cubicBezTo>
                  <a:close/>
                </a:path>
              </a:pathLst>
            </a:custGeom>
            <a:solidFill>
              <a:srgbClr val="EA7063"/>
            </a:solidFill>
            <a:ln w="9525">
              <a:noFill/>
            </a:ln>
          </p:spPr>
          <p:txBody>
            <a:bodyPr/>
            <a:lstStyle/>
            <a:p>
              <a:endParaRPr lang="zh-CN" altLang="en-US"/>
            </a:p>
          </p:txBody>
        </p:sp>
        <p:sp>
          <p:nvSpPr>
            <p:cNvPr id="2133" name="išļiḓè"/>
            <p:cNvSpPr/>
            <p:nvPr/>
          </p:nvSpPr>
          <p:spPr>
            <a:xfrm>
              <a:off x="7215188" y="4095750"/>
              <a:ext cx="531813" cy="501650"/>
            </a:xfrm>
            <a:custGeom>
              <a:avLst/>
              <a:gdLst/>
              <a:ahLst/>
              <a:cxnLst>
                <a:cxn ang="0">
                  <a:pos x="452536" y="316831"/>
                </a:cxn>
                <a:cxn ang="0">
                  <a:pos x="244435" y="478547"/>
                </a:cxn>
                <a:cxn ang="0">
                  <a:pos x="49547" y="257425"/>
                </a:cxn>
                <a:cxn ang="0">
                  <a:pos x="353440" y="29702"/>
                </a:cxn>
                <a:cxn ang="0">
                  <a:pos x="452536" y="316831"/>
                </a:cxn>
              </a:cxnLst>
              <a:rect l="0" t="0" r="0" b="0"/>
              <a:pathLst>
                <a:path w="161" h="152">
                  <a:moveTo>
                    <a:pt x="137" y="96"/>
                  </a:moveTo>
                  <a:cubicBezTo>
                    <a:pt x="112" y="126"/>
                    <a:pt x="102" y="140"/>
                    <a:pt x="74" y="145"/>
                  </a:cubicBezTo>
                  <a:cubicBezTo>
                    <a:pt x="32" y="152"/>
                    <a:pt x="0" y="115"/>
                    <a:pt x="15" y="78"/>
                  </a:cubicBezTo>
                  <a:cubicBezTo>
                    <a:pt x="29" y="44"/>
                    <a:pt x="67" y="0"/>
                    <a:pt x="107" y="9"/>
                  </a:cubicBezTo>
                  <a:cubicBezTo>
                    <a:pt x="147" y="19"/>
                    <a:pt x="161" y="65"/>
                    <a:pt x="137" y="96"/>
                  </a:cubicBezTo>
                  <a:close/>
                </a:path>
              </a:pathLst>
            </a:custGeom>
            <a:solidFill>
              <a:srgbClr val="FF8B7B"/>
            </a:solidFill>
            <a:ln w="9525">
              <a:noFill/>
            </a:ln>
          </p:spPr>
          <p:txBody>
            <a:bodyPr/>
            <a:lstStyle/>
            <a:p>
              <a:endParaRPr lang="zh-CN" altLang="en-US"/>
            </a:p>
          </p:txBody>
        </p:sp>
        <p:sp>
          <p:nvSpPr>
            <p:cNvPr id="2134" name="ïṧḷïḍe"/>
            <p:cNvSpPr/>
            <p:nvPr/>
          </p:nvSpPr>
          <p:spPr>
            <a:xfrm>
              <a:off x="7512051" y="4360863"/>
              <a:ext cx="115888" cy="114300"/>
            </a:xfrm>
            <a:custGeom>
              <a:avLst/>
              <a:gdLst/>
              <a:ahLst/>
              <a:cxnLst>
                <a:cxn ang="0">
                  <a:pos x="112576" y="114300"/>
                </a:cxn>
                <a:cxn ang="0">
                  <a:pos x="105954" y="114300"/>
                </a:cxn>
                <a:cxn ang="0">
                  <a:pos x="0" y="9797"/>
                </a:cxn>
                <a:cxn ang="0">
                  <a:pos x="0" y="3265"/>
                </a:cxn>
                <a:cxn ang="0">
                  <a:pos x="6622" y="3265"/>
                </a:cxn>
                <a:cxn ang="0">
                  <a:pos x="115888" y="104502"/>
                </a:cxn>
                <a:cxn ang="0">
                  <a:pos x="115888" y="114300"/>
                </a:cxn>
                <a:cxn ang="0">
                  <a:pos x="112576" y="114300"/>
                </a:cxn>
              </a:cxnLst>
              <a:rect l="0" t="0" r="0" b="0"/>
              <a:pathLst>
                <a:path w="35" h="35">
                  <a:moveTo>
                    <a:pt x="34" y="35"/>
                  </a:moveTo>
                  <a:cubicBezTo>
                    <a:pt x="33" y="35"/>
                    <a:pt x="33" y="35"/>
                    <a:pt x="32" y="35"/>
                  </a:cubicBezTo>
                  <a:cubicBezTo>
                    <a:pt x="0" y="3"/>
                    <a:pt x="0" y="3"/>
                    <a:pt x="0" y="3"/>
                  </a:cubicBezTo>
                  <a:cubicBezTo>
                    <a:pt x="0" y="3"/>
                    <a:pt x="0" y="2"/>
                    <a:pt x="0" y="1"/>
                  </a:cubicBezTo>
                  <a:cubicBezTo>
                    <a:pt x="1" y="0"/>
                    <a:pt x="2" y="0"/>
                    <a:pt x="2" y="1"/>
                  </a:cubicBezTo>
                  <a:cubicBezTo>
                    <a:pt x="35" y="32"/>
                    <a:pt x="35" y="32"/>
                    <a:pt x="35" y="32"/>
                  </a:cubicBezTo>
                  <a:cubicBezTo>
                    <a:pt x="35" y="33"/>
                    <a:pt x="35" y="34"/>
                    <a:pt x="35" y="35"/>
                  </a:cubicBezTo>
                  <a:cubicBezTo>
                    <a:pt x="34" y="35"/>
                    <a:pt x="34" y="35"/>
                    <a:pt x="34" y="35"/>
                  </a:cubicBezTo>
                  <a:close/>
                </a:path>
              </a:pathLst>
            </a:custGeom>
            <a:solidFill>
              <a:srgbClr val="0F264C"/>
            </a:solidFill>
            <a:ln w="9525">
              <a:noFill/>
            </a:ln>
          </p:spPr>
          <p:txBody>
            <a:bodyPr/>
            <a:lstStyle/>
            <a:p>
              <a:endParaRPr lang="zh-CN" altLang="en-US"/>
            </a:p>
          </p:txBody>
        </p:sp>
        <p:sp>
          <p:nvSpPr>
            <p:cNvPr id="2135" name="iṡlîḍè"/>
            <p:cNvSpPr/>
            <p:nvPr/>
          </p:nvSpPr>
          <p:spPr>
            <a:xfrm>
              <a:off x="7483476" y="4037013"/>
              <a:ext cx="382588" cy="523875"/>
            </a:xfrm>
            <a:custGeom>
              <a:avLst/>
              <a:gdLst/>
              <a:ahLst/>
              <a:cxnLst>
                <a:cxn ang="0">
                  <a:pos x="29683" y="102139"/>
                </a:cxn>
                <a:cxn ang="0">
                  <a:pos x="158312" y="280058"/>
                </a:cxn>
                <a:cxn ang="0">
                  <a:pos x="108839" y="461273"/>
                </a:cxn>
                <a:cxn ang="0">
                  <a:pos x="303431" y="303122"/>
                </a:cxn>
                <a:cxn ang="0">
                  <a:pos x="234170" y="72485"/>
                </a:cxn>
                <a:cxn ang="0">
                  <a:pos x="29683" y="102139"/>
                </a:cxn>
              </a:cxnLst>
              <a:rect l="0" t="0" r="0" b="0"/>
              <a:pathLst>
                <a:path w="116" h="159">
                  <a:moveTo>
                    <a:pt x="9" y="31"/>
                  </a:moveTo>
                  <a:cubicBezTo>
                    <a:pt x="11" y="40"/>
                    <a:pt x="29" y="76"/>
                    <a:pt x="48" y="85"/>
                  </a:cubicBezTo>
                  <a:cubicBezTo>
                    <a:pt x="41" y="92"/>
                    <a:pt x="0" y="121"/>
                    <a:pt x="33" y="140"/>
                  </a:cubicBezTo>
                  <a:cubicBezTo>
                    <a:pt x="65" y="159"/>
                    <a:pt x="104" y="120"/>
                    <a:pt x="92" y="92"/>
                  </a:cubicBezTo>
                  <a:cubicBezTo>
                    <a:pt x="116" y="63"/>
                    <a:pt x="93" y="36"/>
                    <a:pt x="71" y="22"/>
                  </a:cubicBezTo>
                  <a:cubicBezTo>
                    <a:pt x="49" y="8"/>
                    <a:pt x="4" y="0"/>
                    <a:pt x="9" y="31"/>
                  </a:cubicBezTo>
                  <a:close/>
                </a:path>
              </a:pathLst>
            </a:custGeom>
            <a:solidFill>
              <a:srgbClr val="0F264C"/>
            </a:solidFill>
            <a:ln w="9525">
              <a:noFill/>
            </a:ln>
          </p:spPr>
          <p:txBody>
            <a:bodyPr/>
            <a:lstStyle/>
            <a:p>
              <a:endParaRPr lang="zh-CN" altLang="en-US"/>
            </a:p>
          </p:txBody>
        </p:sp>
        <p:sp>
          <p:nvSpPr>
            <p:cNvPr id="2136" name="íŝľîḋe"/>
            <p:cNvSpPr/>
            <p:nvPr/>
          </p:nvSpPr>
          <p:spPr>
            <a:xfrm>
              <a:off x="7407276" y="4106863"/>
              <a:ext cx="155575" cy="68263"/>
            </a:xfrm>
            <a:custGeom>
              <a:avLst/>
              <a:gdLst/>
              <a:ahLst/>
              <a:cxnLst>
                <a:cxn ang="0">
                  <a:pos x="0" y="52009"/>
                </a:cxn>
                <a:cxn ang="0">
                  <a:pos x="148954" y="68263"/>
                </a:cxn>
                <a:cxn ang="0">
                  <a:pos x="112543" y="3250"/>
                </a:cxn>
                <a:cxn ang="0">
                  <a:pos x="0" y="52009"/>
                </a:cxn>
              </a:cxnLst>
              <a:rect l="0" t="0" r="0" b="0"/>
              <a:pathLst>
                <a:path w="47" h="21">
                  <a:moveTo>
                    <a:pt x="0" y="16"/>
                  </a:moveTo>
                  <a:cubicBezTo>
                    <a:pt x="0" y="16"/>
                    <a:pt x="35" y="11"/>
                    <a:pt x="45" y="21"/>
                  </a:cubicBezTo>
                  <a:cubicBezTo>
                    <a:pt x="47" y="13"/>
                    <a:pt x="45" y="0"/>
                    <a:pt x="34" y="1"/>
                  </a:cubicBezTo>
                  <a:cubicBezTo>
                    <a:pt x="22" y="2"/>
                    <a:pt x="0" y="16"/>
                    <a:pt x="0" y="16"/>
                  </a:cubicBezTo>
                  <a:close/>
                </a:path>
              </a:pathLst>
            </a:custGeom>
            <a:solidFill>
              <a:srgbClr val="0F264C"/>
            </a:solidFill>
            <a:ln w="9525">
              <a:noFill/>
            </a:ln>
          </p:spPr>
          <p:txBody>
            <a:bodyPr/>
            <a:lstStyle/>
            <a:p>
              <a:endParaRPr lang="zh-CN" altLang="en-US"/>
            </a:p>
          </p:txBody>
        </p:sp>
        <p:sp>
          <p:nvSpPr>
            <p:cNvPr id="2137" name="îSḷîḓê"/>
            <p:cNvSpPr/>
            <p:nvPr/>
          </p:nvSpPr>
          <p:spPr>
            <a:xfrm>
              <a:off x="7697788" y="4106863"/>
              <a:ext cx="147638" cy="223838"/>
            </a:xfrm>
            <a:custGeom>
              <a:avLst/>
              <a:gdLst/>
              <a:ahLst/>
              <a:cxnLst>
                <a:cxn ang="0">
                  <a:pos x="104987" y="223838"/>
                </a:cxn>
                <a:cxn ang="0">
                  <a:pos x="101706" y="223838"/>
                </a:cxn>
                <a:cxn ang="0">
                  <a:pos x="101706" y="213962"/>
                </a:cxn>
                <a:cxn ang="0">
                  <a:pos x="121391" y="98752"/>
                </a:cxn>
                <a:cxn ang="0">
                  <a:pos x="3280" y="13166"/>
                </a:cxn>
                <a:cxn ang="0">
                  <a:pos x="0" y="6583"/>
                </a:cxn>
                <a:cxn ang="0">
                  <a:pos x="6561" y="0"/>
                </a:cxn>
                <a:cxn ang="0">
                  <a:pos x="131233" y="95460"/>
                </a:cxn>
                <a:cxn ang="0">
                  <a:pos x="108267" y="220546"/>
                </a:cxn>
                <a:cxn ang="0">
                  <a:pos x="104987" y="223838"/>
                </a:cxn>
              </a:cxnLst>
              <a:rect l="0" t="0" r="0" b="0"/>
              <a:pathLst>
                <a:path w="45" h="68">
                  <a:moveTo>
                    <a:pt x="32" y="68"/>
                  </a:moveTo>
                  <a:cubicBezTo>
                    <a:pt x="31" y="68"/>
                    <a:pt x="31" y="68"/>
                    <a:pt x="31" y="68"/>
                  </a:cubicBezTo>
                  <a:cubicBezTo>
                    <a:pt x="30" y="67"/>
                    <a:pt x="30" y="66"/>
                    <a:pt x="31" y="65"/>
                  </a:cubicBezTo>
                  <a:cubicBezTo>
                    <a:pt x="39" y="53"/>
                    <a:pt x="41" y="41"/>
                    <a:pt x="37" y="30"/>
                  </a:cubicBezTo>
                  <a:cubicBezTo>
                    <a:pt x="32" y="17"/>
                    <a:pt x="18" y="7"/>
                    <a:pt x="1" y="4"/>
                  </a:cubicBezTo>
                  <a:cubicBezTo>
                    <a:pt x="1" y="3"/>
                    <a:pt x="0" y="3"/>
                    <a:pt x="0" y="2"/>
                  </a:cubicBezTo>
                  <a:cubicBezTo>
                    <a:pt x="0" y="1"/>
                    <a:pt x="1" y="0"/>
                    <a:pt x="2" y="0"/>
                  </a:cubicBezTo>
                  <a:cubicBezTo>
                    <a:pt x="20" y="4"/>
                    <a:pt x="35" y="15"/>
                    <a:pt x="40" y="29"/>
                  </a:cubicBezTo>
                  <a:cubicBezTo>
                    <a:pt x="43" y="37"/>
                    <a:pt x="45" y="51"/>
                    <a:pt x="33" y="67"/>
                  </a:cubicBezTo>
                  <a:cubicBezTo>
                    <a:pt x="33" y="68"/>
                    <a:pt x="32" y="68"/>
                    <a:pt x="32" y="68"/>
                  </a:cubicBezTo>
                  <a:close/>
                </a:path>
              </a:pathLst>
            </a:custGeom>
            <a:solidFill>
              <a:srgbClr val="0F264C"/>
            </a:solidFill>
            <a:ln w="9525">
              <a:noFill/>
            </a:ln>
          </p:spPr>
          <p:txBody>
            <a:bodyPr/>
            <a:lstStyle/>
            <a:p>
              <a:endParaRPr lang="zh-CN" altLang="en-US"/>
            </a:p>
          </p:txBody>
        </p:sp>
        <p:sp>
          <p:nvSpPr>
            <p:cNvPr id="2138" name="iSľiḑê"/>
            <p:cNvSpPr/>
            <p:nvPr/>
          </p:nvSpPr>
          <p:spPr>
            <a:xfrm>
              <a:off x="7519988" y="4429125"/>
              <a:ext cx="128588" cy="112713"/>
            </a:xfrm>
            <a:custGeom>
              <a:avLst/>
              <a:gdLst/>
              <a:ahLst/>
              <a:cxnLst>
                <a:cxn ang="0">
                  <a:pos x="108805" y="86192"/>
                </a:cxn>
                <a:cxn ang="0">
                  <a:pos x="39565" y="112713"/>
                </a:cxn>
                <a:cxn ang="0">
                  <a:pos x="16485" y="53041"/>
                </a:cxn>
                <a:cxn ang="0">
                  <a:pos x="98913" y="13260"/>
                </a:cxn>
                <a:cxn ang="0">
                  <a:pos x="108805" y="86192"/>
                </a:cxn>
              </a:cxnLst>
              <a:rect l="0" t="0" r="0" b="0"/>
              <a:pathLst>
                <a:path w="39" h="34">
                  <a:moveTo>
                    <a:pt x="33" y="26"/>
                  </a:moveTo>
                  <a:cubicBezTo>
                    <a:pt x="27" y="31"/>
                    <a:pt x="19" y="34"/>
                    <a:pt x="12" y="34"/>
                  </a:cubicBezTo>
                  <a:cubicBezTo>
                    <a:pt x="2" y="33"/>
                    <a:pt x="0" y="24"/>
                    <a:pt x="5" y="16"/>
                  </a:cubicBezTo>
                  <a:cubicBezTo>
                    <a:pt x="10" y="8"/>
                    <a:pt x="21" y="0"/>
                    <a:pt x="30" y="4"/>
                  </a:cubicBezTo>
                  <a:cubicBezTo>
                    <a:pt x="39" y="8"/>
                    <a:pt x="39" y="19"/>
                    <a:pt x="33" y="26"/>
                  </a:cubicBezTo>
                  <a:close/>
                </a:path>
              </a:pathLst>
            </a:custGeom>
            <a:solidFill>
              <a:srgbClr val="FF8B7B"/>
            </a:solidFill>
            <a:ln w="9525">
              <a:noFill/>
            </a:ln>
          </p:spPr>
          <p:txBody>
            <a:bodyPr/>
            <a:lstStyle/>
            <a:p>
              <a:endParaRPr lang="zh-CN" altLang="en-US"/>
            </a:p>
          </p:txBody>
        </p:sp>
        <p:sp>
          <p:nvSpPr>
            <p:cNvPr id="2139" name="iṩḷiḑe"/>
            <p:cNvSpPr/>
            <p:nvPr/>
          </p:nvSpPr>
          <p:spPr>
            <a:xfrm>
              <a:off x="6018213" y="4667250"/>
              <a:ext cx="554038" cy="585788"/>
            </a:xfrm>
            <a:custGeom>
              <a:avLst/>
              <a:gdLst/>
              <a:ahLst/>
              <a:cxnLst>
                <a:cxn ang="0">
                  <a:pos x="399039" y="105310"/>
                </a:cxn>
                <a:cxn ang="0">
                  <a:pos x="23084" y="0"/>
                </a:cxn>
                <a:cxn ang="0">
                  <a:pos x="0" y="329094"/>
                </a:cxn>
                <a:cxn ang="0">
                  <a:pos x="554038" y="490350"/>
                </a:cxn>
                <a:cxn ang="0">
                  <a:pos x="399039" y="105310"/>
                </a:cxn>
              </a:cxnLst>
              <a:rect l="0" t="0" r="0" b="0"/>
              <a:pathLst>
                <a:path w="168" h="178">
                  <a:moveTo>
                    <a:pt x="121" y="32"/>
                  </a:moveTo>
                  <a:cubicBezTo>
                    <a:pt x="121" y="32"/>
                    <a:pt x="74" y="16"/>
                    <a:pt x="7" y="0"/>
                  </a:cubicBezTo>
                  <a:cubicBezTo>
                    <a:pt x="0" y="100"/>
                    <a:pt x="0" y="100"/>
                    <a:pt x="0" y="100"/>
                  </a:cubicBezTo>
                  <a:cubicBezTo>
                    <a:pt x="64" y="133"/>
                    <a:pt x="121" y="178"/>
                    <a:pt x="168" y="149"/>
                  </a:cubicBezTo>
                  <a:lnTo>
                    <a:pt x="121" y="32"/>
                  </a:lnTo>
                  <a:close/>
                </a:path>
              </a:pathLst>
            </a:custGeom>
            <a:solidFill>
              <a:srgbClr val="0F264C"/>
            </a:solidFill>
            <a:ln w="9525">
              <a:noFill/>
            </a:ln>
          </p:spPr>
          <p:txBody>
            <a:bodyPr/>
            <a:lstStyle/>
            <a:p>
              <a:endParaRPr lang="zh-CN" altLang="en-US"/>
            </a:p>
          </p:txBody>
        </p:sp>
        <p:sp>
          <p:nvSpPr>
            <p:cNvPr id="2140" name="îSļiḋê"/>
            <p:cNvSpPr/>
            <p:nvPr/>
          </p:nvSpPr>
          <p:spPr>
            <a:xfrm>
              <a:off x="5988051" y="4643438"/>
              <a:ext cx="133350" cy="398463"/>
            </a:xfrm>
            <a:custGeom>
              <a:avLst/>
              <a:gdLst/>
              <a:ahLst/>
              <a:cxnLst>
                <a:cxn ang="0">
                  <a:pos x="23336" y="0"/>
                </a:cxn>
                <a:cxn ang="0">
                  <a:pos x="0" y="365532"/>
                </a:cxn>
                <a:cxn ang="0">
                  <a:pos x="80010" y="398463"/>
                </a:cxn>
                <a:cxn ang="0">
                  <a:pos x="120015" y="19758"/>
                </a:cxn>
                <a:cxn ang="0">
                  <a:pos x="23336" y="0"/>
                </a:cxn>
              </a:cxnLst>
              <a:rect l="0" t="0" r="0" b="0"/>
              <a:pathLst>
                <a:path w="40" h="121">
                  <a:moveTo>
                    <a:pt x="7" y="0"/>
                  </a:moveTo>
                  <a:cubicBezTo>
                    <a:pt x="7" y="0"/>
                    <a:pt x="13" y="50"/>
                    <a:pt x="0" y="111"/>
                  </a:cubicBezTo>
                  <a:cubicBezTo>
                    <a:pt x="9" y="116"/>
                    <a:pt x="24" y="121"/>
                    <a:pt x="24" y="121"/>
                  </a:cubicBezTo>
                  <a:cubicBezTo>
                    <a:pt x="24" y="121"/>
                    <a:pt x="40" y="65"/>
                    <a:pt x="36" y="6"/>
                  </a:cubicBezTo>
                  <a:cubicBezTo>
                    <a:pt x="25" y="2"/>
                    <a:pt x="7" y="0"/>
                    <a:pt x="7" y="0"/>
                  </a:cubicBezTo>
                  <a:close/>
                </a:path>
              </a:pathLst>
            </a:custGeom>
            <a:solidFill>
              <a:srgbClr val="9FC6FF"/>
            </a:solidFill>
            <a:ln w="9525">
              <a:noFill/>
            </a:ln>
          </p:spPr>
          <p:txBody>
            <a:bodyPr/>
            <a:lstStyle/>
            <a:p>
              <a:endParaRPr lang="zh-CN" altLang="en-US"/>
            </a:p>
          </p:txBody>
        </p:sp>
        <p:sp>
          <p:nvSpPr>
            <p:cNvPr id="2141" name="íSļíďe"/>
            <p:cNvSpPr/>
            <p:nvPr/>
          </p:nvSpPr>
          <p:spPr>
            <a:xfrm>
              <a:off x="6345238" y="4640263"/>
              <a:ext cx="260350" cy="541338"/>
            </a:xfrm>
            <a:custGeom>
              <a:avLst/>
              <a:gdLst/>
              <a:ahLst/>
              <a:cxnLst>
                <a:cxn ang="0">
                  <a:pos x="257054" y="511630"/>
                </a:cxn>
                <a:cxn ang="0">
                  <a:pos x="217507" y="541338"/>
                </a:cxn>
                <a:cxn ang="0">
                  <a:pos x="207620" y="534736"/>
                </a:cxn>
                <a:cxn ang="0">
                  <a:pos x="0" y="9902"/>
                </a:cxn>
                <a:cxn ang="0">
                  <a:pos x="6591" y="0"/>
                </a:cxn>
                <a:cxn ang="0">
                  <a:pos x="59320" y="9902"/>
                </a:cxn>
                <a:cxn ang="0">
                  <a:pos x="69206" y="19805"/>
                </a:cxn>
                <a:cxn ang="0">
                  <a:pos x="260350" y="501727"/>
                </a:cxn>
                <a:cxn ang="0">
                  <a:pos x="257054" y="511630"/>
                </a:cxn>
              </a:cxnLst>
              <a:rect l="0" t="0" r="0" b="0"/>
              <a:pathLst>
                <a:path w="79" h="164">
                  <a:moveTo>
                    <a:pt x="78" y="155"/>
                  </a:moveTo>
                  <a:cubicBezTo>
                    <a:pt x="66" y="164"/>
                    <a:pt x="66" y="164"/>
                    <a:pt x="66" y="164"/>
                  </a:cubicBezTo>
                  <a:cubicBezTo>
                    <a:pt x="65" y="164"/>
                    <a:pt x="64" y="164"/>
                    <a:pt x="63" y="162"/>
                  </a:cubicBezTo>
                  <a:cubicBezTo>
                    <a:pt x="0" y="3"/>
                    <a:pt x="0" y="3"/>
                    <a:pt x="0" y="3"/>
                  </a:cubicBezTo>
                  <a:cubicBezTo>
                    <a:pt x="0" y="2"/>
                    <a:pt x="0" y="0"/>
                    <a:pt x="2" y="0"/>
                  </a:cubicBezTo>
                  <a:cubicBezTo>
                    <a:pt x="18" y="3"/>
                    <a:pt x="18" y="3"/>
                    <a:pt x="18" y="3"/>
                  </a:cubicBezTo>
                  <a:cubicBezTo>
                    <a:pt x="20" y="4"/>
                    <a:pt x="20" y="5"/>
                    <a:pt x="21" y="6"/>
                  </a:cubicBezTo>
                  <a:cubicBezTo>
                    <a:pt x="79" y="152"/>
                    <a:pt x="79" y="152"/>
                    <a:pt x="79" y="152"/>
                  </a:cubicBezTo>
                  <a:cubicBezTo>
                    <a:pt x="79" y="154"/>
                    <a:pt x="79" y="155"/>
                    <a:pt x="78" y="155"/>
                  </a:cubicBezTo>
                  <a:close/>
                </a:path>
              </a:pathLst>
            </a:custGeom>
            <a:solidFill>
              <a:srgbClr val="0053CC"/>
            </a:solidFill>
            <a:ln w="9525">
              <a:noFill/>
            </a:ln>
          </p:spPr>
          <p:txBody>
            <a:bodyPr/>
            <a:lstStyle/>
            <a:p>
              <a:endParaRPr lang="zh-CN" altLang="en-US"/>
            </a:p>
          </p:txBody>
        </p:sp>
        <p:sp>
          <p:nvSpPr>
            <p:cNvPr id="2142" name="íṣļíḑé"/>
            <p:cNvSpPr/>
            <p:nvPr/>
          </p:nvSpPr>
          <p:spPr>
            <a:xfrm>
              <a:off x="6519863" y="5072063"/>
              <a:ext cx="69850" cy="52388"/>
            </a:xfrm>
            <a:custGeom>
              <a:avLst/>
              <a:gdLst/>
              <a:ahLst/>
              <a:cxnLst>
                <a:cxn ang="0">
                  <a:pos x="0" y="36016"/>
                </a:cxn>
                <a:cxn ang="0">
                  <a:pos x="6652" y="49113"/>
                </a:cxn>
                <a:cxn ang="0">
                  <a:pos x="9978" y="52388"/>
                </a:cxn>
                <a:cxn ang="0">
                  <a:pos x="66523" y="22919"/>
                </a:cxn>
                <a:cxn ang="0">
                  <a:pos x="66523" y="16371"/>
                </a:cxn>
                <a:cxn ang="0">
                  <a:pos x="63197" y="3274"/>
                </a:cxn>
                <a:cxn ang="0">
                  <a:pos x="56545" y="0"/>
                </a:cxn>
                <a:cxn ang="0">
                  <a:pos x="3326" y="29468"/>
                </a:cxn>
                <a:cxn ang="0">
                  <a:pos x="0" y="36016"/>
                </a:cxn>
              </a:cxnLst>
              <a:rect l="0" t="0" r="0" b="0"/>
              <a:pathLst>
                <a:path w="21" h="16">
                  <a:moveTo>
                    <a:pt x="0" y="11"/>
                  </a:moveTo>
                  <a:cubicBezTo>
                    <a:pt x="2" y="15"/>
                    <a:pt x="2" y="15"/>
                    <a:pt x="2" y="15"/>
                  </a:cubicBezTo>
                  <a:cubicBezTo>
                    <a:pt x="2" y="16"/>
                    <a:pt x="3" y="16"/>
                    <a:pt x="3" y="16"/>
                  </a:cubicBezTo>
                  <a:cubicBezTo>
                    <a:pt x="20" y="7"/>
                    <a:pt x="20" y="7"/>
                    <a:pt x="20" y="7"/>
                  </a:cubicBezTo>
                  <a:cubicBezTo>
                    <a:pt x="21" y="7"/>
                    <a:pt x="21" y="6"/>
                    <a:pt x="20" y="5"/>
                  </a:cubicBezTo>
                  <a:cubicBezTo>
                    <a:pt x="19" y="1"/>
                    <a:pt x="19" y="1"/>
                    <a:pt x="19" y="1"/>
                  </a:cubicBezTo>
                  <a:cubicBezTo>
                    <a:pt x="18" y="0"/>
                    <a:pt x="18" y="0"/>
                    <a:pt x="17" y="0"/>
                  </a:cubicBezTo>
                  <a:cubicBezTo>
                    <a:pt x="1" y="9"/>
                    <a:pt x="1" y="9"/>
                    <a:pt x="1" y="9"/>
                  </a:cubicBezTo>
                  <a:cubicBezTo>
                    <a:pt x="0" y="9"/>
                    <a:pt x="0" y="10"/>
                    <a:pt x="0" y="11"/>
                  </a:cubicBezTo>
                  <a:close/>
                </a:path>
              </a:pathLst>
            </a:custGeom>
            <a:solidFill>
              <a:srgbClr val="0F264C"/>
            </a:solidFill>
            <a:ln w="9525">
              <a:noFill/>
            </a:ln>
          </p:spPr>
          <p:txBody>
            <a:bodyPr/>
            <a:lstStyle/>
            <a:p>
              <a:endParaRPr lang="zh-CN" altLang="en-US"/>
            </a:p>
          </p:txBody>
        </p:sp>
        <p:sp>
          <p:nvSpPr>
            <p:cNvPr id="2143" name="îśḻïḓè"/>
            <p:cNvSpPr/>
            <p:nvPr/>
          </p:nvSpPr>
          <p:spPr>
            <a:xfrm>
              <a:off x="6357938" y="4683125"/>
              <a:ext cx="76200" cy="33338"/>
            </a:xfrm>
            <a:custGeom>
              <a:avLst/>
              <a:gdLst/>
              <a:ahLst/>
              <a:cxnLst>
                <a:cxn ang="0">
                  <a:pos x="0" y="16669"/>
                </a:cxn>
                <a:cxn ang="0">
                  <a:pos x="6626" y="30004"/>
                </a:cxn>
                <a:cxn ang="0">
                  <a:pos x="9939" y="33338"/>
                </a:cxn>
                <a:cxn ang="0">
                  <a:pos x="76200" y="20002"/>
                </a:cxn>
                <a:cxn ang="0">
                  <a:pos x="76200" y="16669"/>
                </a:cxn>
                <a:cxn ang="0">
                  <a:pos x="72886" y="3333"/>
                </a:cxn>
                <a:cxn ang="0">
                  <a:pos x="66260" y="0"/>
                </a:cxn>
                <a:cxn ang="0">
                  <a:pos x="3313" y="13335"/>
                </a:cxn>
                <a:cxn ang="0">
                  <a:pos x="0" y="16669"/>
                </a:cxn>
              </a:cxnLst>
              <a:rect l="0" t="0" r="0" b="0"/>
              <a:pathLst>
                <a:path w="23" h="10">
                  <a:moveTo>
                    <a:pt x="0" y="5"/>
                  </a:moveTo>
                  <a:cubicBezTo>
                    <a:pt x="2" y="9"/>
                    <a:pt x="2" y="9"/>
                    <a:pt x="2" y="9"/>
                  </a:cubicBezTo>
                  <a:cubicBezTo>
                    <a:pt x="2" y="10"/>
                    <a:pt x="3" y="10"/>
                    <a:pt x="3" y="10"/>
                  </a:cubicBezTo>
                  <a:cubicBezTo>
                    <a:pt x="23" y="6"/>
                    <a:pt x="23" y="6"/>
                    <a:pt x="23" y="6"/>
                  </a:cubicBezTo>
                  <a:cubicBezTo>
                    <a:pt x="23" y="6"/>
                    <a:pt x="23" y="6"/>
                    <a:pt x="23" y="5"/>
                  </a:cubicBezTo>
                  <a:cubicBezTo>
                    <a:pt x="22" y="1"/>
                    <a:pt x="22" y="1"/>
                    <a:pt x="22" y="1"/>
                  </a:cubicBezTo>
                  <a:cubicBezTo>
                    <a:pt x="21" y="0"/>
                    <a:pt x="21" y="0"/>
                    <a:pt x="20" y="0"/>
                  </a:cubicBezTo>
                  <a:cubicBezTo>
                    <a:pt x="1" y="4"/>
                    <a:pt x="1" y="4"/>
                    <a:pt x="1" y="4"/>
                  </a:cubicBezTo>
                  <a:cubicBezTo>
                    <a:pt x="0" y="4"/>
                    <a:pt x="0" y="4"/>
                    <a:pt x="0" y="5"/>
                  </a:cubicBezTo>
                  <a:close/>
                </a:path>
              </a:pathLst>
            </a:custGeom>
            <a:solidFill>
              <a:srgbClr val="0F264C"/>
            </a:solidFill>
            <a:ln w="9525">
              <a:noFill/>
            </a:ln>
          </p:spPr>
          <p:txBody>
            <a:bodyPr/>
            <a:lstStyle/>
            <a:p>
              <a:endParaRPr lang="zh-CN" altLang="en-US"/>
            </a:p>
          </p:txBody>
        </p:sp>
        <p:sp>
          <p:nvSpPr>
            <p:cNvPr id="2144" name="îSḷíḑê"/>
            <p:cNvSpPr/>
            <p:nvPr/>
          </p:nvSpPr>
          <p:spPr>
            <a:xfrm>
              <a:off x="6440488" y="4878388"/>
              <a:ext cx="69850" cy="42863"/>
            </a:xfrm>
            <a:custGeom>
              <a:avLst/>
              <a:gdLst/>
              <a:ahLst/>
              <a:cxnLst>
                <a:cxn ang="0">
                  <a:pos x="0" y="26377"/>
                </a:cxn>
                <a:cxn ang="0">
                  <a:pos x="3326" y="39565"/>
                </a:cxn>
                <a:cxn ang="0">
                  <a:pos x="9978" y="42863"/>
                </a:cxn>
                <a:cxn ang="0">
                  <a:pos x="69850" y="23080"/>
                </a:cxn>
                <a:cxn ang="0">
                  <a:pos x="69850" y="16485"/>
                </a:cxn>
                <a:cxn ang="0">
                  <a:pos x="66523" y="3297"/>
                </a:cxn>
                <a:cxn ang="0">
                  <a:pos x="59871" y="0"/>
                </a:cxn>
                <a:cxn ang="0">
                  <a:pos x="0" y="19782"/>
                </a:cxn>
                <a:cxn ang="0">
                  <a:pos x="0" y="26377"/>
                </a:cxn>
              </a:cxnLst>
              <a:rect l="0" t="0" r="0" b="0"/>
              <a:pathLst>
                <a:path w="21" h="13">
                  <a:moveTo>
                    <a:pt x="0" y="8"/>
                  </a:moveTo>
                  <a:cubicBezTo>
                    <a:pt x="1" y="12"/>
                    <a:pt x="1" y="12"/>
                    <a:pt x="1" y="12"/>
                  </a:cubicBezTo>
                  <a:cubicBezTo>
                    <a:pt x="2" y="13"/>
                    <a:pt x="2" y="13"/>
                    <a:pt x="3" y="13"/>
                  </a:cubicBezTo>
                  <a:cubicBezTo>
                    <a:pt x="21" y="7"/>
                    <a:pt x="21" y="7"/>
                    <a:pt x="21" y="7"/>
                  </a:cubicBezTo>
                  <a:cubicBezTo>
                    <a:pt x="21" y="7"/>
                    <a:pt x="21" y="6"/>
                    <a:pt x="21" y="5"/>
                  </a:cubicBezTo>
                  <a:cubicBezTo>
                    <a:pt x="20" y="1"/>
                    <a:pt x="20" y="1"/>
                    <a:pt x="20" y="1"/>
                  </a:cubicBezTo>
                  <a:cubicBezTo>
                    <a:pt x="19" y="0"/>
                    <a:pt x="19" y="0"/>
                    <a:pt x="18" y="0"/>
                  </a:cubicBezTo>
                  <a:cubicBezTo>
                    <a:pt x="0" y="6"/>
                    <a:pt x="0" y="6"/>
                    <a:pt x="0" y="6"/>
                  </a:cubicBezTo>
                  <a:cubicBezTo>
                    <a:pt x="0" y="6"/>
                    <a:pt x="0" y="7"/>
                    <a:pt x="0" y="8"/>
                  </a:cubicBezTo>
                  <a:close/>
                </a:path>
              </a:pathLst>
            </a:custGeom>
            <a:solidFill>
              <a:srgbClr val="0F264C"/>
            </a:solidFill>
            <a:ln w="9525">
              <a:noFill/>
            </a:ln>
          </p:spPr>
          <p:txBody>
            <a:bodyPr/>
            <a:lstStyle/>
            <a:p>
              <a:endParaRPr lang="zh-CN" altLang="en-US"/>
            </a:p>
          </p:txBody>
        </p:sp>
        <p:sp>
          <p:nvSpPr>
            <p:cNvPr id="2145" name="îslíďe"/>
            <p:cNvSpPr/>
            <p:nvPr/>
          </p:nvSpPr>
          <p:spPr>
            <a:xfrm>
              <a:off x="7407276" y="4287838"/>
              <a:ext cx="122238" cy="107950"/>
            </a:xfrm>
            <a:custGeom>
              <a:avLst/>
              <a:gdLst/>
              <a:ahLst/>
              <a:cxnLst>
                <a:cxn ang="0">
                  <a:pos x="122238" y="75237"/>
                </a:cxn>
                <a:cxn ang="0">
                  <a:pos x="52859" y="101407"/>
                </a:cxn>
                <a:cxn ang="0">
                  <a:pos x="29733" y="91593"/>
                </a:cxn>
                <a:cxn ang="0">
                  <a:pos x="26429" y="0"/>
                </a:cxn>
                <a:cxn ang="0">
                  <a:pos x="122238" y="75237"/>
                </a:cxn>
              </a:cxnLst>
              <a:rect l="0" t="0" r="0" b="0"/>
              <a:pathLst>
                <a:path w="37" h="33">
                  <a:moveTo>
                    <a:pt x="37" y="23"/>
                  </a:moveTo>
                  <a:cubicBezTo>
                    <a:pt x="32" y="30"/>
                    <a:pt x="23" y="33"/>
                    <a:pt x="16" y="31"/>
                  </a:cubicBezTo>
                  <a:cubicBezTo>
                    <a:pt x="13" y="30"/>
                    <a:pt x="11" y="29"/>
                    <a:pt x="9" y="28"/>
                  </a:cubicBezTo>
                  <a:cubicBezTo>
                    <a:pt x="1" y="21"/>
                    <a:pt x="0" y="9"/>
                    <a:pt x="8" y="0"/>
                  </a:cubicBezTo>
                  <a:lnTo>
                    <a:pt x="37" y="23"/>
                  </a:lnTo>
                  <a:close/>
                </a:path>
              </a:pathLst>
            </a:custGeom>
            <a:solidFill>
              <a:srgbClr val="0F264C"/>
            </a:solidFill>
            <a:ln w="9525">
              <a:noFill/>
            </a:ln>
          </p:spPr>
          <p:txBody>
            <a:bodyPr/>
            <a:lstStyle/>
            <a:p>
              <a:endParaRPr lang="zh-CN" altLang="en-US"/>
            </a:p>
          </p:txBody>
        </p:sp>
        <p:sp>
          <p:nvSpPr>
            <p:cNvPr id="2146" name="îṡḻïdê"/>
            <p:cNvSpPr/>
            <p:nvPr/>
          </p:nvSpPr>
          <p:spPr>
            <a:xfrm>
              <a:off x="7410451" y="4278313"/>
              <a:ext cx="26988" cy="22225"/>
            </a:xfrm>
            <a:custGeom>
              <a:avLst/>
              <a:gdLst/>
              <a:ahLst/>
              <a:cxnLst>
                <a:cxn ang="0">
                  <a:pos x="20241" y="22225"/>
                </a:cxn>
                <a:cxn ang="0">
                  <a:pos x="16867" y="22225"/>
                </a:cxn>
                <a:cxn ang="0">
                  <a:pos x="0" y="9525"/>
                </a:cxn>
                <a:cxn ang="0">
                  <a:pos x="0" y="3175"/>
                </a:cxn>
                <a:cxn ang="0">
                  <a:pos x="6747" y="3175"/>
                </a:cxn>
                <a:cxn ang="0">
                  <a:pos x="23614" y="15875"/>
                </a:cxn>
                <a:cxn ang="0">
                  <a:pos x="23614" y="22225"/>
                </a:cxn>
                <a:cxn ang="0">
                  <a:pos x="20241" y="22225"/>
                </a:cxn>
              </a:cxnLst>
              <a:rect l="0" t="0" r="0" b="0"/>
              <a:pathLst>
                <a:path w="8" h="7">
                  <a:moveTo>
                    <a:pt x="6" y="7"/>
                  </a:moveTo>
                  <a:cubicBezTo>
                    <a:pt x="5" y="7"/>
                    <a:pt x="5" y="7"/>
                    <a:pt x="5" y="7"/>
                  </a:cubicBezTo>
                  <a:cubicBezTo>
                    <a:pt x="0" y="3"/>
                    <a:pt x="0" y="3"/>
                    <a:pt x="0" y="3"/>
                  </a:cubicBezTo>
                  <a:cubicBezTo>
                    <a:pt x="0" y="3"/>
                    <a:pt x="0" y="2"/>
                    <a:pt x="0" y="1"/>
                  </a:cubicBezTo>
                  <a:cubicBezTo>
                    <a:pt x="1" y="0"/>
                    <a:pt x="2" y="0"/>
                    <a:pt x="2" y="1"/>
                  </a:cubicBezTo>
                  <a:cubicBezTo>
                    <a:pt x="7" y="5"/>
                    <a:pt x="7" y="5"/>
                    <a:pt x="7" y="5"/>
                  </a:cubicBezTo>
                  <a:cubicBezTo>
                    <a:pt x="8" y="5"/>
                    <a:pt x="8" y="6"/>
                    <a:pt x="7" y="7"/>
                  </a:cubicBezTo>
                  <a:cubicBezTo>
                    <a:pt x="7" y="7"/>
                    <a:pt x="7" y="7"/>
                    <a:pt x="6" y="7"/>
                  </a:cubicBezTo>
                  <a:close/>
                </a:path>
              </a:pathLst>
            </a:custGeom>
            <a:solidFill>
              <a:srgbClr val="0F264C"/>
            </a:solidFill>
            <a:ln w="9525">
              <a:noFill/>
            </a:ln>
          </p:spPr>
          <p:txBody>
            <a:bodyPr/>
            <a:lstStyle/>
            <a:p>
              <a:endParaRPr lang="zh-CN" altLang="en-US"/>
            </a:p>
          </p:txBody>
        </p:sp>
        <p:sp>
          <p:nvSpPr>
            <p:cNvPr id="2147" name="iš1iḓê"/>
            <p:cNvSpPr/>
            <p:nvPr/>
          </p:nvSpPr>
          <p:spPr>
            <a:xfrm>
              <a:off x="7459663" y="4300538"/>
              <a:ext cx="33338" cy="39688"/>
            </a:xfrm>
            <a:custGeom>
              <a:avLst/>
              <a:gdLst/>
              <a:ahLst/>
              <a:cxnLst>
                <a:cxn ang="0">
                  <a:pos x="26670" y="26458"/>
                </a:cxn>
                <a:cxn ang="0">
                  <a:pos x="3333" y="36380"/>
                </a:cxn>
                <a:cxn ang="0">
                  <a:pos x="6667" y="13229"/>
                </a:cxn>
                <a:cxn ang="0">
                  <a:pos x="26670" y="3307"/>
                </a:cxn>
                <a:cxn ang="0">
                  <a:pos x="26670" y="26458"/>
                </a:cxn>
              </a:cxnLst>
              <a:rect l="0" t="0" r="0" b="0"/>
              <a:pathLst>
                <a:path w="10" h="12">
                  <a:moveTo>
                    <a:pt x="8" y="8"/>
                  </a:moveTo>
                  <a:cubicBezTo>
                    <a:pt x="6" y="11"/>
                    <a:pt x="3" y="12"/>
                    <a:pt x="1" y="11"/>
                  </a:cubicBezTo>
                  <a:cubicBezTo>
                    <a:pt x="0" y="9"/>
                    <a:pt x="0" y="6"/>
                    <a:pt x="2" y="4"/>
                  </a:cubicBezTo>
                  <a:cubicBezTo>
                    <a:pt x="3" y="1"/>
                    <a:pt x="6" y="0"/>
                    <a:pt x="8" y="1"/>
                  </a:cubicBezTo>
                  <a:cubicBezTo>
                    <a:pt x="10" y="2"/>
                    <a:pt x="10" y="6"/>
                    <a:pt x="8" y="8"/>
                  </a:cubicBezTo>
                  <a:close/>
                </a:path>
              </a:pathLst>
            </a:custGeom>
            <a:solidFill>
              <a:srgbClr val="0F264C"/>
            </a:solidFill>
            <a:ln w="9525">
              <a:noFill/>
            </a:ln>
          </p:spPr>
          <p:txBody>
            <a:bodyPr/>
            <a:lstStyle/>
            <a:p>
              <a:endParaRPr lang="zh-CN" altLang="en-US"/>
            </a:p>
          </p:txBody>
        </p:sp>
        <p:sp>
          <p:nvSpPr>
            <p:cNvPr id="2148" name="íŝḷiḍe"/>
            <p:cNvSpPr/>
            <p:nvPr/>
          </p:nvSpPr>
          <p:spPr>
            <a:xfrm>
              <a:off x="7305676" y="4205288"/>
              <a:ext cx="117475" cy="107950"/>
            </a:xfrm>
            <a:custGeom>
              <a:avLst/>
              <a:gdLst/>
              <a:ahLst/>
              <a:cxnLst>
                <a:cxn ang="0">
                  <a:pos x="117475" y="75237"/>
                </a:cxn>
                <a:cxn ang="0">
                  <a:pos x="48947" y="101407"/>
                </a:cxn>
                <a:cxn ang="0">
                  <a:pos x="29368" y="91593"/>
                </a:cxn>
                <a:cxn ang="0">
                  <a:pos x="22842" y="0"/>
                </a:cxn>
                <a:cxn ang="0">
                  <a:pos x="117475" y="75237"/>
                </a:cxn>
              </a:cxnLst>
              <a:rect l="0" t="0" r="0" b="0"/>
              <a:pathLst>
                <a:path w="36" h="33">
                  <a:moveTo>
                    <a:pt x="36" y="23"/>
                  </a:moveTo>
                  <a:cubicBezTo>
                    <a:pt x="31" y="30"/>
                    <a:pt x="23" y="33"/>
                    <a:pt x="15" y="31"/>
                  </a:cubicBezTo>
                  <a:cubicBezTo>
                    <a:pt x="13" y="31"/>
                    <a:pt x="11" y="29"/>
                    <a:pt x="9" y="28"/>
                  </a:cubicBezTo>
                  <a:cubicBezTo>
                    <a:pt x="1" y="22"/>
                    <a:pt x="0" y="9"/>
                    <a:pt x="7" y="0"/>
                  </a:cubicBezTo>
                  <a:lnTo>
                    <a:pt x="36" y="23"/>
                  </a:lnTo>
                  <a:close/>
                </a:path>
              </a:pathLst>
            </a:custGeom>
            <a:solidFill>
              <a:srgbClr val="0F264C"/>
            </a:solidFill>
            <a:ln w="9525">
              <a:noFill/>
            </a:ln>
          </p:spPr>
          <p:txBody>
            <a:bodyPr/>
            <a:lstStyle/>
            <a:p>
              <a:endParaRPr lang="zh-CN" altLang="en-US"/>
            </a:p>
          </p:txBody>
        </p:sp>
        <p:sp>
          <p:nvSpPr>
            <p:cNvPr id="2149" name="iṧliḑe"/>
            <p:cNvSpPr/>
            <p:nvPr/>
          </p:nvSpPr>
          <p:spPr>
            <a:xfrm>
              <a:off x="7361238" y="4232275"/>
              <a:ext cx="33338" cy="38100"/>
            </a:xfrm>
            <a:custGeom>
              <a:avLst/>
              <a:gdLst/>
              <a:ahLst/>
              <a:cxnLst>
                <a:cxn ang="0">
                  <a:pos x="26670" y="25400"/>
                </a:cxn>
                <a:cxn ang="0">
                  <a:pos x="6667" y="34925"/>
                </a:cxn>
                <a:cxn ang="0">
                  <a:pos x="6667" y="12700"/>
                </a:cxn>
                <a:cxn ang="0">
                  <a:pos x="30004" y="3175"/>
                </a:cxn>
                <a:cxn ang="0">
                  <a:pos x="26670" y="25400"/>
                </a:cxn>
              </a:cxnLst>
              <a:rect l="0" t="0" r="0" b="0"/>
              <a:pathLst>
                <a:path w="10" h="12">
                  <a:moveTo>
                    <a:pt x="8" y="8"/>
                  </a:moveTo>
                  <a:cubicBezTo>
                    <a:pt x="6" y="11"/>
                    <a:pt x="4" y="12"/>
                    <a:pt x="2" y="11"/>
                  </a:cubicBezTo>
                  <a:cubicBezTo>
                    <a:pt x="0" y="10"/>
                    <a:pt x="0" y="6"/>
                    <a:pt x="2" y="4"/>
                  </a:cubicBezTo>
                  <a:cubicBezTo>
                    <a:pt x="4" y="1"/>
                    <a:pt x="7" y="0"/>
                    <a:pt x="9" y="1"/>
                  </a:cubicBezTo>
                  <a:cubicBezTo>
                    <a:pt x="10" y="3"/>
                    <a:pt x="10" y="6"/>
                    <a:pt x="8" y="8"/>
                  </a:cubicBezTo>
                  <a:close/>
                </a:path>
              </a:pathLst>
            </a:custGeom>
            <a:solidFill>
              <a:srgbClr val="0F264C"/>
            </a:solidFill>
            <a:ln w="9525">
              <a:noFill/>
            </a:ln>
          </p:spPr>
          <p:txBody>
            <a:bodyPr/>
            <a:lstStyle/>
            <a:p>
              <a:endParaRPr lang="zh-CN" altLang="en-US"/>
            </a:p>
          </p:txBody>
        </p:sp>
        <p:sp>
          <p:nvSpPr>
            <p:cNvPr id="2150" name="i$ľîḑé"/>
            <p:cNvSpPr/>
            <p:nvPr/>
          </p:nvSpPr>
          <p:spPr>
            <a:xfrm>
              <a:off x="7373938" y="4217988"/>
              <a:ext cx="17463" cy="23813"/>
            </a:xfrm>
            <a:custGeom>
              <a:avLst/>
              <a:gdLst/>
              <a:ahLst/>
              <a:cxnLst>
                <a:cxn ang="0">
                  <a:pos x="17463" y="20411"/>
                </a:cxn>
                <a:cxn ang="0">
                  <a:pos x="0" y="0"/>
                </a:cxn>
                <a:cxn ang="0">
                  <a:pos x="17463" y="20411"/>
                </a:cxn>
              </a:cxnLst>
              <a:rect l="0" t="0" r="0" b="0"/>
              <a:pathLst>
                <a:path w="5" h="7">
                  <a:moveTo>
                    <a:pt x="5" y="6"/>
                  </a:moveTo>
                  <a:cubicBezTo>
                    <a:pt x="0" y="0"/>
                    <a:pt x="0" y="0"/>
                    <a:pt x="0" y="0"/>
                  </a:cubicBezTo>
                  <a:cubicBezTo>
                    <a:pt x="0" y="0"/>
                    <a:pt x="0" y="7"/>
                    <a:pt x="5" y="6"/>
                  </a:cubicBezTo>
                  <a:close/>
                </a:path>
              </a:pathLst>
            </a:custGeom>
            <a:solidFill>
              <a:srgbClr val="0F264C"/>
            </a:solidFill>
            <a:ln w="9525">
              <a:noFill/>
            </a:ln>
          </p:spPr>
          <p:txBody>
            <a:bodyPr/>
            <a:lstStyle/>
            <a:p>
              <a:endParaRPr lang="zh-CN" altLang="en-US"/>
            </a:p>
          </p:txBody>
        </p:sp>
        <p:sp>
          <p:nvSpPr>
            <p:cNvPr id="2151" name="işļíḓè"/>
            <p:cNvSpPr/>
            <p:nvPr/>
          </p:nvSpPr>
          <p:spPr>
            <a:xfrm>
              <a:off x="7337426" y="4291013"/>
              <a:ext cx="76200" cy="55563"/>
            </a:xfrm>
            <a:custGeom>
              <a:avLst/>
              <a:gdLst/>
              <a:ahLst/>
              <a:cxnLst>
                <a:cxn ang="0">
                  <a:pos x="76200" y="0"/>
                </a:cxn>
                <a:cxn ang="0">
                  <a:pos x="0" y="22878"/>
                </a:cxn>
                <a:cxn ang="0">
                  <a:pos x="19878" y="55563"/>
                </a:cxn>
                <a:cxn ang="0">
                  <a:pos x="76200" y="0"/>
                </a:cxn>
              </a:cxnLst>
              <a:rect l="0" t="0" r="0" b="0"/>
              <a:pathLst>
                <a:path w="23" h="17">
                  <a:moveTo>
                    <a:pt x="23" y="0"/>
                  </a:moveTo>
                  <a:cubicBezTo>
                    <a:pt x="23" y="0"/>
                    <a:pt x="11" y="6"/>
                    <a:pt x="0" y="7"/>
                  </a:cubicBezTo>
                  <a:cubicBezTo>
                    <a:pt x="0" y="12"/>
                    <a:pt x="6" y="17"/>
                    <a:pt x="6" y="17"/>
                  </a:cubicBezTo>
                  <a:lnTo>
                    <a:pt x="23" y="0"/>
                  </a:lnTo>
                  <a:close/>
                </a:path>
              </a:pathLst>
            </a:custGeom>
            <a:solidFill>
              <a:srgbClr val="FF5652"/>
            </a:solidFill>
            <a:ln w="9525">
              <a:noFill/>
            </a:ln>
          </p:spPr>
          <p:txBody>
            <a:bodyPr/>
            <a:lstStyle/>
            <a:p>
              <a:endParaRPr lang="zh-CN" altLang="en-US"/>
            </a:p>
          </p:txBody>
        </p:sp>
        <p:sp>
          <p:nvSpPr>
            <p:cNvPr id="2152" name="ïş1iḑê"/>
            <p:cNvSpPr/>
            <p:nvPr/>
          </p:nvSpPr>
          <p:spPr>
            <a:xfrm>
              <a:off x="7367588" y="4403725"/>
              <a:ext cx="82550" cy="25400"/>
            </a:xfrm>
            <a:custGeom>
              <a:avLst/>
              <a:gdLst/>
              <a:ahLst/>
              <a:cxnLst>
                <a:cxn ang="0">
                  <a:pos x="52832" y="22225"/>
                </a:cxn>
                <a:cxn ang="0">
                  <a:pos x="0" y="3175"/>
                </a:cxn>
                <a:cxn ang="0">
                  <a:pos x="0" y="0"/>
                </a:cxn>
                <a:cxn ang="0">
                  <a:pos x="3302" y="0"/>
                </a:cxn>
                <a:cxn ang="0">
                  <a:pos x="75946" y="12700"/>
                </a:cxn>
                <a:cxn ang="0">
                  <a:pos x="79248" y="12700"/>
                </a:cxn>
                <a:cxn ang="0">
                  <a:pos x="79248" y="15875"/>
                </a:cxn>
                <a:cxn ang="0">
                  <a:pos x="52832" y="22225"/>
                </a:cxn>
              </a:cxnLst>
              <a:rect l="0" t="0" r="0" b="0"/>
              <a:pathLst>
                <a:path w="25" h="8">
                  <a:moveTo>
                    <a:pt x="16" y="7"/>
                  </a:moveTo>
                  <a:cubicBezTo>
                    <a:pt x="12" y="7"/>
                    <a:pt x="6" y="5"/>
                    <a:pt x="0" y="1"/>
                  </a:cubicBezTo>
                  <a:cubicBezTo>
                    <a:pt x="0" y="0"/>
                    <a:pt x="0" y="0"/>
                    <a:pt x="0" y="0"/>
                  </a:cubicBezTo>
                  <a:cubicBezTo>
                    <a:pt x="1" y="0"/>
                    <a:pt x="1" y="0"/>
                    <a:pt x="1" y="0"/>
                  </a:cubicBezTo>
                  <a:cubicBezTo>
                    <a:pt x="12" y="8"/>
                    <a:pt x="23" y="4"/>
                    <a:pt x="23" y="4"/>
                  </a:cubicBezTo>
                  <a:cubicBezTo>
                    <a:pt x="24" y="4"/>
                    <a:pt x="24" y="4"/>
                    <a:pt x="24" y="4"/>
                  </a:cubicBezTo>
                  <a:cubicBezTo>
                    <a:pt x="25" y="5"/>
                    <a:pt x="24" y="5"/>
                    <a:pt x="24" y="5"/>
                  </a:cubicBezTo>
                  <a:cubicBezTo>
                    <a:pt x="24" y="5"/>
                    <a:pt x="21" y="7"/>
                    <a:pt x="16" y="7"/>
                  </a:cubicBezTo>
                  <a:close/>
                </a:path>
              </a:pathLst>
            </a:custGeom>
            <a:solidFill>
              <a:srgbClr val="0F264C"/>
            </a:solidFill>
            <a:ln w="9525">
              <a:noFill/>
            </a:ln>
          </p:spPr>
          <p:txBody>
            <a:bodyPr/>
            <a:lstStyle/>
            <a:p>
              <a:endParaRPr lang="zh-CN" altLang="en-US"/>
            </a:p>
          </p:txBody>
        </p:sp>
        <p:sp>
          <p:nvSpPr>
            <p:cNvPr id="2153" name="iślïďê"/>
            <p:cNvSpPr/>
            <p:nvPr/>
          </p:nvSpPr>
          <p:spPr>
            <a:xfrm>
              <a:off x="7532688" y="4238625"/>
              <a:ext cx="39688" cy="55563"/>
            </a:xfrm>
            <a:custGeom>
              <a:avLst/>
              <a:gdLst/>
              <a:ahLst/>
              <a:cxnLst>
                <a:cxn ang="0">
                  <a:pos x="33073" y="55563"/>
                </a:cxn>
                <a:cxn ang="0">
                  <a:pos x="29766" y="49026"/>
                </a:cxn>
                <a:cxn ang="0">
                  <a:pos x="3307" y="13073"/>
                </a:cxn>
                <a:cxn ang="0">
                  <a:pos x="3307" y="3268"/>
                </a:cxn>
                <a:cxn ang="0">
                  <a:pos x="9922" y="3268"/>
                </a:cxn>
                <a:cxn ang="0">
                  <a:pos x="39688" y="49026"/>
                </a:cxn>
                <a:cxn ang="0">
                  <a:pos x="33073" y="55563"/>
                </a:cxn>
              </a:cxnLst>
              <a:rect l="0" t="0" r="0" b="0"/>
              <a:pathLst>
                <a:path w="12" h="17">
                  <a:moveTo>
                    <a:pt x="10" y="17"/>
                  </a:moveTo>
                  <a:cubicBezTo>
                    <a:pt x="9" y="17"/>
                    <a:pt x="9" y="16"/>
                    <a:pt x="9" y="15"/>
                  </a:cubicBezTo>
                  <a:cubicBezTo>
                    <a:pt x="8" y="7"/>
                    <a:pt x="1" y="4"/>
                    <a:pt x="1" y="4"/>
                  </a:cubicBezTo>
                  <a:cubicBezTo>
                    <a:pt x="1" y="3"/>
                    <a:pt x="0" y="2"/>
                    <a:pt x="1" y="1"/>
                  </a:cubicBezTo>
                  <a:cubicBezTo>
                    <a:pt x="1" y="1"/>
                    <a:pt x="2" y="0"/>
                    <a:pt x="3" y="1"/>
                  </a:cubicBezTo>
                  <a:cubicBezTo>
                    <a:pt x="3" y="1"/>
                    <a:pt x="11" y="5"/>
                    <a:pt x="12" y="15"/>
                  </a:cubicBezTo>
                  <a:cubicBezTo>
                    <a:pt x="12" y="16"/>
                    <a:pt x="11" y="17"/>
                    <a:pt x="10" y="17"/>
                  </a:cubicBezTo>
                  <a:close/>
                </a:path>
              </a:pathLst>
            </a:custGeom>
            <a:solidFill>
              <a:srgbClr val="0F264C"/>
            </a:solidFill>
            <a:ln w="9525">
              <a:noFill/>
            </a:ln>
          </p:spPr>
          <p:txBody>
            <a:bodyPr/>
            <a:lstStyle/>
            <a:p>
              <a:endParaRPr lang="zh-CN" altLang="en-US"/>
            </a:p>
          </p:txBody>
        </p:sp>
        <p:sp>
          <p:nvSpPr>
            <p:cNvPr id="2154" name="iṣḷïḋe"/>
            <p:cNvSpPr/>
            <p:nvPr/>
          </p:nvSpPr>
          <p:spPr>
            <a:xfrm>
              <a:off x="7367588" y="4171950"/>
              <a:ext cx="58738" cy="30163"/>
            </a:xfrm>
            <a:custGeom>
              <a:avLst/>
              <a:gdLst/>
              <a:ahLst/>
              <a:cxnLst>
                <a:cxn ang="0">
                  <a:pos x="52211" y="30163"/>
                </a:cxn>
                <a:cxn ang="0">
                  <a:pos x="48948" y="30163"/>
                </a:cxn>
                <a:cxn ang="0">
                  <a:pos x="6526" y="13405"/>
                </a:cxn>
                <a:cxn ang="0">
                  <a:pos x="0" y="10054"/>
                </a:cxn>
                <a:cxn ang="0">
                  <a:pos x="6526" y="3351"/>
                </a:cxn>
                <a:cxn ang="0">
                  <a:pos x="58738" y="23460"/>
                </a:cxn>
                <a:cxn ang="0">
                  <a:pos x="55474" y="30163"/>
                </a:cxn>
                <a:cxn ang="0">
                  <a:pos x="52211" y="30163"/>
                </a:cxn>
              </a:cxnLst>
              <a:rect l="0" t="0" r="0" b="0"/>
              <a:pathLst>
                <a:path w="18" h="9">
                  <a:moveTo>
                    <a:pt x="16" y="9"/>
                  </a:moveTo>
                  <a:cubicBezTo>
                    <a:pt x="16" y="9"/>
                    <a:pt x="15" y="9"/>
                    <a:pt x="15" y="9"/>
                  </a:cubicBezTo>
                  <a:cubicBezTo>
                    <a:pt x="15" y="9"/>
                    <a:pt x="11" y="3"/>
                    <a:pt x="2" y="4"/>
                  </a:cubicBezTo>
                  <a:cubicBezTo>
                    <a:pt x="1" y="4"/>
                    <a:pt x="1" y="3"/>
                    <a:pt x="0" y="3"/>
                  </a:cubicBezTo>
                  <a:cubicBezTo>
                    <a:pt x="0" y="2"/>
                    <a:pt x="1" y="1"/>
                    <a:pt x="2" y="1"/>
                  </a:cubicBezTo>
                  <a:cubicBezTo>
                    <a:pt x="12" y="0"/>
                    <a:pt x="17" y="7"/>
                    <a:pt x="18" y="7"/>
                  </a:cubicBezTo>
                  <a:cubicBezTo>
                    <a:pt x="18" y="8"/>
                    <a:pt x="18" y="9"/>
                    <a:pt x="17" y="9"/>
                  </a:cubicBezTo>
                  <a:lnTo>
                    <a:pt x="16" y="9"/>
                  </a:lnTo>
                  <a:close/>
                </a:path>
              </a:pathLst>
            </a:custGeom>
            <a:solidFill>
              <a:srgbClr val="0F264C"/>
            </a:solidFill>
            <a:ln w="9525">
              <a:noFill/>
            </a:ln>
          </p:spPr>
          <p:txBody>
            <a:bodyPr/>
            <a:lstStyle/>
            <a:p>
              <a:endParaRPr lang="zh-CN" altLang="en-US"/>
            </a:p>
          </p:txBody>
        </p:sp>
        <p:sp>
          <p:nvSpPr>
            <p:cNvPr id="2155" name="ïṡḷîḑê"/>
            <p:cNvSpPr/>
            <p:nvPr/>
          </p:nvSpPr>
          <p:spPr>
            <a:xfrm>
              <a:off x="7180263" y="4756150"/>
              <a:ext cx="425450" cy="334963"/>
            </a:xfrm>
            <a:custGeom>
              <a:avLst/>
              <a:gdLst/>
              <a:ahLst/>
              <a:cxnLst>
                <a:cxn ang="0">
                  <a:pos x="145114" y="39407"/>
                </a:cxn>
                <a:cxn ang="0">
                  <a:pos x="425450" y="65679"/>
                </a:cxn>
                <a:cxn ang="0">
                  <a:pos x="389171" y="334963"/>
                </a:cxn>
                <a:cxn ang="0">
                  <a:pos x="69259" y="288987"/>
                </a:cxn>
                <a:cxn ang="0">
                  <a:pos x="145114" y="39407"/>
                </a:cxn>
              </a:cxnLst>
              <a:rect l="0" t="0" r="0" b="0"/>
              <a:pathLst>
                <a:path w="129" h="102">
                  <a:moveTo>
                    <a:pt x="44" y="12"/>
                  </a:moveTo>
                  <a:cubicBezTo>
                    <a:pt x="61" y="0"/>
                    <a:pt x="129" y="20"/>
                    <a:pt x="129" y="20"/>
                  </a:cubicBezTo>
                  <a:cubicBezTo>
                    <a:pt x="118" y="102"/>
                    <a:pt x="118" y="102"/>
                    <a:pt x="118" y="102"/>
                  </a:cubicBezTo>
                  <a:cubicBezTo>
                    <a:pt x="118" y="102"/>
                    <a:pt x="47" y="86"/>
                    <a:pt x="21" y="88"/>
                  </a:cubicBezTo>
                  <a:cubicBezTo>
                    <a:pt x="0" y="89"/>
                    <a:pt x="23" y="26"/>
                    <a:pt x="44" y="12"/>
                  </a:cubicBezTo>
                  <a:close/>
                </a:path>
              </a:pathLst>
            </a:custGeom>
            <a:solidFill>
              <a:srgbClr val="9FC6FF"/>
            </a:solidFill>
            <a:ln w="9525">
              <a:noFill/>
            </a:ln>
          </p:spPr>
          <p:txBody>
            <a:bodyPr/>
            <a:lstStyle/>
            <a:p>
              <a:endParaRPr lang="zh-CN" altLang="en-US"/>
            </a:p>
          </p:txBody>
        </p:sp>
        <p:sp>
          <p:nvSpPr>
            <p:cNvPr id="2156" name="íṣlíḋê"/>
            <p:cNvSpPr/>
            <p:nvPr/>
          </p:nvSpPr>
          <p:spPr>
            <a:xfrm>
              <a:off x="4705351" y="5438775"/>
              <a:ext cx="63500" cy="41275"/>
            </a:xfrm>
            <a:custGeom>
              <a:avLst/>
              <a:gdLst/>
              <a:ahLst/>
              <a:cxnLst>
                <a:cxn ang="0">
                  <a:pos x="60157" y="41275"/>
                </a:cxn>
                <a:cxn ang="0">
                  <a:pos x="60157" y="41275"/>
                </a:cxn>
                <a:cxn ang="0">
                  <a:pos x="3342" y="22225"/>
                </a:cxn>
                <a:cxn ang="0">
                  <a:pos x="3342" y="6350"/>
                </a:cxn>
                <a:cxn ang="0">
                  <a:pos x="10026" y="0"/>
                </a:cxn>
                <a:cxn ang="0">
                  <a:pos x="63500" y="34925"/>
                </a:cxn>
                <a:cxn ang="0">
                  <a:pos x="63500" y="38100"/>
                </a:cxn>
                <a:cxn ang="0">
                  <a:pos x="60157" y="41275"/>
                </a:cxn>
                <a:cxn ang="0">
                  <a:pos x="13368" y="6350"/>
                </a:cxn>
                <a:cxn ang="0">
                  <a:pos x="10026" y="6350"/>
                </a:cxn>
                <a:cxn ang="0">
                  <a:pos x="6684" y="9525"/>
                </a:cxn>
                <a:cxn ang="0">
                  <a:pos x="6684" y="19050"/>
                </a:cxn>
                <a:cxn ang="0">
                  <a:pos x="53473" y="34925"/>
                </a:cxn>
                <a:cxn ang="0">
                  <a:pos x="13368" y="6350"/>
                </a:cxn>
              </a:cxnLst>
              <a:rect l="0" t="0" r="0" b="0"/>
              <a:pathLst>
                <a:path w="19" h="13">
                  <a:moveTo>
                    <a:pt x="18" y="13"/>
                  </a:moveTo>
                  <a:cubicBezTo>
                    <a:pt x="18" y="13"/>
                    <a:pt x="18" y="13"/>
                    <a:pt x="18" y="13"/>
                  </a:cubicBezTo>
                  <a:cubicBezTo>
                    <a:pt x="13" y="12"/>
                    <a:pt x="4" y="11"/>
                    <a:pt x="1" y="7"/>
                  </a:cubicBezTo>
                  <a:cubicBezTo>
                    <a:pt x="0" y="6"/>
                    <a:pt x="0" y="4"/>
                    <a:pt x="1" y="2"/>
                  </a:cubicBezTo>
                  <a:cubicBezTo>
                    <a:pt x="1" y="1"/>
                    <a:pt x="2" y="0"/>
                    <a:pt x="3" y="0"/>
                  </a:cubicBezTo>
                  <a:cubicBezTo>
                    <a:pt x="8" y="0"/>
                    <a:pt x="18" y="10"/>
                    <a:pt x="19" y="11"/>
                  </a:cubicBezTo>
                  <a:cubicBezTo>
                    <a:pt x="19" y="12"/>
                    <a:pt x="19" y="12"/>
                    <a:pt x="19" y="12"/>
                  </a:cubicBezTo>
                  <a:lnTo>
                    <a:pt x="18" y="13"/>
                  </a:lnTo>
                  <a:close/>
                  <a:moveTo>
                    <a:pt x="4" y="2"/>
                  </a:moveTo>
                  <a:cubicBezTo>
                    <a:pt x="3" y="2"/>
                    <a:pt x="3" y="2"/>
                    <a:pt x="3" y="2"/>
                  </a:cubicBezTo>
                  <a:cubicBezTo>
                    <a:pt x="3" y="2"/>
                    <a:pt x="3" y="2"/>
                    <a:pt x="2" y="3"/>
                  </a:cubicBezTo>
                  <a:cubicBezTo>
                    <a:pt x="2" y="4"/>
                    <a:pt x="2" y="5"/>
                    <a:pt x="2" y="6"/>
                  </a:cubicBezTo>
                  <a:cubicBezTo>
                    <a:pt x="4" y="9"/>
                    <a:pt x="9" y="10"/>
                    <a:pt x="16" y="11"/>
                  </a:cubicBezTo>
                  <a:cubicBezTo>
                    <a:pt x="13" y="7"/>
                    <a:pt x="7" y="2"/>
                    <a:pt x="4" y="2"/>
                  </a:cubicBezTo>
                  <a:close/>
                </a:path>
              </a:pathLst>
            </a:custGeom>
            <a:solidFill>
              <a:srgbClr val="FFFFFF"/>
            </a:solidFill>
            <a:ln w="9525">
              <a:noFill/>
            </a:ln>
          </p:spPr>
          <p:txBody>
            <a:bodyPr/>
            <a:lstStyle/>
            <a:p>
              <a:endParaRPr lang="zh-CN" altLang="en-US"/>
            </a:p>
          </p:txBody>
        </p:sp>
        <p:sp>
          <p:nvSpPr>
            <p:cNvPr id="2157" name="íš1íḋè"/>
            <p:cNvSpPr/>
            <p:nvPr/>
          </p:nvSpPr>
          <p:spPr>
            <a:xfrm>
              <a:off x="4738688" y="5414963"/>
              <a:ext cx="39688" cy="65088"/>
            </a:xfrm>
            <a:custGeom>
              <a:avLst/>
              <a:gdLst/>
              <a:ahLst/>
              <a:cxnLst>
                <a:cxn ang="0">
                  <a:pos x="26458" y="65088"/>
                </a:cxn>
                <a:cxn ang="0">
                  <a:pos x="23151" y="61833"/>
                </a:cxn>
                <a:cxn ang="0">
                  <a:pos x="6614" y="6508"/>
                </a:cxn>
                <a:cxn ang="0">
                  <a:pos x="16536" y="3254"/>
                </a:cxn>
                <a:cxn ang="0">
                  <a:pos x="29766" y="9763"/>
                </a:cxn>
                <a:cxn ang="0">
                  <a:pos x="29766" y="61833"/>
                </a:cxn>
                <a:cxn ang="0">
                  <a:pos x="26458" y="65088"/>
                </a:cxn>
                <a:cxn ang="0">
                  <a:pos x="16536" y="6508"/>
                </a:cxn>
                <a:cxn ang="0">
                  <a:pos x="9922" y="9763"/>
                </a:cxn>
                <a:cxn ang="0">
                  <a:pos x="26458" y="55324"/>
                </a:cxn>
                <a:cxn ang="0">
                  <a:pos x="23151" y="13017"/>
                </a:cxn>
                <a:cxn ang="0">
                  <a:pos x="16536" y="6508"/>
                </a:cxn>
              </a:cxnLst>
              <a:rect l="0" t="0" r="0" b="0"/>
              <a:pathLst>
                <a:path w="12" h="20">
                  <a:moveTo>
                    <a:pt x="8" y="20"/>
                  </a:moveTo>
                  <a:cubicBezTo>
                    <a:pt x="7" y="19"/>
                    <a:pt x="7" y="19"/>
                    <a:pt x="7" y="19"/>
                  </a:cubicBezTo>
                  <a:cubicBezTo>
                    <a:pt x="4" y="16"/>
                    <a:pt x="0" y="6"/>
                    <a:pt x="2" y="2"/>
                  </a:cubicBezTo>
                  <a:cubicBezTo>
                    <a:pt x="2" y="2"/>
                    <a:pt x="3" y="0"/>
                    <a:pt x="5" y="1"/>
                  </a:cubicBezTo>
                  <a:cubicBezTo>
                    <a:pt x="7" y="1"/>
                    <a:pt x="8" y="2"/>
                    <a:pt x="9" y="3"/>
                  </a:cubicBezTo>
                  <a:cubicBezTo>
                    <a:pt x="12" y="8"/>
                    <a:pt x="9" y="19"/>
                    <a:pt x="9" y="19"/>
                  </a:cubicBezTo>
                  <a:cubicBezTo>
                    <a:pt x="8" y="20"/>
                    <a:pt x="8" y="20"/>
                    <a:pt x="8" y="20"/>
                  </a:cubicBezTo>
                  <a:close/>
                  <a:moveTo>
                    <a:pt x="5" y="2"/>
                  </a:moveTo>
                  <a:cubicBezTo>
                    <a:pt x="4" y="2"/>
                    <a:pt x="3" y="3"/>
                    <a:pt x="3" y="3"/>
                  </a:cubicBezTo>
                  <a:cubicBezTo>
                    <a:pt x="2" y="6"/>
                    <a:pt x="5" y="13"/>
                    <a:pt x="8" y="17"/>
                  </a:cubicBezTo>
                  <a:cubicBezTo>
                    <a:pt x="8" y="14"/>
                    <a:pt x="10" y="7"/>
                    <a:pt x="7" y="4"/>
                  </a:cubicBezTo>
                  <a:cubicBezTo>
                    <a:pt x="7" y="3"/>
                    <a:pt x="6" y="2"/>
                    <a:pt x="5" y="2"/>
                  </a:cubicBezTo>
                  <a:close/>
                </a:path>
              </a:pathLst>
            </a:custGeom>
            <a:solidFill>
              <a:srgbClr val="FFFFFF"/>
            </a:solidFill>
            <a:ln w="9525">
              <a:noFill/>
            </a:ln>
          </p:spPr>
          <p:txBody>
            <a:bodyPr/>
            <a:lstStyle/>
            <a:p>
              <a:endParaRPr lang="zh-CN" altLang="en-US"/>
            </a:p>
          </p:txBody>
        </p:sp>
        <p:sp>
          <p:nvSpPr>
            <p:cNvPr id="2158" name="išlíďè"/>
            <p:cNvSpPr/>
            <p:nvPr/>
          </p:nvSpPr>
          <p:spPr>
            <a:xfrm>
              <a:off x="7469188" y="4287838"/>
              <a:ext cx="20638" cy="22225"/>
            </a:xfrm>
            <a:custGeom>
              <a:avLst/>
              <a:gdLst/>
              <a:ahLst/>
              <a:cxnLst>
                <a:cxn ang="0">
                  <a:pos x="20638" y="19050"/>
                </a:cxn>
                <a:cxn ang="0">
                  <a:pos x="3439" y="0"/>
                </a:cxn>
                <a:cxn ang="0">
                  <a:pos x="20638" y="19050"/>
                </a:cxn>
              </a:cxnLst>
              <a:rect l="0" t="0" r="0" b="0"/>
              <a:pathLst>
                <a:path w="6" h="7">
                  <a:moveTo>
                    <a:pt x="6" y="6"/>
                  </a:moveTo>
                  <a:cubicBezTo>
                    <a:pt x="1" y="0"/>
                    <a:pt x="1" y="0"/>
                    <a:pt x="1" y="0"/>
                  </a:cubicBezTo>
                  <a:cubicBezTo>
                    <a:pt x="1" y="0"/>
                    <a:pt x="0" y="7"/>
                    <a:pt x="6" y="6"/>
                  </a:cubicBezTo>
                  <a:close/>
                </a:path>
              </a:pathLst>
            </a:custGeom>
            <a:solidFill>
              <a:srgbClr val="0F264C"/>
            </a:solidFill>
            <a:ln w="9525">
              <a:noFill/>
            </a:ln>
          </p:spPr>
          <p:txBody>
            <a:bodyPr/>
            <a:lstStyle/>
            <a:p>
              <a:endParaRPr lang="zh-CN" altLang="en-US"/>
            </a:p>
          </p:txBody>
        </p:sp>
        <p:sp>
          <p:nvSpPr>
            <p:cNvPr id="2159" name="ïślîḍê"/>
            <p:cNvSpPr/>
            <p:nvPr/>
          </p:nvSpPr>
          <p:spPr>
            <a:xfrm>
              <a:off x="7939088" y="5513388"/>
              <a:ext cx="217488" cy="109538"/>
            </a:xfrm>
            <a:custGeom>
              <a:avLst/>
              <a:gdLst/>
              <a:ahLst/>
              <a:cxnLst>
                <a:cxn ang="0">
                  <a:pos x="0" y="0"/>
                </a:cxn>
                <a:cxn ang="0">
                  <a:pos x="217488" y="0"/>
                </a:cxn>
                <a:cxn ang="0">
                  <a:pos x="107950" y="109538"/>
                </a:cxn>
                <a:cxn ang="0">
                  <a:pos x="0" y="0"/>
                </a:cxn>
              </a:cxnLst>
              <a:rect l="0" t="0" r="0" b="0"/>
              <a:pathLst>
                <a:path w="137" h="69">
                  <a:moveTo>
                    <a:pt x="0" y="0"/>
                  </a:moveTo>
                  <a:lnTo>
                    <a:pt x="137" y="0"/>
                  </a:lnTo>
                  <a:lnTo>
                    <a:pt x="68" y="69"/>
                  </a:lnTo>
                  <a:lnTo>
                    <a:pt x="0" y="0"/>
                  </a:lnTo>
                  <a:close/>
                </a:path>
              </a:pathLst>
            </a:custGeom>
            <a:solidFill>
              <a:srgbClr val="9FC6FF"/>
            </a:solidFill>
            <a:ln w="9525">
              <a:noFill/>
            </a:ln>
          </p:spPr>
          <p:txBody>
            <a:bodyPr/>
            <a:lstStyle/>
            <a:p>
              <a:endParaRPr lang="zh-CN" altLang="en-US"/>
            </a:p>
          </p:txBody>
        </p:sp>
        <p:sp>
          <p:nvSpPr>
            <p:cNvPr id="2160" name="ïSḷíḑè"/>
            <p:cNvSpPr/>
            <p:nvPr/>
          </p:nvSpPr>
          <p:spPr>
            <a:xfrm>
              <a:off x="7939088" y="5513388"/>
              <a:ext cx="217488" cy="109538"/>
            </a:xfrm>
            <a:custGeom>
              <a:avLst/>
              <a:gdLst/>
              <a:ahLst/>
              <a:cxnLst>
                <a:cxn ang="0">
                  <a:pos x="0" y="0"/>
                </a:cxn>
                <a:cxn ang="0">
                  <a:pos x="217488" y="0"/>
                </a:cxn>
                <a:cxn ang="0">
                  <a:pos x="107950" y="109538"/>
                </a:cxn>
                <a:cxn ang="0">
                  <a:pos x="0" y="0"/>
                </a:cxn>
              </a:cxnLst>
              <a:rect l="0" t="0" r="0" b="0"/>
              <a:pathLst>
                <a:path w="137" h="69">
                  <a:moveTo>
                    <a:pt x="0" y="0"/>
                  </a:moveTo>
                  <a:lnTo>
                    <a:pt x="137" y="0"/>
                  </a:lnTo>
                  <a:lnTo>
                    <a:pt x="68" y="69"/>
                  </a:lnTo>
                  <a:lnTo>
                    <a:pt x="0" y="0"/>
                  </a:lnTo>
                </a:path>
              </a:pathLst>
            </a:custGeom>
            <a:noFill/>
            <a:ln w="9525">
              <a:noFill/>
            </a:ln>
          </p:spPr>
          <p:txBody>
            <a:bodyPr/>
            <a:lstStyle/>
            <a:p>
              <a:endParaRPr lang="zh-CN" altLang="en-US"/>
            </a:p>
          </p:txBody>
        </p:sp>
        <p:sp>
          <p:nvSpPr>
            <p:cNvPr id="2161" name="îsľiďe"/>
            <p:cNvSpPr/>
            <p:nvPr/>
          </p:nvSpPr>
          <p:spPr>
            <a:xfrm>
              <a:off x="7981951" y="5730875"/>
              <a:ext cx="131763" cy="14288"/>
            </a:xfrm>
            <a:custGeom>
              <a:avLst/>
              <a:gdLst/>
              <a:ahLst/>
              <a:cxnLst>
                <a:cxn ang="0">
                  <a:pos x="0" y="14288"/>
                </a:cxn>
                <a:cxn ang="0">
                  <a:pos x="131763" y="14288"/>
                </a:cxn>
                <a:cxn ang="0">
                  <a:pos x="65087" y="0"/>
                </a:cxn>
                <a:cxn ang="0">
                  <a:pos x="0" y="14288"/>
                </a:cxn>
              </a:cxnLst>
              <a:rect l="0" t="0" r="0" b="0"/>
              <a:pathLst>
                <a:path w="83" h="9">
                  <a:moveTo>
                    <a:pt x="0" y="9"/>
                  </a:moveTo>
                  <a:lnTo>
                    <a:pt x="83" y="9"/>
                  </a:lnTo>
                  <a:lnTo>
                    <a:pt x="41" y="0"/>
                  </a:lnTo>
                  <a:lnTo>
                    <a:pt x="0" y="9"/>
                  </a:lnTo>
                  <a:close/>
                </a:path>
              </a:pathLst>
            </a:custGeom>
            <a:solidFill>
              <a:srgbClr val="9FC6FF"/>
            </a:solidFill>
            <a:ln w="9525">
              <a:noFill/>
            </a:ln>
          </p:spPr>
          <p:txBody>
            <a:bodyPr/>
            <a:lstStyle/>
            <a:p>
              <a:endParaRPr lang="zh-CN" altLang="en-US"/>
            </a:p>
          </p:txBody>
        </p:sp>
        <p:sp>
          <p:nvSpPr>
            <p:cNvPr id="2162" name="îš1íḑe"/>
            <p:cNvSpPr/>
            <p:nvPr/>
          </p:nvSpPr>
          <p:spPr>
            <a:xfrm>
              <a:off x="8040688" y="5605463"/>
              <a:ext cx="12700" cy="131763"/>
            </a:xfrm>
            <a:prstGeom prst="rect">
              <a:avLst/>
            </a:prstGeom>
            <a:solidFill>
              <a:srgbClr val="9FC6FF"/>
            </a:solidFill>
            <a:ln w="9525">
              <a:noFill/>
            </a:ln>
          </p:spPr>
          <p:txBody>
            <a:bodyPr anchor="ctr"/>
            <a:lstStyle/>
            <a:p>
              <a:pPr algn="ctr"/>
              <a:endParaRPr lang="zh-CN">
                <a:latin typeface="等线" panose="02010600030101010101"/>
                <a:ea typeface="微软雅黑" panose="020B0503020204020204" charset="-122"/>
              </a:endParaRPr>
            </a:p>
          </p:txBody>
        </p:sp>
        <p:sp>
          <p:nvSpPr>
            <p:cNvPr id="2163" name="ïŝľíďè"/>
            <p:cNvSpPr/>
            <p:nvPr/>
          </p:nvSpPr>
          <p:spPr>
            <a:xfrm>
              <a:off x="8004176" y="5559425"/>
              <a:ext cx="85725" cy="42863"/>
            </a:xfrm>
            <a:custGeom>
              <a:avLst/>
              <a:gdLst/>
              <a:ahLst/>
              <a:cxnLst>
                <a:cxn ang="0">
                  <a:pos x="85725" y="0"/>
                </a:cxn>
                <a:cxn ang="0">
                  <a:pos x="72536" y="0"/>
                </a:cxn>
                <a:cxn ang="0">
                  <a:pos x="65942" y="13188"/>
                </a:cxn>
                <a:cxn ang="0">
                  <a:pos x="62645" y="16485"/>
                </a:cxn>
                <a:cxn ang="0">
                  <a:pos x="59348" y="16485"/>
                </a:cxn>
                <a:cxn ang="0">
                  <a:pos x="59348" y="9891"/>
                </a:cxn>
                <a:cxn ang="0">
                  <a:pos x="65942" y="0"/>
                </a:cxn>
                <a:cxn ang="0">
                  <a:pos x="0" y="0"/>
                </a:cxn>
                <a:cxn ang="0">
                  <a:pos x="42862" y="42863"/>
                </a:cxn>
                <a:cxn ang="0">
                  <a:pos x="85725" y="0"/>
                </a:cxn>
              </a:cxnLst>
              <a:rect l="0" t="0" r="0" b="0"/>
              <a:pathLst>
                <a:path w="26" h="13">
                  <a:moveTo>
                    <a:pt x="26" y="0"/>
                  </a:moveTo>
                  <a:cubicBezTo>
                    <a:pt x="22" y="0"/>
                    <a:pt x="22" y="0"/>
                    <a:pt x="22" y="0"/>
                  </a:cubicBezTo>
                  <a:cubicBezTo>
                    <a:pt x="20" y="4"/>
                    <a:pt x="20" y="4"/>
                    <a:pt x="20" y="4"/>
                  </a:cubicBezTo>
                  <a:cubicBezTo>
                    <a:pt x="20" y="5"/>
                    <a:pt x="19" y="5"/>
                    <a:pt x="19" y="5"/>
                  </a:cubicBezTo>
                  <a:cubicBezTo>
                    <a:pt x="18" y="5"/>
                    <a:pt x="18" y="5"/>
                    <a:pt x="18" y="5"/>
                  </a:cubicBezTo>
                  <a:cubicBezTo>
                    <a:pt x="18" y="4"/>
                    <a:pt x="18" y="4"/>
                    <a:pt x="18" y="3"/>
                  </a:cubicBezTo>
                  <a:cubicBezTo>
                    <a:pt x="20" y="0"/>
                    <a:pt x="20" y="0"/>
                    <a:pt x="20" y="0"/>
                  </a:cubicBezTo>
                  <a:cubicBezTo>
                    <a:pt x="0" y="0"/>
                    <a:pt x="0" y="0"/>
                    <a:pt x="0" y="0"/>
                  </a:cubicBezTo>
                  <a:cubicBezTo>
                    <a:pt x="13" y="13"/>
                    <a:pt x="13" y="13"/>
                    <a:pt x="13" y="13"/>
                  </a:cubicBezTo>
                  <a:cubicBezTo>
                    <a:pt x="26" y="0"/>
                    <a:pt x="26" y="0"/>
                    <a:pt x="26" y="0"/>
                  </a:cubicBezTo>
                </a:path>
              </a:pathLst>
            </a:custGeom>
            <a:solidFill>
              <a:srgbClr val="639AFF"/>
            </a:solidFill>
            <a:ln w="9525">
              <a:noFill/>
            </a:ln>
          </p:spPr>
          <p:txBody>
            <a:bodyPr/>
            <a:lstStyle/>
            <a:p>
              <a:endParaRPr lang="zh-CN" altLang="en-US"/>
            </a:p>
          </p:txBody>
        </p:sp>
        <p:sp>
          <p:nvSpPr>
            <p:cNvPr id="2164" name="ïṥľíḑè"/>
            <p:cNvSpPr/>
            <p:nvPr/>
          </p:nvSpPr>
          <p:spPr>
            <a:xfrm>
              <a:off x="8093076" y="5487988"/>
              <a:ext cx="23813" cy="25400"/>
            </a:xfrm>
            <a:custGeom>
              <a:avLst/>
              <a:gdLst/>
              <a:ahLst/>
              <a:cxnLst>
                <a:cxn ang="0">
                  <a:pos x="17009" y="0"/>
                </a:cxn>
                <a:cxn ang="0">
                  <a:pos x="13607" y="3175"/>
                </a:cxn>
                <a:cxn ang="0">
                  <a:pos x="0" y="25400"/>
                </a:cxn>
                <a:cxn ang="0">
                  <a:pos x="10205" y="25400"/>
                </a:cxn>
                <a:cxn ang="0">
                  <a:pos x="20411" y="6350"/>
                </a:cxn>
                <a:cxn ang="0">
                  <a:pos x="20411" y="0"/>
                </a:cxn>
                <a:cxn ang="0">
                  <a:pos x="17009" y="0"/>
                </a:cxn>
              </a:cxnLst>
              <a:rect l="0" t="0" r="0" b="0"/>
              <a:pathLst>
                <a:path w="7" h="8">
                  <a:moveTo>
                    <a:pt x="5" y="0"/>
                  </a:moveTo>
                  <a:cubicBezTo>
                    <a:pt x="5" y="0"/>
                    <a:pt x="5" y="0"/>
                    <a:pt x="4" y="1"/>
                  </a:cubicBezTo>
                  <a:cubicBezTo>
                    <a:pt x="0" y="8"/>
                    <a:pt x="0" y="8"/>
                    <a:pt x="0" y="8"/>
                  </a:cubicBezTo>
                  <a:cubicBezTo>
                    <a:pt x="3" y="8"/>
                    <a:pt x="3" y="8"/>
                    <a:pt x="3" y="8"/>
                  </a:cubicBezTo>
                  <a:cubicBezTo>
                    <a:pt x="6" y="2"/>
                    <a:pt x="6" y="2"/>
                    <a:pt x="6" y="2"/>
                  </a:cubicBezTo>
                  <a:cubicBezTo>
                    <a:pt x="7" y="1"/>
                    <a:pt x="6" y="1"/>
                    <a:pt x="6" y="0"/>
                  </a:cubicBezTo>
                  <a:cubicBezTo>
                    <a:pt x="6" y="0"/>
                    <a:pt x="6" y="0"/>
                    <a:pt x="5" y="0"/>
                  </a:cubicBezTo>
                </a:path>
              </a:pathLst>
            </a:custGeom>
            <a:solidFill>
              <a:srgbClr val="9FC6FF"/>
            </a:solidFill>
            <a:ln w="9525">
              <a:noFill/>
            </a:ln>
          </p:spPr>
          <p:txBody>
            <a:bodyPr/>
            <a:lstStyle/>
            <a:p>
              <a:endParaRPr lang="zh-CN" altLang="en-US"/>
            </a:p>
          </p:txBody>
        </p:sp>
        <p:sp>
          <p:nvSpPr>
            <p:cNvPr id="2165" name="îṣ1íḍe"/>
            <p:cNvSpPr/>
            <p:nvPr/>
          </p:nvSpPr>
          <p:spPr>
            <a:xfrm>
              <a:off x="8070851" y="5513388"/>
              <a:ext cx="31750" cy="46038"/>
            </a:xfrm>
            <a:custGeom>
              <a:avLst/>
              <a:gdLst/>
              <a:ahLst/>
              <a:cxnLst>
                <a:cxn ang="0">
                  <a:pos x="31750" y="0"/>
                </a:cxn>
                <a:cxn ang="0">
                  <a:pos x="22225" y="0"/>
                </a:cxn>
                <a:cxn ang="0">
                  <a:pos x="0" y="46038"/>
                </a:cxn>
                <a:cxn ang="0">
                  <a:pos x="6350" y="46038"/>
                </a:cxn>
                <a:cxn ang="0">
                  <a:pos x="31750" y="0"/>
                </a:cxn>
              </a:cxnLst>
              <a:rect l="0" t="0" r="0" b="0"/>
              <a:pathLst>
                <a:path w="20" h="29">
                  <a:moveTo>
                    <a:pt x="20" y="0"/>
                  </a:moveTo>
                  <a:lnTo>
                    <a:pt x="14" y="0"/>
                  </a:lnTo>
                  <a:lnTo>
                    <a:pt x="0" y="29"/>
                  </a:lnTo>
                  <a:lnTo>
                    <a:pt x="4" y="29"/>
                  </a:lnTo>
                  <a:lnTo>
                    <a:pt x="20" y="0"/>
                  </a:lnTo>
                  <a:close/>
                </a:path>
              </a:pathLst>
            </a:custGeom>
            <a:solidFill>
              <a:srgbClr val="639AFF"/>
            </a:solidFill>
            <a:ln w="9525">
              <a:noFill/>
            </a:ln>
          </p:spPr>
          <p:txBody>
            <a:bodyPr/>
            <a:lstStyle/>
            <a:p>
              <a:endParaRPr lang="zh-CN" altLang="en-US"/>
            </a:p>
          </p:txBody>
        </p:sp>
        <p:sp>
          <p:nvSpPr>
            <p:cNvPr id="2166" name="iṧlîďe"/>
            <p:cNvSpPr/>
            <p:nvPr/>
          </p:nvSpPr>
          <p:spPr>
            <a:xfrm>
              <a:off x="8070851" y="5513388"/>
              <a:ext cx="31750" cy="46038"/>
            </a:xfrm>
            <a:custGeom>
              <a:avLst/>
              <a:gdLst/>
              <a:ahLst/>
              <a:cxnLst>
                <a:cxn ang="0">
                  <a:pos x="31750" y="0"/>
                </a:cxn>
                <a:cxn ang="0">
                  <a:pos x="22225" y="0"/>
                </a:cxn>
                <a:cxn ang="0">
                  <a:pos x="0" y="46038"/>
                </a:cxn>
                <a:cxn ang="0">
                  <a:pos x="6350" y="46038"/>
                </a:cxn>
                <a:cxn ang="0">
                  <a:pos x="31750" y="0"/>
                </a:cxn>
              </a:cxnLst>
              <a:rect l="0" t="0" r="0" b="0"/>
              <a:pathLst>
                <a:path w="20" h="29">
                  <a:moveTo>
                    <a:pt x="20" y="0"/>
                  </a:moveTo>
                  <a:lnTo>
                    <a:pt x="14" y="0"/>
                  </a:lnTo>
                  <a:lnTo>
                    <a:pt x="0" y="29"/>
                  </a:lnTo>
                  <a:lnTo>
                    <a:pt x="4" y="29"/>
                  </a:lnTo>
                  <a:lnTo>
                    <a:pt x="20" y="0"/>
                  </a:lnTo>
                </a:path>
              </a:pathLst>
            </a:custGeom>
            <a:noFill/>
            <a:ln w="9525">
              <a:noFill/>
            </a:ln>
          </p:spPr>
          <p:txBody>
            <a:bodyPr/>
            <a:lstStyle/>
            <a:p>
              <a:endParaRPr lang="zh-CN" altLang="en-US"/>
            </a:p>
          </p:txBody>
        </p:sp>
        <p:sp>
          <p:nvSpPr>
            <p:cNvPr id="2167" name="išḻiḑe"/>
            <p:cNvSpPr/>
            <p:nvPr/>
          </p:nvSpPr>
          <p:spPr>
            <a:xfrm>
              <a:off x="8062913" y="5559425"/>
              <a:ext cx="14288" cy="17463"/>
            </a:xfrm>
            <a:custGeom>
              <a:avLst/>
              <a:gdLst/>
              <a:ahLst/>
              <a:cxnLst>
                <a:cxn ang="0">
                  <a:pos x="14288" y="0"/>
                </a:cxn>
                <a:cxn ang="0">
                  <a:pos x="7144" y="0"/>
                </a:cxn>
                <a:cxn ang="0">
                  <a:pos x="0" y="10477"/>
                </a:cxn>
                <a:cxn ang="0">
                  <a:pos x="0" y="17463"/>
                </a:cxn>
                <a:cxn ang="0">
                  <a:pos x="3572" y="17463"/>
                </a:cxn>
                <a:cxn ang="0">
                  <a:pos x="7144" y="13970"/>
                </a:cxn>
                <a:cxn ang="0">
                  <a:pos x="14288" y="0"/>
                </a:cxn>
              </a:cxnLst>
              <a:rect l="0" t="0" r="0" b="0"/>
              <a:pathLst>
                <a:path w="4" h="5">
                  <a:moveTo>
                    <a:pt x="4" y="0"/>
                  </a:moveTo>
                  <a:cubicBezTo>
                    <a:pt x="2" y="0"/>
                    <a:pt x="2" y="0"/>
                    <a:pt x="2" y="0"/>
                  </a:cubicBezTo>
                  <a:cubicBezTo>
                    <a:pt x="0" y="3"/>
                    <a:pt x="0" y="3"/>
                    <a:pt x="0" y="3"/>
                  </a:cubicBezTo>
                  <a:cubicBezTo>
                    <a:pt x="0" y="4"/>
                    <a:pt x="0" y="4"/>
                    <a:pt x="0" y="5"/>
                  </a:cubicBezTo>
                  <a:cubicBezTo>
                    <a:pt x="1" y="5"/>
                    <a:pt x="1" y="5"/>
                    <a:pt x="1" y="5"/>
                  </a:cubicBezTo>
                  <a:cubicBezTo>
                    <a:pt x="1" y="5"/>
                    <a:pt x="2" y="5"/>
                    <a:pt x="2" y="4"/>
                  </a:cubicBezTo>
                  <a:cubicBezTo>
                    <a:pt x="4" y="0"/>
                    <a:pt x="4" y="0"/>
                    <a:pt x="4" y="0"/>
                  </a:cubicBezTo>
                </a:path>
              </a:pathLst>
            </a:custGeom>
            <a:solidFill>
              <a:srgbClr val="3E78FF"/>
            </a:solidFill>
            <a:ln w="9525">
              <a:noFill/>
            </a:ln>
          </p:spPr>
          <p:txBody>
            <a:bodyPr/>
            <a:lstStyle/>
            <a:p>
              <a:endParaRPr lang="zh-CN" altLang="en-US"/>
            </a:p>
          </p:txBody>
        </p:sp>
      </p:grpSp>
      <p:sp>
        <p:nvSpPr>
          <p:cNvPr id="2" name="矩形 1"/>
          <p:cNvSpPr/>
          <p:nvPr/>
        </p:nvSpPr>
        <p:spPr>
          <a:xfrm>
            <a:off x="3349591" y="1453674"/>
            <a:ext cx="3626485" cy="1600200"/>
          </a:xfrm>
          <a:prstGeom prst="rect">
            <a:avLst/>
          </a:prstGeom>
        </p:spPr>
        <p:txBody>
          <a:bodyPr wrap="none" fromWordArt="1">
            <a:prstTxWarp prst="textDeflate">
              <a:avLst>
                <a:gd name="adj" fmla="val 26227"/>
              </a:avLst>
            </a:prstTxWarp>
            <a:normAutofit/>
          </a:bodyPr>
          <a:lstStyle/>
          <a:p>
            <a:pPr algn="ctr"/>
            <a:r>
              <a:rPr lang="zh-CN" altLang="en-US" sz="4400" b="1" normalizeH="1" dirty="0">
                <a:ln w="9525" cap="flat" cmpd="sng">
                  <a:solidFill>
                    <a:srgbClr val="CC9900"/>
                  </a:solidFill>
                  <a:prstDash val="solid"/>
                  <a:headEnd type="none" w="med" len="med"/>
                  <a:tailEnd type="none" w="med" len="med"/>
                </a:ln>
                <a:solidFill>
                  <a:srgbClr val="CC9900"/>
                </a:solidFill>
                <a:latin typeface="隶书" charset="0"/>
                <a:ea typeface="隶书" charset="0"/>
              </a:rPr>
              <a:t>核舟记</a:t>
            </a:r>
          </a:p>
        </p:txBody>
      </p:sp>
      <p:sp>
        <p:nvSpPr>
          <p:cNvPr id="3" name="文本框 2"/>
          <p:cNvSpPr txBox="1"/>
          <p:nvPr/>
        </p:nvSpPr>
        <p:spPr>
          <a:xfrm>
            <a:off x="4950192" y="3253472"/>
            <a:ext cx="3200400" cy="768350"/>
          </a:xfrm>
          <a:prstGeom prst="rect">
            <a:avLst/>
          </a:prstGeom>
          <a:noFill/>
          <a:ln w="9525">
            <a:noFill/>
          </a:ln>
        </p:spPr>
        <p:txBody>
          <a:bodyPr>
            <a:spAutoFit/>
          </a:bodyPr>
          <a:lstStyle/>
          <a:p>
            <a:pPr>
              <a:spcBef>
                <a:spcPct val="50000"/>
              </a:spcBef>
            </a:pPr>
            <a:r>
              <a:rPr lang="zh-CN" altLang="en-US" sz="4400" b="1" dirty="0">
                <a:latin typeface="Times New Roman" panose="02020603050405020304" pitchFamily="18" charset="0"/>
                <a:ea typeface="隶书" pitchFamily="1" charset="-122"/>
              </a:rPr>
              <a:t>魏学伊</a:t>
            </a:r>
          </a:p>
        </p:txBody>
      </p:sp>
      <p:pic>
        <p:nvPicPr>
          <p:cNvPr id="12290" name="图片 12289" descr="核舟记全图"/>
          <p:cNvPicPr>
            <a:picLocks noChangeAspect="1"/>
          </p:cNvPicPr>
          <p:nvPr/>
        </p:nvPicPr>
        <p:blipFill>
          <a:blip r:embed="rId4"/>
          <a:srcRect/>
          <a:stretch>
            <a:fillRect/>
          </a:stretch>
        </p:blipFill>
        <p:spPr>
          <a:xfrm>
            <a:off x="7574115" y="1641538"/>
            <a:ext cx="4434040" cy="3450656"/>
          </a:xfrm>
          <a:prstGeom prst="rect">
            <a:avLst/>
          </a:prstGeom>
          <a:noFill/>
          <a:ln w="9525">
            <a:noFill/>
          </a:ln>
        </p:spPr>
      </p:pic>
      <p:pic>
        <p:nvPicPr>
          <p:cNvPr id="12291" name="图片 12290" descr="核舟4"/>
          <p:cNvPicPr>
            <a:picLocks noChangeAspect="1"/>
          </p:cNvPicPr>
          <p:nvPr/>
        </p:nvPicPr>
        <p:blipFill>
          <a:blip r:embed="rId5"/>
          <a:stretch>
            <a:fillRect/>
          </a:stretch>
        </p:blipFill>
        <p:spPr>
          <a:xfrm>
            <a:off x="1099419" y="3495391"/>
            <a:ext cx="3097864" cy="1858718"/>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checkerboard(across)">
                                      <p:cBhvr>
                                        <p:cTn id="2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文本框 73729"/>
          <p:cNvSpPr txBox="1"/>
          <p:nvPr/>
        </p:nvSpPr>
        <p:spPr>
          <a:xfrm>
            <a:off x="1828800" y="522288"/>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明    有    奇    巧        人曰    王叔远，</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3731" name="文本框 73730"/>
          <p:cNvSpPr txBox="1"/>
          <p:nvPr/>
        </p:nvSpPr>
        <p:spPr>
          <a:xfrm>
            <a:off x="1814513" y="882650"/>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明朝有个特别手巧的人名叫王叔远，</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3732" name="文本框 73731"/>
          <p:cNvSpPr txBox="1"/>
          <p:nvPr/>
        </p:nvSpPr>
        <p:spPr>
          <a:xfrm>
            <a:off x="1703388" y="3692525"/>
            <a:ext cx="8382000" cy="460375"/>
          </a:xfrm>
          <a:prstGeom prst="rect">
            <a:avLst/>
          </a:prstGeom>
          <a:noFill/>
          <a:ln w="9525">
            <a:noFill/>
          </a:ln>
        </p:spPr>
        <p:txBody>
          <a:bodyPr>
            <a:spAutoFit/>
          </a:bodyPr>
          <a:lstStyle/>
          <a:p>
            <a:pPr>
              <a:spcBef>
                <a:spcPct val="50000"/>
              </a:spcBef>
            </a:pPr>
            <a:r>
              <a:rPr lang="en-US" altLang="zh-CN" sz="2400" b="1" dirty="0">
                <a:solidFill>
                  <a:srgbClr val="FF0000"/>
                </a:solidFill>
                <a:effectLst>
                  <a:outerShdw blurRad="38100" dist="38100" dir="2700000">
                    <a:srgbClr val="C0C0C0"/>
                  </a:outerShdw>
                </a:effectLst>
                <a:latin typeface="Times New Roman" panose="02020603050405020304" pitchFamily="18" charset="0"/>
              </a:rPr>
              <a:t>       </a:t>
            </a:r>
            <a:r>
              <a:rPr lang="zh-CN" altLang="en-US" sz="2400" b="1" dirty="0">
                <a:solidFill>
                  <a:srgbClr val="FF0000"/>
                </a:solidFill>
                <a:effectLst>
                  <a:outerShdw blurRad="38100" dist="38100" dir="2700000">
                    <a:srgbClr val="C0C0C0"/>
                  </a:outerShdw>
                </a:effectLst>
                <a:latin typeface="Times New Roman" panose="02020603050405020304" pitchFamily="18" charset="0"/>
              </a:rPr>
              <a:t>尝    贻    </a:t>
            </a:r>
            <a:r>
              <a:rPr lang="zh-CN" altLang="en-US" sz="2400" b="1" dirty="0">
                <a:solidFill>
                  <a:srgbClr val="000000"/>
                </a:solidFill>
                <a:effectLst>
                  <a:outerShdw blurRad="38100" dist="38100" dir="2700000">
                    <a:srgbClr val="C0C0C0"/>
                  </a:outerShdw>
                </a:effectLst>
                <a:latin typeface="Times New Roman" panose="02020603050405020304" pitchFamily="18" charset="0"/>
              </a:rPr>
              <a:t>余核舟一，</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3733" name="文本框 73732"/>
          <p:cNvSpPr txBox="1"/>
          <p:nvPr/>
        </p:nvSpPr>
        <p:spPr>
          <a:xfrm>
            <a:off x="1703388" y="4124325"/>
            <a:ext cx="8382000" cy="460375"/>
          </a:xfrm>
          <a:prstGeom prst="rect">
            <a:avLst/>
          </a:prstGeom>
          <a:noFill/>
          <a:ln w="9525">
            <a:noFill/>
          </a:ln>
        </p:spPr>
        <p:txBody>
          <a:bodyPr>
            <a:spAutoFit/>
          </a:bodyPr>
          <a:lstStyle/>
          <a:p>
            <a:pPr>
              <a:spcBef>
                <a:spcPct val="50000"/>
              </a:spcBef>
            </a:pP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他</a:t>
            </a:r>
            <a:r>
              <a:rPr lang="en-US" altLang="zh-CN" sz="2400" b="1">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FF0000"/>
                </a:solidFill>
                <a:effectLst>
                  <a:outerShdw blurRad="38100" dist="38100" dir="2700000">
                    <a:srgbClr val="C0C0C0"/>
                  </a:outerShdw>
                </a:effectLst>
                <a:latin typeface="Times New Roman" panose="02020603050405020304" pitchFamily="18" charset="0"/>
              </a:rPr>
              <a:t>曾经赠</a:t>
            </a:r>
            <a:r>
              <a:rPr lang="zh-CN" altLang="en-US" sz="2400" b="1" dirty="0">
                <a:solidFill>
                  <a:srgbClr val="0000FF"/>
                </a:solidFill>
                <a:effectLst>
                  <a:outerShdw blurRad="38100" dist="38100" dir="2700000">
                    <a:srgbClr val="C0C0C0"/>
                  </a:outerShdw>
                </a:effectLst>
                <a:latin typeface="Times New Roman" panose="02020603050405020304" pitchFamily="18" charset="0"/>
              </a:rPr>
              <a:t>给我一个用桃核雕刻成的小船，</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3734" name="直接连接符 73733"/>
          <p:cNvSpPr/>
          <p:nvPr/>
        </p:nvSpPr>
        <p:spPr>
          <a:xfrm>
            <a:off x="1919288" y="955675"/>
            <a:ext cx="8442325" cy="0"/>
          </a:xfrm>
          <a:prstGeom prst="line">
            <a:avLst/>
          </a:prstGeom>
          <a:ln w="25400" cap="flat" cmpd="sng">
            <a:solidFill>
              <a:schemeClr val="tx1"/>
            </a:solidFill>
            <a:prstDash val="solid"/>
            <a:headEnd type="none" w="med" len="med"/>
            <a:tailEnd type="none" w="med" len="med"/>
          </a:ln>
        </p:spPr>
      </p:sp>
      <p:sp>
        <p:nvSpPr>
          <p:cNvPr id="73735" name="文本框 73734"/>
          <p:cNvSpPr txBox="1"/>
          <p:nvPr/>
        </p:nvSpPr>
        <p:spPr>
          <a:xfrm>
            <a:off x="1828800" y="1555750"/>
            <a:ext cx="8839200" cy="398780"/>
          </a:xfrm>
          <a:prstGeom prst="rect">
            <a:avLst/>
          </a:prstGeom>
          <a:noFill/>
          <a:ln w="9525">
            <a:noFill/>
          </a:ln>
        </p:spPr>
        <p:txBody>
          <a:bodyPr>
            <a:spAutoFit/>
          </a:bodyPr>
          <a:lstStyle/>
          <a:p>
            <a:pPr>
              <a:spcBef>
                <a:spcPct val="50000"/>
              </a:spcBef>
            </a:pPr>
            <a:r>
              <a:rPr lang="zh-CN" altLang="en-US" sz="2000" b="1" dirty="0">
                <a:solidFill>
                  <a:srgbClr val="000000"/>
                </a:solidFill>
                <a:effectLst>
                  <a:outerShdw blurRad="38100" dist="38100" dir="2700000">
                    <a:srgbClr val="C0C0C0"/>
                  </a:outerShdw>
                </a:effectLst>
                <a:latin typeface="Times New Roman" panose="02020603050405020304" pitchFamily="18" charset="0"/>
              </a:rPr>
              <a:t>能    </a:t>
            </a:r>
            <a:r>
              <a:rPr lang="zh-CN" altLang="en-US" sz="2000" b="1" dirty="0">
                <a:solidFill>
                  <a:srgbClr val="FF0000"/>
                </a:solidFill>
                <a:effectLst>
                  <a:outerShdw blurRad="38100" dist="38100" dir="2700000">
                    <a:srgbClr val="C0C0C0"/>
                  </a:outerShdw>
                </a:effectLst>
                <a:latin typeface="Times New Roman" panose="02020603050405020304" pitchFamily="18" charset="0"/>
              </a:rPr>
              <a:t>以</a:t>
            </a:r>
            <a:r>
              <a:rPr lang="zh-CN" altLang="en-US" sz="2000" b="1" dirty="0">
                <a:solidFill>
                  <a:srgbClr val="000000"/>
                </a:solidFill>
                <a:effectLst>
                  <a:outerShdw blurRad="38100" dist="38100" dir="2700000">
                    <a:srgbClr val="C0C0C0"/>
                  </a:outerShdw>
                </a:effectLst>
                <a:latin typeface="Times New Roman" panose="02020603050405020304" pitchFamily="18" charset="0"/>
              </a:rPr>
              <a:t>径    寸    之木，    </a:t>
            </a:r>
            <a:r>
              <a:rPr lang="zh-CN" altLang="en-US" sz="2000" b="1" dirty="0">
                <a:solidFill>
                  <a:srgbClr val="FF0000"/>
                </a:solidFill>
                <a:effectLst>
                  <a:outerShdw blurRad="38100" dist="38100" dir="2700000">
                    <a:srgbClr val="C0C0C0"/>
                  </a:outerShdw>
                </a:effectLst>
                <a:latin typeface="Times New Roman" panose="02020603050405020304" pitchFamily="18" charset="0"/>
              </a:rPr>
              <a:t>为</a:t>
            </a:r>
            <a:r>
              <a:rPr lang="zh-CN" altLang="en-US" sz="2000" b="1" dirty="0">
                <a:solidFill>
                  <a:srgbClr val="000000"/>
                </a:solidFill>
                <a:effectLst>
                  <a:outerShdw blurRad="38100" dist="38100" dir="2700000">
                    <a:srgbClr val="C0C0C0"/>
                  </a:outerShdw>
                </a:effectLst>
                <a:latin typeface="Times New Roman" panose="02020603050405020304" pitchFamily="18" charset="0"/>
              </a:rPr>
              <a:t>    宫室、器皿、人物，以至鸟兽、木        石，</a:t>
            </a:r>
            <a:endParaRPr lang="zh-CN" altLang="en-US" sz="2000" b="1">
              <a:solidFill>
                <a:srgbClr val="000000"/>
              </a:solidFill>
              <a:effectLst>
                <a:outerShdw blurRad="38100" dist="38100" dir="2700000">
                  <a:srgbClr val="C0C0C0"/>
                </a:outerShdw>
              </a:effectLst>
              <a:latin typeface="Times New Roman" panose="02020603050405020304" pitchFamily="18" charset="0"/>
            </a:endParaRPr>
          </a:p>
        </p:txBody>
      </p:sp>
      <p:sp>
        <p:nvSpPr>
          <p:cNvPr id="73736" name="文本框 73735"/>
          <p:cNvSpPr txBox="1"/>
          <p:nvPr/>
        </p:nvSpPr>
        <p:spPr>
          <a:xfrm>
            <a:off x="1814513" y="2022475"/>
            <a:ext cx="8853487" cy="398780"/>
          </a:xfrm>
          <a:prstGeom prst="rect">
            <a:avLst/>
          </a:prstGeom>
          <a:noFill/>
          <a:ln w="9525">
            <a:noFill/>
          </a:ln>
        </p:spPr>
        <p:txBody>
          <a:bodyPr>
            <a:spAutoFit/>
          </a:bodyPr>
          <a:lstStyle/>
          <a:p>
            <a:pPr>
              <a:spcBef>
                <a:spcPct val="50000"/>
              </a:spcBef>
            </a:pPr>
            <a:r>
              <a:rPr lang="zh-CN" altLang="en-US" sz="2000" b="1" dirty="0">
                <a:solidFill>
                  <a:srgbClr val="0000FF"/>
                </a:solidFill>
                <a:effectLst>
                  <a:outerShdw blurRad="38100" dist="38100" dir="2700000">
                    <a:srgbClr val="C0C0C0"/>
                  </a:outerShdw>
                </a:effectLst>
                <a:latin typeface="Times New Roman" panose="02020603050405020304" pitchFamily="18" charset="0"/>
              </a:rPr>
              <a:t>能够</a:t>
            </a:r>
            <a:r>
              <a:rPr lang="zh-CN" altLang="en-US" sz="2000" b="1" dirty="0">
                <a:solidFill>
                  <a:srgbClr val="FF0000"/>
                </a:solidFill>
                <a:effectLst>
                  <a:outerShdw blurRad="38100" dist="38100" dir="2700000">
                    <a:srgbClr val="C0C0C0"/>
                  </a:outerShdw>
                </a:effectLst>
                <a:latin typeface="Times New Roman" panose="02020603050405020304" pitchFamily="18" charset="0"/>
              </a:rPr>
              <a:t>用</a:t>
            </a:r>
            <a:r>
              <a:rPr lang="zh-CN" altLang="en-US" sz="2000" b="1" dirty="0">
                <a:solidFill>
                  <a:srgbClr val="0000FF"/>
                </a:solidFill>
                <a:effectLst>
                  <a:outerShdw blurRad="38100" dist="38100" dir="2700000">
                    <a:srgbClr val="C0C0C0"/>
                  </a:outerShdw>
                </a:effectLst>
                <a:latin typeface="Times New Roman" panose="02020603050405020304" pitchFamily="18" charset="0"/>
              </a:rPr>
              <a:t>直径一寸的木头，</a:t>
            </a:r>
            <a:r>
              <a:rPr lang="zh-CN" altLang="en-US" sz="2000" b="1" dirty="0">
                <a:solidFill>
                  <a:srgbClr val="FF0000"/>
                </a:solidFill>
                <a:effectLst>
                  <a:outerShdw blurRad="38100" dist="38100" dir="2700000">
                    <a:srgbClr val="C0C0C0"/>
                  </a:outerShdw>
                </a:effectLst>
                <a:latin typeface="Times New Roman" panose="02020603050405020304" pitchFamily="18" charset="0"/>
              </a:rPr>
              <a:t>雕刻</a:t>
            </a:r>
            <a:r>
              <a:rPr lang="zh-CN" altLang="en-US" sz="2000" b="1" dirty="0">
                <a:solidFill>
                  <a:srgbClr val="0000FF"/>
                </a:solidFill>
                <a:effectLst>
                  <a:outerShdw blurRad="38100" dist="38100" dir="2700000">
                    <a:srgbClr val="C0C0C0"/>
                  </a:outerShdw>
                </a:effectLst>
                <a:latin typeface="Times New Roman" panose="02020603050405020304" pitchFamily="18" charset="0"/>
              </a:rPr>
              <a:t>房屋、器具、人物，以及鸟兽、树木、石头，</a:t>
            </a:r>
            <a:endParaRPr lang="zh-CN" altLang="en-US" sz="2000" b="1">
              <a:solidFill>
                <a:srgbClr val="0000FF"/>
              </a:solidFill>
              <a:effectLst>
                <a:outerShdw blurRad="38100" dist="38100" dir="2700000">
                  <a:srgbClr val="C0C0C0"/>
                </a:outerShdw>
              </a:effectLst>
              <a:latin typeface="Times New Roman" panose="02020603050405020304" pitchFamily="18" charset="0"/>
            </a:endParaRPr>
          </a:p>
        </p:txBody>
      </p:sp>
      <p:sp>
        <p:nvSpPr>
          <p:cNvPr id="73737" name="直接连接符 73736"/>
          <p:cNvSpPr/>
          <p:nvPr/>
        </p:nvSpPr>
        <p:spPr>
          <a:xfrm>
            <a:off x="1919288" y="2017713"/>
            <a:ext cx="8442325" cy="0"/>
          </a:xfrm>
          <a:prstGeom prst="line">
            <a:avLst/>
          </a:prstGeom>
          <a:ln w="25400" cap="flat" cmpd="sng">
            <a:solidFill>
              <a:schemeClr val="tx1"/>
            </a:solidFill>
            <a:prstDash val="solid"/>
            <a:headEnd type="none" w="med" len="med"/>
            <a:tailEnd type="none" w="med" len="med"/>
          </a:ln>
        </p:spPr>
      </p:sp>
      <p:sp>
        <p:nvSpPr>
          <p:cNvPr id="73738" name="文本框 73737"/>
          <p:cNvSpPr txBox="1"/>
          <p:nvPr/>
        </p:nvSpPr>
        <p:spPr>
          <a:xfrm>
            <a:off x="1703388" y="2611438"/>
            <a:ext cx="9288462"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罔不    因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势                        </a:t>
            </a:r>
            <a:r>
              <a:rPr lang="zh-CN" altLang="en-US" sz="2400" b="1" dirty="0">
                <a:solidFill>
                  <a:srgbClr val="FF0000"/>
                </a:solidFill>
                <a:effectLst>
                  <a:outerShdw blurRad="38100" dist="38100" dir="2700000">
                    <a:srgbClr val="C0C0C0"/>
                  </a:outerShdw>
                </a:effectLst>
                <a:latin typeface="Times New Roman" panose="02020603050405020304" pitchFamily="18" charset="0"/>
              </a:rPr>
              <a:t>象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形，                       各</a:t>
            </a:r>
            <a:r>
              <a:rPr lang="zh-CN" altLang="en-US" sz="2400" b="1" dirty="0">
                <a:solidFill>
                  <a:srgbClr val="FF0000"/>
                </a:solidFill>
                <a:effectLst>
                  <a:outerShdw blurRad="38100" dist="38100" dir="2700000">
                    <a:srgbClr val="C0C0C0"/>
                  </a:outerShdw>
                </a:effectLst>
                <a:latin typeface="Times New Roman" panose="02020603050405020304" pitchFamily="18" charset="0"/>
              </a:rPr>
              <a:t>具        </a:t>
            </a:r>
            <a:r>
              <a:rPr lang="zh-CN" altLang="en-US" sz="2400" b="1" dirty="0">
                <a:solidFill>
                  <a:srgbClr val="000000"/>
                </a:solidFill>
                <a:effectLst>
                  <a:outerShdw blurRad="38100" dist="38100" dir="2700000">
                    <a:srgbClr val="C0C0C0"/>
                  </a:outerShdw>
                </a:effectLst>
                <a:latin typeface="Times New Roman" panose="02020603050405020304" pitchFamily="18" charset="0"/>
              </a:rPr>
              <a:t>情态。</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3739" name="文本框 73738"/>
          <p:cNvSpPr txBox="1"/>
          <p:nvPr/>
        </p:nvSpPr>
        <p:spPr>
          <a:xfrm>
            <a:off x="1703388" y="3030538"/>
            <a:ext cx="9288462"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没有不顺着</a:t>
            </a:r>
            <a:r>
              <a:rPr lang="zh-CN" altLang="en-US" sz="2400" b="1" dirty="0">
                <a:solidFill>
                  <a:srgbClr val="0000FF"/>
                </a:solidFill>
                <a:effectLst>
                  <a:outerShdw blurRad="38100" dist="38100" dir="2700000">
                    <a:srgbClr val="C0C0C0"/>
                  </a:outerShdw>
                </a:effectLst>
                <a:latin typeface="Times New Roman" panose="02020603050405020304" pitchFamily="18" charset="0"/>
              </a:rPr>
              <a:t>木头原来的样子</a:t>
            </a:r>
            <a:r>
              <a:rPr lang="zh-CN" altLang="en-US" sz="2400" b="1" dirty="0">
                <a:solidFill>
                  <a:srgbClr val="FF0000"/>
                </a:solidFill>
                <a:effectLst>
                  <a:outerShdw blurRad="38100" dist="38100" dir="2700000">
                    <a:srgbClr val="C0C0C0"/>
                  </a:outerShdw>
                </a:effectLst>
                <a:latin typeface="Times New Roman" panose="02020603050405020304" pitchFamily="18" charset="0"/>
              </a:rPr>
              <a:t>模仿</a:t>
            </a:r>
            <a:r>
              <a:rPr lang="zh-CN" altLang="en-US" sz="2400" b="1" dirty="0">
                <a:solidFill>
                  <a:srgbClr val="0000FF"/>
                </a:solidFill>
                <a:effectLst>
                  <a:outerShdw blurRad="38100" dist="38100" dir="2700000">
                    <a:srgbClr val="C0C0C0"/>
                  </a:outerShdw>
                </a:effectLst>
                <a:latin typeface="Times New Roman" panose="02020603050405020304" pitchFamily="18" charset="0"/>
              </a:rPr>
              <a:t>那些东西的形状，各有各的情态。</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3740" name="直接连接符 73739"/>
          <p:cNvSpPr/>
          <p:nvPr/>
        </p:nvSpPr>
        <p:spPr>
          <a:xfrm>
            <a:off x="1847850" y="3043238"/>
            <a:ext cx="8442325" cy="0"/>
          </a:xfrm>
          <a:prstGeom prst="line">
            <a:avLst/>
          </a:prstGeom>
          <a:ln w="25400" cap="flat" cmpd="sng">
            <a:solidFill>
              <a:schemeClr val="tx1"/>
            </a:solidFill>
            <a:prstDash val="solid"/>
            <a:headEnd type="none" w="med" len="med"/>
            <a:tailEnd type="none" w="med" len="med"/>
          </a:ln>
        </p:spPr>
      </p:sp>
      <p:sp>
        <p:nvSpPr>
          <p:cNvPr id="73741" name="直接连接符 73740"/>
          <p:cNvSpPr/>
          <p:nvPr/>
        </p:nvSpPr>
        <p:spPr>
          <a:xfrm>
            <a:off x="1830388" y="4124325"/>
            <a:ext cx="8442325" cy="0"/>
          </a:xfrm>
          <a:prstGeom prst="line">
            <a:avLst/>
          </a:prstGeom>
          <a:ln w="25400" cap="flat" cmpd="sng">
            <a:solidFill>
              <a:schemeClr val="tx1"/>
            </a:solidFill>
            <a:prstDash val="solid"/>
            <a:headEnd type="none" w="med" len="med"/>
            <a:tailEnd type="none" w="med" len="med"/>
          </a:ln>
        </p:spPr>
      </p:sp>
      <p:sp>
        <p:nvSpPr>
          <p:cNvPr id="73742" name="文本框 73741"/>
          <p:cNvSpPr txBox="1"/>
          <p:nvPr/>
        </p:nvSpPr>
        <p:spPr>
          <a:xfrm>
            <a:off x="1746250" y="4730750"/>
            <a:ext cx="8382000"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盖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大苏    </a:t>
            </a:r>
            <a:r>
              <a:rPr lang="zh-CN" altLang="en-US" sz="2400" b="1" dirty="0">
                <a:solidFill>
                  <a:srgbClr val="FF0000"/>
                </a:solidFill>
                <a:effectLst>
                  <a:outerShdw blurRad="38100" dist="38100" dir="2700000">
                    <a:srgbClr val="C0C0C0"/>
                  </a:outerShdw>
                </a:effectLst>
                <a:latin typeface="Times New Roman" panose="02020603050405020304" pitchFamily="18" charset="0"/>
              </a:rPr>
              <a:t>泛            </a:t>
            </a:r>
            <a:r>
              <a:rPr lang="zh-CN" altLang="en-US" sz="2400" b="1" dirty="0">
                <a:solidFill>
                  <a:srgbClr val="000000"/>
                </a:solidFill>
                <a:effectLst>
                  <a:outerShdw blurRad="38100" dist="38100" dir="2700000">
                    <a:srgbClr val="C0C0C0"/>
                  </a:outerShdw>
                </a:effectLst>
                <a:latin typeface="Times New Roman" panose="02020603050405020304" pitchFamily="18" charset="0"/>
              </a:rPr>
              <a:t>赤壁云。 </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3743" name="文本框 73742"/>
          <p:cNvSpPr txBox="1"/>
          <p:nvPr/>
        </p:nvSpPr>
        <p:spPr>
          <a:xfrm>
            <a:off x="1746250" y="5162550"/>
            <a:ext cx="8382000"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原来</a:t>
            </a:r>
            <a:r>
              <a:rPr lang="zh-CN" altLang="en-US" sz="2400" b="1" dirty="0">
                <a:solidFill>
                  <a:srgbClr val="0000FF"/>
                </a:solidFill>
                <a:effectLst>
                  <a:outerShdw blurRad="38100" dist="38100" dir="2700000">
                    <a:srgbClr val="C0C0C0"/>
                  </a:outerShdw>
                </a:effectLst>
                <a:latin typeface="Times New Roman" panose="02020603050405020304" pitchFamily="18" charset="0"/>
              </a:rPr>
              <a:t>刻的是苏东坡</a:t>
            </a:r>
            <a:r>
              <a:rPr lang="zh-CN" altLang="en-US" sz="2400" b="1" dirty="0">
                <a:solidFill>
                  <a:srgbClr val="FF0000"/>
                </a:solidFill>
                <a:effectLst>
                  <a:outerShdw blurRad="38100" dist="38100" dir="2700000">
                    <a:srgbClr val="C0C0C0"/>
                  </a:outerShdw>
                </a:effectLst>
                <a:latin typeface="Times New Roman" panose="02020603050405020304" pitchFamily="18" charset="0"/>
              </a:rPr>
              <a:t>坐船游览</a:t>
            </a:r>
            <a:r>
              <a:rPr lang="zh-CN" altLang="en-US" sz="2400" b="1" dirty="0">
                <a:solidFill>
                  <a:srgbClr val="0000FF"/>
                </a:solidFill>
                <a:effectLst>
                  <a:outerShdw blurRad="38100" dist="38100" dir="2700000">
                    <a:srgbClr val="C0C0C0"/>
                  </a:outerShdw>
                </a:effectLst>
                <a:latin typeface="Times New Roman" panose="02020603050405020304" pitchFamily="18" charset="0"/>
              </a:rPr>
              <a:t>赤壁</a:t>
            </a:r>
            <a:r>
              <a:rPr lang="en-US" altLang="zh-CN" sz="2400" b="1">
                <a:solidFill>
                  <a:srgbClr val="0000FF"/>
                </a:solidFill>
                <a:effectLst>
                  <a:outerShdw blurRad="38100" dist="38100" dir="2700000">
                    <a:srgbClr val="C0C0C0"/>
                  </a:outerShdw>
                </a:effectLst>
                <a:latin typeface="Times New Roman" panose="02020603050405020304" pitchFamily="18" charset="0"/>
              </a:rPr>
              <a:t>. </a:t>
            </a:r>
          </a:p>
        </p:txBody>
      </p:sp>
      <p:sp>
        <p:nvSpPr>
          <p:cNvPr id="73744" name="直接连接符 73743"/>
          <p:cNvSpPr/>
          <p:nvPr/>
        </p:nvSpPr>
        <p:spPr>
          <a:xfrm>
            <a:off x="1830388" y="5162550"/>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p:cTn id="7" dur="500" fill="hold"/>
                                        <p:tgtEl>
                                          <p:spTgt spid="73731"/>
                                        </p:tgtEl>
                                        <p:attrNameLst>
                                          <p:attrName>ppt_w</p:attrName>
                                        </p:attrNameLst>
                                      </p:cBhvr>
                                      <p:tavLst>
                                        <p:tav tm="0">
                                          <p:val>
                                            <p:fltVal val="0"/>
                                          </p:val>
                                        </p:tav>
                                        <p:tav tm="100000">
                                          <p:val>
                                            <p:strVal val="#ppt_w"/>
                                          </p:val>
                                        </p:tav>
                                      </p:tavLst>
                                    </p:anim>
                                    <p:anim calcmode="lin" valueType="num">
                                      <p:cBhvr>
                                        <p:cTn id="8" dur="500" fill="hold"/>
                                        <p:tgtEl>
                                          <p:spTgt spid="73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3736"/>
                                        </p:tgtEl>
                                        <p:attrNameLst>
                                          <p:attrName>style.visibility</p:attrName>
                                        </p:attrNameLst>
                                      </p:cBhvr>
                                      <p:to>
                                        <p:strVal val="visible"/>
                                      </p:to>
                                    </p:set>
                                    <p:anim calcmode="lin" valueType="num">
                                      <p:cBhvr>
                                        <p:cTn id="13" dur="500" fill="hold"/>
                                        <p:tgtEl>
                                          <p:spTgt spid="73736"/>
                                        </p:tgtEl>
                                        <p:attrNameLst>
                                          <p:attrName>ppt_w</p:attrName>
                                        </p:attrNameLst>
                                      </p:cBhvr>
                                      <p:tavLst>
                                        <p:tav tm="0">
                                          <p:val>
                                            <p:fltVal val="0"/>
                                          </p:val>
                                        </p:tav>
                                        <p:tav tm="100000">
                                          <p:val>
                                            <p:strVal val="#ppt_w"/>
                                          </p:val>
                                        </p:tav>
                                      </p:tavLst>
                                    </p:anim>
                                    <p:anim calcmode="lin" valueType="num">
                                      <p:cBhvr>
                                        <p:cTn id="14" dur="500" fill="hold"/>
                                        <p:tgtEl>
                                          <p:spTgt spid="7373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3739"/>
                                        </p:tgtEl>
                                        <p:attrNameLst>
                                          <p:attrName>style.visibility</p:attrName>
                                        </p:attrNameLst>
                                      </p:cBhvr>
                                      <p:to>
                                        <p:strVal val="visible"/>
                                      </p:to>
                                    </p:set>
                                    <p:anim calcmode="lin" valueType="num">
                                      <p:cBhvr>
                                        <p:cTn id="19" dur="500" fill="hold"/>
                                        <p:tgtEl>
                                          <p:spTgt spid="73739"/>
                                        </p:tgtEl>
                                        <p:attrNameLst>
                                          <p:attrName>ppt_w</p:attrName>
                                        </p:attrNameLst>
                                      </p:cBhvr>
                                      <p:tavLst>
                                        <p:tav tm="0">
                                          <p:val>
                                            <p:fltVal val="0"/>
                                          </p:val>
                                        </p:tav>
                                        <p:tav tm="100000">
                                          <p:val>
                                            <p:strVal val="#ppt_w"/>
                                          </p:val>
                                        </p:tav>
                                      </p:tavLst>
                                    </p:anim>
                                    <p:anim calcmode="lin" valueType="num">
                                      <p:cBhvr>
                                        <p:cTn id="20" dur="500" fill="hold"/>
                                        <p:tgtEl>
                                          <p:spTgt spid="7373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3733"/>
                                        </p:tgtEl>
                                        <p:attrNameLst>
                                          <p:attrName>style.visibility</p:attrName>
                                        </p:attrNameLst>
                                      </p:cBhvr>
                                      <p:to>
                                        <p:strVal val="visible"/>
                                      </p:to>
                                    </p:set>
                                    <p:animEffect transition="in" filter="checkerboard(across)">
                                      <p:cBhvr>
                                        <p:cTn id="25" dur="500"/>
                                        <p:tgtEl>
                                          <p:spTgt spid="737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3743"/>
                                        </p:tgtEl>
                                        <p:attrNameLst>
                                          <p:attrName>style.visibility</p:attrName>
                                        </p:attrNameLst>
                                      </p:cBhvr>
                                      <p:to>
                                        <p:strVal val="visible"/>
                                      </p:to>
                                    </p:set>
                                    <p:animEffect transition="in" filter="checkerboard(across)">
                                      <p:cBhvr>
                                        <p:cTn id="30"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3" grpId="0"/>
      <p:bldP spid="73736" grpId="0"/>
      <p:bldP spid="73739" grpId="0"/>
      <p:bldP spid="737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文本框 75777"/>
          <p:cNvSpPr txBox="1"/>
          <p:nvPr/>
        </p:nvSpPr>
        <p:spPr>
          <a:xfrm>
            <a:off x="1774825" y="379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船头坐   三    人</a:t>
            </a:r>
            <a:r>
              <a:rPr lang="en-US" altLang="zh-CN" sz="2400" b="1" dirty="0">
                <a:solidFill>
                  <a:srgbClr val="000000"/>
                </a:solidFill>
                <a:effectLst>
                  <a:outerShdw blurRad="38100" dist="38100" dir="2700000">
                    <a:srgbClr val="C0C0C0"/>
                  </a:outerShdw>
                </a:effectLst>
                <a:latin typeface="Times New Roman" panose="02020603050405020304" pitchFamily="18" charset="0"/>
              </a:rPr>
              <a:t>,</a:t>
            </a:r>
            <a:r>
              <a:rPr lang="zh-CN" altLang="en-US" sz="2400" b="1" dirty="0">
                <a:solidFill>
                  <a:srgbClr val="000000"/>
                </a:solidFill>
                <a:effectLst>
                  <a:outerShdw blurRad="38100" dist="38100" dir="2700000">
                    <a:srgbClr val="C0C0C0"/>
                  </a:outerShdw>
                </a:effectLst>
                <a:latin typeface="Times New Roman" panose="02020603050405020304" pitchFamily="18" charset="0"/>
              </a:rPr>
              <a:t>中            峨       冠    而       多    髯   者    为东坡，</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79" name="文本框 75778"/>
          <p:cNvSpPr txBox="1"/>
          <p:nvPr/>
        </p:nvSpPr>
        <p:spPr>
          <a:xfrm>
            <a:off x="1814513" y="825500"/>
            <a:ext cx="8853487" cy="445135"/>
          </a:xfrm>
          <a:prstGeom prst="rect">
            <a:avLst/>
          </a:prstGeom>
          <a:noFill/>
          <a:ln w="9525">
            <a:noFill/>
          </a:ln>
        </p:spPr>
        <p:txBody>
          <a:bodyPr>
            <a:spAutoFit/>
          </a:bodyPr>
          <a:lstStyle/>
          <a:p>
            <a:pPr>
              <a:spcBef>
                <a:spcPct val="50000"/>
              </a:spcBef>
            </a:pPr>
            <a:r>
              <a:rPr lang="zh-CN" altLang="en-US" sz="2300" b="1" dirty="0">
                <a:solidFill>
                  <a:srgbClr val="0000FF"/>
                </a:solidFill>
                <a:effectLst>
                  <a:outerShdw blurRad="38100" dist="38100" dir="2700000">
                    <a:srgbClr val="C0C0C0"/>
                  </a:outerShdw>
                </a:effectLst>
                <a:latin typeface="Times New Roman" panose="02020603050405020304" pitchFamily="18" charset="0"/>
              </a:rPr>
              <a:t>船头坐着三个人</a:t>
            </a:r>
            <a:r>
              <a:rPr lang="en-US" altLang="zh-CN" sz="2300" b="1" dirty="0">
                <a:solidFill>
                  <a:srgbClr val="0000FF"/>
                </a:solidFill>
                <a:effectLst>
                  <a:outerShdw blurRad="38100" dist="38100" dir="2700000">
                    <a:srgbClr val="C0C0C0"/>
                  </a:outerShdw>
                </a:effectLst>
                <a:latin typeface="Times New Roman" panose="02020603050405020304" pitchFamily="18" charset="0"/>
              </a:rPr>
              <a:t>,</a:t>
            </a:r>
            <a:r>
              <a:rPr lang="zh-CN" altLang="en-US" sz="2300" b="1" dirty="0">
                <a:solidFill>
                  <a:srgbClr val="0000FF"/>
                </a:solidFill>
                <a:effectLst>
                  <a:outerShdw blurRad="38100" dist="38100" dir="2700000">
                    <a:srgbClr val="C0C0C0"/>
                  </a:outerShdw>
                </a:effectLst>
                <a:latin typeface="Times New Roman" panose="02020603050405020304" pitchFamily="18" charset="0"/>
              </a:rPr>
              <a:t>中间戴着高高的帽子并且有很多胡须的人是苏东坡</a:t>
            </a:r>
            <a:r>
              <a:rPr lang="en-US" altLang="zh-CN" sz="2300" b="1">
                <a:solidFill>
                  <a:srgbClr val="0000FF"/>
                </a:solidFill>
                <a:effectLst>
                  <a:outerShdw blurRad="38100" dist="38100" dir="2700000">
                    <a:srgbClr val="C0C0C0"/>
                  </a:outerShdw>
                </a:effectLst>
                <a:latin typeface="Times New Roman" panose="02020603050405020304" pitchFamily="18" charset="0"/>
              </a:rPr>
              <a:t>,</a:t>
            </a:r>
          </a:p>
        </p:txBody>
      </p:sp>
      <p:sp>
        <p:nvSpPr>
          <p:cNvPr id="75780" name="文本框 75779"/>
          <p:cNvSpPr txBox="1"/>
          <p:nvPr/>
        </p:nvSpPr>
        <p:spPr>
          <a:xfrm>
            <a:off x="1774825" y="43862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鲁直左手执    卷        末</a:t>
            </a:r>
            <a:r>
              <a:rPr lang="en-US" altLang="zh-CN" sz="2400" b="1" dirty="0">
                <a:solidFill>
                  <a:srgbClr val="000000"/>
                </a:solidFill>
                <a:effectLst>
                  <a:outerShdw blurRad="38100" dist="38100" dir="2700000">
                    <a:srgbClr val="C0C0C0"/>
                  </a:outerShdw>
                </a:effectLst>
                <a:latin typeface="Times New Roman" panose="02020603050405020304" pitchFamily="18" charset="0"/>
              </a:rPr>
              <a:t>,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右手指    卷</a:t>
            </a:r>
            <a:r>
              <a:rPr lang="en-US" altLang="zh-CN" sz="2400" b="1" dirty="0">
                <a:solidFill>
                  <a:srgbClr val="000000"/>
                </a:solidFill>
                <a:effectLst>
                  <a:outerShdw blurRad="38100" dist="38100" dir="2700000">
                    <a:srgbClr val="C0C0C0"/>
                  </a:outerShdw>
                </a:effectLst>
                <a:latin typeface="Times New Roman" panose="02020603050405020304" pitchFamily="18" charset="0"/>
              </a:rPr>
              <a:t>,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如有所</a:t>
            </a:r>
            <a:r>
              <a:rPr lang="zh-CN" altLang="en-US" sz="2400" b="1" dirty="0">
                <a:solidFill>
                  <a:srgbClr val="FF0000"/>
                </a:solidFill>
                <a:effectLst>
                  <a:outerShdw blurRad="38100" dist="38100" dir="2700000">
                    <a:srgbClr val="C0C0C0"/>
                  </a:outerShdw>
                </a:effectLst>
                <a:latin typeface="Times New Roman" panose="02020603050405020304" pitchFamily="18" charset="0"/>
              </a:rPr>
              <a:t>语</a:t>
            </a:r>
            <a:r>
              <a:rPr lang="zh-CN" altLang="en-US" sz="2400" b="1" dirty="0">
                <a:solidFill>
                  <a:srgbClr val="000000"/>
                </a:solidFill>
                <a:effectLst>
                  <a:outerShdw blurRad="38100" dist="38100" dir="2700000">
                    <a:srgbClr val="C0C0C0"/>
                  </a:outerShdw>
                </a:effectLst>
                <a:latin typeface="Times New Roman" panose="02020603050405020304" pitchFamily="18" charset="0"/>
              </a:rPr>
              <a:t>。</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81" name="文本框 75780"/>
          <p:cNvSpPr txBox="1"/>
          <p:nvPr/>
        </p:nvSpPr>
        <p:spPr>
          <a:xfrm>
            <a:off x="1774825" y="4843463"/>
            <a:ext cx="8893175"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鲁直左手拿着横幅的末端</a:t>
            </a: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右手指着书画横幅</a:t>
            </a: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好像在</a:t>
            </a:r>
            <a:r>
              <a:rPr lang="zh-CN" altLang="en-US" sz="2400" b="1" dirty="0">
                <a:solidFill>
                  <a:srgbClr val="FF0000"/>
                </a:solidFill>
                <a:effectLst>
                  <a:outerShdw blurRad="38100" dist="38100" dir="2700000">
                    <a:srgbClr val="C0C0C0"/>
                  </a:outerShdw>
                </a:effectLst>
                <a:latin typeface="Times New Roman" panose="02020603050405020304" pitchFamily="18" charset="0"/>
              </a:rPr>
              <a:t>说</a:t>
            </a:r>
            <a:r>
              <a:rPr lang="zh-CN" altLang="en-US" sz="2400" b="1" dirty="0">
                <a:solidFill>
                  <a:srgbClr val="0000FF"/>
                </a:solidFill>
                <a:effectLst>
                  <a:outerShdw blurRad="38100" dist="38100" dir="2700000">
                    <a:srgbClr val="C0C0C0"/>
                  </a:outerShdw>
                </a:effectLst>
                <a:latin typeface="Times New Roman" panose="02020603050405020304" pitchFamily="18" charset="0"/>
              </a:rPr>
              <a:t>什么</a:t>
            </a:r>
            <a:r>
              <a:rPr lang="zh-CN" altLang="en-US" sz="2400" b="1" dirty="0">
                <a:solidFill>
                  <a:srgbClr val="FF0000"/>
                </a:solidFill>
                <a:effectLst>
                  <a:outerShdw blurRad="38100" dist="38100" dir="2700000">
                    <a:srgbClr val="C0C0C0"/>
                  </a:outerShdw>
                </a:effectLst>
                <a:latin typeface="Times New Roman" panose="02020603050405020304" pitchFamily="18" charset="0"/>
              </a:rPr>
              <a:t>话</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5782" name="直接连接符 75781"/>
          <p:cNvSpPr/>
          <p:nvPr/>
        </p:nvSpPr>
        <p:spPr>
          <a:xfrm>
            <a:off x="1919288" y="812800"/>
            <a:ext cx="8442325" cy="0"/>
          </a:xfrm>
          <a:prstGeom prst="line">
            <a:avLst/>
          </a:prstGeom>
          <a:ln w="25400" cap="flat" cmpd="sng">
            <a:solidFill>
              <a:schemeClr val="tx1"/>
            </a:solidFill>
            <a:prstDash val="solid"/>
            <a:headEnd type="none" w="med" len="med"/>
            <a:tailEnd type="none" w="med" len="med"/>
          </a:ln>
        </p:spPr>
      </p:sp>
      <p:sp>
        <p:nvSpPr>
          <p:cNvPr id="75783" name="文本框 75782"/>
          <p:cNvSpPr txBox="1"/>
          <p:nvPr/>
        </p:nvSpPr>
        <p:spPr>
          <a:xfrm>
            <a:off x="1828800" y="141287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佛印居        右，    鲁直居        左。</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84" name="文本框 75783"/>
          <p:cNvSpPr txBox="1"/>
          <p:nvPr/>
        </p:nvSpPr>
        <p:spPr>
          <a:xfrm>
            <a:off x="1814513" y="1844675"/>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佛印在他的右边，鲁直在他的左边。</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5785" name="直接连接符 75784"/>
          <p:cNvSpPr/>
          <p:nvPr/>
        </p:nvSpPr>
        <p:spPr>
          <a:xfrm>
            <a:off x="1919288" y="1874838"/>
            <a:ext cx="8442325" cy="0"/>
          </a:xfrm>
          <a:prstGeom prst="line">
            <a:avLst/>
          </a:prstGeom>
          <a:ln w="25400" cap="flat" cmpd="sng">
            <a:solidFill>
              <a:schemeClr val="tx1"/>
            </a:solidFill>
            <a:prstDash val="solid"/>
            <a:headEnd type="none" w="med" len="med"/>
            <a:tailEnd type="none" w="med" len="med"/>
          </a:ln>
        </p:spPr>
      </p:sp>
      <p:sp>
        <p:nvSpPr>
          <p:cNvPr id="75786" name="文本框 75785"/>
          <p:cNvSpPr txBox="1"/>
          <p:nvPr/>
        </p:nvSpPr>
        <p:spPr>
          <a:xfrm>
            <a:off x="1828800" y="246856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苏            黄       共     阅一手卷。</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87" name="文本框 75786"/>
          <p:cNvSpPr txBox="1"/>
          <p:nvPr/>
        </p:nvSpPr>
        <p:spPr>
          <a:xfrm>
            <a:off x="1814513" y="2887663"/>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苏东坡、黄鲁直一起看一幅书画横幅。</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5788" name="直接连接符 75787"/>
          <p:cNvSpPr/>
          <p:nvPr/>
        </p:nvSpPr>
        <p:spPr>
          <a:xfrm>
            <a:off x="1919288" y="2900363"/>
            <a:ext cx="8442325" cy="0"/>
          </a:xfrm>
          <a:prstGeom prst="line">
            <a:avLst/>
          </a:prstGeom>
          <a:ln w="25400" cap="flat" cmpd="sng">
            <a:solidFill>
              <a:schemeClr val="tx1"/>
            </a:solidFill>
            <a:prstDash val="solid"/>
            <a:headEnd type="none" w="med" len="med"/>
            <a:tailEnd type="none" w="med" len="med"/>
          </a:ln>
        </p:spPr>
      </p:sp>
      <p:sp>
        <p:nvSpPr>
          <p:cNvPr id="75789" name="直接连接符 75788"/>
          <p:cNvSpPr/>
          <p:nvPr/>
        </p:nvSpPr>
        <p:spPr>
          <a:xfrm>
            <a:off x="1919288" y="4843463"/>
            <a:ext cx="8442325" cy="0"/>
          </a:xfrm>
          <a:prstGeom prst="line">
            <a:avLst/>
          </a:prstGeom>
          <a:ln w="25400" cap="flat" cmpd="sng">
            <a:solidFill>
              <a:schemeClr val="tx1"/>
            </a:solidFill>
            <a:prstDash val="solid"/>
            <a:headEnd type="none" w="med" len="med"/>
            <a:tailEnd type="none" w="med" len="med"/>
          </a:ln>
        </p:spPr>
      </p:sp>
      <p:sp>
        <p:nvSpPr>
          <p:cNvPr id="75790" name="文本框 75789"/>
          <p:cNvSpPr txBox="1"/>
          <p:nvPr/>
        </p:nvSpPr>
        <p:spPr>
          <a:xfrm>
            <a:off x="1828800" y="338772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东坡        右手执    卷                端，        左手抚    鲁直    背。</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91" name="文本框 75790"/>
          <p:cNvSpPr txBox="1"/>
          <p:nvPr/>
        </p:nvSpPr>
        <p:spPr>
          <a:xfrm>
            <a:off x="1814513" y="3806825"/>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苏东坡用右手拿着书画横幅的右端，用左手轻按鲁直的脊背。</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5792" name="直接连接符 75791"/>
          <p:cNvSpPr/>
          <p:nvPr/>
        </p:nvSpPr>
        <p:spPr>
          <a:xfrm>
            <a:off x="1919288" y="3819525"/>
            <a:ext cx="8442325" cy="0"/>
          </a:xfrm>
          <a:prstGeom prst="line">
            <a:avLst/>
          </a:prstGeom>
          <a:ln w="25400" cap="flat" cmpd="sng">
            <a:solidFill>
              <a:schemeClr val="tx1"/>
            </a:solidFill>
            <a:prstDash val="solid"/>
            <a:headEnd type="none" w="med" len="med"/>
            <a:tailEnd type="none" w="med" len="med"/>
          </a:ln>
        </p:spPr>
      </p:sp>
      <p:sp>
        <p:nvSpPr>
          <p:cNvPr id="75793" name="文本框 75792"/>
          <p:cNvSpPr txBox="1"/>
          <p:nvPr/>
        </p:nvSpPr>
        <p:spPr>
          <a:xfrm>
            <a:off x="1758950" y="5394325"/>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东坡    现    右足，鲁直    现    左足，各    微    侧，</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5794" name="文本框 75793"/>
          <p:cNvSpPr txBox="1"/>
          <p:nvPr/>
        </p:nvSpPr>
        <p:spPr>
          <a:xfrm>
            <a:off x="1758950" y="5851525"/>
            <a:ext cx="8513763"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苏东坡露出右脚，黄鲁直露出左脚，各自略微侧着身子，</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5795" name="直接连接符 75794"/>
          <p:cNvSpPr/>
          <p:nvPr/>
        </p:nvSpPr>
        <p:spPr>
          <a:xfrm>
            <a:off x="1903413" y="5851525"/>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5784"/>
                                        </p:tgtEl>
                                        <p:attrNameLst>
                                          <p:attrName>style.visibility</p:attrName>
                                        </p:attrNameLst>
                                      </p:cBhvr>
                                      <p:to>
                                        <p:strVal val="visible"/>
                                      </p:to>
                                    </p:set>
                                    <p:anim calcmode="lin" valueType="num">
                                      <p:cBhvr>
                                        <p:cTn id="13" dur="500" fill="hold"/>
                                        <p:tgtEl>
                                          <p:spTgt spid="75784"/>
                                        </p:tgtEl>
                                        <p:attrNameLst>
                                          <p:attrName>ppt_w</p:attrName>
                                        </p:attrNameLst>
                                      </p:cBhvr>
                                      <p:tavLst>
                                        <p:tav tm="0">
                                          <p:val>
                                            <p:fltVal val="0"/>
                                          </p:val>
                                        </p:tav>
                                        <p:tav tm="100000">
                                          <p:val>
                                            <p:strVal val="#ppt_w"/>
                                          </p:val>
                                        </p:tav>
                                      </p:tavLst>
                                    </p:anim>
                                    <p:anim calcmode="lin" valueType="num">
                                      <p:cBhvr>
                                        <p:cTn id="14" dur="500" fill="hold"/>
                                        <p:tgtEl>
                                          <p:spTgt spid="7578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5787"/>
                                        </p:tgtEl>
                                        <p:attrNameLst>
                                          <p:attrName>style.visibility</p:attrName>
                                        </p:attrNameLst>
                                      </p:cBhvr>
                                      <p:to>
                                        <p:strVal val="visible"/>
                                      </p:to>
                                    </p:set>
                                    <p:anim calcmode="lin" valueType="num">
                                      <p:cBhvr>
                                        <p:cTn id="19" dur="500" fill="hold"/>
                                        <p:tgtEl>
                                          <p:spTgt spid="75787"/>
                                        </p:tgtEl>
                                        <p:attrNameLst>
                                          <p:attrName>ppt_w</p:attrName>
                                        </p:attrNameLst>
                                      </p:cBhvr>
                                      <p:tavLst>
                                        <p:tav tm="0">
                                          <p:val>
                                            <p:fltVal val="0"/>
                                          </p:val>
                                        </p:tav>
                                        <p:tav tm="100000">
                                          <p:val>
                                            <p:strVal val="#ppt_w"/>
                                          </p:val>
                                        </p:tav>
                                      </p:tavLst>
                                    </p:anim>
                                    <p:anim calcmode="lin" valueType="num">
                                      <p:cBhvr>
                                        <p:cTn id="20" dur="500" fill="hold"/>
                                        <p:tgtEl>
                                          <p:spTgt spid="757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 calcmode="lin" valueType="num">
                                      <p:cBhvr>
                                        <p:cTn id="25" dur="500" fill="hold"/>
                                        <p:tgtEl>
                                          <p:spTgt spid="75791"/>
                                        </p:tgtEl>
                                        <p:attrNameLst>
                                          <p:attrName>ppt_w</p:attrName>
                                        </p:attrNameLst>
                                      </p:cBhvr>
                                      <p:tavLst>
                                        <p:tav tm="0">
                                          <p:val>
                                            <p:fltVal val="0"/>
                                          </p:val>
                                        </p:tav>
                                        <p:tav tm="100000">
                                          <p:val>
                                            <p:strVal val="#ppt_w"/>
                                          </p:val>
                                        </p:tav>
                                      </p:tavLst>
                                    </p:anim>
                                    <p:anim calcmode="lin" valueType="num">
                                      <p:cBhvr>
                                        <p:cTn id="26" dur="500" fill="hold"/>
                                        <p:tgtEl>
                                          <p:spTgt spid="7579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5781"/>
                                        </p:tgtEl>
                                        <p:attrNameLst>
                                          <p:attrName>style.visibility</p:attrName>
                                        </p:attrNameLst>
                                      </p:cBhvr>
                                      <p:to>
                                        <p:strVal val="visible"/>
                                      </p:to>
                                    </p:set>
                                    <p:animEffect transition="in" filter="checkerboard(across)">
                                      <p:cBhvr>
                                        <p:cTn id="31" dur="500"/>
                                        <p:tgtEl>
                                          <p:spTgt spid="7578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5794"/>
                                        </p:tgtEl>
                                        <p:attrNameLst>
                                          <p:attrName>style.visibility</p:attrName>
                                        </p:attrNameLst>
                                      </p:cBhvr>
                                      <p:to>
                                        <p:strVal val="visible"/>
                                      </p:to>
                                    </p:set>
                                    <p:animEffect transition="in" filter="checkerboard(across)">
                                      <p:cBhvr>
                                        <p:cTn id="36" dur="500"/>
                                        <p:tgtEl>
                                          <p:spTgt spid="75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p:bldP spid="75784" grpId="0"/>
      <p:bldP spid="75787" grpId="0"/>
      <p:bldP spid="75791" grpId="0"/>
      <p:bldP spid="757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文本框 76801"/>
          <p:cNvSpPr txBox="1"/>
          <p:nvPr/>
        </p:nvSpPr>
        <p:spPr>
          <a:xfrm>
            <a:off x="1703388" y="379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其两膝相</a:t>
            </a:r>
            <a:r>
              <a:rPr lang="zh-CN" altLang="en-US" sz="2400" b="1" dirty="0">
                <a:solidFill>
                  <a:srgbClr val="FF0000"/>
                </a:solidFill>
                <a:effectLst>
                  <a:outerShdw blurRad="38100" dist="38100" dir="2700000">
                    <a:srgbClr val="C0C0C0"/>
                  </a:outerShdw>
                </a:effectLst>
                <a:latin typeface="Times New Roman" panose="02020603050405020304" pitchFamily="18" charset="0"/>
              </a:rPr>
              <a:t>比</a:t>
            </a:r>
            <a:r>
              <a:rPr lang="zh-CN" altLang="en-US" sz="2400" b="1" dirty="0">
                <a:solidFill>
                  <a:srgbClr val="000000"/>
                </a:solidFill>
                <a:effectLst>
                  <a:outerShdw blurRad="38100" dist="38100" dir="2700000">
                    <a:srgbClr val="C0C0C0"/>
                  </a:outerShdw>
                </a:effectLst>
                <a:latin typeface="Times New Roman" panose="02020603050405020304" pitchFamily="18" charset="0"/>
              </a:rPr>
              <a:t>者，                     各    隐        卷            底        衣褶中。</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03" name="文本框 76802"/>
          <p:cNvSpPr txBox="1"/>
          <p:nvPr/>
        </p:nvSpPr>
        <p:spPr>
          <a:xfrm>
            <a:off x="1703388" y="806450"/>
            <a:ext cx="9361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他们的互相</a:t>
            </a:r>
            <a:r>
              <a:rPr lang="zh-CN" altLang="en-US" sz="2400" b="1" dirty="0">
                <a:solidFill>
                  <a:srgbClr val="FF0000"/>
                </a:solidFill>
                <a:effectLst>
                  <a:outerShdw blurRad="38100" dist="38100" dir="2700000">
                    <a:srgbClr val="C0C0C0"/>
                  </a:outerShdw>
                </a:effectLst>
                <a:latin typeface="Times New Roman" panose="02020603050405020304" pitchFamily="18" charset="0"/>
              </a:rPr>
              <a:t>靠近</a:t>
            </a:r>
            <a:r>
              <a:rPr lang="zh-CN" altLang="en-US" sz="2400" b="1" dirty="0">
                <a:solidFill>
                  <a:srgbClr val="0000FF"/>
                </a:solidFill>
                <a:effectLst>
                  <a:outerShdw blurRad="38100" dist="38100" dir="2700000">
                    <a:srgbClr val="C0C0C0"/>
                  </a:outerShdw>
                </a:effectLst>
                <a:latin typeface="Times New Roman" panose="02020603050405020304" pitchFamily="18" charset="0"/>
              </a:rPr>
              <a:t>的两个膝盖</a:t>
            </a: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各自隐蔽在书画横幅下面的衣褶里面。</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04" name="文本框 76803"/>
          <p:cNvSpPr txBox="1"/>
          <p:nvPr/>
        </p:nvSpPr>
        <p:spPr>
          <a:xfrm>
            <a:off x="1828800" y="3476625"/>
            <a:ext cx="8382000" cy="460375"/>
          </a:xfrm>
          <a:prstGeom prst="rect">
            <a:avLst/>
          </a:prstGeom>
          <a:noFill/>
          <a:ln w="9525">
            <a:noFill/>
          </a:ln>
        </p:spPr>
        <p:txBody>
          <a:bodyPr>
            <a:spAutoFit/>
          </a:bodyPr>
          <a:lstStyle/>
          <a:p>
            <a:pPr>
              <a:spcBef>
                <a:spcPct val="50000"/>
              </a:spcBef>
            </a:pPr>
            <a:r>
              <a:rPr lang="en-US" altLang="zh-CN" sz="2400" b="1" dirty="0">
                <a:solidFill>
                  <a:srgbClr val="000000"/>
                </a:solidFill>
                <a:effectLst>
                  <a:outerShdw blurRad="38100" dist="38100" dir="2700000">
                    <a:srgbClr val="C0C0C0"/>
                  </a:outerShdw>
                </a:effectLst>
                <a:latin typeface="Times New Roman" panose="02020603050405020304" pitchFamily="18" charset="0"/>
              </a:rPr>
              <a:t>         </a:t>
            </a:r>
            <a:r>
              <a:rPr lang="zh-CN" altLang="en-US" sz="2400" b="1" dirty="0">
                <a:solidFill>
                  <a:srgbClr val="000000"/>
                </a:solidFill>
                <a:effectLst>
                  <a:outerShdw blurRad="38100" dist="38100" dir="2700000">
                    <a:srgbClr val="C0C0C0"/>
                  </a:outerShdw>
                </a:effectLst>
                <a:latin typeface="Times New Roman" panose="02020603050405020304" pitchFamily="18" charset="0"/>
              </a:rPr>
              <a:t>卧       右膝，</a:t>
            </a:r>
            <a:r>
              <a:rPr lang="zh-CN" altLang="en-US" sz="2400" b="1" dirty="0">
                <a:solidFill>
                  <a:srgbClr val="FF0000"/>
                </a:solidFill>
                <a:effectLst>
                  <a:outerShdw blurRad="38100" dist="38100" dir="2700000">
                    <a:srgbClr val="C0C0C0"/>
                  </a:outerShdw>
                </a:effectLst>
                <a:latin typeface="Times New Roman" panose="02020603050405020304" pitchFamily="18" charset="0"/>
              </a:rPr>
              <a:t>诎</a:t>
            </a:r>
            <a:r>
              <a:rPr lang="zh-CN" altLang="en-US" sz="2400" b="1" dirty="0">
                <a:solidFill>
                  <a:srgbClr val="000000"/>
                </a:solidFill>
                <a:effectLst>
                  <a:outerShdw blurRad="38100" dist="38100" dir="2700000">
                    <a:srgbClr val="C0C0C0"/>
                  </a:outerShdw>
                </a:effectLst>
                <a:latin typeface="Times New Roman" panose="02020603050405020304" pitchFamily="18" charset="0"/>
              </a:rPr>
              <a:t>        右臂支         船，</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05" name="文本框 76804"/>
          <p:cNvSpPr txBox="1"/>
          <p:nvPr/>
        </p:nvSpPr>
        <p:spPr>
          <a:xfrm>
            <a:off x="1847850" y="3908425"/>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佛印平放着右膝，</a:t>
            </a:r>
            <a:r>
              <a:rPr lang="zh-CN" altLang="en-US" sz="2400" b="1" dirty="0">
                <a:solidFill>
                  <a:srgbClr val="FF0000"/>
                </a:solidFill>
                <a:effectLst>
                  <a:outerShdw blurRad="38100" dist="38100" dir="2700000">
                    <a:srgbClr val="C0C0C0"/>
                  </a:outerShdw>
                </a:effectLst>
                <a:latin typeface="Times New Roman" panose="02020603050405020304" pitchFamily="18" charset="0"/>
              </a:rPr>
              <a:t>弯曲</a:t>
            </a:r>
            <a:r>
              <a:rPr lang="zh-CN" altLang="en-US" sz="2400" b="1" dirty="0">
                <a:solidFill>
                  <a:srgbClr val="0000FF"/>
                </a:solidFill>
                <a:effectLst>
                  <a:outerShdw blurRad="38100" dist="38100" dir="2700000">
                    <a:srgbClr val="C0C0C0"/>
                  </a:outerShdw>
                </a:effectLst>
                <a:latin typeface="Times New Roman" panose="02020603050405020304" pitchFamily="18" charset="0"/>
              </a:rPr>
              <a:t>着右臂支撑在船上，</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06" name="直接连接符 76805"/>
          <p:cNvSpPr/>
          <p:nvPr/>
        </p:nvSpPr>
        <p:spPr>
          <a:xfrm>
            <a:off x="1774825" y="812800"/>
            <a:ext cx="8586788" cy="0"/>
          </a:xfrm>
          <a:prstGeom prst="line">
            <a:avLst/>
          </a:prstGeom>
          <a:ln w="25400" cap="flat" cmpd="sng">
            <a:solidFill>
              <a:schemeClr val="tx1"/>
            </a:solidFill>
            <a:prstDash val="solid"/>
            <a:headEnd type="none" w="med" len="med"/>
            <a:tailEnd type="none" w="med" len="med"/>
          </a:ln>
        </p:spPr>
      </p:sp>
      <p:sp>
        <p:nvSpPr>
          <p:cNvPr id="76807" name="文本框 76806"/>
          <p:cNvSpPr txBox="1"/>
          <p:nvPr/>
        </p:nvSpPr>
        <p:spPr>
          <a:xfrm>
            <a:off x="1828800" y="141287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佛印绝</a:t>
            </a:r>
            <a:r>
              <a:rPr lang="zh-CN" altLang="en-US" sz="2400" b="1" dirty="0">
                <a:solidFill>
                  <a:srgbClr val="FF0000"/>
                </a:solidFill>
                <a:effectLst>
                  <a:outerShdw blurRad="38100" dist="38100" dir="2700000">
                    <a:srgbClr val="C0C0C0"/>
                  </a:outerShdw>
                </a:effectLst>
                <a:latin typeface="Times New Roman" panose="02020603050405020304" pitchFamily="18" charset="0"/>
              </a:rPr>
              <a:t>类</a:t>
            </a:r>
            <a:r>
              <a:rPr lang="zh-CN" altLang="en-US" sz="2400" b="1" dirty="0">
                <a:solidFill>
                  <a:srgbClr val="000000"/>
                </a:solidFill>
                <a:effectLst>
                  <a:outerShdw blurRad="38100" dist="38100" dir="2700000">
                    <a:srgbClr val="C0C0C0"/>
                  </a:outerShdw>
                </a:effectLst>
                <a:latin typeface="Times New Roman" panose="02020603050405020304" pitchFamily="18" charset="0"/>
              </a:rPr>
              <a:t>弥勒，        袒    胸    露    乳，</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08" name="文本框 76807"/>
          <p:cNvSpPr txBox="1"/>
          <p:nvPr/>
        </p:nvSpPr>
        <p:spPr>
          <a:xfrm>
            <a:off x="1814513" y="1819275"/>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佛印极</a:t>
            </a:r>
            <a:r>
              <a:rPr lang="zh-CN" altLang="en-US" sz="2400" b="1" dirty="0">
                <a:solidFill>
                  <a:srgbClr val="FF0000"/>
                </a:solidFill>
                <a:effectLst>
                  <a:outerShdw blurRad="38100" dist="38100" dir="2700000">
                    <a:srgbClr val="C0C0C0"/>
                  </a:outerShdw>
                </a:effectLst>
                <a:latin typeface="Times New Roman" panose="02020603050405020304" pitchFamily="18" charset="0"/>
              </a:rPr>
              <a:t>像</a:t>
            </a:r>
            <a:r>
              <a:rPr lang="zh-CN" altLang="en-US" sz="2400" b="1" dirty="0">
                <a:solidFill>
                  <a:srgbClr val="0000FF"/>
                </a:solidFill>
                <a:effectLst>
                  <a:outerShdw blurRad="38100" dist="38100" dir="2700000">
                    <a:srgbClr val="C0C0C0"/>
                  </a:outerShdw>
                </a:effectLst>
                <a:latin typeface="Times New Roman" panose="02020603050405020304" pitchFamily="18" charset="0"/>
              </a:rPr>
              <a:t>弥勒菩萨，敞开胸襟露出两乳，</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09" name="直接连接符 76808"/>
          <p:cNvSpPr/>
          <p:nvPr/>
        </p:nvSpPr>
        <p:spPr>
          <a:xfrm>
            <a:off x="1919288" y="1874838"/>
            <a:ext cx="8442325" cy="0"/>
          </a:xfrm>
          <a:prstGeom prst="line">
            <a:avLst/>
          </a:prstGeom>
          <a:ln w="25400" cap="flat" cmpd="sng">
            <a:solidFill>
              <a:schemeClr val="tx1"/>
            </a:solidFill>
            <a:prstDash val="solid"/>
            <a:headEnd type="none" w="med" len="med"/>
            <a:tailEnd type="none" w="med" len="med"/>
          </a:ln>
        </p:spPr>
      </p:sp>
      <p:sp>
        <p:nvSpPr>
          <p:cNvPr id="76810" name="文本框 76809"/>
          <p:cNvSpPr txBox="1"/>
          <p:nvPr/>
        </p:nvSpPr>
        <p:spPr>
          <a:xfrm>
            <a:off x="1828800" y="246856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矫首昂视，神    情    与苏            黄       不     </a:t>
            </a:r>
            <a:r>
              <a:rPr lang="zh-CN" altLang="en-US" sz="2400" b="1" dirty="0">
                <a:solidFill>
                  <a:srgbClr val="FF0000"/>
                </a:solidFill>
                <a:effectLst>
                  <a:outerShdw blurRad="38100" dist="38100" dir="2700000">
                    <a:srgbClr val="C0C0C0"/>
                  </a:outerShdw>
                </a:effectLst>
                <a:latin typeface="Times New Roman" panose="02020603050405020304" pitchFamily="18" charset="0"/>
              </a:rPr>
              <a:t>属</a:t>
            </a:r>
            <a:r>
              <a:rPr lang="zh-CN" altLang="en-US" sz="2400" b="1" dirty="0">
                <a:solidFill>
                  <a:srgbClr val="000000"/>
                </a:solidFill>
                <a:effectLst>
                  <a:outerShdw blurRad="38100" dist="38100" dir="2700000">
                    <a:srgbClr val="C0C0C0"/>
                  </a:outerShdw>
                </a:effectLst>
                <a:latin typeface="Times New Roman" panose="02020603050405020304" pitchFamily="18" charset="0"/>
              </a:rPr>
              <a:t>。</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11" name="文本框 76810"/>
          <p:cNvSpPr txBox="1"/>
          <p:nvPr/>
        </p:nvSpPr>
        <p:spPr>
          <a:xfrm>
            <a:off x="1814513" y="2887663"/>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抬头仰望，神态表情和苏东坡、黄鲁直不相</a:t>
            </a:r>
            <a:r>
              <a:rPr lang="zh-CN" altLang="en-US" sz="2400" b="1" dirty="0">
                <a:solidFill>
                  <a:srgbClr val="FF0000"/>
                </a:solidFill>
                <a:effectLst>
                  <a:outerShdw blurRad="38100" dist="38100" dir="2700000">
                    <a:srgbClr val="C0C0C0"/>
                  </a:outerShdw>
                </a:effectLst>
                <a:latin typeface="Times New Roman" panose="02020603050405020304" pitchFamily="18" charset="0"/>
              </a:rPr>
              <a:t>类似</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12" name="直接连接符 76811"/>
          <p:cNvSpPr/>
          <p:nvPr/>
        </p:nvSpPr>
        <p:spPr>
          <a:xfrm>
            <a:off x="1919288" y="2900363"/>
            <a:ext cx="8442325" cy="0"/>
          </a:xfrm>
          <a:prstGeom prst="line">
            <a:avLst/>
          </a:prstGeom>
          <a:ln w="25400" cap="flat" cmpd="sng">
            <a:solidFill>
              <a:schemeClr val="tx1"/>
            </a:solidFill>
            <a:prstDash val="solid"/>
            <a:headEnd type="none" w="med" len="med"/>
            <a:tailEnd type="none" w="med" len="med"/>
          </a:ln>
        </p:spPr>
      </p:sp>
      <p:sp>
        <p:nvSpPr>
          <p:cNvPr id="76813" name="直接连接符 76812"/>
          <p:cNvSpPr/>
          <p:nvPr/>
        </p:nvSpPr>
        <p:spPr>
          <a:xfrm>
            <a:off x="1919288" y="3908425"/>
            <a:ext cx="8442325" cy="0"/>
          </a:xfrm>
          <a:prstGeom prst="line">
            <a:avLst/>
          </a:prstGeom>
          <a:ln w="25400" cap="flat" cmpd="sng">
            <a:solidFill>
              <a:schemeClr val="tx1"/>
            </a:solidFill>
            <a:prstDash val="solid"/>
            <a:headEnd type="none" w="med" len="med"/>
            <a:tailEnd type="none" w="med" len="med"/>
          </a:ln>
        </p:spPr>
      </p:sp>
      <p:sp>
        <p:nvSpPr>
          <p:cNvPr id="76814" name="文本框 76813"/>
          <p:cNvSpPr txBox="1"/>
          <p:nvPr/>
        </p:nvSpPr>
        <p:spPr>
          <a:xfrm>
            <a:off x="1795463" y="44116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而竖    其    左膝，左臂挂    念珠倚    之，</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15" name="文本框 76814"/>
          <p:cNvSpPr txBox="1"/>
          <p:nvPr/>
        </p:nvSpPr>
        <p:spPr>
          <a:xfrm>
            <a:off x="1814513" y="4843463"/>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并竖起他的左膝，左臂挂着念珠靠着左膝，</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16" name="直接连接符 76815"/>
          <p:cNvSpPr/>
          <p:nvPr/>
        </p:nvSpPr>
        <p:spPr>
          <a:xfrm>
            <a:off x="1885950" y="4843463"/>
            <a:ext cx="8442325" cy="0"/>
          </a:xfrm>
          <a:prstGeom prst="line">
            <a:avLst/>
          </a:prstGeom>
          <a:ln w="25400" cap="flat" cmpd="sng">
            <a:solidFill>
              <a:schemeClr val="tx1"/>
            </a:solidFill>
            <a:prstDash val="solid"/>
            <a:headEnd type="none" w="med" len="med"/>
            <a:tailEnd type="none" w="med" len="med"/>
          </a:ln>
        </p:spPr>
      </p:sp>
      <p:sp>
        <p:nvSpPr>
          <p:cNvPr id="76817" name="文本框 76816"/>
          <p:cNvSpPr txBox="1"/>
          <p:nvPr/>
        </p:nvSpPr>
        <p:spPr>
          <a:xfrm>
            <a:off x="1890713" y="5445125"/>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珠    可    </a:t>
            </a:r>
            <a:r>
              <a:rPr lang="zh-CN" altLang="en-US" sz="2400" b="1" dirty="0">
                <a:solidFill>
                  <a:srgbClr val="FF0000"/>
                </a:solidFill>
                <a:effectLst>
                  <a:outerShdw blurRad="38100" dist="38100" dir="2700000">
                    <a:srgbClr val="C0C0C0"/>
                  </a:outerShdw>
                </a:effectLst>
                <a:latin typeface="Times New Roman" panose="02020603050405020304" pitchFamily="18" charset="0"/>
              </a:rPr>
              <a:t>历历</a:t>
            </a:r>
            <a:r>
              <a:rPr lang="zh-CN" altLang="en-US" sz="2400" b="1" dirty="0">
                <a:solidFill>
                  <a:srgbClr val="000000"/>
                </a:solidFill>
                <a:effectLst>
                  <a:outerShdw blurRad="38100" dist="38100" dir="2700000">
                    <a:srgbClr val="C0C0C0"/>
                  </a:outerShdw>
                </a:effectLst>
                <a:latin typeface="Times New Roman" panose="02020603050405020304" pitchFamily="18" charset="0"/>
              </a:rPr>
              <a:t>            数也。</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6818" name="文本框 76817"/>
          <p:cNvSpPr txBox="1"/>
          <p:nvPr/>
        </p:nvSpPr>
        <p:spPr>
          <a:xfrm>
            <a:off x="1890713" y="5876925"/>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念珠可以清清楚楚地数出来。 </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6819" name="直接连接符 76818"/>
          <p:cNvSpPr/>
          <p:nvPr/>
        </p:nvSpPr>
        <p:spPr>
          <a:xfrm>
            <a:off x="1865313" y="5876925"/>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 fill="hold"/>
                                        <p:tgtEl>
                                          <p:spTgt spid="76803"/>
                                        </p:tgtEl>
                                        <p:attrNameLst>
                                          <p:attrName>ppt_w</p:attrName>
                                        </p:attrNameLst>
                                      </p:cBhvr>
                                      <p:tavLst>
                                        <p:tav tm="0">
                                          <p:val>
                                            <p:fltVal val="0"/>
                                          </p:val>
                                        </p:tav>
                                        <p:tav tm="100000">
                                          <p:val>
                                            <p:strVal val="#ppt_w"/>
                                          </p:val>
                                        </p:tav>
                                      </p:tavLst>
                                    </p:anim>
                                    <p:anim calcmode="lin" valueType="num">
                                      <p:cBhvr>
                                        <p:cTn id="8" dur="500" fill="hold"/>
                                        <p:tgtEl>
                                          <p:spTgt spid="768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6808"/>
                                        </p:tgtEl>
                                        <p:attrNameLst>
                                          <p:attrName>style.visibility</p:attrName>
                                        </p:attrNameLst>
                                      </p:cBhvr>
                                      <p:to>
                                        <p:strVal val="visible"/>
                                      </p:to>
                                    </p:set>
                                    <p:anim calcmode="lin" valueType="num">
                                      <p:cBhvr>
                                        <p:cTn id="13" dur="500" fill="hold"/>
                                        <p:tgtEl>
                                          <p:spTgt spid="76808"/>
                                        </p:tgtEl>
                                        <p:attrNameLst>
                                          <p:attrName>ppt_w</p:attrName>
                                        </p:attrNameLst>
                                      </p:cBhvr>
                                      <p:tavLst>
                                        <p:tav tm="0">
                                          <p:val>
                                            <p:fltVal val="0"/>
                                          </p:val>
                                        </p:tav>
                                        <p:tav tm="100000">
                                          <p:val>
                                            <p:strVal val="#ppt_w"/>
                                          </p:val>
                                        </p:tav>
                                      </p:tavLst>
                                    </p:anim>
                                    <p:anim calcmode="lin" valueType="num">
                                      <p:cBhvr>
                                        <p:cTn id="14" dur="500" fill="hold"/>
                                        <p:tgtEl>
                                          <p:spTgt spid="7680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6811"/>
                                        </p:tgtEl>
                                        <p:attrNameLst>
                                          <p:attrName>style.visibility</p:attrName>
                                        </p:attrNameLst>
                                      </p:cBhvr>
                                      <p:to>
                                        <p:strVal val="visible"/>
                                      </p:to>
                                    </p:set>
                                    <p:anim calcmode="lin" valueType="num">
                                      <p:cBhvr>
                                        <p:cTn id="19" dur="500" fill="hold"/>
                                        <p:tgtEl>
                                          <p:spTgt spid="76811"/>
                                        </p:tgtEl>
                                        <p:attrNameLst>
                                          <p:attrName>ppt_w</p:attrName>
                                        </p:attrNameLst>
                                      </p:cBhvr>
                                      <p:tavLst>
                                        <p:tav tm="0">
                                          <p:val>
                                            <p:fltVal val="0"/>
                                          </p:val>
                                        </p:tav>
                                        <p:tav tm="100000">
                                          <p:val>
                                            <p:strVal val="#ppt_w"/>
                                          </p:val>
                                        </p:tav>
                                      </p:tavLst>
                                    </p:anim>
                                    <p:anim calcmode="lin" valueType="num">
                                      <p:cBhvr>
                                        <p:cTn id="20" dur="500" fill="hold"/>
                                        <p:tgtEl>
                                          <p:spTgt spid="768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6805"/>
                                        </p:tgtEl>
                                        <p:attrNameLst>
                                          <p:attrName>style.visibility</p:attrName>
                                        </p:attrNameLst>
                                      </p:cBhvr>
                                      <p:to>
                                        <p:strVal val="visible"/>
                                      </p:to>
                                    </p:set>
                                    <p:animEffect transition="in" filter="checkerboard(across)">
                                      <p:cBhvr>
                                        <p:cTn id="25" dur="500"/>
                                        <p:tgtEl>
                                          <p:spTgt spid="7680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6815"/>
                                        </p:tgtEl>
                                        <p:attrNameLst>
                                          <p:attrName>style.visibility</p:attrName>
                                        </p:attrNameLst>
                                      </p:cBhvr>
                                      <p:to>
                                        <p:strVal val="visible"/>
                                      </p:to>
                                    </p:set>
                                    <p:animEffect transition="in" filter="checkerboard(across)">
                                      <p:cBhvr>
                                        <p:cTn id="30" dur="500"/>
                                        <p:tgtEl>
                                          <p:spTgt spid="7681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6818"/>
                                        </p:tgtEl>
                                        <p:attrNameLst>
                                          <p:attrName>style.visibility</p:attrName>
                                        </p:attrNameLst>
                                      </p:cBhvr>
                                      <p:to>
                                        <p:strVal val="visible"/>
                                      </p:to>
                                    </p:set>
                                    <p:animEffect transition="in" filter="checkerboard(across)">
                                      <p:cBhvr>
                                        <p:cTn id="35" dur="500"/>
                                        <p:tgtEl>
                                          <p:spTgt spid="76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5" grpId="0"/>
      <p:bldP spid="76808" grpId="0"/>
      <p:bldP spid="76811" grpId="0"/>
      <p:bldP spid="76815" grpId="0"/>
      <p:bldP spid="768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文本框 77825"/>
          <p:cNvSpPr txBox="1"/>
          <p:nvPr/>
        </p:nvSpPr>
        <p:spPr>
          <a:xfrm>
            <a:off x="1828800" y="379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舟尾横卧    一    </a:t>
            </a:r>
            <a:r>
              <a:rPr lang="zh-CN" altLang="en-US" sz="2400" b="1" dirty="0">
                <a:solidFill>
                  <a:srgbClr val="FF0000"/>
                </a:solidFill>
                <a:effectLst>
                  <a:outerShdw blurRad="38100" dist="38100" dir="2700000">
                    <a:srgbClr val="C0C0C0"/>
                  </a:outerShdw>
                </a:effectLst>
                <a:latin typeface="Times New Roman" panose="02020603050405020304" pitchFamily="18" charset="0"/>
              </a:rPr>
              <a:t>楫</a:t>
            </a:r>
            <a:r>
              <a:rPr lang="zh-CN" altLang="en-US" sz="2400" b="1" dirty="0">
                <a:solidFill>
                  <a:srgbClr val="000000"/>
                </a:solidFill>
                <a:effectLst>
                  <a:outerShdw blurRad="38100" dist="38100" dir="2700000">
                    <a:srgbClr val="C0C0C0"/>
                  </a:outerShdw>
                </a:effectLst>
                <a:latin typeface="Times New Roman" panose="02020603050405020304" pitchFamily="18" charset="0"/>
              </a:rPr>
              <a:t>。    楫        左右            舟子各一人。</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27" name="文本框 77826"/>
          <p:cNvSpPr txBox="1"/>
          <p:nvPr/>
        </p:nvSpPr>
        <p:spPr>
          <a:xfrm>
            <a:off x="1814513" y="811213"/>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船尾横放着一支</a:t>
            </a:r>
            <a:r>
              <a:rPr lang="zh-CN" altLang="en-US" sz="2400" b="1" dirty="0">
                <a:solidFill>
                  <a:srgbClr val="FF0000"/>
                </a:solidFill>
                <a:effectLst>
                  <a:outerShdw blurRad="38100" dist="38100" dir="2700000">
                    <a:srgbClr val="C0C0C0"/>
                  </a:outerShdw>
                </a:effectLst>
                <a:latin typeface="Times New Roman" panose="02020603050405020304" pitchFamily="18" charset="0"/>
              </a:rPr>
              <a:t>船桨</a:t>
            </a:r>
            <a:r>
              <a:rPr lang="zh-CN" altLang="en-US" sz="2400" b="1" dirty="0">
                <a:solidFill>
                  <a:srgbClr val="0000FF"/>
                </a:solidFill>
                <a:effectLst>
                  <a:outerShdw blurRad="38100" dist="38100" dir="2700000">
                    <a:srgbClr val="C0C0C0"/>
                  </a:outerShdw>
                </a:effectLst>
                <a:latin typeface="Times New Roman" panose="02020603050405020304" pitchFamily="18" charset="0"/>
              </a:rPr>
              <a:t>。船桨的左右两边各有一个船工。</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28" name="文本框 77827"/>
          <p:cNvSpPr txBox="1"/>
          <p:nvPr/>
        </p:nvSpPr>
        <p:spPr>
          <a:xfrm>
            <a:off x="1828800" y="3476625"/>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居左    者        右手执    蒲葵扇，左手抚    炉，</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29" name="文本框 77828"/>
          <p:cNvSpPr txBox="1"/>
          <p:nvPr/>
        </p:nvSpPr>
        <p:spPr>
          <a:xfrm>
            <a:off x="1814513" y="3933825"/>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在左边的船工右手拿着蒲葵扇，左手摸着炉子，</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30" name="直接连接符 77829"/>
          <p:cNvSpPr/>
          <p:nvPr/>
        </p:nvSpPr>
        <p:spPr>
          <a:xfrm>
            <a:off x="1919288" y="812800"/>
            <a:ext cx="8442325" cy="0"/>
          </a:xfrm>
          <a:prstGeom prst="line">
            <a:avLst/>
          </a:prstGeom>
          <a:ln w="25400" cap="flat" cmpd="sng">
            <a:solidFill>
              <a:schemeClr val="tx1"/>
            </a:solidFill>
            <a:prstDash val="solid"/>
            <a:headEnd type="none" w="med" len="med"/>
            <a:tailEnd type="none" w="med" len="med"/>
          </a:ln>
        </p:spPr>
      </p:sp>
      <p:sp>
        <p:nvSpPr>
          <p:cNvPr id="77831" name="文本框 77830"/>
          <p:cNvSpPr txBox="1"/>
          <p:nvPr/>
        </p:nvSpPr>
        <p:spPr>
          <a:xfrm>
            <a:off x="1828800" y="141287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居右    者            椎        髻    仰    面，左手</a:t>
            </a:r>
            <a:r>
              <a:rPr lang="zh-CN" altLang="en-US" sz="2400" b="1" dirty="0">
                <a:solidFill>
                  <a:srgbClr val="FF0000"/>
                </a:solidFill>
                <a:effectLst>
                  <a:outerShdw blurRad="38100" dist="38100" dir="2700000">
                    <a:srgbClr val="C0C0C0"/>
                  </a:outerShdw>
                </a:effectLst>
                <a:latin typeface="Times New Roman" panose="02020603050405020304" pitchFamily="18" charset="0"/>
              </a:rPr>
              <a:t>倚</a:t>
            </a:r>
            <a:r>
              <a:rPr lang="zh-CN" altLang="en-US" sz="2400" b="1" dirty="0">
                <a:solidFill>
                  <a:srgbClr val="000000"/>
                </a:solidFill>
                <a:effectLst>
                  <a:outerShdw blurRad="38100" dist="38100" dir="2700000">
                    <a:srgbClr val="C0C0C0"/>
                  </a:outerShdw>
                </a:effectLst>
                <a:latin typeface="Times New Roman" panose="02020603050405020304" pitchFamily="18" charset="0"/>
              </a:rPr>
              <a:t>   一     </a:t>
            </a:r>
            <a:r>
              <a:rPr lang="zh-CN" altLang="en-US" sz="2400" b="1" dirty="0">
                <a:solidFill>
                  <a:srgbClr val="FF0000"/>
                </a:solidFill>
                <a:effectLst>
                  <a:outerShdw blurRad="38100" dist="38100" dir="2700000">
                    <a:srgbClr val="C0C0C0"/>
                  </a:outerShdw>
                </a:effectLst>
                <a:latin typeface="Times New Roman" panose="02020603050405020304" pitchFamily="18" charset="0"/>
              </a:rPr>
              <a:t>衡</a:t>
            </a:r>
            <a:r>
              <a:rPr lang="zh-CN" altLang="en-US" sz="2400" b="1" dirty="0">
                <a:solidFill>
                  <a:srgbClr val="000000"/>
                </a:solidFill>
                <a:effectLst>
                  <a:outerShdw blurRad="38100" dist="38100" dir="2700000">
                    <a:srgbClr val="C0C0C0"/>
                  </a:outerShdw>
                </a:effectLst>
                <a:latin typeface="Times New Roman" panose="02020603050405020304" pitchFamily="18" charset="0"/>
              </a:rPr>
              <a:t>木，</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32" name="文本框 77831"/>
          <p:cNvSpPr txBox="1"/>
          <p:nvPr/>
        </p:nvSpPr>
        <p:spPr>
          <a:xfrm>
            <a:off x="1814513" y="1819275"/>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在右边的人梳着椎形的发髻仰着脸，左手</a:t>
            </a:r>
            <a:r>
              <a:rPr lang="zh-CN" altLang="en-US" sz="2400" b="1" dirty="0">
                <a:solidFill>
                  <a:srgbClr val="FF0000"/>
                </a:solidFill>
                <a:effectLst>
                  <a:outerShdw blurRad="38100" dist="38100" dir="2700000">
                    <a:srgbClr val="C0C0C0"/>
                  </a:outerShdw>
                </a:effectLst>
                <a:latin typeface="Times New Roman" panose="02020603050405020304" pitchFamily="18" charset="0"/>
              </a:rPr>
              <a:t>靠</a:t>
            </a:r>
            <a:r>
              <a:rPr lang="zh-CN" altLang="en-US" sz="2400" b="1" dirty="0">
                <a:solidFill>
                  <a:srgbClr val="0000FF"/>
                </a:solidFill>
                <a:effectLst>
                  <a:outerShdw blurRad="38100" dist="38100" dir="2700000">
                    <a:srgbClr val="C0C0C0"/>
                  </a:outerShdw>
                </a:effectLst>
                <a:latin typeface="Times New Roman" panose="02020603050405020304" pitchFamily="18" charset="0"/>
              </a:rPr>
              <a:t>着一根</a:t>
            </a:r>
            <a:r>
              <a:rPr lang="zh-CN" altLang="en-US" sz="2400" b="1" dirty="0">
                <a:solidFill>
                  <a:srgbClr val="FF0000"/>
                </a:solidFill>
                <a:effectLst>
                  <a:outerShdw blurRad="38100" dist="38100" dir="2700000">
                    <a:srgbClr val="C0C0C0"/>
                  </a:outerShdw>
                </a:effectLst>
                <a:latin typeface="Times New Roman" panose="02020603050405020304" pitchFamily="18" charset="0"/>
              </a:rPr>
              <a:t>横</a:t>
            </a:r>
            <a:r>
              <a:rPr lang="zh-CN" altLang="en-US" sz="2400" b="1" dirty="0">
                <a:solidFill>
                  <a:srgbClr val="0000FF"/>
                </a:solidFill>
                <a:effectLst>
                  <a:outerShdw blurRad="38100" dist="38100" dir="2700000">
                    <a:srgbClr val="C0C0C0"/>
                  </a:outerShdw>
                </a:effectLst>
                <a:latin typeface="Times New Roman" panose="02020603050405020304" pitchFamily="18" charset="0"/>
              </a:rPr>
              <a:t>木，</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33" name="直接连接符 77832"/>
          <p:cNvSpPr/>
          <p:nvPr/>
        </p:nvSpPr>
        <p:spPr>
          <a:xfrm>
            <a:off x="1919288" y="1874838"/>
            <a:ext cx="8442325" cy="0"/>
          </a:xfrm>
          <a:prstGeom prst="line">
            <a:avLst/>
          </a:prstGeom>
          <a:ln w="25400" cap="flat" cmpd="sng">
            <a:solidFill>
              <a:schemeClr val="tx1"/>
            </a:solidFill>
            <a:prstDash val="solid"/>
            <a:headEnd type="none" w="med" len="med"/>
            <a:tailEnd type="none" w="med" len="med"/>
          </a:ln>
        </p:spPr>
      </p:sp>
      <p:sp>
        <p:nvSpPr>
          <p:cNvPr id="77834" name="文本框 77833"/>
          <p:cNvSpPr txBox="1"/>
          <p:nvPr/>
        </p:nvSpPr>
        <p:spPr>
          <a:xfrm>
            <a:off x="1828800" y="246856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右手攀    右趾，        若    啸呼            状。</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35" name="文本框 77834"/>
          <p:cNvSpPr txBox="1"/>
          <p:nvPr/>
        </p:nvSpPr>
        <p:spPr>
          <a:xfrm>
            <a:off x="1814513" y="2960688"/>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右手扳着右脚趾头，好像大声呼叫的样子。</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36" name="直接连接符 77835"/>
          <p:cNvSpPr/>
          <p:nvPr/>
        </p:nvSpPr>
        <p:spPr>
          <a:xfrm>
            <a:off x="1919288" y="2900363"/>
            <a:ext cx="8442325" cy="0"/>
          </a:xfrm>
          <a:prstGeom prst="line">
            <a:avLst/>
          </a:prstGeom>
          <a:ln w="25400" cap="flat" cmpd="sng">
            <a:solidFill>
              <a:schemeClr val="tx1"/>
            </a:solidFill>
            <a:prstDash val="solid"/>
            <a:headEnd type="none" w="med" len="med"/>
            <a:tailEnd type="none" w="med" len="med"/>
          </a:ln>
        </p:spPr>
      </p:sp>
      <p:sp>
        <p:nvSpPr>
          <p:cNvPr id="77837" name="直接连接符 77836"/>
          <p:cNvSpPr/>
          <p:nvPr/>
        </p:nvSpPr>
        <p:spPr>
          <a:xfrm>
            <a:off x="1919288" y="3908425"/>
            <a:ext cx="8442325" cy="0"/>
          </a:xfrm>
          <a:prstGeom prst="line">
            <a:avLst/>
          </a:prstGeom>
          <a:ln w="25400" cap="flat" cmpd="sng">
            <a:solidFill>
              <a:schemeClr val="tx1"/>
            </a:solidFill>
            <a:prstDash val="solid"/>
            <a:headEnd type="none" w="med" len="med"/>
            <a:tailEnd type="none" w="med" len="med"/>
          </a:ln>
        </p:spPr>
      </p:sp>
      <p:sp>
        <p:nvSpPr>
          <p:cNvPr id="77838" name="文本框 77837"/>
          <p:cNvSpPr txBox="1"/>
          <p:nvPr/>
        </p:nvSpPr>
        <p:spPr>
          <a:xfrm>
            <a:off x="1814513" y="4459288"/>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炉    上    有    壶，其人        </a:t>
            </a:r>
            <a:r>
              <a:rPr lang="zh-CN" altLang="en-US" sz="2400" b="1" dirty="0">
                <a:solidFill>
                  <a:srgbClr val="FF0000"/>
                </a:solidFill>
                <a:effectLst>
                  <a:outerShdw blurRad="38100" dist="38100" dir="2700000">
                    <a:srgbClr val="C0C0C0"/>
                  </a:outerShdw>
                </a:effectLst>
                <a:latin typeface="Times New Roman" panose="02020603050405020304" pitchFamily="18" charset="0"/>
              </a:rPr>
              <a:t>视    端  </a:t>
            </a:r>
            <a:r>
              <a:rPr lang="zh-CN" altLang="en-US" sz="2400" b="1" dirty="0">
                <a:solidFill>
                  <a:srgbClr val="000000"/>
                </a:solidFill>
                <a:effectLst>
                  <a:outerShdw blurRad="38100" dist="38100" dir="2700000">
                    <a:srgbClr val="C0C0C0"/>
                  </a:outerShdw>
                </a:effectLst>
                <a:latin typeface="Times New Roman" panose="02020603050405020304" pitchFamily="18" charset="0"/>
              </a:rPr>
              <a:t>                  </a:t>
            </a:r>
            <a:r>
              <a:rPr lang="zh-CN" altLang="en-US" sz="2400" b="1" dirty="0">
                <a:solidFill>
                  <a:srgbClr val="FF0000"/>
                </a:solidFill>
                <a:effectLst>
                  <a:outerShdw blurRad="38100" dist="38100" dir="2700000">
                    <a:srgbClr val="C0C0C0"/>
                  </a:outerShdw>
                </a:effectLst>
                <a:latin typeface="Times New Roman" panose="02020603050405020304" pitchFamily="18" charset="0"/>
              </a:rPr>
              <a:t>容    寂</a:t>
            </a:r>
            <a:r>
              <a:rPr lang="zh-CN" altLang="en-US" sz="2400" b="1" dirty="0">
                <a:solidFill>
                  <a:srgbClr val="000000"/>
                </a:solidFill>
                <a:effectLst>
                  <a:outerShdw blurRad="38100" dist="38100" dir="2700000">
                    <a:srgbClr val="C0C0C0"/>
                  </a:outerShdw>
                </a:effectLst>
                <a:latin typeface="Times New Roman" panose="02020603050405020304" pitchFamily="18" charset="0"/>
              </a:rPr>
              <a:t>，</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39" name="文本框 77838"/>
          <p:cNvSpPr txBox="1"/>
          <p:nvPr/>
        </p:nvSpPr>
        <p:spPr>
          <a:xfrm>
            <a:off x="1800225" y="4916488"/>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炉子上面有个壶，那个人的</a:t>
            </a:r>
            <a:r>
              <a:rPr lang="zh-CN" altLang="en-US" sz="2400" b="1" dirty="0">
                <a:solidFill>
                  <a:srgbClr val="FF0000"/>
                </a:solidFill>
                <a:effectLst>
                  <a:outerShdw blurRad="38100" dist="38100" dir="2700000">
                    <a:srgbClr val="C0C0C0"/>
                  </a:outerShdw>
                </a:effectLst>
                <a:latin typeface="Times New Roman" panose="02020603050405020304" pitchFamily="18" charset="0"/>
              </a:rPr>
              <a:t>眼睛正视</a:t>
            </a:r>
            <a:r>
              <a:rPr lang="zh-CN" altLang="en-US" sz="2400" b="1" dirty="0">
                <a:solidFill>
                  <a:srgbClr val="0000FF"/>
                </a:solidFill>
                <a:effectLst>
                  <a:outerShdw blurRad="38100" dist="38100" dir="2700000">
                    <a:srgbClr val="C0C0C0"/>
                  </a:outerShdw>
                </a:effectLst>
                <a:latin typeface="Times New Roman" panose="02020603050405020304" pitchFamily="18" charset="0"/>
              </a:rPr>
              <a:t>着茶炉，</a:t>
            </a:r>
            <a:r>
              <a:rPr lang="zh-CN" altLang="en-US" sz="2400" b="1" dirty="0">
                <a:solidFill>
                  <a:srgbClr val="FF0000"/>
                </a:solidFill>
                <a:effectLst>
                  <a:outerShdw blurRad="38100" dist="38100" dir="2700000">
                    <a:srgbClr val="C0C0C0"/>
                  </a:outerShdw>
                </a:effectLst>
                <a:latin typeface="Times New Roman" panose="02020603050405020304" pitchFamily="18" charset="0"/>
              </a:rPr>
              <a:t>神色平静</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40" name="直接连接符 77839"/>
          <p:cNvSpPr/>
          <p:nvPr/>
        </p:nvSpPr>
        <p:spPr>
          <a:xfrm>
            <a:off x="1905000" y="4891088"/>
            <a:ext cx="8442325" cy="0"/>
          </a:xfrm>
          <a:prstGeom prst="line">
            <a:avLst/>
          </a:prstGeom>
          <a:ln w="25400" cap="flat" cmpd="sng">
            <a:solidFill>
              <a:schemeClr val="tx1"/>
            </a:solidFill>
            <a:prstDash val="solid"/>
            <a:headEnd type="none" w="med" len="med"/>
            <a:tailEnd type="none" w="med" len="med"/>
          </a:ln>
        </p:spPr>
      </p:sp>
      <p:sp>
        <p:nvSpPr>
          <p:cNvPr id="77841" name="文本框 77840"/>
          <p:cNvSpPr txBox="1"/>
          <p:nvPr/>
        </p:nvSpPr>
        <p:spPr>
          <a:xfrm>
            <a:off x="1814513" y="5467350"/>
            <a:ext cx="8382000"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若</a:t>
            </a:r>
            <a:r>
              <a:rPr lang="zh-CN" altLang="en-US" sz="2400" b="1" dirty="0">
                <a:solidFill>
                  <a:srgbClr val="000000"/>
                </a:solidFill>
                <a:effectLst>
                  <a:outerShdw blurRad="38100" dist="38100" dir="2700000">
                    <a:srgbClr val="C0C0C0"/>
                  </a:outerShdw>
                </a:effectLst>
                <a:latin typeface="Times New Roman" panose="02020603050405020304" pitchFamily="18" charset="0"/>
              </a:rPr>
              <a:t>        听茶声                    </a:t>
            </a:r>
            <a:r>
              <a:rPr lang="zh-CN" altLang="en-US" sz="2400" b="1" dirty="0">
                <a:solidFill>
                  <a:srgbClr val="FF0000"/>
                </a:solidFill>
                <a:effectLst>
                  <a:outerShdw blurRad="38100" dist="38100" dir="2700000">
                    <a:srgbClr val="C0C0C0"/>
                  </a:outerShdw>
                </a:effectLst>
                <a:latin typeface="Times New Roman" panose="02020603050405020304" pitchFamily="18" charset="0"/>
              </a:rPr>
              <a:t>然</a:t>
            </a:r>
            <a:r>
              <a:rPr lang="zh-CN" altLang="en-US" sz="2400" b="1" dirty="0">
                <a:solidFill>
                  <a:srgbClr val="000000"/>
                </a:solidFill>
                <a:effectLst>
                  <a:outerShdw blurRad="38100" dist="38100" dir="2700000">
                    <a:srgbClr val="C0C0C0"/>
                  </a:outerShdw>
                </a:effectLst>
                <a:latin typeface="Times New Roman" panose="02020603050405020304" pitchFamily="18" charset="0"/>
              </a:rPr>
              <a:t>。 </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7842" name="文本框 77841"/>
          <p:cNvSpPr txBox="1"/>
          <p:nvPr/>
        </p:nvSpPr>
        <p:spPr>
          <a:xfrm>
            <a:off x="1800225" y="5924550"/>
            <a:ext cx="8382000" cy="460375"/>
          </a:xfrm>
          <a:prstGeom prst="rect">
            <a:avLst/>
          </a:prstGeom>
          <a:noFill/>
          <a:ln w="9525">
            <a:noFill/>
          </a:ln>
        </p:spPr>
        <p:txBody>
          <a:bodyPr>
            <a:spAutoFit/>
          </a:bodyPr>
          <a:lstStyle/>
          <a:p>
            <a:pPr>
              <a:spcBef>
                <a:spcPct val="50000"/>
              </a:spcBef>
            </a:pPr>
            <a:r>
              <a:rPr lang="zh-CN" altLang="en-US" sz="2400" b="1" dirty="0">
                <a:solidFill>
                  <a:srgbClr val="FF0000"/>
                </a:solidFill>
                <a:effectLst>
                  <a:outerShdw blurRad="38100" dist="38100" dir="2700000">
                    <a:srgbClr val="C0C0C0"/>
                  </a:outerShdw>
                </a:effectLst>
                <a:latin typeface="Times New Roman" panose="02020603050405020304" pitchFamily="18" charset="0"/>
              </a:rPr>
              <a:t>好像</a:t>
            </a:r>
            <a:r>
              <a:rPr lang="zh-CN" altLang="en-US" sz="2400" b="1" dirty="0">
                <a:solidFill>
                  <a:srgbClr val="0000FF"/>
                </a:solidFill>
                <a:effectLst>
                  <a:outerShdw blurRad="38100" dist="38100" dir="2700000">
                    <a:srgbClr val="C0C0C0"/>
                  </a:outerShdw>
                </a:effectLst>
                <a:latin typeface="Times New Roman" panose="02020603050405020304" pitchFamily="18" charset="0"/>
              </a:rPr>
              <a:t>在听茶水烧开了没有</a:t>
            </a:r>
            <a:r>
              <a:rPr lang="zh-CN" altLang="en-US" sz="2400" b="1" dirty="0">
                <a:solidFill>
                  <a:srgbClr val="FF0000"/>
                </a:solidFill>
                <a:effectLst>
                  <a:outerShdw blurRad="38100" dist="38100" dir="2700000">
                    <a:srgbClr val="C0C0C0"/>
                  </a:outerShdw>
                </a:effectLst>
                <a:latin typeface="Times New Roman" panose="02020603050405020304" pitchFamily="18" charset="0"/>
              </a:rPr>
              <a:t>的样子</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7843" name="直接连接符 77842"/>
          <p:cNvSpPr/>
          <p:nvPr/>
        </p:nvSpPr>
        <p:spPr>
          <a:xfrm>
            <a:off x="1905000" y="5899150"/>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ppt_w</p:attrName>
                                        </p:attrNameLst>
                                      </p:cBhvr>
                                      <p:tavLst>
                                        <p:tav tm="0">
                                          <p:val>
                                            <p:fltVal val="0"/>
                                          </p:val>
                                        </p:tav>
                                        <p:tav tm="100000">
                                          <p:val>
                                            <p:strVal val="#ppt_w"/>
                                          </p:val>
                                        </p:tav>
                                      </p:tavLst>
                                    </p:anim>
                                    <p:anim calcmode="lin" valueType="num">
                                      <p:cBhvr>
                                        <p:cTn id="8" dur="500" fill="hold"/>
                                        <p:tgtEl>
                                          <p:spTgt spid="778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7832"/>
                                        </p:tgtEl>
                                        <p:attrNameLst>
                                          <p:attrName>style.visibility</p:attrName>
                                        </p:attrNameLst>
                                      </p:cBhvr>
                                      <p:to>
                                        <p:strVal val="visible"/>
                                      </p:to>
                                    </p:set>
                                    <p:anim calcmode="lin" valueType="num">
                                      <p:cBhvr>
                                        <p:cTn id="13" dur="500" fill="hold"/>
                                        <p:tgtEl>
                                          <p:spTgt spid="77832"/>
                                        </p:tgtEl>
                                        <p:attrNameLst>
                                          <p:attrName>ppt_w</p:attrName>
                                        </p:attrNameLst>
                                      </p:cBhvr>
                                      <p:tavLst>
                                        <p:tav tm="0">
                                          <p:val>
                                            <p:fltVal val="0"/>
                                          </p:val>
                                        </p:tav>
                                        <p:tav tm="100000">
                                          <p:val>
                                            <p:strVal val="#ppt_w"/>
                                          </p:val>
                                        </p:tav>
                                      </p:tavLst>
                                    </p:anim>
                                    <p:anim calcmode="lin" valueType="num">
                                      <p:cBhvr>
                                        <p:cTn id="14" dur="500" fill="hold"/>
                                        <p:tgtEl>
                                          <p:spTgt spid="7783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7835"/>
                                        </p:tgtEl>
                                        <p:attrNameLst>
                                          <p:attrName>style.visibility</p:attrName>
                                        </p:attrNameLst>
                                      </p:cBhvr>
                                      <p:to>
                                        <p:strVal val="visible"/>
                                      </p:to>
                                    </p:set>
                                    <p:anim calcmode="lin" valueType="num">
                                      <p:cBhvr>
                                        <p:cTn id="19" dur="500" fill="hold"/>
                                        <p:tgtEl>
                                          <p:spTgt spid="77835"/>
                                        </p:tgtEl>
                                        <p:attrNameLst>
                                          <p:attrName>ppt_w</p:attrName>
                                        </p:attrNameLst>
                                      </p:cBhvr>
                                      <p:tavLst>
                                        <p:tav tm="0">
                                          <p:val>
                                            <p:fltVal val="0"/>
                                          </p:val>
                                        </p:tav>
                                        <p:tav tm="100000">
                                          <p:val>
                                            <p:strVal val="#ppt_w"/>
                                          </p:val>
                                        </p:tav>
                                      </p:tavLst>
                                    </p:anim>
                                    <p:anim calcmode="lin" valueType="num">
                                      <p:cBhvr>
                                        <p:cTn id="20" dur="500" fill="hold"/>
                                        <p:tgtEl>
                                          <p:spTgt spid="7783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7829"/>
                                        </p:tgtEl>
                                        <p:attrNameLst>
                                          <p:attrName>style.visibility</p:attrName>
                                        </p:attrNameLst>
                                      </p:cBhvr>
                                      <p:to>
                                        <p:strVal val="visible"/>
                                      </p:to>
                                    </p:set>
                                    <p:animEffect transition="in" filter="checkerboard(across)">
                                      <p:cBhvr>
                                        <p:cTn id="25" dur="500"/>
                                        <p:tgtEl>
                                          <p:spTgt spid="7782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7839"/>
                                        </p:tgtEl>
                                        <p:attrNameLst>
                                          <p:attrName>style.visibility</p:attrName>
                                        </p:attrNameLst>
                                      </p:cBhvr>
                                      <p:to>
                                        <p:strVal val="visible"/>
                                      </p:to>
                                    </p:set>
                                    <p:animEffect transition="in" filter="checkerboard(across)">
                                      <p:cBhvr>
                                        <p:cTn id="30" dur="500"/>
                                        <p:tgtEl>
                                          <p:spTgt spid="7783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7842"/>
                                        </p:tgtEl>
                                        <p:attrNameLst>
                                          <p:attrName>style.visibility</p:attrName>
                                        </p:attrNameLst>
                                      </p:cBhvr>
                                      <p:to>
                                        <p:strVal val="visible"/>
                                      </p:to>
                                    </p:set>
                                    <p:animEffect transition="in" filter="checkerboard(across)">
                                      <p:cBhvr>
                                        <p:cTn id="35"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9" grpId="0"/>
      <p:bldP spid="77832" grpId="0"/>
      <p:bldP spid="77835" grpId="0"/>
      <p:bldP spid="77839" grpId="0"/>
      <p:bldP spid="778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文本框 78849"/>
          <p:cNvSpPr txBox="1"/>
          <p:nvPr/>
        </p:nvSpPr>
        <p:spPr>
          <a:xfrm>
            <a:off x="1828800" y="73977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其    船    背    稍</a:t>
            </a:r>
            <a:r>
              <a:rPr lang="zh-CN" altLang="en-US" sz="2400" b="1" dirty="0">
                <a:solidFill>
                  <a:srgbClr val="FF0000"/>
                </a:solidFill>
                <a:effectLst>
                  <a:outerShdw blurRad="38100" dist="38100" dir="2700000">
                    <a:srgbClr val="C0C0C0"/>
                  </a:outerShdw>
                </a:effectLst>
                <a:latin typeface="Times New Roman" panose="02020603050405020304" pitchFamily="18" charset="0"/>
              </a:rPr>
              <a:t>夷</a:t>
            </a:r>
            <a:r>
              <a:rPr lang="zh-CN" altLang="en-US" sz="2400" b="1" dirty="0">
                <a:solidFill>
                  <a:srgbClr val="000000"/>
                </a:solidFill>
                <a:effectLst>
                  <a:outerShdw blurRad="38100" dist="38100" dir="2700000">
                    <a:srgbClr val="C0C0C0"/>
                  </a:outerShdw>
                </a:effectLst>
                <a:latin typeface="Times New Roman" panose="02020603050405020304" pitchFamily="18" charset="0"/>
              </a:rPr>
              <a:t>，则题名其上，</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8851" name="文本框 78850"/>
          <p:cNvSpPr txBox="1"/>
          <p:nvPr/>
        </p:nvSpPr>
        <p:spPr>
          <a:xfrm>
            <a:off x="1814513" y="1171575"/>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那只船的背部较</a:t>
            </a:r>
            <a:r>
              <a:rPr lang="zh-CN" altLang="en-US" sz="2400" b="1" dirty="0">
                <a:solidFill>
                  <a:srgbClr val="FF0000"/>
                </a:solidFill>
                <a:effectLst>
                  <a:outerShdw blurRad="38100" dist="38100" dir="2700000">
                    <a:srgbClr val="C0C0C0"/>
                  </a:outerShdw>
                </a:effectLst>
                <a:latin typeface="Times New Roman" panose="02020603050405020304" pitchFamily="18" charset="0"/>
              </a:rPr>
              <a:t>平</a:t>
            </a:r>
            <a:r>
              <a:rPr lang="zh-CN" altLang="en-US" sz="2400" b="1" dirty="0">
                <a:solidFill>
                  <a:srgbClr val="0000FF"/>
                </a:solidFill>
                <a:effectLst>
                  <a:outerShdw blurRad="38100" dist="38100" dir="2700000">
                    <a:srgbClr val="C0C0C0"/>
                  </a:outerShdw>
                </a:effectLst>
                <a:latin typeface="Times New Roman" panose="02020603050405020304" pitchFamily="18" charset="0"/>
              </a:rPr>
              <a:t>，就在它的上面刻上了姓名，</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8852" name="文本框 78851"/>
          <p:cNvSpPr txBox="1"/>
          <p:nvPr/>
        </p:nvSpPr>
        <p:spPr>
          <a:xfrm>
            <a:off x="1847850" y="3836988"/>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又用    篆        章一，    文    曰“初平山人”，其    色        丹。</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8853" name="文本框 78852"/>
          <p:cNvSpPr txBox="1"/>
          <p:nvPr/>
        </p:nvSpPr>
        <p:spPr>
          <a:xfrm>
            <a:off x="1847850" y="4340225"/>
            <a:ext cx="8382000" cy="82994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还刻着篆字图章一枚，文字是“初平山人”，它的颜色是红的。 </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8854" name="直接连接符 78853"/>
          <p:cNvSpPr/>
          <p:nvPr/>
        </p:nvSpPr>
        <p:spPr>
          <a:xfrm>
            <a:off x="1919288" y="1173163"/>
            <a:ext cx="8442325" cy="0"/>
          </a:xfrm>
          <a:prstGeom prst="line">
            <a:avLst/>
          </a:prstGeom>
          <a:ln w="25400" cap="flat" cmpd="sng">
            <a:solidFill>
              <a:schemeClr val="tx1"/>
            </a:solidFill>
            <a:prstDash val="solid"/>
            <a:headEnd type="none" w="med" len="med"/>
            <a:tailEnd type="none" w="med" len="med"/>
          </a:ln>
        </p:spPr>
      </p:sp>
      <p:sp>
        <p:nvSpPr>
          <p:cNvPr id="78855" name="文本框 78854"/>
          <p:cNvSpPr txBox="1"/>
          <p:nvPr/>
        </p:nvSpPr>
        <p:spPr>
          <a:xfrm>
            <a:off x="1828800" y="1773238"/>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文    曰“天启壬戌秋日，虞山王毅叔远甫刻”，</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8856" name="文本框 78855"/>
          <p:cNvSpPr txBox="1"/>
          <p:nvPr/>
        </p:nvSpPr>
        <p:spPr>
          <a:xfrm>
            <a:off x="1814513" y="2252663"/>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文字是“天启壬戌秋日，虞山王毅叔远甫刻”，</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8857" name="直接连接符 78856"/>
          <p:cNvSpPr/>
          <p:nvPr/>
        </p:nvSpPr>
        <p:spPr>
          <a:xfrm>
            <a:off x="1919288" y="2235200"/>
            <a:ext cx="8442325" cy="0"/>
          </a:xfrm>
          <a:prstGeom prst="line">
            <a:avLst/>
          </a:prstGeom>
          <a:ln w="25400" cap="flat" cmpd="sng">
            <a:solidFill>
              <a:schemeClr val="tx1"/>
            </a:solidFill>
            <a:prstDash val="solid"/>
            <a:headEnd type="none" w="med" len="med"/>
            <a:tailEnd type="none" w="med" len="med"/>
          </a:ln>
        </p:spPr>
      </p:sp>
      <p:sp>
        <p:nvSpPr>
          <p:cNvPr id="78858" name="文本框 78857"/>
          <p:cNvSpPr txBox="1"/>
          <p:nvPr/>
        </p:nvSpPr>
        <p:spPr>
          <a:xfrm>
            <a:off x="1828800" y="2852738"/>
            <a:ext cx="8839200" cy="460375"/>
          </a:xfrm>
          <a:prstGeom prst="rect">
            <a:avLst/>
          </a:prstGeom>
          <a:noFill/>
          <a:ln w="9525">
            <a:noFill/>
          </a:ln>
        </p:spPr>
        <p:txBody>
          <a:bodyPr>
            <a:spAutoFit/>
          </a:bodyPr>
          <a:lstStyle/>
          <a:p>
            <a:pPr>
              <a:spcBef>
                <a:spcPct val="50000"/>
              </a:spcBef>
            </a:pPr>
            <a:r>
              <a:rPr lang="en-US" altLang="zh-CN" sz="2400" b="1" dirty="0">
                <a:solidFill>
                  <a:srgbClr val="000000"/>
                </a:solidFill>
                <a:effectLst>
                  <a:outerShdw blurRad="38100" dist="38100" dir="2700000">
                    <a:srgbClr val="C0C0C0"/>
                  </a:outerShdw>
                </a:effectLst>
                <a:latin typeface="Times New Roman" panose="02020603050405020304" pitchFamily="18" charset="0"/>
              </a:rPr>
              <a:t>           </a:t>
            </a:r>
            <a:r>
              <a:rPr lang="zh-CN" altLang="en-US" sz="2400" b="1" dirty="0">
                <a:solidFill>
                  <a:srgbClr val="000000"/>
                </a:solidFill>
                <a:effectLst>
                  <a:outerShdw blurRad="38100" dist="38100" dir="2700000">
                    <a:srgbClr val="C0C0C0"/>
                  </a:outerShdw>
                </a:effectLst>
                <a:latin typeface="Times New Roman" panose="02020603050405020304" pitchFamily="18" charset="0"/>
              </a:rPr>
              <a:t>细       若蚊    足，钩画        </a:t>
            </a:r>
            <a:r>
              <a:rPr lang="zh-CN" altLang="en-US" sz="2400" b="1" dirty="0">
                <a:solidFill>
                  <a:srgbClr val="FF0000"/>
                </a:solidFill>
                <a:effectLst>
                  <a:outerShdw blurRad="38100" dist="38100" dir="2700000">
                    <a:srgbClr val="C0C0C0"/>
                  </a:outerShdw>
                </a:effectLst>
                <a:latin typeface="Times New Roman" panose="02020603050405020304" pitchFamily="18" charset="0"/>
              </a:rPr>
              <a:t>了了</a:t>
            </a:r>
            <a:r>
              <a:rPr lang="zh-CN" altLang="en-US" sz="2400" b="1" dirty="0">
                <a:solidFill>
                  <a:srgbClr val="000000"/>
                </a:solidFill>
                <a:effectLst>
                  <a:outerShdw blurRad="38100" dist="38100" dir="2700000">
                    <a:srgbClr val="C0C0C0"/>
                  </a:outerShdw>
                </a:effectLst>
                <a:latin typeface="Times New Roman" panose="02020603050405020304" pitchFamily="18" charset="0"/>
              </a:rPr>
              <a:t>，        其    色        墨。</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8859" name="文本框 78858"/>
          <p:cNvSpPr txBox="1"/>
          <p:nvPr/>
        </p:nvSpPr>
        <p:spPr>
          <a:xfrm>
            <a:off x="1814513" y="3321050"/>
            <a:ext cx="8853487" cy="460375"/>
          </a:xfrm>
          <a:prstGeom prst="rect">
            <a:avLst/>
          </a:prstGeom>
          <a:noFill/>
          <a:ln w="9525">
            <a:noFill/>
          </a:ln>
        </p:spPr>
        <p:txBody>
          <a:bodyPr>
            <a:spAutoFit/>
          </a:bodyPr>
          <a:lstStyle/>
          <a:p>
            <a:pPr>
              <a:spcBef>
                <a:spcPct val="50000"/>
              </a:spcBef>
            </a:pP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字迹</a:t>
            </a:r>
            <a:r>
              <a:rPr lang="en-US" altLang="zh-CN" sz="2400" b="1" dirty="0">
                <a:solidFill>
                  <a:srgbClr val="0000FF"/>
                </a:solidFill>
                <a:effectLst>
                  <a:outerShdw blurRad="38100" dist="38100" dir="2700000">
                    <a:srgbClr val="C0C0C0"/>
                  </a:outerShdw>
                </a:effectLst>
                <a:latin typeface="Times New Roman" panose="02020603050405020304" pitchFamily="18" charset="0"/>
              </a:rPr>
              <a:t>)</a:t>
            </a:r>
            <a:r>
              <a:rPr lang="zh-CN" altLang="en-US" sz="2400" b="1" dirty="0">
                <a:solidFill>
                  <a:srgbClr val="0000FF"/>
                </a:solidFill>
                <a:effectLst>
                  <a:outerShdw blurRad="38100" dist="38100" dir="2700000">
                    <a:srgbClr val="C0C0C0"/>
                  </a:outerShdw>
                </a:effectLst>
                <a:latin typeface="Times New Roman" panose="02020603050405020304" pitchFamily="18" charset="0"/>
              </a:rPr>
              <a:t>细小得像蚊子脚，一笔一画</a:t>
            </a:r>
            <a:r>
              <a:rPr lang="zh-CN" altLang="en-US" sz="2400" b="1" dirty="0">
                <a:solidFill>
                  <a:srgbClr val="FF0000"/>
                </a:solidFill>
                <a:effectLst>
                  <a:outerShdw blurRad="38100" dist="38100" dir="2700000">
                    <a:srgbClr val="C0C0C0"/>
                  </a:outerShdw>
                </a:effectLst>
                <a:latin typeface="Times New Roman" panose="02020603050405020304" pitchFamily="18" charset="0"/>
              </a:rPr>
              <a:t>清楚明白</a:t>
            </a:r>
            <a:r>
              <a:rPr lang="zh-CN" altLang="en-US" sz="2400" b="1" dirty="0">
                <a:solidFill>
                  <a:srgbClr val="0000FF"/>
                </a:solidFill>
                <a:effectLst>
                  <a:outerShdw blurRad="38100" dist="38100" dir="2700000">
                    <a:srgbClr val="C0C0C0"/>
                  </a:outerShdw>
                </a:effectLst>
                <a:latin typeface="Times New Roman" panose="02020603050405020304" pitchFamily="18" charset="0"/>
              </a:rPr>
              <a:t>，它的颜色是黑的。</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8860" name="直接连接符 78859"/>
          <p:cNvSpPr/>
          <p:nvPr/>
        </p:nvSpPr>
        <p:spPr>
          <a:xfrm>
            <a:off x="1919288" y="3260725"/>
            <a:ext cx="8442325" cy="0"/>
          </a:xfrm>
          <a:prstGeom prst="line">
            <a:avLst/>
          </a:prstGeom>
          <a:ln w="25400" cap="flat" cmpd="sng">
            <a:solidFill>
              <a:schemeClr val="tx1"/>
            </a:solidFill>
            <a:prstDash val="solid"/>
            <a:headEnd type="none" w="med" len="med"/>
            <a:tailEnd type="none" w="med" len="med"/>
          </a:ln>
        </p:spPr>
      </p:sp>
      <p:sp>
        <p:nvSpPr>
          <p:cNvPr id="78861" name="直接连接符 78860"/>
          <p:cNvSpPr/>
          <p:nvPr/>
        </p:nvSpPr>
        <p:spPr>
          <a:xfrm>
            <a:off x="1919288" y="4268788"/>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fill="hold"/>
                                        <p:tgtEl>
                                          <p:spTgt spid="78851"/>
                                        </p:tgtEl>
                                        <p:attrNameLst>
                                          <p:attrName>ppt_w</p:attrName>
                                        </p:attrNameLst>
                                      </p:cBhvr>
                                      <p:tavLst>
                                        <p:tav tm="0">
                                          <p:val>
                                            <p:fltVal val="0"/>
                                          </p:val>
                                        </p:tav>
                                        <p:tav tm="100000">
                                          <p:val>
                                            <p:strVal val="#ppt_w"/>
                                          </p:val>
                                        </p:tav>
                                      </p:tavLst>
                                    </p:anim>
                                    <p:anim calcmode="lin" valueType="num">
                                      <p:cBhvr>
                                        <p:cTn id="8" dur="500" fill="hold"/>
                                        <p:tgtEl>
                                          <p:spTgt spid="788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8856"/>
                                        </p:tgtEl>
                                        <p:attrNameLst>
                                          <p:attrName>style.visibility</p:attrName>
                                        </p:attrNameLst>
                                      </p:cBhvr>
                                      <p:to>
                                        <p:strVal val="visible"/>
                                      </p:to>
                                    </p:set>
                                    <p:anim calcmode="lin" valueType="num">
                                      <p:cBhvr>
                                        <p:cTn id="13" dur="500" fill="hold"/>
                                        <p:tgtEl>
                                          <p:spTgt spid="78856"/>
                                        </p:tgtEl>
                                        <p:attrNameLst>
                                          <p:attrName>ppt_w</p:attrName>
                                        </p:attrNameLst>
                                      </p:cBhvr>
                                      <p:tavLst>
                                        <p:tav tm="0">
                                          <p:val>
                                            <p:fltVal val="0"/>
                                          </p:val>
                                        </p:tav>
                                        <p:tav tm="100000">
                                          <p:val>
                                            <p:strVal val="#ppt_w"/>
                                          </p:val>
                                        </p:tav>
                                      </p:tavLst>
                                    </p:anim>
                                    <p:anim calcmode="lin" valueType="num">
                                      <p:cBhvr>
                                        <p:cTn id="14" dur="500" fill="hold"/>
                                        <p:tgtEl>
                                          <p:spTgt spid="7885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8859"/>
                                        </p:tgtEl>
                                        <p:attrNameLst>
                                          <p:attrName>style.visibility</p:attrName>
                                        </p:attrNameLst>
                                      </p:cBhvr>
                                      <p:to>
                                        <p:strVal val="visible"/>
                                      </p:to>
                                    </p:set>
                                    <p:anim calcmode="lin" valueType="num">
                                      <p:cBhvr>
                                        <p:cTn id="19" dur="500" fill="hold"/>
                                        <p:tgtEl>
                                          <p:spTgt spid="78859"/>
                                        </p:tgtEl>
                                        <p:attrNameLst>
                                          <p:attrName>ppt_w</p:attrName>
                                        </p:attrNameLst>
                                      </p:cBhvr>
                                      <p:tavLst>
                                        <p:tav tm="0">
                                          <p:val>
                                            <p:fltVal val="0"/>
                                          </p:val>
                                        </p:tav>
                                        <p:tav tm="100000">
                                          <p:val>
                                            <p:strVal val="#ppt_w"/>
                                          </p:val>
                                        </p:tav>
                                      </p:tavLst>
                                    </p:anim>
                                    <p:anim calcmode="lin" valueType="num">
                                      <p:cBhvr>
                                        <p:cTn id="20" dur="500" fill="hold"/>
                                        <p:tgtEl>
                                          <p:spTgt spid="7885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animEffect transition="in" filter="checkerboard(across)">
                                      <p:cBhvr>
                                        <p:cTn id="25"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3" grpId="0"/>
      <p:bldP spid="78856" grpId="0"/>
      <p:bldP spid="78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文本框 79873"/>
          <p:cNvSpPr txBox="1"/>
          <p:nvPr/>
        </p:nvSpPr>
        <p:spPr>
          <a:xfrm>
            <a:off x="1828800" y="379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通计一    舟，    </a:t>
            </a:r>
            <a:r>
              <a:rPr lang="zh-CN" altLang="en-US" sz="2400" b="1" dirty="0">
                <a:solidFill>
                  <a:srgbClr val="FF0000"/>
                </a:solidFill>
                <a:effectLst>
                  <a:outerShdw blurRad="38100" dist="38100" dir="2700000">
                    <a:srgbClr val="C0C0C0"/>
                  </a:outerShdw>
                </a:effectLst>
                <a:latin typeface="Times New Roman" panose="02020603050405020304" pitchFamily="18" charset="0"/>
              </a:rPr>
              <a:t>为</a:t>
            </a:r>
            <a:r>
              <a:rPr lang="zh-CN" altLang="en-US" sz="2400" b="1" dirty="0">
                <a:solidFill>
                  <a:srgbClr val="000000"/>
                </a:solidFill>
                <a:effectLst>
                  <a:outerShdw blurRad="38100" dist="38100" dir="2700000">
                    <a:srgbClr val="C0C0C0"/>
                  </a:outerShdw>
                </a:effectLst>
                <a:latin typeface="Times New Roman" panose="02020603050405020304" pitchFamily="18" charset="0"/>
              </a:rPr>
              <a:t>    人五，    为    窗    八，</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9875" name="文本框 79874"/>
          <p:cNvSpPr txBox="1"/>
          <p:nvPr/>
        </p:nvSpPr>
        <p:spPr>
          <a:xfrm>
            <a:off x="1814513" y="811213"/>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总计一条船上，</a:t>
            </a:r>
            <a:r>
              <a:rPr lang="zh-CN" altLang="en-US" sz="2400" b="1" dirty="0">
                <a:solidFill>
                  <a:srgbClr val="FF0000"/>
                </a:solidFill>
                <a:effectLst>
                  <a:outerShdw blurRad="38100" dist="38100" dir="2700000">
                    <a:srgbClr val="C0C0C0"/>
                  </a:outerShdw>
                </a:effectLst>
                <a:latin typeface="Times New Roman" panose="02020603050405020304" pitchFamily="18" charset="0"/>
              </a:rPr>
              <a:t>刻</a:t>
            </a:r>
            <a:r>
              <a:rPr lang="zh-CN" altLang="en-US" sz="2400" b="1" dirty="0">
                <a:solidFill>
                  <a:srgbClr val="0000FF"/>
                </a:solidFill>
                <a:effectLst>
                  <a:outerShdw blurRad="38100" dist="38100" dir="2700000">
                    <a:srgbClr val="C0C0C0"/>
                  </a:outerShdw>
                </a:effectLst>
                <a:latin typeface="Times New Roman" panose="02020603050405020304" pitchFamily="18" charset="0"/>
              </a:rPr>
              <a:t>有人五个，刻有窗户八扇，</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9876" name="文本框 79875"/>
          <p:cNvSpPr txBox="1"/>
          <p:nvPr/>
        </p:nvSpPr>
        <p:spPr>
          <a:xfrm>
            <a:off x="1847850" y="39798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而    计    其    长，    曾    不</a:t>
            </a:r>
            <a:r>
              <a:rPr lang="zh-CN" altLang="en-US" sz="2400" b="1" dirty="0">
                <a:solidFill>
                  <a:srgbClr val="FF0000"/>
                </a:solidFill>
                <a:effectLst>
                  <a:outerShdw blurRad="38100" dist="38100" dir="2700000">
                    <a:srgbClr val="C0C0C0"/>
                  </a:outerShdw>
                </a:effectLst>
                <a:latin typeface="Times New Roman" panose="02020603050405020304" pitchFamily="18" charset="0"/>
              </a:rPr>
              <a:t>盈</a:t>
            </a:r>
            <a:r>
              <a:rPr lang="zh-CN" altLang="en-US" sz="2400" b="1" dirty="0">
                <a:solidFill>
                  <a:srgbClr val="000000"/>
                </a:solidFill>
                <a:effectLst>
                  <a:outerShdw blurRad="38100" dist="38100" dir="2700000">
                    <a:srgbClr val="C0C0C0"/>
                  </a:outerShdw>
                </a:effectLst>
                <a:latin typeface="Times New Roman" panose="02020603050405020304" pitchFamily="18" charset="0"/>
              </a:rPr>
              <a:t>寸，</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9877" name="文本框 79876"/>
          <p:cNvSpPr txBox="1"/>
          <p:nvPr/>
        </p:nvSpPr>
        <p:spPr>
          <a:xfrm>
            <a:off x="1847850" y="4389438"/>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可是计算它的长度，竟然不</a:t>
            </a:r>
            <a:r>
              <a:rPr lang="zh-CN" altLang="en-US" sz="2400" b="1" dirty="0">
                <a:solidFill>
                  <a:srgbClr val="FF0000"/>
                </a:solidFill>
                <a:effectLst>
                  <a:outerShdw blurRad="38100" dist="38100" dir="2700000">
                    <a:srgbClr val="C0C0C0"/>
                  </a:outerShdw>
                </a:effectLst>
                <a:latin typeface="Times New Roman" panose="02020603050405020304" pitchFamily="18" charset="0"/>
              </a:rPr>
              <a:t>满</a:t>
            </a:r>
            <a:r>
              <a:rPr lang="zh-CN" altLang="en-US" sz="2400" b="1" dirty="0">
                <a:solidFill>
                  <a:srgbClr val="0000FF"/>
                </a:solidFill>
                <a:effectLst>
                  <a:outerShdw blurRad="38100" dist="38100" dir="2700000">
                    <a:srgbClr val="C0C0C0"/>
                  </a:outerShdw>
                </a:effectLst>
                <a:latin typeface="Times New Roman" panose="02020603050405020304" pitchFamily="18" charset="0"/>
              </a:rPr>
              <a:t>一寸，</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9878" name="直接连接符 79877"/>
          <p:cNvSpPr/>
          <p:nvPr/>
        </p:nvSpPr>
        <p:spPr>
          <a:xfrm>
            <a:off x="1919288" y="812800"/>
            <a:ext cx="8442325" cy="0"/>
          </a:xfrm>
          <a:prstGeom prst="line">
            <a:avLst/>
          </a:prstGeom>
          <a:ln w="25400" cap="flat" cmpd="sng">
            <a:solidFill>
              <a:schemeClr val="tx1"/>
            </a:solidFill>
            <a:prstDash val="solid"/>
            <a:headEnd type="none" w="med" len="med"/>
            <a:tailEnd type="none" w="med" len="med"/>
          </a:ln>
        </p:spPr>
      </p:sp>
      <p:sp>
        <p:nvSpPr>
          <p:cNvPr id="79879" name="文本框 79878"/>
          <p:cNvSpPr txBox="1"/>
          <p:nvPr/>
        </p:nvSpPr>
        <p:spPr>
          <a:xfrm>
            <a:off x="1828800" y="1268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为    箬                篷，    为    楫，    为    炉，</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9880" name="文本框 79879"/>
          <p:cNvSpPr txBox="1"/>
          <p:nvPr/>
        </p:nvSpPr>
        <p:spPr>
          <a:xfrm>
            <a:off x="1814513" y="1747838"/>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刻有箬竹叶做的船篷，刻有船桨，刻有炉子；</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9881" name="直接连接符 79880"/>
          <p:cNvSpPr/>
          <p:nvPr/>
        </p:nvSpPr>
        <p:spPr>
          <a:xfrm>
            <a:off x="1919288" y="1730375"/>
            <a:ext cx="8442325" cy="0"/>
          </a:xfrm>
          <a:prstGeom prst="line">
            <a:avLst/>
          </a:prstGeom>
          <a:ln w="25400" cap="flat" cmpd="sng">
            <a:solidFill>
              <a:schemeClr val="tx1"/>
            </a:solidFill>
            <a:prstDash val="solid"/>
            <a:headEnd type="none" w="med" len="med"/>
            <a:tailEnd type="none" w="med" len="med"/>
          </a:ln>
        </p:spPr>
      </p:sp>
      <p:sp>
        <p:nvSpPr>
          <p:cNvPr id="79882" name="文本框 79881"/>
          <p:cNvSpPr txBox="1"/>
          <p:nvPr/>
        </p:nvSpPr>
        <p:spPr>
          <a:xfrm>
            <a:off x="1828800" y="3068638"/>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对联、题名并篆文，为   字     共三十有四；</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9883" name="文本框 79882"/>
          <p:cNvSpPr txBox="1"/>
          <p:nvPr/>
        </p:nvSpPr>
        <p:spPr>
          <a:xfrm>
            <a:off x="1814513" y="3535363"/>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对联、题名和篆文，刻有文字共三十四个。</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9884" name="直接连接符 79883"/>
          <p:cNvSpPr/>
          <p:nvPr/>
        </p:nvSpPr>
        <p:spPr>
          <a:xfrm>
            <a:off x="1919288" y="3500438"/>
            <a:ext cx="8442325" cy="0"/>
          </a:xfrm>
          <a:prstGeom prst="line">
            <a:avLst/>
          </a:prstGeom>
          <a:ln w="25400" cap="flat" cmpd="sng">
            <a:solidFill>
              <a:schemeClr val="tx1"/>
            </a:solidFill>
            <a:prstDash val="solid"/>
            <a:headEnd type="none" w="med" len="med"/>
            <a:tailEnd type="none" w="med" len="med"/>
          </a:ln>
        </p:spPr>
      </p:sp>
      <p:sp>
        <p:nvSpPr>
          <p:cNvPr id="79885" name="直接连接符 79884"/>
          <p:cNvSpPr/>
          <p:nvPr/>
        </p:nvSpPr>
        <p:spPr>
          <a:xfrm>
            <a:off x="1919288" y="4389438"/>
            <a:ext cx="8442325" cy="0"/>
          </a:xfrm>
          <a:prstGeom prst="line">
            <a:avLst/>
          </a:prstGeom>
          <a:ln w="25400" cap="flat" cmpd="sng">
            <a:solidFill>
              <a:schemeClr val="tx1"/>
            </a:solidFill>
            <a:prstDash val="solid"/>
            <a:headEnd type="none" w="med" len="med"/>
            <a:tailEnd type="none" w="med" len="med"/>
          </a:ln>
        </p:spPr>
      </p:sp>
      <p:sp>
        <p:nvSpPr>
          <p:cNvPr id="79886" name="文本框 79885"/>
          <p:cNvSpPr txBox="1"/>
          <p:nvPr/>
        </p:nvSpPr>
        <p:spPr>
          <a:xfrm>
            <a:off x="1766888" y="2205038"/>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为    壶，    为    手卷，        为    念珠各一；</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9887" name="文本框 79886"/>
          <p:cNvSpPr txBox="1"/>
          <p:nvPr/>
        </p:nvSpPr>
        <p:spPr>
          <a:xfrm>
            <a:off x="1752600" y="2684463"/>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刻有茶壶，刻有书画横幅，刻有念珠各一件；</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9888" name="直接连接符 79887"/>
          <p:cNvSpPr/>
          <p:nvPr/>
        </p:nvSpPr>
        <p:spPr>
          <a:xfrm>
            <a:off x="1857375" y="2667000"/>
            <a:ext cx="8442325" cy="0"/>
          </a:xfrm>
          <a:prstGeom prst="line">
            <a:avLst/>
          </a:prstGeom>
          <a:ln w="25400" cap="flat" cmpd="sng">
            <a:solidFill>
              <a:schemeClr val="tx1"/>
            </a:solidFill>
            <a:prstDash val="solid"/>
            <a:headEnd type="none" w="med" len="med"/>
            <a:tailEnd type="none" w="med" len="med"/>
          </a:ln>
        </p:spPr>
      </p:sp>
      <p:sp>
        <p:nvSpPr>
          <p:cNvPr id="79889" name="文本框 79888"/>
          <p:cNvSpPr txBox="1"/>
          <p:nvPr/>
        </p:nvSpPr>
        <p:spPr>
          <a:xfrm>
            <a:off x="1847850" y="48434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盖       </a:t>
            </a:r>
            <a:r>
              <a:rPr lang="zh-CN" altLang="en-US" sz="2400" b="1" dirty="0">
                <a:solidFill>
                  <a:srgbClr val="FF0000"/>
                </a:solidFill>
                <a:effectLst>
                  <a:outerShdw blurRad="38100" dist="38100" dir="2700000">
                    <a:srgbClr val="C0C0C0"/>
                  </a:outerShdw>
                </a:effectLst>
                <a:latin typeface="Times New Roman" panose="02020603050405020304" pitchFamily="18" charset="0"/>
              </a:rPr>
              <a:t> 简    </a:t>
            </a:r>
            <a:r>
              <a:rPr lang="zh-CN" altLang="en-US" sz="2400" b="1" dirty="0">
                <a:solidFill>
                  <a:srgbClr val="000000"/>
                </a:solidFill>
                <a:effectLst>
                  <a:outerShdw blurRad="38100" dist="38100" dir="2700000">
                    <a:srgbClr val="C0C0C0"/>
                  </a:outerShdw>
                </a:effectLst>
                <a:latin typeface="Times New Roman" panose="02020603050405020304" pitchFamily="18" charset="0"/>
              </a:rPr>
              <a:t> 桃核       </a:t>
            </a:r>
            <a:r>
              <a:rPr lang="zh-CN" altLang="en-US" sz="2400" b="1" dirty="0">
                <a:solidFill>
                  <a:srgbClr val="FF0000"/>
                </a:solidFill>
                <a:effectLst>
                  <a:outerShdw blurRad="38100" dist="38100" dir="2700000">
                    <a:srgbClr val="C0C0C0"/>
                  </a:outerShdw>
                </a:effectLst>
                <a:latin typeface="Times New Roman" panose="02020603050405020304" pitchFamily="18" charset="0"/>
              </a:rPr>
              <a:t>修    狭</a:t>
            </a:r>
            <a:r>
              <a:rPr lang="zh-CN" altLang="en-US" sz="2400" b="1" dirty="0">
                <a:solidFill>
                  <a:srgbClr val="000000"/>
                </a:solidFill>
                <a:effectLst>
                  <a:outerShdw blurRad="38100" dist="38100" dir="2700000">
                    <a:srgbClr val="C0C0C0"/>
                  </a:outerShdw>
                </a:effectLst>
                <a:latin typeface="Times New Roman" panose="02020603050405020304" pitchFamily="18" charset="0"/>
              </a:rPr>
              <a:t>者为之。</a:t>
            </a:r>
          </a:p>
        </p:txBody>
      </p:sp>
      <p:sp>
        <p:nvSpPr>
          <p:cNvPr id="79890" name="文本框 79889"/>
          <p:cNvSpPr txBox="1"/>
          <p:nvPr/>
        </p:nvSpPr>
        <p:spPr>
          <a:xfrm>
            <a:off x="1866900" y="5276850"/>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原来是</a:t>
            </a:r>
            <a:r>
              <a:rPr lang="zh-CN" altLang="en-US" sz="2400" b="1" dirty="0">
                <a:solidFill>
                  <a:srgbClr val="FF0000"/>
                </a:solidFill>
                <a:effectLst>
                  <a:outerShdw blurRad="38100" dist="38100" dir="2700000">
                    <a:srgbClr val="C0C0C0"/>
                  </a:outerShdw>
                </a:effectLst>
                <a:latin typeface="Times New Roman" panose="02020603050405020304" pitchFamily="18" charset="0"/>
              </a:rPr>
              <a:t>挑选</a:t>
            </a:r>
            <a:r>
              <a:rPr lang="zh-CN" altLang="en-US" sz="2400" b="1" dirty="0">
                <a:solidFill>
                  <a:srgbClr val="0000FF"/>
                </a:solidFill>
                <a:effectLst>
                  <a:outerShdw blurRad="38100" dist="38100" dir="2700000">
                    <a:srgbClr val="C0C0C0"/>
                  </a:outerShdw>
                </a:effectLst>
                <a:latin typeface="Times New Roman" panose="02020603050405020304" pitchFamily="18" charset="0"/>
              </a:rPr>
              <a:t>桃核中又</a:t>
            </a:r>
            <a:r>
              <a:rPr lang="zh-CN" altLang="en-US" sz="2400" b="1" dirty="0">
                <a:solidFill>
                  <a:srgbClr val="FF0000"/>
                </a:solidFill>
                <a:effectLst>
                  <a:outerShdw blurRad="38100" dist="38100" dir="2700000">
                    <a:srgbClr val="C0C0C0"/>
                  </a:outerShdw>
                </a:effectLst>
                <a:latin typeface="Times New Roman" panose="02020603050405020304" pitchFamily="18" charset="0"/>
              </a:rPr>
              <a:t>长</a:t>
            </a:r>
            <a:r>
              <a:rPr lang="zh-CN" altLang="en-US" sz="2400" b="1" dirty="0">
                <a:solidFill>
                  <a:srgbClr val="0000FF"/>
                </a:solidFill>
                <a:effectLst>
                  <a:outerShdw blurRad="38100" dist="38100" dir="2700000">
                    <a:srgbClr val="C0C0C0"/>
                  </a:outerShdw>
                </a:effectLst>
                <a:latin typeface="Times New Roman" panose="02020603050405020304" pitchFamily="18" charset="0"/>
              </a:rPr>
              <a:t>又</a:t>
            </a:r>
            <a:r>
              <a:rPr lang="zh-CN" altLang="en-US" sz="2400" b="1" dirty="0">
                <a:solidFill>
                  <a:srgbClr val="FF0000"/>
                </a:solidFill>
                <a:effectLst>
                  <a:outerShdw blurRad="38100" dist="38100" dir="2700000">
                    <a:srgbClr val="C0C0C0"/>
                  </a:outerShdw>
                </a:effectLst>
                <a:latin typeface="Times New Roman" panose="02020603050405020304" pitchFamily="18" charset="0"/>
              </a:rPr>
              <a:t>窄</a:t>
            </a:r>
            <a:r>
              <a:rPr lang="zh-CN" altLang="en-US" sz="2400" b="1" dirty="0">
                <a:solidFill>
                  <a:srgbClr val="0000FF"/>
                </a:solidFill>
                <a:effectLst>
                  <a:outerShdw blurRad="38100" dist="38100" dir="2700000">
                    <a:srgbClr val="C0C0C0"/>
                  </a:outerShdw>
                </a:effectLst>
                <a:latin typeface="Times New Roman" panose="02020603050405020304" pitchFamily="18" charset="0"/>
              </a:rPr>
              <a:t>的雕刻成的。</a:t>
            </a:r>
          </a:p>
        </p:txBody>
      </p:sp>
      <p:sp>
        <p:nvSpPr>
          <p:cNvPr id="79891" name="直接连接符 79890"/>
          <p:cNvSpPr/>
          <p:nvPr/>
        </p:nvSpPr>
        <p:spPr>
          <a:xfrm>
            <a:off x="1938338" y="5276850"/>
            <a:ext cx="8442325" cy="0"/>
          </a:xfrm>
          <a:prstGeom prst="line">
            <a:avLst/>
          </a:prstGeom>
          <a:ln w="25400" cap="flat" cmpd="sng">
            <a:solidFill>
              <a:schemeClr val="tx1"/>
            </a:solidFill>
            <a:prstDash val="solid"/>
            <a:headEnd type="none" w="med" len="med"/>
            <a:tailEnd type="none" w="med" len="med"/>
          </a:ln>
        </p:spPr>
      </p:sp>
      <p:sp>
        <p:nvSpPr>
          <p:cNvPr id="79892" name="文本框 79891"/>
          <p:cNvSpPr txBox="1"/>
          <p:nvPr/>
        </p:nvSpPr>
        <p:spPr>
          <a:xfrm>
            <a:off x="1884363" y="5708650"/>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嘻！技    亦    灵怪矣哉！ </a:t>
            </a:r>
          </a:p>
        </p:txBody>
      </p:sp>
      <p:sp>
        <p:nvSpPr>
          <p:cNvPr id="79893" name="文本框 79892"/>
          <p:cNvSpPr txBox="1"/>
          <p:nvPr/>
        </p:nvSpPr>
        <p:spPr>
          <a:xfrm>
            <a:off x="1903413" y="6140450"/>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啊，技艺也真神奇啊 ！</a:t>
            </a:r>
          </a:p>
        </p:txBody>
      </p:sp>
      <p:sp>
        <p:nvSpPr>
          <p:cNvPr id="79894" name="直接连接符 79893"/>
          <p:cNvSpPr/>
          <p:nvPr/>
        </p:nvSpPr>
        <p:spPr>
          <a:xfrm>
            <a:off x="1974850" y="6140450"/>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p:cTn id="7" dur="500" fill="hold"/>
                                        <p:tgtEl>
                                          <p:spTgt spid="79875"/>
                                        </p:tgtEl>
                                        <p:attrNameLst>
                                          <p:attrName>ppt_w</p:attrName>
                                        </p:attrNameLst>
                                      </p:cBhvr>
                                      <p:tavLst>
                                        <p:tav tm="0">
                                          <p:val>
                                            <p:fltVal val="0"/>
                                          </p:val>
                                        </p:tav>
                                        <p:tav tm="100000">
                                          <p:val>
                                            <p:strVal val="#ppt_w"/>
                                          </p:val>
                                        </p:tav>
                                      </p:tavLst>
                                    </p:anim>
                                    <p:anim calcmode="lin" valueType="num">
                                      <p:cBhvr>
                                        <p:cTn id="8" dur="500" fill="hold"/>
                                        <p:tgtEl>
                                          <p:spTgt spid="798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9880"/>
                                        </p:tgtEl>
                                        <p:attrNameLst>
                                          <p:attrName>style.visibility</p:attrName>
                                        </p:attrNameLst>
                                      </p:cBhvr>
                                      <p:to>
                                        <p:strVal val="visible"/>
                                      </p:to>
                                    </p:set>
                                    <p:anim calcmode="lin" valueType="num">
                                      <p:cBhvr>
                                        <p:cTn id="13" dur="500" fill="hold"/>
                                        <p:tgtEl>
                                          <p:spTgt spid="79880"/>
                                        </p:tgtEl>
                                        <p:attrNameLst>
                                          <p:attrName>ppt_w</p:attrName>
                                        </p:attrNameLst>
                                      </p:cBhvr>
                                      <p:tavLst>
                                        <p:tav tm="0">
                                          <p:val>
                                            <p:fltVal val="0"/>
                                          </p:val>
                                        </p:tav>
                                        <p:tav tm="100000">
                                          <p:val>
                                            <p:strVal val="#ppt_w"/>
                                          </p:val>
                                        </p:tav>
                                      </p:tavLst>
                                    </p:anim>
                                    <p:anim calcmode="lin" valueType="num">
                                      <p:cBhvr>
                                        <p:cTn id="14"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9887"/>
                                        </p:tgtEl>
                                        <p:attrNameLst>
                                          <p:attrName>style.visibility</p:attrName>
                                        </p:attrNameLst>
                                      </p:cBhvr>
                                      <p:to>
                                        <p:strVal val="visible"/>
                                      </p:to>
                                    </p:set>
                                    <p:anim calcmode="lin" valueType="num">
                                      <p:cBhvr>
                                        <p:cTn id="19" dur="500" fill="hold"/>
                                        <p:tgtEl>
                                          <p:spTgt spid="79887"/>
                                        </p:tgtEl>
                                        <p:attrNameLst>
                                          <p:attrName>ppt_w</p:attrName>
                                        </p:attrNameLst>
                                      </p:cBhvr>
                                      <p:tavLst>
                                        <p:tav tm="0">
                                          <p:val>
                                            <p:fltVal val="0"/>
                                          </p:val>
                                        </p:tav>
                                        <p:tav tm="100000">
                                          <p:val>
                                            <p:strVal val="#ppt_w"/>
                                          </p:val>
                                        </p:tav>
                                      </p:tavLst>
                                    </p:anim>
                                    <p:anim calcmode="lin" valueType="num">
                                      <p:cBhvr>
                                        <p:cTn id="20" dur="500" fill="hold"/>
                                        <p:tgtEl>
                                          <p:spTgt spid="798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9883"/>
                                        </p:tgtEl>
                                        <p:attrNameLst>
                                          <p:attrName>style.visibility</p:attrName>
                                        </p:attrNameLst>
                                      </p:cBhvr>
                                      <p:to>
                                        <p:strVal val="visible"/>
                                      </p:to>
                                    </p:set>
                                    <p:anim calcmode="lin" valueType="num">
                                      <p:cBhvr>
                                        <p:cTn id="25" dur="500" fill="hold"/>
                                        <p:tgtEl>
                                          <p:spTgt spid="79883"/>
                                        </p:tgtEl>
                                        <p:attrNameLst>
                                          <p:attrName>ppt_w</p:attrName>
                                        </p:attrNameLst>
                                      </p:cBhvr>
                                      <p:tavLst>
                                        <p:tav tm="0">
                                          <p:val>
                                            <p:fltVal val="0"/>
                                          </p:val>
                                        </p:tav>
                                        <p:tav tm="100000">
                                          <p:val>
                                            <p:strVal val="#ppt_w"/>
                                          </p:val>
                                        </p:tav>
                                      </p:tavLst>
                                    </p:anim>
                                    <p:anim calcmode="lin" valueType="num">
                                      <p:cBhvr>
                                        <p:cTn id="26" dur="500" fill="hold"/>
                                        <p:tgtEl>
                                          <p:spTgt spid="7988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9877"/>
                                        </p:tgtEl>
                                        <p:attrNameLst>
                                          <p:attrName>style.visibility</p:attrName>
                                        </p:attrNameLst>
                                      </p:cBhvr>
                                      <p:to>
                                        <p:strVal val="visible"/>
                                      </p:to>
                                    </p:set>
                                    <p:animEffect transition="in" filter="checkerboard(across)">
                                      <p:cBhvr>
                                        <p:cTn id="31" dur="500"/>
                                        <p:tgtEl>
                                          <p:spTgt spid="7987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9890"/>
                                        </p:tgtEl>
                                        <p:attrNameLst>
                                          <p:attrName>style.visibility</p:attrName>
                                        </p:attrNameLst>
                                      </p:cBhvr>
                                      <p:to>
                                        <p:strVal val="visible"/>
                                      </p:to>
                                    </p:set>
                                    <p:animEffect transition="in" filter="checkerboard(across)">
                                      <p:cBhvr>
                                        <p:cTn id="36" dur="500"/>
                                        <p:tgtEl>
                                          <p:spTgt spid="7989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79893"/>
                                        </p:tgtEl>
                                        <p:attrNameLst>
                                          <p:attrName>style.visibility</p:attrName>
                                        </p:attrNameLst>
                                      </p:cBhvr>
                                      <p:to>
                                        <p:strVal val="visible"/>
                                      </p:to>
                                    </p:set>
                                    <p:animEffect transition="in" filter="checkerboard(across)">
                                      <p:cBhvr>
                                        <p:cTn id="41"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7" grpId="0"/>
      <p:bldP spid="79880" grpId="0"/>
      <p:bldP spid="79883" grpId="0"/>
      <p:bldP spid="79887" grpId="0"/>
      <p:bldP spid="79890" grpId="0"/>
      <p:bldP spid="798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87041"/>
          <p:cNvSpPr/>
          <p:nvPr/>
        </p:nvSpPr>
        <p:spPr>
          <a:xfrm>
            <a:off x="1774825" y="0"/>
            <a:ext cx="8713788" cy="645160"/>
          </a:xfrm>
          <a:prstGeom prst="rect">
            <a:avLst/>
          </a:prstGeom>
          <a:noFill/>
          <a:ln w="9525">
            <a:noFill/>
          </a:ln>
        </p:spPr>
        <p:txBody>
          <a:bodyPr>
            <a:spAutoFit/>
          </a:bodyPr>
          <a:lstStyle/>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段落梳理：课文各自然段分别写了什么？</a:t>
            </a:r>
          </a:p>
        </p:txBody>
      </p:sp>
      <p:sp>
        <p:nvSpPr>
          <p:cNvPr id="87043" name="矩形 87042"/>
          <p:cNvSpPr/>
          <p:nvPr/>
        </p:nvSpPr>
        <p:spPr>
          <a:xfrm>
            <a:off x="1703388" y="692150"/>
            <a:ext cx="8731250" cy="1753235"/>
          </a:xfrm>
          <a:prstGeom prst="rect">
            <a:avLst/>
          </a:prstGeom>
          <a:noFill/>
          <a:ln w="9525">
            <a:noFill/>
          </a:ln>
        </p:spPr>
        <p:txBody>
          <a:bodyPr>
            <a:spAutoFit/>
          </a:bodyPr>
          <a:lstStyle/>
          <a:p>
            <a:r>
              <a:rPr lang="en-US" altLang="zh-CN" sz="3600" b="1" dirty="0">
                <a:solidFill>
                  <a:schemeClr val="tx2"/>
                </a:solidFill>
                <a:latin typeface="楷体_GB2312" panose="02010609030101010101" pitchFamily="49" charset="-122"/>
                <a:ea typeface="楷体_GB2312" panose="02010609030101010101" pitchFamily="49" charset="-122"/>
              </a:rPr>
              <a:t>    </a:t>
            </a:r>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1</a:t>
            </a:r>
            <a:r>
              <a:rPr lang="zh-CN" altLang="en-US" sz="3600" b="1" dirty="0">
                <a:solidFill>
                  <a:schemeClr val="tx2"/>
                </a:solidFill>
                <a:latin typeface="楷体_GB2312" panose="02010609030101010101" pitchFamily="49" charset="-122"/>
                <a:ea typeface="楷体_GB2312" panose="02010609030101010101" pitchFamily="49" charset="-122"/>
              </a:rPr>
              <a:t>段，概括介绍雕刻艺人王叔远的精湛技艺，</a:t>
            </a:r>
            <a:r>
              <a:rPr lang="zh-CN" altLang="en-US" sz="3600" b="1" dirty="0">
                <a:solidFill>
                  <a:srgbClr val="006600"/>
                </a:solidFill>
                <a:latin typeface="楷体_GB2312" panose="02010609030101010101" pitchFamily="49" charset="-122"/>
                <a:ea typeface="楷体_GB2312" panose="02010609030101010101" pitchFamily="49" charset="-122"/>
              </a:rPr>
              <a:t>点明“核舟”主题</a:t>
            </a:r>
            <a:r>
              <a:rPr lang="en-US" altLang="zh-CN" sz="3600" b="1">
                <a:solidFill>
                  <a:schemeClr val="tx2"/>
                </a:solidFill>
                <a:latin typeface="Times New Roman" panose="02020603050405020304" pitchFamily="18" charset="0"/>
                <a:ea typeface="楷体_GB2312" panose="02010609030101010101" pitchFamily="49" charset="-122"/>
              </a:rPr>
              <a:t>——</a:t>
            </a:r>
            <a:r>
              <a:rPr lang="zh-CN" altLang="en-US" sz="3600" b="1" dirty="0">
                <a:solidFill>
                  <a:schemeClr val="tx2"/>
                </a:solidFill>
                <a:latin typeface="楷体_GB2312" panose="02010609030101010101" pitchFamily="49" charset="-122"/>
                <a:ea typeface="楷体_GB2312" panose="02010609030101010101" pitchFamily="49" charset="-122"/>
              </a:rPr>
              <a:t>大苏泛赤壁。 </a:t>
            </a:r>
          </a:p>
        </p:txBody>
      </p:sp>
      <p:sp>
        <p:nvSpPr>
          <p:cNvPr id="87044" name="矩形 87043"/>
          <p:cNvSpPr/>
          <p:nvPr/>
        </p:nvSpPr>
        <p:spPr>
          <a:xfrm>
            <a:off x="1703388" y="1700213"/>
            <a:ext cx="8450262" cy="1198880"/>
          </a:xfrm>
          <a:prstGeom prst="rect">
            <a:avLst/>
          </a:prstGeom>
          <a:noFill/>
          <a:ln w="9525">
            <a:noFill/>
          </a:ln>
        </p:spPr>
        <p:txBody>
          <a:bodyPr>
            <a:spAutoFit/>
          </a:bodyPr>
          <a:lstStyle/>
          <a:p>
            <a:r>
              <a:rPr lang="en-US" altLang="zh-CN" sz="3600" b="1" dirty="0">
                <a:solidFill>
                  <a:schemeClr val="tx2"/>
                </a:solidFill>
                <a:latin typeface="楷体_GB2312" panose="02010609030101010101" pitchFamily="49" charset="-122"/>
                <a:ea typeface="楷体_GB2312" panose="02010609030101010101" pitchFamily="49" charset="-122"/>
              </a:rPr>
              <a:t>    </a:t>
            </a:r>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2</a:t>
            </a:r>
            <a:r>
              <a:rPr lang="zh-CN" altLang="en-US" sz="3600" b="1" dirty="0">
                <a:solidFill>
                  <a:schemeClr val="tx2"/>
                </a:solidFill>
                <a:latin typeface="楷体_GB2312" panose="02010609030101010101" pitchFamily="49" charset="-122"/>
                <a:ea typeface="楷体_GB2312" panose="02010609030101010101" pitchFamily="49" charset="-122"/>
              </a:rPr>
              <a:t>段，说明</a:t>
            </a:r>
            <a:r>
              <a:rPr lang="zh-CN" altLang="en-US" sz="3600" b="1" dirty="0">
                <a:solidFill>
                  <a:srgbClr val="006600"/>
                </a:solidFill>
                <a:latin typeface="楷体_GB2312" panose="02010609030101010101" pitchFamily="49" charset="-122"/>
                <a:ea typeface="楷体_GB2312" panose="02010609030101010101" pitchFamily="49" charset="-122"/>
              </a:rPr>
              <a:t>核舟大小，结构布局，</a:t>
            </a:r>
            <a:r>
              <a:rPr lang="zh-CN" altLang="en-US" sz="3600" b="1" dirty="0">
                <a:solidFill>
                  <a:schemeClr val="tx2"/>
                </a:solidFill>
                <a:latin typeface="楷体_GB2312" panose="02010609030101010101" pitchFamily="49" charset="-122"/>
                <a:ea typeface="楷体_GB2312" panose="02010609030101010101" pitchFamily="49" charset="-122"/>
              </a:rPr>
              <a:t>依次写了船舱、船篷、小窗、栏杆和对联。 </a:t>
            </a:r>
          </a:p>
        </p:txBody>
      </p:sp>
      <p:sp>
        <p:nvSpPr>
          <p:cNvPr id="87045" name="矩形 87044"/>
          <p:cNvSpPr/>
          <p:nvPr/>
        </p:nvSpPr>
        <p:spPr>
          <a:xfrm>
            <a:off x="1703388" y="2781300"/>
            <a:ext cx="8458200" cy="1198880"/>
          </a:xfrm>
          <a:prstGeom prst="rect">
            <a:avLst/>
          </a:prstGeom>
          <a:noFill/>
          <a:ln w="9525">
            <a:noFill/>
          </a:ln>
        </p:spPr>
        <p:txBody>
          <a:bodyPr>
            <a:spAutoFit/>
          </a:bodyPr>
          <a:lstStyle/>
          <a:p>
            <a:r>
              <a:rPr lang="en-US" altLang="zh-CN" sz="3600" b="1" dirty="0">
                <a:solidFill>
                  <a:schemeClr val="tx2"/>
                </a:solidFill>
                <a:latin typeface="楷体_GB2312" panose="02010609030101010101" pitchFamily="49" charset="-122"/>
                <a:ea typeface="楷体_GB2312" panose="02010609030101010101" pitchFamily="49" charset="-122"/>
              </a:rPr>
              <a:t>    </a:t>
            </a:r>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3</a:t>
            </a:r>
            <a:r>
              <a:rPr lang="zh-CN" altLang="en-US" sz="3600" b="1" dirty="0">
                <a:solidFill>
                  <a:schemeClr val="tx2"/>
                </a:solidFill>
                <a:latin typeface="楷体_GB2312" panose="02010609030101010101" pitchFamily="49" charset="-122"/>
                <a:ea typeface="楷体_GB2312" panose="02010609030101010101" pitchFamily="49" charset="-122"/>
              </a:rPr>
              <a:t>段，介绍</a:t>
            </a:r>
            <a:r>
              <a:rPr lang="zh-CN" altLang="en-US" sz="3600" b="1" dirty="0">
                <a:solidFill>
                  <a:srgbClr val="006600"/>
                </a:solidFill>
                <a:latin typeface="楷体_GB2312" panose="02010609030101010101" pitchFamily="49" charset="-122"/>
                <a:ea typeface="楷体_GB2312" panose="02010609030101010101" pitchFamily="49" charset="-122"/>
              </a:rPr>
              <a:t>船头部分</a:t>
            </a:r>
            <a:r>
              <a:rPr lang="zh-CN" altLang="en-US" sz="3600" b="1" dirty="0">
                <a:solidFill>
                  <a:schemeClr val="tx2"/>
                </a:solidFill>
                <a:latin typeface="楷体_GB2312" panose="02010609030101010101" pitchFamily="49" charset="-122"/>
                <a:ea typeface="楷体_GB2312" panose="02010609030101010101" pitchFamily="49" charset="-122"/>
              </a:rPr>
              <a:t>，着力表现苏轼、黄鲁直和佛印三人的动作、神情。 </a:t>
            </a:r>
          </a:p>
        </p:txBody>
      </p:sp>
      <p:sp>
        <p:nvSpPr>
          <p:cNvPr id="87046" name="矩形 87045"/>
          <p:cNvSpPr/>
          <p:nvPr/>
        </p:nvSpPr>
        <p:spPr>
          <a:xfrm>
            <a:off x="1774825" y="3860800"/>
            <a:ext cx="8677275" cy="1198880"/>
          </a:xfrm>
          <a:prstGeom prst="rect">
            <a:avLst/>
          </a:prstGeom>
          <a:noFill/>
          <a:ln w="9525">
            <a:noFill/>
          </a:ln>
        </p:spPr>
        <p:txBody>
          <a:bodyPr>
            <a:spAutoFit/>
          </a:bodyPr>
          <a:lstStyle/>
          <a:p>
            <a:r>
              <a:rPr lang="en-US" altLang="zh-CN" sz="3600" b="1" dirty="0">
                <a:solidFill>
                  <a:schemeClr val="tx2"/>
                </a:solidFill>
                <a:latin typeface="楷体_GB2312" panose="02010609030101010101" pitchFamily="49" charset="-122"/>
                <a:ea typeface="楷体_GB2312" panose="02010609030101010101" pitchFamily="49" charset="-122"/>
              </a:rPr>
              <a:t>    </a:t>
            </a:r>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4</a:t>
            </a:r>
            <a:r>
              <a:rPr lang="zh-CN" altLang="en-US" sz="3600" b="1" dirty="0">
                <a:solidFill>
                  <a:schemeClr val="tx2"/>
                </a:solidFill>
                <a:latin typeface="楷体_GB2312" panose="02010609030101010101" pitchFamily="49" charset="-122"/>
                <a:ea typeface="楷体_GB2312" panose="02010609030101010101" pitchFamily="49" charset="-122"/>
              </a:rPr>
              <a:t>段，介绍</a:t>
            </a:r>
            <a:r>
              <a:rPr lang="zh-CN" altLang="en-US" sz="3600" b="1" dirty="0">
                <a:solidFill>
                  <a:srgbClr val="006600"/>
                </a:solidFill>
                <a:latin typeface="楷体_GB2312" panose="02010609030101010101" pitchFamily="49" charset="-122"/>
                <a:ea typeface="楷体_GB2312" panose="02010609030101010101" pitchFamily="49" charset="-122"/>
              </a:rPr>
              <a:t>船尾部分</a:t>
            </a:r>
            <a:r>
              <a:rPr lang="zh-CN" altLang="en-US" sz="3600" b="1" dirty="0">
                <a:solidFill>
                  <a:schemeClr val="tx2"/>
                </a:solidFill>
                <a:latin typeface="楷体_GB2312" panose="02010609030101010101" pitchFamily="49" charset="-122"/>
                <a:ea typeface="楷体_GB2312" panose="02010609030101010101" pitchFamily="49" charset="-122"/>
              </a:rPr>
              <a:t>，着重刻画了撑船人的动作、表情。 </a:t>
            </a:r>
          </a:p>
        </p:txBody>
      </p:sp>
      <p:sp>
        <p:nvSpPr>
          <p:cNvPr id="87047" name="矩形 87046"/>
          <p:cNvSpPr/>
          <p:nvPr/>
        </p:nvSpPr>
        <p:spPr>
          <a:xfrm>
            <a:off x="2711450" y="4941888"/>
            <a:ext cx="7721600" cy="645160"/>
          </a:xfrm>
          <a:prstGeom prst="rect">
            <a:avLst/>
          </a:prstGeom>
          <a:noFill/>
          <a:ln w="9525">
            <a:noFill/>
          </a:ln>
        </p:spPr>
        <p:txBody>
          <a:bodyPr>
            <a:spAutoFit/>
          </a:bodyPr>
          <a:lstStyle/>
          <a:p>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5</a:t>
            </a:r>
            <a:r>
              <a:rPr lang="zh-CN" altLang="en-US" sz="3600" b="1" dirty="0">
                <a:solidFill>
                  <a:schemeClr val="tx2"/>
                </a:solidFill>
                <a:latin typeface="楷体_GB2312" panose="02010609030101010101" pitchFamily="49" charset="-122"/>
                <a:ea typeface="楷体_GB2312" panose="02010609030101010101" pitchFamily="49" charset="-122"/>
              </a:rPr>
              <a:t>段，介绍</a:t>
            </a:r>
            <a:r>
              <a:rPr lang="zh-CN" altLang="en-US" sz="3600" b="1" dirty="0">
                <a:solidFill>
                  <a:srgbClr val="006600"/>
                </a:solidFill>
                <a:latin typeface="楷体_GB2312" panose="02010609030101010101" pitchFamily="49" charset="-122"/>
                <a:ea typeface="楷体_GB2312" panose="02010609030101010101" pitchFamily="49" charset="-122"/>
              </a:rPr>
              <a:t>船背上的题名和篆章</a:t>
            </a:r>
            <a:r>
              <a:rPr lang="zh-CN" altLang="en-US" sz="3600" b="1" dirty="0">
                <a:solidFill>
                  <a:schemeClr val="tx2"/>
                </a:solidFill>
                <a:latin typeface="楷体_GB2312" panose="02010609030101010101" pitchFamily="49" charset="-122"/>
                <a:ea typeface="楷体_GB2312" panose="02010609030101010101" pitchFamily="49" charset="-122"/>
              </a:rPr>
              <a:t>。 </a:t>
            </a:r>
          </a:p>
        </p:txBody>
      </p:sp>
      <p:sp>
        <p:nvSpPr>
          <p:cNvPr id="87048" name="矩形 87047"/>
          <p:cNvSpPr/>
          <p:nvPr/>
        </p:nvSpPr>
        <p:spPr>
          <a:xfrm>
            <a:off x="1774825" y="5667375"/>
            <a:ext cx="8893175" cy="1198880"/>
          </a:xfrm>
          <a:prstGeom prst="rect">
            <a:avLst/>
          </a:prstGeom>
          <a:noFill/>
          <a:ln w="9525">
            <a:noFill/>
          </a:ln>
        </p:spPr>
        <p:txBody>
          <a:bodyPr>
            <a:spAutoFit/>
          </a:bodyPr>
          <a:lstStyle/>
          <a:p>
            <a:r>
              <a:rPr lang="en-US" altLang="zh-CN" sz="3600" b="1" dirty="0">
                <a:solidFill>
                  <a:schemeClr val="tx2"/>
                </a:solidFill>
                <a:latin typeface="楷体_GB2312" panose="02010609030101010101" pitchFamily="49" charset="-122"/>
                <a:ea typeface="楷体_GB2312" panose="02010609030101010101" pitchFamily="49" charset="-122"/>
              </a:rPr>
              <a:t>    </a:t>
            </a:r>
            <a:r>
              <a:rPr lang="zh-CN" altLang="en-US" sz="3600" b="1" dirty="0">
                <a:solidFill>
                  <a:schemeClr val="tx2"/>
                </a:solidFill>
                <a:latin typeface="楷体_GB2312" panose="02010609030101010101" pitchFamily="49" charset="-122"/>
                <a:ea typeface="楷体_GB2312" panose="02010609030101010101" pitchFamily="49" charset="-122"/>
              </a:rPr>
              <a:t>第</a:t>
            </a:r>
            <a:r>
              <a:rPr lang="en-US" altLang="zh-CN" sz="3600" b="1" dirty="0">
                <a:solidFill>
                  <a:schemeClr val="tx2"/>
                </a:solidFill>
                <a:latin typeface="楷体_GB2312" panose="02010609030101010101" pitchFamily="49" charset="-122"/>
                <a:ea typeface="楷体_GB2312" panose="02010609030101010101" pitchFamily="49" charset="-122"/>
              </a:rPr>
              <a:t>6</a:t>
            </a:r>
            <a:r>
              <a:rPr lang="zh-CN" altLang="en-US" sz="3600" b="1" dirty="0">
                <a:solidFill>
                  <a:schemeClr val="tx2"/>
                </a:solidFill>
                <a:latin typeface="楷体_GB2312" panose="02010609030101010101" pitchFamily="49" charset="-122"/>
                <a:ea typeface="楷体_GB2312" panose="02010609030101010101" pitchFamily="49" charset="-122"/>
              </a:rPr>
              <a:t>段，</a:t>
            </a:r>
            <a:r>
              <a:rPr lang="zh-CN" altLang="en-US" sz="3600" b="1" dirty="0">
                <a:solidFill>
                  <a:srgbClr val="006600"/>
                </a:solidFill>
                <a:latin typeface="楷体_GB2312" panose="02010609030101010101" pitchFamily="49" charset="-122"/>
                <a:ea typeface="楷体_GB2312" panose="02010609030101010101" pitchFamily="49" charset="-122"/>
              </a:rPr>
              <a:t>总结说明</a:t>
            </a:r>
            <a:r>
              <a:rPr lang="zh-CN" altLang="en-US" sz="3600" b="1" dirty="0">
                <a:solidFill>
                  <a:schemeClr val="tx2"/>
                </a:solidFill>
                <a:latin typeface="楷体_GB2312" panose="02010609030101010101" pitchFamily="49" charset="-122"/>
                <a:ea typeface="楷体_GB2312" panose="02010609030101010101" pitchFamily="49" charset="-122"/>
              </a:rPr>
              <a:t>了核舟上所刻的人、窗和其他物品的数量以及所刻文字的字数。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ipe(left)">
                                      <p:cBhvr>
                                        <p:cTn id="7" dur="5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wipe(left)">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5"/>
                                        </p:tgtEl>
                                        <p:attrNameLst>
                                          <p:attrName>style.visibility</p:attrName>
                                        </p:attrNameLst>
                                      </p:cBhvr>
                                      <p:to>
                                        <p:strVal val="visible"/>
                                      </p:to>
                                    </p:set>
                                    <p:animEffect transition="in" filter="wipe(left)">
                                      <p:cBhvr>
                                        <p:cTn id="17" dur="500"/>
                                        <p:tgtEl>
                                          <p:spTgt spid="87045"/>
                                        </p:tgtEl>
                                      </p:cBhvr>
                                    </p:animEffect>
                                  </p:childTnLst>
                                </p:cTn>
                              </p:par>
                            </p:childTnLst>
                          </p:cTn>
                        </p:par>
                        <p:par>
                          <p:cTn id="18" fill="hold">
                            <p:stCondLst>
                              <p:cond delay="500"/>
                            </p:stCondLst>
                            <p:childTnLst>
                              <p:par>
                                <p:cTn id="19" presetID="22" presetClass="entr" presetSubtype="8" fill="hold" grpId="0" nodeType="afterEffect">
                                  <p:stCondLst>
                                    <p:cond delay="3000"/>
                                  </p:stCondLst>
                                  <p:childTnLst>
                                    <p:set>
                                      <p:cBhvr>
                                        <p:cTn id="20" dur="1" fill="hold">
                                          <p:stCondLst>
                                            <p:cond delay="0"/>
                                          </p:stCondLst>
                                        </p:cTn>
                                        <p:tgtEl>
                                          <p:spTgt spid="87046"/>
                                        </p:tgtEl>
                                        <p:attrNameLst>
                                          <p:attrName>style.visibility</p:attrName>
                                        </p:attrNameLst>
                                      </p:cBhvr>
                                      <p:to>
                                        <p:strVal val="visible"/>
                                      </p:to>
                                    </p:set>
                                    <p:animEffect transition="in" filter="wipe(left)">
                                      <p:cBhvr>
                                        <p:cTn id="21" dur="500"/>
                                        <p:tgtEl>
                                          <p:spTgt spid="870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47"/>
                                        </p:tgtEl>
                                        <p:attrNameLst>
                                          <p:attrName>style.visibility</p:attrName>
                                        </p:attrNameLst>
                                      </p:cBhvr>
                                      <p:to>
                                        <p:strVal val="visible"/>
                                      </p:to>
                                    </p:set>
                                    <p:animEffect transition="in" filter="wipe(left)">
                                      <p:cBhvr>
                                        <p:cTn id="26" dur="500"/>
                                        <p:tgtEl>
                                          <p:spTgt spid="870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7048"/>
                                        </p:tgtEl>
                                        <p:attrNameLst>
                                          <p:attrName>style.visibility</p:attrName>
                                        </p:attrNameLst>
                                      </p:cBhvr>
                                      <p:to>
                                        <p:strVal val="visible"/>
                                      </p:to>
                                    </p:set>
                                    <p:animEffect transition="in" filter="wipe(left)">
                                      <p:cBhvr>
                                        <p:cTn id="31" dur="5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p:bldP spid="87045" grpId="0"/>
      <p:bldP spid="87046" grpId="0"/>
      <p:bldP spid="87047" grpId="0"/>
      <p:bldP spid="870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左右箭头标注 98305"/>
          <p:cNvSpPr/>
          <p:nvPr/>
        </p:nvSpPr>
        <p:spPr>
          <a:xfrm>
            <a:off x="1992313" y="304800"/>
            <a:ext cx="7608887" cy="993775"/>
          </a:xfrm>
          <a:prstGeom prst="leftRightArrowCallout">
            <a:avLst>
              <a:gd name="adj1" fmla="val 25000"/>
              <a:gd name="adj2" fmla="val 25000"/>
              <a:gd name="adj3" fmla="val 95706"/>
              <a:gd name="adj4" fmla="val 50000"/>
            </a:avLst>
          </a:prstGeom>
          <a:noFill/>
          <a:ln w="38100" cap="flat" cmpd="sng">
            <a:solidFill>
              <a:schemeClr val="tx1"/>
            </a:solidFill>
            <a:prstDash val="solid"/>
            <a:miter/>
            <a:headEnd type="none" w="med" len="med"/>
            <a:tailEnd type="none" w="med" len="med"/>
          </a:ln>
        </p:spPr>
        <p:txBody>
          <a:bodyPr wrap="none" anchor="ctr"/>
          <a:lstStyle/>
          <a:p>
            <a:pPr algn="ctr">
              <a:buClrTx/>
            </a:pPr>
            <a:r>
              <a:rPr lang="zh-CN" altLang="en-US" sz="3200" b="1" dirty="0">
                <a:solidFill>
                  <a:srgbClr val="FF0000"/>
                </a:solidFill>
                <a:latin typeface="Tahoma" panose="020B0604030504040204" pitchFamily="34" charset="0"/>
                <a:ea typeface="华文行楷" pitchFamily="2" charset="-122"/>
              </a:rPr>
              <a:t>舟首尾长约八分有奇</a:t>
            </a:r>
            <a:endParaRPr lang="zh-CN" altLang="en-US" sz="3200" b="1">
              <a:solidFill>
                <a:srgbClr val="FF0000"/>
              </a:solidFill>
              <a:latin typeface="Tahoma" panose="020B0604030504040204" pitchFamily="34" charset="0"/>
              <a:ea typeface="华文行楷" pitchFamily="2" charset="-122"/>
            </a:endParaRPr>
          </a:p>
        </p:txBody>
      </p:sp>
      <p:sp>
        <p:nvSpPr>
          <p:cNvPr id="98307" name="上下箭头标注 98306"/>
          <p:cNvSpPr/>
          <p:nvPr/>
        </p:nvSpPr>
        <p:spPr>
          <a:xfrm>
            <a:off x="9877425" y="914400"/>
            <a:ext cx="685800" cy="4679950"/>
          </a:xfrm>
          <a:prstGeom prst="upDownArrowCallout">
            <a:avLst>
              <a:gd name="adj1" fmla="val 25000"/>
              <a:gd name="adj2" fmla="val 25000"/>
              <a:gd name="adj3" fmla="val 85300"/>
              <a:gd name="adj4" fmla="val 50000"/>
            </a:avLst>
          </a:prstGeom>
          <a:noFill/>
          <a:ln w="38100" cap="flat" cmpd="sng">
            <a:solidFill>
              <a:schemeClr val="tx1"/>
            </a:solidFill>
            <a:prstDash val="solid"/>
            <a:miter/>
            <a:headEnd type="none" w="med" len="med"/>
            <a:tailEnd type="none" w="med" len="med"/>
          </a:ln>
        </p:spPr>
        <p:txBody>
          <a:bodyPr wrap="none" anchor="ctr"/>
          <a:lstStyle/>
          <a:p>
            <a:pPr algn="ctr" fontAlgn="ctr">
              <a:buClrTx/>
            </a:pPr>
            <a:r>
              <a:rPr lang="zh-CN" altLang="en-US" sz="3200" b="1" dirty="0">
                <a:solidFill>
                  <a:srgbClr val="FF0000"/>
                </a:solidFill>
                <a:latin typeface="Tahoma" panose="020B0604030504040204" pitchFamily="34" charset="0"/>
                <a:ea typeface="华文行楷" pitchFamily="2" charset="-122"/>
              </a:rPr>
              <a:t>高</a:t>
            </a:r>
          </a:p>
          <a:p>
            <a:pPr algn="ctr" fontAlgn="ctr">
              <a:buClrTx/>
            </a:pPr>
            <a:r>
              <a:rPr lang="zh-CN" altLang="en-US" sz="3200" b="1" dirty="0">
                <a:solidFill>
                  <a:srgbClr val="FF0000"/>
                </a:solidFill>
                <a:latin typeface="Tahoma" panose="020B0604030504040204" pitchFamily="34" charset="0"/>
                <a:ea typeface="华文行楷" pitchFamily="2" charset="-122"/>
              </a:rPr>
              <a:t>可</a:t>
            </a:r>
          </a:p>
          <a:p>
            <a:pPr algn="ctr" fontAlgn="ctr">
              <a:buClrTx/>
            </a:pPr>
            <a:r>
              <a:rPr lang="zh-CN" altLang="en-US" sz="3200" b="1" dirty="0">
                <a:solidFill>
                  <a:srgbClr val="FF0000"/>
                </a:solidFill>
                <a:latin typeface="Tahoma" panose="020B0604030504040204" pitchFamily="34" charset="0"/>
                <a:ea typeface="华文行楷" pitchFamily="2" charset="-122"/>
              </a:rPr>
              <a:t>二</a:t>
            </a:r>
          </a:p>
          <a:p>
            <a:pPr algn="ctr" fontAlgn="ctr">
              <a:buClrTx/>
            </a:pPr>
            <a:r>
              <a:rPr lang="zh-CN" altLang="en-US" sz="3200" b="1" dirty="0">
                <a:solidFill>
                  <a:srgbClr val="FF0000"/>
                </a:solidFill>
                <a:latin typeface="Tahoma" panose="020B0604030504040204" pitchFamily="34" charset="0"/>
                <a:ea typeface="华文行楷" pitchFamily="2" charset="-122"/>
              </a:rPr>
              <a:t>黍</a:t>
            </a:r>
          </a:p>
          <a:p>
            <a:pPr algn="ctr" fontAlgn="ctr">
              <a:buClrTx/>
            </a:pPr>
            <a:r>
              <a:rPr lang="zh-CN" altLang="en-US" sz="3200" b="1" dirty="0">
                <a:solidFill>
                  <a:srgbClr val="FF0000"/>
                </a:solidFill>
                <a:latin typeface="Tahoma" panose="020B0604030504040204" pitchFamily="34" charset="0"/>
                <a:ea typeface="华文行楷" pitchFamily="2" charset="-122"/>
              </a:rPr>
              <a:t>许</a:t>
            </a:r>
            <a:endParaRPr lang="zh-CN" altLang="en-US" sz="3200" b="1">
              <a:solidFill>
                <a:srgbClr val="FF0000"/>
              </a:solidFill>
              <a:latin typeface="Tahoma" panose="020B0604030504040204" pitchFamily="34" charset="0"/>
              <a:ea typeface="华文行楷" pitchFamily="2" charset="-122"/>
            </a:endParaRPr>
          </a:p>
        </p:txBody>
      </p:sp>
      <p:pic>
        <p:nvPicPr>
          <p:cNvPr id="98308" name="图片 98307" descr="1"/>
          <p:cNvPicPr>
            <a:picLocks noChangeAspect="1"/>
          </p:cNvPicPr>
          <p:nvPr/>
        </p:nvPicPr>
        <p:blipFill>
          <a:blip r:embed="rId2"/>
          <a:stretch>
            <a:fillRect/>
          </a:stretch>
        </p:blipFill>
        <p:spPr>
          <a:xfrm>
            <a:off x="1524000" y="1298575"/>
            <a:ext cx="8353425" cy="4259263"/>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p:cTn id="7" dur="500" fill="hold"/>
                                        <p:tgtEl>
                                          <p:spTgt spid="98308"/>
                                        </p:tgtEl>
                                        <p:attrNameLst>
                                          <p:attrName>ppt_w</p:attrName>
                                        </p:attrNameLst>
                                      </p:cBhvr>
                                      <p:tavLst>
                                        <p:tav tm="0">
                                          <p:val>
                                            <p:fltVal val="0"/>
                                          </p:val>
                                        </p:tav>
                                        <p:tav tm="100000">
                                          <p:val>
                                            <p:strVal val="#ppt_w"/>
                                          </p:val>
                                        </p:tav>
                                      </p:tavLst>
                                    </p:anim>
                                    <p:anim calcmode="lin" valueType="num">
                                      <p:cBhvr>
                                        <p:cTn id="8" dur="500" fill="hold"/>
                                        <p:tgtEl>
                                          <p:spTgt spid="983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98306"/>
                                        </p:tgtEl>
                                        <p:attrNameLst>
                                          <p:attrName>style.visibility</p:attrName>
                                        </p:attrNameLst>
                                      </p:cBhvr>
                                      <p:to>
                                        <p:strVal val="visible"/>
                                      </p:to>
                                    </p:set>
                                    <p:animEffect transition="in" filter="barn(outVertical)">
                                      <p:cBhvr>
                                        <p:cTn id="13" dur="500"/>
                                        <p:tgtEl>
                                          <p:spTgt spid="9830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98307"/>
                                        </p:tgtEl>
                                        <p:attrNameLst>
                                          <p:attrName>style.visibility</p:attrName>
                                        </p:attrNameLst>
                                      </p:cBhvr>
                                      <p:to>
                                        <p:strVal val="visible"/>
                                      </p:to>
                                    </p:set>
                                    <p:animEffect transition="in" filter="barn(outHorizontal)">
                                      <p:cBhvr>
                                        <p:cTn id="18"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ldLvl="0" animBg="1"/>
      <p:bldP spid="9830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图片 99329" descr="1"/>
          <p:cNvPicPr>
            <a:picLocks noChangeAspect="1"/>
          </p:cNvPicPr>
          <p:nvPr/>
        </p:nvPicPr>
        <p:blipFill>
          <a:blip r:embed="rId2"/>
          <a:stretch>
            <a:fillRect/>
          </a:stretch>
        </p:blipFill>
        <p:spPr>
          <a:xfrm>
            <a:off x="1524000" y="1298575"/>
            <a:ext cx="8353425" cy="4259263"/>
          </a:xfrm>
          <a:prstGeom prst="rect">
            <a:avLst/>
          </a:prstGeom>
          <a:noFill/>
          <a:ln w="9525">
            <a:noFill/>
          </a:ln>
        </p:spPr>
      </p:pic>
      <p:sp>
        <p:nvSpPr>
          <p:cNvPr id="99331" name="文本框 99330"/>
          <p:cNvSpPr txBox="1"/>
          <p:nvPr/>
        </p:nvSpPr>
        <p:spPr>
          <a:xfrm>
            <a:off x="3733800" y="363538"/>
            <a:ext cx="4800600" cy="583565"/>
          </a:xfrm>
          <a:prstGeom prst="rect">
            <a:avLst/>
          </a:prstGeom>
          <a:noFill/>
          <a:ln w="9525">
            <a:noFill/>
          </a:ln>
        </p:spPr>
        <p:txBody>
          <a:bodyPr>
            <a:spAutoFit/>
          </a:bodyPr>
          <a:lstStyle/>
          <a:p>
            <a:pPr>
              <a:spcBef>
                <a:spcPct val="50000"/>
              </a:spcBef>
              <a:buClrTx/>
            </a:pPr>
            <a:r>
              <a:rPr lang="zh-CN" altLang="en-US" sz="3200" b="1" dirty="0">
                <a:latin typeface="Tahoma" panose="020B0604030504040204" pitchFamily="34" charset="0"/>
                <a:ea typeface="华文行楷" pitchFamily="2" charset="-122"/>
              </a:rPr>
              <a:t>中轩敞者为舱，箬篷覆之</a:t>
            </a:r>
            <a:endParaRPr lang="zh-CN" altLang="en-US" sz="3200" b="1">
              <a:latin typeface="Tahoma" panose="020B0604030504040204" pitchFamily="34" charset="0"/>
              <a:ea typeface="华文行楷" pitchFamily="2" charset="-122"/>
            </a:endParaRPr>
          </a:p>
        </p:txBody>
      </p:sp>
      <p:sp>
        <p:nvSpPr>
          <p:cNvPr id="99332" name="上箭头 99331"/>
          <p:cNvSpPr/>
          <p:nvPr/>
        </p:nvSpPr>
        <p:spPr>
          <a:xfrm>
            <a:off x="4176713" y="4379913"/>
            <a:ext cx="381000" cy="849312"/>
          </a:xfrm>
          <a:prstGeom prst="upArrow">
            <a:avLst>
              <a:gd name="adj1" fmla="val 39166"/>
              <a:gd name="adj2" fmla="val 60146"/>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99333" name="文本框 99332"/>
          <p:cNvSpPr txBox="1"/>
          <p:nvPr/>
        </p:nvSpPr>
        <p:spPr>
          <a:xfrm>
            <a:off x="3733800" y="5229225"/>
            <a:ext cx="5675313" cy="1076325"/>
          </a:xfrm>
          <a:prstGeom prst="rect">
            <a:avLst/>
          </a:prstGeom>
          <a:noFill/>
          <a:ln w="9525">
            <a:noFill/>
          </a:ln>
        </p:spPr>
        <p:txBody>
          <a:bodyPr>
            <a:spAutoFit/>
          </a:bodyPr>
          <a:lstStyle/>
          <a:p>
            <a:pPr algn="ctr">
              <a:spcBef>
                <a:spcPct val="50000"/>
              </a:spcBef>
              <a:buClrTx/>
            </a:pPr>
            <a:r>
              <a:rPr lang="zh-CN" altLang="en-US" sz="3200" b="1" dirty="0">
                <a:latin typeface="Tahoma" panose="020B0604030504040204" pitchFamily="34" charset="0"/>
                <a:ea typeface="华文行楷" pitchFamily="2" charset="-122"/>
              </a:rPr>
              <a:t>旁开小窗，左右各四。启窗而观，雕栏相望焉。</a:t>
            </a:r>
            <a:endParaRPr lang="zh-CN" altLang="en-US" sz="3200" b="1">
              <a:latin typeface="Tahoma" panose="020B0604030504040204" pitchFamily="34" charset="0"/>
              <a:ea typeface="华文行楷" pitchFamily="2" charset="-122"/>
            </a:endParaRPr>
          </a:p>
        </p:txBody>
      </p:sp>
      <p:sp>
        <p:nvSpPr>
          <p:cNvPr id="99334" name="下箭头 99333"/>
          <p:cNvSpPr/>
          <p:nvPr/>
        </p:nvSpPr>
        <p:spPr>
          <a:xfrm>
            <a:off x="4557713" y="882650"/>
            <a:ext cx="381000" cy="830263"/>
          </a:xfrm>
          <a:prstGeom prst="downArrow">
            <a:avLst>
              <a:gd name="adj1" fmla="val 50000"/>
              <a:gd name="adj2" fmla="val 54337"/>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 calcmode="lin" valueType="num">
                                      <p:cBhvr additive="base">
                                        <p:cTn id="7" dur="500" fill="hold"/>
                                        <p:tgtEl>
                                          <p:spTgt spid="99334"/>
                                        </p:tgtEl>
                                        <p:attrNameLst>
                                          <p:attrName>ppt_x</p:attrName>
                                        </p:attrNameLst>
                                      </p:cBhvr>
                                      <p:tavLst>
                                        <p:tav tm="0">
                                          <p:val>
                                            <p:strVal val="#ppt_x"/>
                                          </p:val>
                                        </p:tav>
                                        <p:tav tm="100000">
                                          <p:val>
                                            <p:strVal val="#ppt_x"/>
                                          </p:val>
                                        </p:tav>
                                      </p:tavLst>
                                    </p:anim>
                                    <p:anim calcmode="lin" valueType="num">
                                      <p:cBhvr additive="base">
                                        <p:cTn id="8" dur="500" fill="hold"/>
                                        <p:tgtEl>
                                          <p:spTgt spid="993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9331"/>
                                        </p:tgtEl>
                                        <p:attrNameLst>
                                          <p:attrName>style.visibility</p:attrName>
                                        </p:attrNameLst>
                                      </p:cBhvr>
                                      <p:to>
                                        <p:strVal val="visible"/>
                                      </p:to>
                                    </p:set>
                                    <p:anim calcmode="lin" valueType="num">
                                      <p:cBhvr>
                                        <p:cTn id="13" dur="500" fill="hold"/>
                                        <p:tgtEl>
                                          <p:spTgt spid="99331"/>
                                        </p:tgtEl>
                                        <p:attrNameLst>
                                          <p:attrName>ppt_w</p:attrName>
                                        </p:attrNameLst>
                                      </p:cBhvr>
                                      <p:tavLst>
                                        <p:tav tm="0">
                                          <p:val>
                                            <p:fltVal val="0"/>
                                          </p:val>
                                        </p:tav>
                                        <p:tav tm="100000">
                                          <p:val>
                                            <p:strVal val="#ppt_w"/>
                                          </p:val>
                                        </p:tav>
                                      </p:tavLst>
                                    </p:anim>
                                    <p:anim calcmode="lin" valueType="num">
                                      <p:cBhvr>
                                        <p:cTn id="14" dur="500" fill="hold"/>
                                        <p:tgtEl>
                                          <p:spTgt spid="9933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332"/>
                                        </p:tgtEl>
                                        <p:attrNameLst>
                                          <p:attrName>style.visibility</p:attrName>
                                        </p:attrNameLst>
                                      </p:cBhvr>
                                      <p:to>
                                        <p:strVal val="visible"/>
                                      </p:to>
                                    </p:set>
                                    <p:anim calcmode="lin" valueType="num">
                                      <p:cBhvr additive="base">
                                        <p:cTn id="19" dur="500" fill="hold"/>
                                        <p:tgtEl>
                                          <p:spTgt spid="99332"/>
                                        </p:tgtEl>
                                        <p:attrNameLst>
                                          <p:attrName>ppt_x</p:attrName>
                                        </p:attrNameLst>
                                      </p:cBhvr>
                                      <p:tavLst>
                                        <p:tav tm="0">
                                          <p:val>
                                            <p:strVal val="#ppt_x"/>
                                          </p:val>
                                        </p:tav>
                                        <p:tav tm="100000">
                                          <p:val>
                                            <p:strVal val="#ppt_x"/>
                                          </p:val>
                                        </p:tav>
                                      </p:tavLst>
                                    </p:anim>
                                    <p:anim calcmode="lin" valueType="num">
                                      <p:cBhvr additive="base">
                                        <p:cTn id="20"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9333"/>
                                        </p:tgtEl>
                                        <p:attrNameLst>
                                          <p:attrName>style.visibility</p:attrName>
                                        </p:attrNameLst>
                                      </p:cBhvr>
                                      <p:to>
                                        <p:strVal val="visible"/>
                                      </p:to>
                                    </p:set>
                                    <p:anim calcmode="lin" valueType="num">
                                      <p:cBhvr>
                                        <p:cTn id="25" dur="500" fill="hold"/>
                                        <p:tgtEl>
                                          <p:spTgt spid="99333"/>
                                        </p:tgtEl>
                                        <p:attrNameLst>
                                          <p:attrName>ppt_w</p:attrName>
                                        </p:attrNameLst>
                                      </p:cBhvr>
                                      <p:tavLst>
                                        <p:tav tm="0">
                                          <p:val>
                                            <p:fltVal val="0"/>
                                          </p:val>
                                        </p:tav>
                                        <p:tav tm="100000">
                                          <p:val>
                                            <p:strVal val="#ppt_w"/>
                                          </p:val>
                                        </p:tav>
                                      </p:tavLst>
                                    </p:anim>
                                    <p:anim calcmode="lin" valueType="num">
                                      <p:cBhvr>
                                        <p:cTn id="26" dur="500" fill="hold"/>
                                        <p:tgtEl>
                                          <p:spTgt spid="993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图片 100353" descr="1"/>
          <p:cNvPicPr>
            <a:picLocks noChangeAspect="1"/>
          </p:cNvPicPr>
          <p:nvPr/>
        </p:nvPicPr>
        <p:blipFill>
          <a:blip r:embed="rId2"/>
          <a:stretch>
            <a:fillRect/>
          </a:stretch>
        </p:blipFill>
        <p:spPr>
          <a:xfrm>
            <a:off x="1524000" y="1300163"/>
            <a:ext cx="8350250" cy="4257675"/>
          </a:xfrm>
          <a:prstGeom prst="rect">
            <a:avLst/>
          </a:prstGeom>
          <a:solidFill>
            <a:schemeClr val="accent1"/>
          </a:solidFill>
          <a:ln w="9525">
            <a:noFill/>
          </a:ln>
        </p:spPr>
      </p:pic>
      <p:sp>
        <p:nvSpPr>
          <p:cNvPr id="100355" name="任意多边形 100354"/>
          <p:cNvSpPr/>
          <p:nvPr/>
        </p:nvSpPr>
        <p:spPr>
          <a:xfrm>
            <a:off x="6096000" y="3716338"/>
            <a:ext cx="3024188" cy="2520950"/>
          </a:xfrm>
          <a:custGeom>
            <a:avLst/>
            <a:gdLst>
              <a:gd name="txL" fmla="*/ 0 w 21600"/>
              <a:gd name="txT" fmla="*/ 19680 h 21600"/>
              <a:gd name="txR" fmla="*/ 16146 w 21600"/>
              <a:gd name="txB" fmla="*/ 21600 h 21600"/>
            </a:gdLst>
            <a:ahLst/>
            <a:cxnLst>
              <a:cxn ang="270">
                <a:pos x="15428" y="0"/>
              </a:cxn>
              <a:cxn ang="180">
                <a:pos x="9257" y="7304"/>
              </a:cxn>
              <a:cxn ang="180">
                <a:pos x="0" y="20640"/>
              </a:cxn>
              <a:cxn ang="90">
                <a:pos x="8073" y="21600"/>
              </a:cxn>
              <a:cxn ang="0">
                <a:pos x="16146" y="15685"/>
              </a:cxn>
              <a:cxn ang="0">
                <a:pos x="21600" y="7304"/>
              </a:cxn>
            </a:cxnLst>
            <a:rect l="txL" t="txT" r="txR" b="txB"/>
            <a:pathLst>
              <a:path w="21600" h="21600">
                <a:moveTo>
                  <a:pt x="15428" y="0"/>
                </a:moveTo>
                <a:lnTo>
                  <a:pt x="9257" y="7304"/>
                </a:lnTo>
                <a:lnTo>
                  <a:pt x="14711" y="7304"/>
                </a:lnTo>
                <a:lnTo>
                  <a:pt x="14711" y="19680"/>
                </a:lnTo>
                <a:lnTo>
                  <a:pt x="0" y="19680"/>
                </a:lnTo>
                <a:lnTo>
                  <a:pt x="0" y="21600"/>
                </a:lnTo>
                <a:lnTo>
                  <a:pt x="16146" y="21600"/>
                </a:lnTo>
                <a:lnTo>
                  <a:pt x="16146" y="7304"/>
                </a:lnTo>
                <a:lnTo>
                  <a:pt x="21600" y="7304"/>
                </a:lnTo>
                <a:close/>
              </a:path>
            </a:pathLst>
          </a:custGeom>
          <a:noFill/>
          <a:ln w="28575" cap="flat" cmpd="sng">
            <a:solidFill>
              <a:srgbClr val="FF0000"/>
            </a:solidFill>
            <a:prstDash val="solid"/>
            <a:miter/>
            <a:headEnd type="none" w="med" len="med"/>
            <a:tailEnd type="none" w="med" len="med"/>
          </a:ln>
        </p:spPr>
        <p:txBody>
          <a:bodyPr wrap="none" anchor="ctr"/>
          <a:lstStyle/>
          <a:p>
            <a:pPr algn="ctr">
              <a:buClrTx/>
            </a:pPr>
            <a:endParaRPr dirty="0">
              <a:solidFill>
                <a:srgbClr val="FF0000"/>
              </a:solidFill>
              <a:latin typeface="Tahoma" panose="020B0604030504040204" pitchFamily="34" charset="0"/>
            </a:endParaRPr>
          </a:p>
        </p:txBody>
      </p:sp>
      <p:sp>
        <p:nvSpPr>
          <p:cNvPr id="100356" name="文本框 100355"/>
          <p:cNvSpPr txBox="1"/>
          <p:nvPr/>
        </p:nvSpPr>
        <p:spPr>
          <a:xfrm>
            <a:off x="2424113" y="5557838"/>
            <a:ext cx="3960812" cy="1076325"/>
          </a:xfrm>
          <a:prstGeom prst="rect">
            <a:avLst/>
          </a:prstGeom>
          <a:noFill/>
          <a:ln w="9525">
            <a:noFill/>
          </a:ln>
        </p:spPr>
        <p:txBody>
          <a:bodyPr>
            <a:spAutoFit/>
          </a:bodyPr>
          <a:lstStyle/>
          <a:p>
            <a:pPr algn="ctr">
              <a:spcBef>
                <a:spcPct val="50000"/>
              </a:spcBef>
              <a:buClrTx/>
            </a:pPr>
            <a:r>
              <a:rPr lang="zh-CN" altLang="en-US" sz="3200" b="1" dirty="0">
                <a:latin typeface="Tahoma" panose="020B0604030504040204" pitchFamily="34" charset="0"/>
                <a:ea typeface="华文行楷" pitchFamily="2" charset="-122"/>
              </a:rPr>
              <a:t>舟尾横卧一楫，楫左右舟子各一人</a:t>
            </a:r>
          </a:p>
        </p:txBody>
      </p:sp>
      <p:sp>
        <p:nvSpPr>
          <p:cNvPr id="100357" name="任意多边形 100356"/>
          <p:cNvSpPr/>
          <p:nvPr/>
        </p:nvSpPr>
        <p:spPr>
          <a:xfrm rot="10800000">
            <a:off x="1527175" y="549275"/>
            <a:ext cx="3055938" cy="2757488"/>
          </a:xfrm>
          <a:custGeom>
            <a:avLst/>
            <a:gdLst>
              <a:gd name="txL" fmla="*/ 0 w 21600"/>
              <a:gd name="txT" fmla="*/ 19500 h 21600"/>
              <a:gd name="txR" fmla="*/ 15709 w 21600"/>
              <a:gd name="txB" fmla="*/ 21600 h 21600"/>
            </a:gdLst>
            <a:ahLst/>
            <a:cxnLst>
              <a:cxn ang="270">
                <a:pos x="14945" y="0"/>
              </a:cxn>
              <a:cxn ang="180">
                <a:pos x="8291" y="8291"/>
              </a:cxn>
              <a:cxn ang="180">
                <a:pos x="0" y="20550"/>
              </a:cxn>
              <a:cxn ang="90">
                <a:pos x="7854" y="21600"/>
              </a:cxn>
              <a:cxn ang="0">
                <a:pos x="15709" y="16500"/>
              </a:cxn>
              <a:cxn ang="0">
                <a:pos x="21600" y="8291"/>
              </a:cxn>
            </a:cxnLst>
            <a:rect l="txL" t="txT" r="txR" b="txB"/>
            <a:pathLst>
              <a:path w="21600" h="21600">
                <a:moveTo>
                  <a:pt x="14945" y="0"/>
                </a:moveTo>
                <a:lnTo>
                  <a:pt x="8291" y="8291"/>
                </a:lnTo>
                <a:lnTo>
                  <a:pt x="14182" y="8291"/>
                </a:lnTo>
                <a:lnTo>
                  <a:pt x="14182" y="19500"/>
                </a:lnTo>
                <a:lnTo>
                  <a:pt x="0" y="19500"/>
                </a:lnTo>
                <a:lnTo>
                  <a:pt x="0" y="21600"/>
                </a:lnTo>
                <a:lnTo>
                  <a:pt x="15709" y="21600"/>
                </a:lnTo>
                <a:lnTo>
                  <a:pt x="15709" y="8291"/>
                </a:lnTo>
                <a:lnTo>
                  <a:pt x="21600" y="8291"/>
                </a:lnTo>
                <a:close/>
              </a:path>
            </a:pathLst>
          </a:custGeom>
          <a:noFill/>
          <a:ln w="38100" cap="flat" cmpd="sng">
            <a:solidFill>
              <a:srgbClr val="FF0000"/>
            </a:solidFill>
            <a:prstDash val="solid"/>
            <a:miter/>
            <a:headEnd type="none" w="med" len="med"/>
            <a:tailEnd type="none" w="med" len="med"/>
          </a:ln>
        </p:spPr>
        <p:txBody>
          <a:bodyPr rot="10800000" wrap="none" anchor="ctr"/>
          <a:lstStyle/>
          <a:p>
            <a:pPr algn="ctr">
              <a:buClrTx/>
            </a:pPr>
            <a:endParaRPr dirty="0">
              <a:latin typeface="Tahoma" panose="020B0604030504040204" pitchFamily="34" charset="0"/>
            </a:endParaRPr>
          </a:p>
        </p:txBody>
      </p:sp>
      <p:sp>
        <p:nvSpPr>
          <p:cNvPr id="100358" name="文本框 100357"/>
          <p:cNvSpPr txBox="1"/>
          <p:nvPr/>
        </p:nvSpPr>
        <p:spPr>
          <a:xfrm>
            <a:off x="4800600" y="258763"/>
            <a:ext cx="2590800" cy="583565"/>
          </a:xfrm>
          <a:prstGeom prst="rect">
            <a:avLst/>
          </a:prstGeom>
          <a:noFill/>
          <a:ln w="9525">
            <a:noFill/>
          </a:ln>
        </p:spPr>
        <p:txBody>
          <a:bodyPr>
            <a:spAutoFit/>
          </a:bodyPr>
          <a:lstStyle/>
          <a:p>
            <a:pPr algn="ctr">
              <a:spcBef>
                <a:spcPct val="50000"/>
              </a:spcBef>
              <a:buClrTx/>
            </a:pPr>
            <a:r>
              <a:rPr lang="zh-CN" altLang="en-US" sz="3200" b="1" dirty="0">
                <a:latin typeface="Tahoma" panose="020B0604030504040204" pitchFamily="34" charset="0"/>
                <a:ea typeface="华文行楷" pitchFamily="2" charset="-122"/>
              </a:rPr>
              <a:t>船头坐三人</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 calcmode="lin" valueType="num">
                                      <p:cBhvr additive="base">
                                        <p:cTn id="7" dur="500" fill="hold"/>
                                        <p:tgtEl>
                                          <p:spTgt spid="100357"/>
                                        </p:tgtEl>
                                        <p:attrNameLst>
                                          <p:attrName>ppt_x</p:attrName>
                                        </p:attrNameLst>
                                      </p:cBhvr>
                                      <p:tavLst>
                                        <p:tav tm="0">
                                          <p:val>
                                            <p:strVal val="#ppt_x"/>
                                          </p:val>
                                        </p:tav>
                                        <p:tav tm="100000">
                                          <p:val>
                                            <p:strVal val="#ppt_x"/>
                                          </p:val>
                                        </p:tav>
                                      </p:tavLst>
                                    </p:anim>
                                    <p:anim calcmode="lin" valueType="num">
                                      <p:cBhvr additive="base">
                                        <p:cTn id="8" dur="500" fill="hold"/>
                                        <p:tgtEl>
                                          <p:spTgt spid="1003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00358"/>
                                        </p:tgtEl>
                                        <p:attrNameLst>
                                          <p:attrName>style.visibility</p:attrName>
                                        </p:attrNameLst>
                                      </p:cBhvr>
                                      <p:to>
                                        <p:strVal val="visible"/>
                                      </p:to>
                                    </p:set>
                                    <p:animEffect transition="in" filter="slide(fromRight)">
                                      <p:cBhvr>
                                        <p:cTn id="13" dur="500"/>
                                        <p:tgtEl>
                                          <p:spTgt spid="10035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0355"/>
                                        </p:tgtEl>
                                        <p:attrNameLst>
                                          <p:attrName>style.visibility</p:attrName>
                                        </p:attrNameLst>
                                      </p:cBhvr>
                                      <p:to>
                                        <p:strVal val="visible"/>
                                      </p:to>
                                    </p:set>
                                    <p:anim calcmode="lin" valueType="num">
                                      <p:cBhvr additive="base">
                                        <p:cTn id="18" dur="500" fill="hold"/>
                                        <p:tgtEl>
                                          <p:spTgt spid="100355"/>
                                        </p:tgtEl>
                                        <p:attrNameLst>
                                          <p:attrName>ppt_x</p:attrName>
                                        </p:attrNameLst>
                                      </p:cBhvr>
                                      <p:tavLst>
                                        <p:tav tm="0">
                                          <p:val>
                                            <p:strVal val="#ppt_x"/>
                                          </p:val>
                                        </p:tav>
                                        <p:tav tm="100000">
                                          <p:val>
                                            <p:strVal val="#ppt_x"/>
                                          </p:val>
                                        </p:tav>
                                      </p:tavLst>
                                    </p:anim>
                                    <p:anim calcmode="lin" valueType="num">
                                      <p:cBhvr additive="base">
                                        <p:cTn id="19"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0356"/>
                                        </p:tgtEl>
                                        <p:attrNameLst>
                                          <p:attrName>style.visibility</p:attrName>
                                        </p:attrNameLst>
                                      </p:cBhvr>
                                      <p:to>
                                        <p:strVal val="visible"/>
                                      </p:to>
                                    </p:set>
                                    <p:animEffect transition="in" filter="slide(fromLeft)">
                                      <p:cBhvr>
                                        <p:cTn id="24"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ldLvl="0" animBg="1"/>
      <p:bldP spid="100356" grpId="0"/>
      <p:bldP spid="100357" grpId="0" bldLvl="0" animBg="1"/>
      <p:bldP spid="1003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占位符 10242"/>
          <p:cNvSpPr>
            <a:spLocks noGrp="1"/>
          </p:cNvSpPr>
          <p:nvPr>
            <p:ph idx="1"/>
          </p:nvPr>
        </p:nvSpPr>
        <p:spPr>
          <a:xfrm>
            <a:off x="1722120" y="1332230"/>
            <a:ext cx="8540750" cy="4194175"/>
          </a:xfrm>
        </p:spPr>
        <p:txBody>
          <a:bodyPr/>
          <a:lstStyle/>
          <a:p>
            <a:pPr>
              <a:buNone/>
            </a:pPr>
            <a:r>
              <a:rPr lang="zh-CN" altLang="en-US" sz="2800" b="1" dirty="0">
                <a:solidFill>
                  <a:srgbClr val="CC6600"/>
                </a:solidFill>
                <a:effectLst>
                  <a:outerShdw blurRad="38100" dist="38100" dir="2700000">
                    <a:srgbClr val="C0C0C0"/>
                  </a:outerShdw>
                </a:effectLst>
                <a:ea typeface="隶书" pitchFamily="1" charset="-122"/>
              </a:rPr>
              <a:t>           我国的微型雕刻艺术有着悠久的历史，堪称一绝，据说如今已创下七项吉尼斯世界纪录。三千多年前的中国人就在甲骨上刻下了让我们今天要用五倍放大镜才能识读的文字。到了唐代，能在一根象牙笔杆上雕刻铁马云雕的将士“行军图”。如今有人能在米粒大小的地方雕刻全部</a:t>
            </a:r>
            <a:r>
              <a:rPr lang="en-US" altLang="zh-CN" sz="2800" b="1" dirty="0">
                <a:solidFill>
                  <a:srgbClr val="CC6600"/>
                </a:solidFill>
                <a:effectLst>
                  <a:outerShdw blurRad="38100" dist="38100" dir="2700000">
                    <a:srgbClr val="C0C0C0"/>
                  </a:outerShdw>
                </a:effectLst>
                <a:ea typeface="隶书" pitchFamily="1" charset="-122"/>
              </a:rPr>
              <a:t>《</a:t>
            </a:r>
            <a:r>
              <a:rPr lang="zh-CN" altLang="en-US" sz="2800" b="1" dirty="0">
                <a:solidFill>
                  <a:srgbClr val="CC6600"/>
                </a:solidFill>
                <a:effectLst>
                  <a:outerShdw blurRad="38100" dist="38100" dir="2700000">
                    <a:srgbClr val="C0C0C0"/>
                  </a:outerShdw>
                </a:effectLst>
                <a:ea typeface="隶书" pitchFamily="1" charset="-122"/>
              </a:rPr>
              <a:t>红楼梦</a:t>
            </a:r>
            <a:r>
              <a:rPr lang="en-US" altLang="zh-CN" sz="2800" b="1" dirty="0">
                <a:solidFill>
                  <a:srgbClr val="CC6600"/>
                </a:solidFill>
                <a:effectLst>
                  <a:outerShdw blurRad="38100" dist="38100" dir="2700000">
                    <a:srgbClr val="C0C0C0"/>
                  </a:outerShdw>
                </a:effectLst>
                <a:ea typeface="隶书" pitchFamily="1" charset="-122"/>
              </a:rPr>
              <a:t>》</a:t>
            </a:r>
            <a:r>
              <a:rPr lang="zh-CN" altLang="en-US" sz="2800" b="1" dirty="0">
                <a:solidFill>
                  <a:srgbClr val="CC6600"/>
                </a:solidFill>
                <a:effectLst>
                  <a:outerShdw blurRad="38100" dist="38100" dir="2700000">
                    <a:srgbClr val="C0C0C0"/>
                  </a:outerShdw>
                </a:effectLst>
                <a:ea typeface="隶书" pitchFamily="1" charset="-122"/>
              </a:rPr>
              <a:t>，甚至能在头发丝上雕刻字画。今天我们要学的一篇古文</a:t>
            </a:r>
            <a:r>
              <a:rPr lang="en-US" altLang="zh-CN" sz="2800" b="1" dirty="0">
                <a:solidFill>
                  <a:srgbClr val="CC6600"/>
                </a:solidFill>
                <a:effectLst>
                  <a:outerShdw blurRad="38100" dist="38100" dir="2700000">
                    <a:srgbClr val="C0C0C0"/>
                  </a:outerShdw>
                </a:effectLst>
                <a:ea typeface="隶书" pitchFamily="1" charset="-122"/>
              </a:rPr>
              <a:t>《</a:t>
            </a:r>
            <a:r>
              <a:rPr lang="zh-CN" altLang="en-US" sz="2800" b="1" dirty="0">
                <a:solidFill>
                  <a:srgbClr val="CC6600"/>
                </a:solidFill>
                <a:effectLst>
                  <a:outerShdw blurRad="38100" dist="38100" dir="2700000">
                    <a:srgbClr val="C0C0C0"/>
                  </a:outerShdw>
                </a:effectLst>
                <a:ea typeface="隶书" pitchFamily="1" charset="-122"/>
              </a:rPr>
              <a:t>核舟记</a:t>
            </a:r>
            <a:r>
              <a:rPr lang="en-US" altLang="zh-CN" sz="2800" b="1" dirty="0">
                <a:solidFill>
                  <a:srgbClr val="CC6600"/>
                </a:solidFill>
                <a:effectLst>
                  <a:outerShdw blurRad="38100" dist="38100" dir="2700000">
                    <a:srgbClr val="C0C0C0"/>
                  </a:outerShdw>
                </a:effectLst>
                <a:ea typeface="隶书" pitchFamily="1" charset="-122"/>
              </a:rPr>
              <a:t>》</a:t>
            </a:r>
            <a:r>
              <a:rPr lang="zh-CN" altLang="en-US" sz="2800" b="1" dirty="0">
                <a:solidFill>
                  <a:srgbClr val="CC6600"/>
                </a:solidFill>
                <a:effectLst>
                  <a:outerShdw blurRad="38100" dist="38100" dir="2700000">
                    <a:srgbClr val="C0C0C0"/>
                  </a:outerShdw>
                </a:effectLst>
                <a:ea typeface="隶书" pitchFamily="1" charset="-122"/>
              </a:rPr>
              <a:t>，记录的就是我国古代微型雕刻艺术，读来令人惊喜。</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图片 101377" descr="1"/>
          <p:cNvPicPr>
            <a:picLocks noChangeAspect="1"/>
          </p:cNvPicPr>
          <p:nvPr/>
        </p:nvPicPr>
        <p:blipFill>
          <a:blip r:embed="rId2"/>
          <a:stretch>
            <a:fillRect/>
          </a:stretch>
        </p:blipFill>
        <p:spPr>
          <a:xfrm>
            <a:off x="6527800" y="620713"/>
            <a:ext cx="3073400" cy="5832475"/>
          </a:xfrm>
          <a:prstGeom prst="rect">
            <a:avLst/>
          </a:prstGeom>
          <a:noFill/>
          <a:ln w="9525">
            <a:noFill/>
          </a:ln>
        </p:spPr>
      </p:pic>
      <p:sp>
        <p:nvSpPr>
          <p:cNvPr id="101379" name="右箭头 101378"/>
          <p:cNvSpPr/>
          <p:nvPr/>
        </p:nvSpPr>
        <p:spPr>
          <a:xfrm>
            <a:off x="4583113" y="1630363"/>
            <a:ext cx="2590800" cy="503237"/>
          </a:xfrm>
          <a:prstGeom prst="rightArrow">
            <a:avLst>
              <a:gd name="adj1" fmla="val 50000"/>
              <a:gd name="adj2" fmla="val 128706"/>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101380" name="文本框 101379"/>
          <p:cNvSpPr txBox="1"/>
          <p:nvPr/>
        </p:nvSpPr>
        <p:spPr>
          <a:xfrm>
            <a:off x="3669983" y="800100"/>
            <a:ext cx="675005" cy="5653088"/>
          </a:xfrm>
          <a:prstGeom prst="rect">
            <a:avLst/>
          </a:prstGeom>
          <a:noFill/>
          <a:ln w="9525">
            <a:noFill/>
          </a:ln>
        </p:spPr>
        <p:txBody>
          <a:bodyPr vert="eaVert">
            <a:spAutoFit/>
          </a:bodyPr>
          <a:lstStyle/>
          <a:p>
            <a:pPr algn="ctr">
              <a:spcBef>
                <a:spcPct val="50000"/>
              </a:spcBef>
              <a:buClrTx/>
            </a:pPr>
            <a:r>
              <a:rPr lang="zh-CN" altLang="en-US" sz="3200" dirty="0">
                <a:latin typeface="Tahoma" panose="020B0604030504040204" pitchFamily="34" charset="0"/>
                <a:ea typeface="华文行楷" pitchFamily="2" charset="-122"/>
              </a:rPr>
              <a:t>其船背稍夷，则题名其上。</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5000" fill="hold"/>
                                        <p:tgtEl>
                                          <p:spTgt spid="101380"/>
                                        </p:tgtEl>
                                        <p:attrNameLst>
                                          <p:attrName>ppt_w</p:attrName>
                                        </p:attrNameLst>
                                      </p:cBhvr>
                                      <p:tavLst>
                                        <p:tav tm="0" fmla="#ppt_w*sin(2.5*pi*$)">
                                          <p:val>
                                            <p:fltVal val="0"/>
                                          </p:val>
                                        </p:tav>
                                        <p:tav tm="100000">
                                          <p:val>
                                            <p:fltVal val="1"/>
                                          </p:val>
                                        </p:tav>
                                      </p:tavLst>
                                    </p:anim>
                                    <p:anim calcmode="lin" valueType="num">
                                      <p:cBhvr>
                                        <p:cTn id="8" dur="5000" fill="hold"/>
                                        <p:tgtEl>
                                          <p:spTgt spid="1013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01379"/>
                                        </p:tgtEl>
                                        <p:attrNameLst>
                                          <p:attrName>style.visibility</p:attrName>
                                        </p:attrNameLst>
                                      </p:cBhvr>
                                      <p:to>
                                        <p:strVal val="visible"/>
                                      </p:to>
                                    </p:set>
                                    <p:animEffect transition="in" filter="box(out)">
                                      <p:cBhvr>
                                        <p:cTn id="13" dur="500"/>
                                        <p:tgtEl>
                                          <p:spTgt spid="1013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1378"/>
                                        </p:tgtEl>
                                        <p:attrNameLst>
                                          <p:attrName>style.visibility</p:attrName>
                                        </p:attrNameLst>
                                      </p:cBhvr>
                                      <p:to>
                                        <p:strVal val="visible"/>
                                      </p:to>
                                    </p:set>
                                    <p:anim calcmode="lin" valueType="num">
                                      <p:cBhvr additive="base">
                                        <p:cTn id="18" dur="500" fill="hold"/>
                                        <p:tgtEl>
                                          <p:spTgt spid="101378"/>
                                        </p:tgtEl>
                                        <p:attrNameLst>
                                          <p:attrName>ppt_x</p:attrName>
                                        </p:attrNameLst>
                                      </p:cBhvr>
                                      <p:tavLst>
                                        <p:tav tm="0">
                                          <p:val>
                                            <p:strVal val="1+#ppt_w/2"/>
                                          </p:val>
                                        </p:tav>
                                        <p:tav tm="100000">
                                          <p:val>
                                            <p:strVal val="#ppt_x"/>
                                          </p:val>
                                        </p:tav>
                                      </p:tavLst>
                                    </p:anim>
                                    <p:anim calcmode="lin" valueType="num">
                                      <p:cBhvr additive="base">
                                        <p:cTn id="19"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6385"/>
          <p:cNvSpPr>
            <a:spLocks noGrp="1"/>
          </p:cNvSpPr>
          <p:nvPr>
            <p:ph type="body" idx="4294967295"/>
          </p:nvPr>
        </p:nvSpPr>
        <p:spPr>
          <a:xfrm>
            <a:off x="0" y="981075"/>
            <a:ext cx="5724525" cy="5543550"/>
          </a:xfrm>
        </p:spPr>
        <p:txBody>
          <a:bodyPr/>
          <a:lstStyle/>
          <a:p>
            <a:pPr>
              <a:lnSpc>
                <a:spcPct val="80000"/>
              </a:lnSpc>
              <a:buNone/>
            </a:pPr>
            <a:r>
              <a:rPr lang="zh-CN" altLang="en-US" b="1"/>
              <a:t>   </a:t>
            </a:r>
            <a:r>
              <a:rPr lang="en-US" altLang="zh-CN" b="1"/>
              <a:t>1</a:t>
            </a:r>
            <a:r>
              <a:rPr lang="zh-CN" altLang="en-US" b="1"/>
              <a:t>、明有</a:t>
            </a:r>
            <a:r>
              <a:rPr lang="zh-CN" altLang="en-US" b="1">
                <a:solidFill>
                  <a:srgbClr val="FF3300"/>
                </a:solidFill>
              </a:rPr>
              <a:t>奇巧</a:t>
            </a:r>
            <a:r>
              <a:rPr lang="zh-CN" altLang="en-US" b="1"/>
              <a:t>人曰王叔远       </a:t>
            </a:r>
            <a:br>
              <a:rPr lang="zh-CN" altLang="en-US" b="1"/>
            </a:br>
            <a:r>
              <a:rPr lang="en-US" altLang="zh-CN" b="1"/>
              <a:t>2</a:t>
            </a:r>
            <a:r>
              <a:rPr lang="zh-CN" altLang="en-US" b="1"/>
              <a:t>、能以</a:t>
            </a:r>
            <a:r>
              <a:rPr lang="zh-CN" altLang="en-US" b="1">
                <a:solidFill>
                  <a:srgbClr val="FF3300"/>
                </a:solidFill>
              </a:rPr>
              <a:t>径寸</a:t>
            </a:r>
            <a:r>
              <a:rPr lang="zh-CN" altLang="en-US" b="1"/>
              <a:t>之木 径寸 </a:t>
            </a:r>
          </a:p>
          <a:p>
            <a:pPr>
              <a:lnSpc>
                <a:spcPct val="80000"/>
              </a:lnSpc>
              <a:buNone/>
            </a:pPr>
            <a:r>
              <a:rPr lang="zh-CN" altLang="en-US" b="1"/>
              <a:t>   </a:t>
            </a:r>
            <a:r>
              <a:rPr lang="en-US" altLang="zh-CN" b="1"/>
              <a:t>3</a:t>
            </a:r>
            <a:r>
              <a:rPr lang="zh-CN" altLang="en-US" b="1"/>
              <a:t>、</a:t>
            </a:r>
            <a:r>
              <a:rPr lang="zh-CN" altLang="en-US" b="1">
                <a:solidFill>
                  <a:srgbClr val="FF3300"/>
                </a:solidFill>
              </a:rPr>
              <a:t>为</a:t>
            </a:r>
            <a:r>
              <a:rPr lang="zh-CN" altLang="en-US" b="1"/>
              <a:t>宫室、器皿、人物 </a:t>
            </a:r>
            <a:endParaRPr lang="zh-CN" altLang="en-US" b="1">
              <a:solidFill>
                <a:srgbClr val="FF3300"/>
              </a:solidFill>
            </a:endParaRPr>
          </a:p>
          <a:p>
            <a:pPr>
              <a:lnSpc>
                <a:spcPct val="80000"/>
              </a:lnSpc>
              <a:buNone/>
            </a:pPr>
            <a:r>
              <a:rPr lang="zh-CN" altLang="en-US" b="1"/>
              <a:t>   </a:t>
            </a:r>
            <a:r>
              <a:rPr lang="en-US" altLang="zh-CN" b="1"/>
              <a:t>4</a:t>
            </a:r>
            <a:r>
              <a:rPr lang="zh-CN" altLang="en-US" b="1"/>
              <a:t>、</a:t>
            </a:r>
            <a:r>
              <a:rPr lang="zh-CN" altLang="en-US" b="1">
                <a:solidFill>
                  <a:srgbClr val="FF3300"/>
                </a:solidFill>
              </a:rPr>
              <a:t>罔</a:t>
            </a:r>
            <a:r>
              <a:rPr lang="zh-CN" altLang="en-US" b="1"/>
              <a:t>不</a:t>
            </a:r>
            <a:r>
              <a:rPr lang="zh-CN" altLang="en-US" b="1">
                <a:solidFill>
                  <a:srgbClr val="FF3300"/>
                </a:solidFill>
              </a:rPr>
              <a:t>因</a:t>
            </a:r>
            <a:r>
              <a:rPr lang="zh-CN" altLang="en-US" b="1"/>
              <a:t>势</a:t>
            </a:r>
            <a:r>
              <a:rPr lang="zh-CN" altLang="en-US" b="1">
                <a:solidFill>
                  <a:srgbClr val="FF3300"/>
                </a:solidFill>
              </a:rPr>
              <a:t>象</a:t>
            </a:r>
            <a:r>
              <a:rPr lang="zh-CN" altLang="en-US" b="1"/>
              <a:t>形       </a:t>
            </a:r>
            <a:br>
              <a:rPr lang="zh-CN" altLang="en-US" b="1"/>
            </a:br>
            <a:r>
              <a:rPr lang="en-US" altLang="zh-CN" b="1"/>
              <a:t>5</a:t>
            </a:r>
            <a:r>
              <a:rPr lang="zh-CN" altLang="en-US" b="1"/>
              <a:t>、</a:t>
            </a:r>
            <a:r>
              <a:rPr lang="zh-CN" altLang="en-US" b="1">
                <a:solidFill>
                  <a:srgbClr val="FF3300"/>
                </a:solidFill>
              </a:rPr>
              <a:t>尝</a:t>
            </a:r>
            <a:r>
              <a:rPr lang="zh-CN" altLang="en-US" b="1"/>
              <a:t>贻余核舟一                 </a:t>
            </a:r>
          </a:p>
          <a:p>
            <a:pPr>
              <a:lnSpc>
                <a:spcPct val="80000"/>
              </a:lnSpc>
              <a:buNone/>
            </a:pPr>
            <a:r>
              <a:rPr lang="zh-CN" altLang="en-US" b="1"/>
              <a:t>   </a:t>
            </a:r>
            <a:r>
              <a:rPr lang="en-US" altLang="zh-CN" b="1"/>
              <a:t>6</a:t>
            </a:r>
            <a:r>
              <a:rPr lang="zh-CN" altLang="en-US" b="1"/>
              <a:t>、盖大苏</a:t>
            </a:r>
            <a:r>
              <a:rPr lang="zh-CN" altLang="en-US" b="1">
                <a:solidFill>
                  <a:srgbClr val="FF3300"/>
                </a:solidFill>
              </a:rPr>
              <a:t>泛</a:t>
            </a:r>
            <a:r>
              <a:rPr lang="zh-CN" altLang="en-US" b="1"/>
              <a:t>赤壁云             </a:t>
            </a:r>
            <a:br>
              <a:rPr lang="zh-CN" altLang="en-US" b="1"/>
            </a:br>
            <a:r>
              <a:rPr lang="en-US" altLang="zh-CN" b="1"/>
              <a:t>7</a:t>
            </a:r>
            <a:r>
              <a:rPr lang="zh-CN" altLang="en-US" b="1"/>
              <a:t>、舟首尾长约八分有</a:t>
            </a:r>
            <a:r>
              <a:rPr lang="zh-CN" altLang="en-US" b="1">
                <a:solidFill>
                  <a:srgbClr val="FF3300"/>
                </a:solidFill>
              </a:rPr>
              <a:t>奇</a:t>
            </a:r>
            <a:r>
              <a:rPr lang="zh-CN" altLang="en-US" b="1"/>
              <a:t>         </a:t>
            </a:r>
          </a:p>
          <a:p>
            <a:pPr>
              <a:lnSpc>
                <a:spcPct val="80000"/>
              </a:lnSpc>
              <a:buNone/>
            </a:pPr>
            <a:r>
              <a:rPr lang="zh-CN" altLang="en-US" b="1"/>
              <a:t>   </a:t>
            </a:r>
            <a:r>
              <a:rPr lang="en-US" altLang="zh-CN" b="1"/>
              <a:t>8</a:t>
            </a:r>
            <a:r>
              <a:rPr lang="zh-CN" altLang="en-US" b="1"/>
              <a:t>、高</a:t>
            </a:r>
            <a:r>
              <a:rPr lang="zh-CN" altLang="en-US" b="1">
                <a:solidFill>
                  <a:srgbClr val="FF3300"/>
                </a:solidFill>
              </a:rPr>
              <a:t>可</a:t>
            </a:r>
            <a:r>
              <a:rPr lang="zh-CN" altLang="en-US" b="1"/>
              <a:t>二黍许中轩敞者           </a:t>
            </a:r>
            <a:br>
              <a:rPr lang="zh-CN" altLang="en-US" b="1"/>
            </a:br>
            <a:r>
              <a:rPr lang="en-US" altLang="zh-CN" b="1"/>
              <a:t>9</a:t>
            </a:r>
            <a:r>
              <a:rPr lang="zh-CN" altLang="en-US" b="1"/>
              <a:t>、清风</a:t>
            </a:r>
            <a:r>
              <a:rPr lang="zh-CN" altLang="en-US" b="1">
                <a:solidFill>
                  <a:srgbClr val="FF3300"/>
                </a:solidFill>
              </a:rPr>
              <a:t>徐</a:t>
            </a:r>
            <a:r>
              <a:rPr lang="zh-CN" altLang="en-US" b="1"/>
              <a:t>来，水波不</a:t>
            </a:r>
            <a:r>
              <a:rPr lang="zh-CN" altLang="en-US" b="1">
                <a:solidFill>
                  <a:srgbClr val="FF3300"/>
                </a:solidFill>
              </a:rPr>
              <a:t>兴      </a:t>
            </a:r>
            <a:br>
              <a:rPr lang="zh-CN" altLang="en-US" b="1"/>
            </a:br>
            <a:r>
              <a:rPr lang="en-US" altLang="zh-CN" b="1"/>
              <a:t>10</a:t>
            </a:r>
            <a:r>
              <a:rPr lang="zh-CN" altLang="en-US" b="1"/>
              <a:t>、中峨冠而多</a:t>
            </a:r>
            <a:r>
              <a:rPr lang="zh-CN" altLang="en-US" b="1">
                <a:solidFill>
                  <a:srgbClr val="FF3300"/>
                </a:solidFill>
              </a:rPr>
              <a:t>髯</a:t>
            </a:r>
            <a:r>
              <a:rPr lang="zh-CN" altLang="en-US" b="1"/>
              <a:t>者为东坡</a:t>
            </a:r>
            <a:endParaRPr lang="zh-CN" altLang="en-US" b="1">
              <a:solidFill>
                <a:srgbClr val="FF3300"/>
              </a:solidFill>
            </a:endParaRPr>
          </a:p>
          <a:p>
            <a:pPr>
              <a:lnSpc>
                <a:spcPct val="80000"/>
              </a:lnSpc>
              <a:buNone/>
            </a:pPr>
            <a:r>
              <a:rPr lang="zh-CN" altLang="en-US" b="1"/>
              <a:t>   </a:t>
            </a:r>
            <a:r>
              <a:rPr lang="en-US" altLang="zh-CN" b="1"/>
              <a:t>11</a:t>
            </a:r>
            <a:r>
              <a:rPr lang="zh-CN" altLang="en-US" b="1"/>
              <a:t>、其两膝相</a:t>
            </a:r>
            <a:r>
              <a:rPr lang="zh-CN" altLang="en-US" b="1">
                <a:solidFill>
                  <a:srgbClr val="FF3300"/>
                </a:solidFill>
              </a:rPr>
              <a:t>比</a:t>
            </a:r>
            <a:r>
              <a:rPr lang="zh-CN" altLang="en-US" b="1"/>
              <a:t>者 </a:t>
            </a:r>
            <a:endParaRPr lang="zh-CN" altLang="en-US" b="1">
              <a:solidFill>
                <a:srgbClr val="FF3300"/>
              </a:solidFill>
            </a:endParaRPr>
          </a:p>
        </p:txBody>
      </p:sp>
      <p:sp>
        <p:nvSpPr>
          <p:cNvPr id="16387" name="矩形 16386"/>
          <p:cNvSpPr/>
          <p:nvPr/>
        </p:nvSpPr>
        <p:spPr>
          <a:xfrm>
            <a:off x="6816725" y="1052513"/>
            <a:ext cx="3457575" cy="4831080"/>
          </a:xfrm>
          <a:prstGeom prst="rect">
            <a:avLst/>
          </a:prstGeom>
          <a:noFill/>
          <a:ln w="9525">
            <a:noFill/>
          </a:ln>
        </p:spPr>
        <p:txBody>
          <a:bodyPr>
            <a:spAutoFit/>
          </a:bodyPr>
          <a:lstStyle/>
          <a:p>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特殊的技艺</a:t>
            </a:r>
            <a:br>
              <a:rPr lang="zh-CN" altLang="en-US" sz="2800" b="1">
                <a:latin typeface="Times New Roman" panose="02020603050405020304" pitchFamily="18" charset="0"/>
              </a:rPr>
            </a:br>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直径一寸</a:t>
            </a:r>
          </a:p>
          <a:p>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做，这里指雕刻</a:t>
            </a:r>
          </a:p>
          <a:p>
            <a:r>
              <a:rPr lang="zh-CN" altLang="en-US" sz="2800" b="1">
                <a:solidFill>
                  <a:srgbClr val="FF3300"/>
                </a:solidFill>
                <a:latin typeface="Times New Roman" panose="02020603050405020304" pitchFamily="18" charset="0"/>
              </a:rPr>
              <a:t>没有 根据</a:t>
            </a:r>
            <a:r>
              <a:rPr lang="en-US" altLang="zh-CN" sz="2800" b="1">
                <a:solidFill>
                  <a:srgbClr val="FF3300"/>
                </a:solidFill>
                <a:latin typeface="Times New Roman" panose="02020603050405020304" pitchFamily="18" charset="0"/>
              </a:rPr>
              <a:t>,</a:t>
            </a:r>
            <a:r>
              <a:rPr lang="zh-CN" altLang="en-US" sz="2800" b="1">
                <a:solidFill>
                  <a:srgbClr val="FF3300"/>
                </a:solidFill>
                <a:latin typeface="Times New Roman" panose="02020603050405020304" pitchFamily="18" charset="0"/>
              </a:rPr>
              <a:t>依据 模拟</a:t>
            </a:r>
            <a:br>
              <a:rPr lang="zh-CN" altLang="en-US" sz="2800" b="1">
                <a:latin typeface="Times New Roman" panose="02020603050405020304" pitchFamily="18" charset="0"/>
              </a:rPr>
            </a:br>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赠送</a:t>
            </a:r>
            <a:br>
              <a:rPr lang="zh-CN" altLang="en-US" sz="2800" b="1">
                <a:latin typeface="Times New Roman" panose="02020603050405020304" pitchFamily="18" charset="0"/>
              </a:rPr>
            </a:br>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乘船浮行</a:t>
            </a:r>
            <a:br>
              <a:rPr lang="zh-CN" altLang="en-US" sz="2800" b="1">
                <a:latin typeface="Times New Roman" panose="02020603050405020304" pitchFamily="18" charset="0"/>
              </a:rPr>
            </a:br>
            <a:r>
              <a:rPr lang="zh-CN" altLang="en-US" sz="2800" b="1">
                <a:latin typeface="Times New Roman" panose="02020603050405020304" pitchFamily="18" charset="0"/>
              </a:rPr>
              <a:t> </a:t>
            </a:r>
            <a:r>
              <a:rPr lang="en-US" altLang="zh-CN" sz="2800" b="1">
                <a:solidFill>
                  <a:srgbClr val="FF3300"/>
                </a:solidFill>
                <a:latin typeface="Times New Roman" panose="02020603050405020304" pitchFamily="18" charset="0"/>
              </a:rPr>
              <a:t>jī</a:t>
            </a:r>
            <a:r>
              <a:rPr lang="zh-CN" altLang="en-US" sz="2800" b="1">
                <a:solidFill>
                  <a:srgbClr val="FF3300"/>
                </a:solidFill>
                <a:latin typeface="Times New Roman" panose="02020603050405020304" pitchFamily="18" charset="0"/>
              </a:rPr>
              <a:t>零数</a:t>
            </a:r>
            <a:br>
              <a:rPr lang="zh-CN" altLang="en-US" sz="2800" b="1">
                <a:latin typeface="Times New Roman" panose="02020603050405020304" pitchFamily="18" charset="0"/>
              </a:rPr>
            </a:br>
            <a:r>
              <a:rPr lang="zh-CN" altLang="en-US" sz="2800" b="1">
                <a:solidFill>
                  <a:srgbClr val="FF3300"/>
                </a:solidFill>
                <a:latin typeface="Times New Roman" panose="02020603050405020304" pitchFamily="18" charset="0"/>
              </a:rPr>
              <a:t>大约</a:t>
            </a:r>
            <a:br>
              <a:rPr lang="zh-CN" altLang="en-US" sz="2800" b="1">
                <a:latin typeface="Times New Roman" panose="02020603050405020304" pitchFamily="18" charset="0"/>
              </a:rPr>
            </a:br>
            <a:r>
              <a:rPr lang="zh-CN" altLang="en-US" sz="2800" b="1">
                <a:solidFill>
                  <a:srgbClr val="FF3300"/>
                </a:solidFill>
                <a:latin typeface="Times New Roman" panose="02020603050405020304" pitchFamily="18" charset="0"/>
              </a:rPr>
              <a:t>缓缓地       起</a:t>
            </a:r>
            <a:br>
              <a:rPr lang="zh-CN" altLang="en-US" sz="2800" b="1">
                <a:latin typeface="Times New Roman" panose="02020603050405020304" pitchFamily="18" charset="0"/>
              </a:rPr>
            </a:br>
            <a:r>
              <a:rPr lang="zh-CN" altLang="en-US" sz="2800" b="1">
                <a:solidFill>
                  <a:srgbClr val="FF3300"/>
                </a:solidFill>
                <a:latin typeface="Times New Roman" panose="02020603050405020304" pitchFamily="18" charset="0"/>
              </a:rPr>
              <a:t>指胡须</a:t>
            </a:r>
          </a:p>
          <a:p>
            <a:r>
              <a:rPr lang="zh-CN" altLang="en-US" sz="2800" b="1">
                <a:solidFill>
                  <a:srgbClr val="FF3300"/>
                </a:solidFill>
                <a:latin typeface="Times New Roman" panose="02020603050405020304" pitchFamily="18" charset="0"/>
              </a:rPr>
              <a:t>靠近</a:t>
            </a:r>
          </a:p>
        </p:txBody>
      </p:sp>
      <p:sp>
        <p:nvSpPr>
          <p:cNvPr id="16388" name="矩形 16387" descr="白色大理石"/>
          <p:cNvSpPr/>
          <p:nvPr/>
        </p:nvSpPr>
        <p:spPr>
          <a:xfrm>
            <a:off x="1774825" y="188913"/>
            <a:ext cx="1009650" cy="504825"/>
          </a:xfrm>
          <a:prstGeom prst="rect">
            <a:avLst/>
          </a:prstGeom>
        </p:spPr>
        <p:txBody>
          <a:bodyPr wrap="none" fromWordArt="1">
            <a:prstTxWarp prst="textPlain">
              <a:avLst>
                <a:gd name="adj" fmla="val 50000"/>
              </a:avLst>
            </a:prstTxWarp>
            <a:normAutofit fontScale="82500" lnSpcReduction="20000"/>
            <a:scene3d>
              <a:camera prst="legacyObliqueRight">
                <a:rot lat="0" lon="0" rev="0"/>
              </a:camera>
              <a:lightRig rig="legacyHarsh3" dir="t"/>
            </a:scene3d>
            <a:sp3d extrusionH="100000" prstMaterial="legacyMatte">
              <a:extrusionClr>
                <a:srgbClr val="663300"/>
              </a:extrusionClr>
            </a:sp3d>
          </a:bodyPr>
          <a:lstStyle/>
          <a:p>
            <a:pPr algn="ctr"/>
            <a:r>
              <a:rPr lang="zh-CN" altLang="en-US" sz="4000">
                <a:blipFill rotWithShape="0">
                  <a:blip r:embed="rId2"/>
                </a:blipFill>
                <a:latin typeface="宋体" panose="02010600030101010101" pitchFamily="2" charset="-122"/>
                <a:ea typeface="宋体" panose="02010600030101010101" pitchFamily="2" charset="-122"/>
              </a:rPr>
              <a:t>释义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500" fill="hold"/>
                                        <p:tgtEl>
                                          <p:spTgt spid="1638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38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38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38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38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386">
                                            <p:txEl>
                                              <p:pRg st="1" end="1"/>
                                            </p:txEl>
                                          </p:spTgt>
                                        </p:tgtEl>
                                        <p:attrNameLst>
                                          <p:attrName>style.visibility</p:attrName>
                                        </p:attrNameLst>
                                      </p:cBhvr>
                                      <p:to>
                                        <p:strVal val="visible"/>
                                      </p:to>
                                    </p:set>
                                    <p:anim calcmode="lin" valueType="num">
                                      <p:cBhvr>
                                        <p:cTn id="16" dur="500" fill="hold"/>
                                        <p:tgtEl>
                                          <p:spTgt spid="16386">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386">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386">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386">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38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386">
                                            <p:txEl>
                                              <p:pRg st="2" end="2"/>
                                            </p:txEl>
                                          </p:spTgt>
                                        </p:tgtEl>
                                        <p:attrNameLst>
                                          <p:attrName>style.visibility</p:attrName>
                                        </p:attrNameLst>
                                      </p:cBhvr>
                                      <p:to>
                                        <p:strVal val="visible"/>
                                      </p:to>
                                    </p:set>
                                    <p:anim calcmode="lin" valueType="num">
                                      <p:cBhvr>
                                        <p:cTn id="25" dur="500" fill="hold"/>
                                        <p:tgtEl>
                                          <p:spTgt spid="16386">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386">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386">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386">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38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386">
                                            <p:txEl>
                                              <p:pRg st="3" end="3"/>
                                            </p:txEl>
                                          </p:spTgt>
                                        </p:tgtEl>
                                        <p:attrNameLst>
                                          <p:attrName>style.visibility</p:attrName>
                                        </p:attrNameLst>
                                      </p:cBhvr>
                                      <p:to>
                                        <p:strVal val="visible"/>
                                      </p:to>
                                    </p:set>
                                    <p:anim calcmode="lin" valueType="num">
                                      <p:cBhvr>
                                        <p:cTn id="34" dur="500" fill="hold"/>
                                        <p:tgtEl>
                                          <p:spTgt spid="16386">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6386">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6386">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6386">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638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6386">
                                            <p:txEl>
                                              <p:pRg st="4" end="4"/>
                                            </p:txEl>
                                          </p:spTgt>
                                        </p:tgtEl>
                                        <p:attrNameLst>
                                          <p:attrName>style.visibility</p:attrName>
                                        </p:attrNameLst>
                                      </p:cBhvr>
                                      <p:to>
                                        <p:strVal val="visible"/>
                                      </p:to>
                                    </p:set>
                                    <p:anim calcmode="lin" valueType="num">
                                      <p:cBhvr>
                                        <p:cTn id="43" dur="500" fill="hold"/>
                                        <p:tgtEl>
                                          <p:spTgt spid="16386">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16386">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16386">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16386">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1638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6386">
                                            <p:txEl>
                                              <p:pRg st="5" end="5"/>
                                            </p:txEl>
                                          </p:spTgt>
                                        </p:tgtEl>
                                        <p:attrNameLst>
                                          <p:attrName>style.visibility</p:attrName>
                                        </p:attrNameLst>
                                      </p:cBhvr>
                                      <p:to>
                                        <p:strVal val="visible"/>
                                      </p:to>
                                    </p:set>
                                    <p:anim calcmode="lin" valueType="num">
                                      <p:cBhvr>
                                        <p:cTn id="52" dur="500" fill="hold"/>
                                        <p:tgtEl>
                                          <p:spTgt spid="16386">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16386">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16386">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16386">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16386">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87"/>
                                        </p:tgtEl>
                                        <p:attrNameLst>
                                          <p:attrName>style.visibility</p:attrName>
                                        </p:attrNameLst>
                                      </p:cBhvr>
                                      <p:to>
                                        <p:strVal val="visible"/>
                                      </p:to>
                                    </p:set>
                                    <p:anim calcmode="lin" valueType="num">
                                      <p:cBhvr additive="base">
                                        <p:cTn id="61" dur="500" fill="hold"/>
                                        <p:tgtEl>
                                          <p:spTgt spid="16387"/>
                                        </p:tgtEl>
                                        <p:attrNameLst>
                                          <p:attrName>ppt_x</p:attrName>
                                        </p:attrNameLst>
                                      </p:cBhvr>
                                      <p:tavLst>
                                        <p:tav tm="0">
                                          <p:val>
                                            <p:strVal val="#ppt_x"/>
                                          </p:val>
                                        </p:tav>
                                        <p:tav tm="100000">
                                          <p:val>
                                            <p:strVal val="#ppt_x"/>
                                          </p:val>
                                        </p:tav>
                                      </p:tavLst>
                                    </p:anim>
                                    <p:anim calcmode="lin" valueType="num">
                                      <p:cBhvr additive="base">
                                        <p:cTn id="62"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63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7409"/>
          <p:cNvSpPr/>
          <p:nvPr/>
        </p:nvSpPr>
        <p:spPr>
          <a:xfrm>
            <a:off x="1703388" y="188913"/>
            <a:ext cx="4464050" cy="3046095"/>
          </a:xfrm>
          <a:prstGeom prst="rect">
            <a:avLst/>
          </a:prstGeom>
          <a:noFill/>
          <a:ln w="9525">
            <a:noFill/>
          </a:ln>
        </p:spPr>
        <p:txBody>
          <a:bodyPr>
            <a:spAutoFit/>
          </a:bodyPr>
          <a:lstStyle/>
          <a:p>
            <a:br>
              <a:rPr lang="zh-CN" altLang="en-US" sz="3200" b="1">
                <a:latin typeface="Times New Roman" panose="02020603050405020304" pitchFamily="18" charset="0"/>
              </a:rPr>
            </a:br>
            <a:r>
              <a:rPr lang="en-US" altLang="zh-CN" sz="3200" b="1">
                <a:latin typeface="Times New Roman" panose="02020603050405020304" pitchFamily="18" charset="0"/>
              </a:rPr>
              <a:t>12</a:t>
            </a:r>
            <a:r>
              <a:rPr lang="zh-CN" altLang="en-US" sz="3200" b="1">
                <a:latin typeface="Times New Roman" panose="02020603050405020304" pitchFamily="18" charset="0"/>
              </a:rPr>
              <a:t>、佛印</a:t>
            </a:r>
            <a:r>
              <a:rPr lang="zh-CN" altLang="en-US" sz="3200" b="1">
                <a:solidFill>
                  <a:srgbClr val="FF3300"/>
                </a:solidFill>
                <a:latin typeface="Times New Roman" panose="02020603050405020304" pitchFamily="18" charset="0"/>
              </a:rPr>
              <a:t>绝类</a:t>
            </a:r>
            <a:r>
              <a:rPr lang="zh-CN" altLang="en-US" sz="3200" b="1">
                <a:latin typeface="Times New Roman" panose="02020603050405020304" pitchFamily="18" charset="0"/>
              </a:rPr>
              <a:t>弥勒        </a:t>
            </a:r>
          </a:p>
          <a:p>
            <a:r>
              <a:rPr lang="en-US" altLang="zh-CN" sz="3200" b="1">
                <a:latin typeface="Times New Roman" panose="02020603050405020304" pitchFamily="18" charset="0"/>
              </a:rPr>
              <a:t>13</a:t>
            </a:r>
            <a:r>
              <a:rPr lang="zh-CN" altLang="en-US" sz="3200" b="1">
                <a:latin typeface="Times New Roman" panose="02020603050405020304" pitchFamily="18" charset="0"/>
              </a:rPr>
              <a:t>、舟尾横卧一</a:t>
            </a:r>
            <a:r>
              <a:rPr lang="zh-CN" altLang="en-US" sz="3200" b="1">
                <a:solidFill>
                  <a:srgbClr val="FF3300"/>
                </a:solidFill>
                <a:latin typeface="Times New Roman" panose="02020603050405020304" pitchFamily="18" charset="0"/>
              </a:rPr>
              <a:t>楫</a:t>
            </a:r>
            <a:r>
              <a:rPr lang="zh-CN" altLang="en-US" sz="3200" b="1">
                <a:latin typeface="Times New Roman" panose="02020603050405020304" pitchFamily="18" charset="0"/>
              </a:rPr>
              <a:t>         </a:t>
            </a:r>
            <a:br>
              <a:rPr lang="zh-CN" altLang="en-US" sz="3200" b="1">
                <a:latin typeface="Times New Roman" panose="02020603050405020304" pitchFamily="18" charset="0"/>
              </a:rPr>
            </a:br>
            <a:r>
              <a:rPr lang="en-US" altLang="zh-CN" sz="3200" b="1">
                <a:latin typeface="Times New Roman" panose="02020603050405020304" pitchFamily="18" charset="0"/>
              </a:rPr>
              <a:t>14</a:t>
            </a:r>
            <a:r>
              <a:rPr lang="zh-CN" altLang="en-US" sz="3200" b="1">
                <a:latin typeface="Times New Roman" panose="02020603050405020304" pitchFamily="18" charset="0"/>
              </a:rPr>
              <a:t>、其人视</a:t>
            </a:r>
            <a:r>
              <a:rPr lang="zh-CN" altLang="en-US" sz="3200" b="1">
                <a:solidFill>
                  <a:srgbClr val="FF3300"/>
                </a:solidFill>
                <a:latin typeface="Times New Roman" panose="02020603050405020304" pitchFamily="18" charset="0"/>
              </a:rPr>
              <a:t>端</a:t>
            </a:r>
            <a:r>
              <a:rPr lang="zh-CN" altLang="en-US" sz="3200" b="1">
                <a:latin typeface="Times New Roman" panose="02020603050405020304" pitchFamily="18" charset="0"/>
              </a:rPr>
              <a:t>容寂            </a:t>
            </a:r>
            <a:br>
              <a:rPr lang="zh-CN" altLang="en-US" sz="3200" b="1">
                <a:solidFill>
                  <a:srgbClr val="FF3300"/>
                </a:solidFill>
                <a:latin typeface="Times New Roman" panose="02020603050405020304" pitchFamily="18" charset="0"/>
              </a:rPr>
            </a:br>
            <a:r>
              <a:rPr lang="en-US" altLang="zh-CN" sz="3200" b="1">
                <a:latin typeface="Times New Roman" panose="02020603050405020304" pitchFamily="18" charset="0"/>
              </a:rPr>
              <a:t>15</a:t>
            </a:r>
            <a:r>
              <a:rPr lang="zh-CN" altLang="en-US" sz="3200" b="1">
                <a:latin typeface="Times New Roman" panose="02020603050405020304" pitchFamily="18" charset="0"/>
              </a:rPr>
              <a:t>、其船背稍</a:t>
            </a:r>
            <a:r>
              <a:rPr lang="zh-CN" altLang="en-US" sz="3200" b="1">
                <a:solidFill>
                  <a:srgbClr val="FF3300"/>
                </a:solidFill>
                <a:latin typeface="Times New Roman" panose="02020603050405020304" pitchFamily="18" charset="0"/>
              </a:rPr>
              <a:t>夷</a:t>
            </a:r>
            <a:r>
              <a:rPr lang="zh-CN" altLang="en-US" sz="3200" b="1">
                <a:latin typeface="Times New Roman" panose="02020603050405020304" pitchFamily="18" charset="0"/>
              </a:rPr>
              <a:t>             </a:t>
            </a:r>
            <a:endParaRPr lang="zh-CN" altLang="en-US" sz="3200" b="1">
              <a:solidFill>
                <a:srgbClr val="FF3300"/>
              </a:solidFill>
              <a:latin typeface="Times New Roman" panose="02020603050405020304" pitchFamily="18" charset="0"/>
            </a:endParaRPr>
          </a:p>
          <a:p>
            <a:r>
              <a:rPr lang="en-US" altLang="zh-CN" sz="3200" b="1">
                <a:latin typeface="Times New Roman" panose="02020603050405020304" pitchFamily="18" charset="0"/>
              </a:rPr>
              <a:t>16</a:t>
            </a:r>
            <a:r>
              <a:rPr lang="zh-CN" altLang="en-US" sz="3200" b="1">
                <a:latin typeface="Times New Roman" panose="02020603050405020304" pitchFamily="18" charset="0"/>
              </a:rPr>
              <a:t>、虞山王毅叔远</a:t>
            </a:r>
            <a:r>
              <a:rPr lang="zh-CN" altLang="en-US" sz="3200" b="1">
                <a:solidFill>
                  <a:srgbClr val="FF3300"/>
                </a:solidFill>
                <a:latin typeface="Times New Roman" panose="02020603050405020304" pitchFamily="18" charset="0"/>
              </a:rPr>
              <a:t>甫</a:t>
            </a:r>
            <a:r>
              <a:rPr lang="zh-CN" altLang="en-US" sz="3200" b="1">
                <a:latin typeface="Times New Roman" panose="02020603050405020304" pitchFamily="18" charset="0"/>
              </a:rPr>
              <a:t>刻 </a:t>
            </a:r>
          </a:p>
        </p:txBody>
      </p:sp>
      <p:sp>
        <p:nvSpPr>
          <p:cNvPr id="17411" name="矩形 17410"/>
          <p:cNvSpPr/>
          <p:nvPr/>
        </p:nvSpPr>
        <p:spPr>
          <a:xfrm>
            <a:off x="1774825" y="3429000"/>
            <a:ext cx="4826000" cy="3046095"/>
          </a:xfrm>
          <a:prstGeom prst="rect">
            <a:avLst/>
          </a:prstGeom>
          <a:noFill/>
          <a:ln w="9525">
            <a:noFill/>
          </a:ln>
        </p:spPr>
        <p:txBody>
          <a:bodyPr>
            <a:spAutoFit/>
          </a:bodyPr>
          <a:lstStyle/>
          <a:p>
            <a:r>
              <a:rPr lang="en-US" altLang="zh-CN" sz="3200" b="1">
                <a:latin typeface="Times New Roman" panose="02020603050405020304" pitchFamily="18" charset="0"/>
              </a:rPr>
              <a:t>17</a:t>
            </a:r>
            <a:r>
              <a:rPr lang="zh-CN" altLang="en-US" sz="3200" b="1">
                <a:latin typeface="Times New Roman" panose="02020603050405020304" pitchFamily="18" charset="0"/>
              </a:rPr>
              <a:t>、钩画</a:t>
            </a:r>
            <a:r>
              <a:rPr lang="zh-CN" altLang="en-US" sz="3200" b="1">
                <a:solidFill>
                  <a:srgbClr val="FF3300"/>
                </a:solidFill>
                <a:latin typeface="Times New Roman" panose="02020603050405020304" pitchFamily="18" charset="0"/>
              </a:rPr>
              <a:t>了了                    </a:t>
            </a:r>
          </a:p>
          <a:p>
            <a:r>
              <a:rPr lang="en-US" altLang="zh-CN" sz="3200" b="1">
                <a:latin typeface="Times New Roman" panose="02020603050405020304" pitchFamily="18" charset="0"/>
              </a:rPr>
              <a:t>18</a:t>
            </a:r>
            <a:r>
              <a:rPr lang="zh-CN" altLang="en-US" sz="3200" b="1">
                <a:latin typeface="Times New Roman" panose="02020603050405020304" pitchFamily="18" charset="0"/>
              </a:rPr>
              <a:t>、其色</a:t>
            </a:r>
            <a:r>
              <a:rPr lang="zh-CN" altLang="en-US" sz="3200" b="1">
                <a:solidFill>
                  <a:srgbClr val="FF3300"/>
                </a:solidFill>
                <a:latin typeface="Times New Roman" panose="02020603050405020304" pitchFamily="18" charset="0"/>
              </a:rPr>
              <a:t>墨                        </a:t>
            </a:r>
          </a:p>
          <a:p>
            <a:r>
              <a:rPr lang="en-US" altLang="zh-CN" sz="3200" b="1">
                <a:latin typeface="Times New Roman" panose="02020603050405020304" pitchFamily="18" charset="0"/>
              </a:rPr>
              <a:t>19</a:t>
            </a:r>
            <a:r>
              <a:rPr lang="zh-CN" altLang="en-US" sz="3200" b="1">
                <a:latin typeface="Times New Roman" panose="02020603050405020304" pitchFamily="18" charset="0"/>
              </a:rPr>
              <a:t>、其色</a:t>
            </a:r>
            <a:r>
              <a:rPr lang="zh-CN" altLang="en-US" sz="3200" b="1">
                <a:solidFill>
                  <a:srgbClr val="FF3300"/>
                </a:solidFill>
                <a:latin typeface="Times New Roman" panose="02020603050405020304" pitchFamily="18" charset="0"/>
              </a:rPr>
              <a:t>丹                        </a:t>
            </a:r>
            <a:br>
              <a:rPr lang="zh-CN" altLang="en-US" sz="3200" b="1">
                <a:solidFill>
                  <a:srgbClr val="FF3300"/>
                </a:solidFill>
                <a:latin typeface="Times New Roman" panose="02020603050405020304" pitchFamily="18" charset="0"/>
              </a:rPr>
            </a:br>
            <a:r>
              <a:rPr lang="en-US" altLang="zh-CN" sz="3200" b="1">
                <a:latin typeface="Times New Roman" panose="02020603050405020304" pitchFamily="18" charset="0"/>
              </a:rPr>
              <a:t>20</a:t>
            </a:r>
            <a:r>
              <a:rPr lang="zh-CN" altLang="en-US" sz="3200" b="1">
                <a:latin typeface="Times New Roman" panose="02020603050405020304" pitchFamily="18" charset="0"/>
              </a:rPr>
              <a:t>、</a:t>
            </a:r>
            <a:r>
              <a:rPr lang="zh-CN" altLang="en-US" sz="3200" b="1">
                <a:solidFill>
                  <a:srgbClr val="FF3300"/>
                </a:solidFill>
                <a:latin typeface="Times New Roman" panose="02020603050405020304" pitchFamily="18" charset="0"/>
              </a:rPr>
              <a:t>为</a:t>
            </a:r>
            <a:r>
              <a:rPr lang="zh-CN" altLang="en-US" sz="3200" b="1">
                <a:latin typeface="Times New Roman" panose="02020603050405020304" pitchFamily="18" charset="0"/>
              </a:rPr>
              <a:t>人五；为窗八              </a:t>
            </a:r>
          </a:p>
          <a:p>
            <a:r>
              <a:rPr lang="en-US" altLang="zh-CN" sz="3200" b="1">
                <a:latin typeface="Times New Roman" panose="02020603050405020304" pitchFamily="18" charset="0"/>
              </a:rPr>
              <a:t>21</a:t>
            </a:r>
            <a:r>
              <a:rPr lang="zh-CN" altLang="en-US" sz="3200" b="1">
                <a:latin typeface="Times New Roman" panose="02020603050405020304" pitchFamily="18" charset="0"/>
              </a:rPr>
              <a:t>、而计其长</a:t>
            </a:r>
            <a:r>
              <a:rPr lang="zh-CN" altLang="en-US" sz="3200" b="1">
                <a:solidFill>
                  <a:srgbClr val="FF3300"/>
                </a:solidFill>
                <a:latin typeface="Times New Roman" panose="02020603050405020304" pitchFamily="18" charset="0"/>
              </a:rPr>
              <a:t>曾</a:t>
            </a:r>
            <a:r>
              <a:rPr lang="zh-CN" altLang="en-US" sz="3200" b="1">
                <a:latin typeface="Times New Roman" panose="02020603050405020304" pitchFamily="18" charset="0"/>
              </a:rPr>
              <a:t>不</a:t>
            </a:r>
            <a:r>
              <a:rPr lang="zh-CN" altLang="en-US" sz="3200" b="1">
                <a:solidFill>
                  <a:srgbClr val="FF3300"/>
                </a:solidFill>
                <a:latin typeface="Times New Roman" panose="02020603050405020304" pitchFamily="18" charset="0"/>
              </a:rPr>
              <a:t>盈</a:t>
            </a:r>
            <a:r>
              <a:rPr lang="zh-CN" altLang="en-US" sz="3200" b="1">
                <a:latin typeface="Times New Roman" panose="02020603050405020304" pitchFamily="18" charset="0"/>
              </a:rPr>
              <a:t>寸          </a:t>
            </a:r>
            <a:br>
              <a:rPr lang="zh-CN" altLang="en-US" sz="3200" b="1">
                <a:latin typeface="Times New Roman" panose="02020603050405020304" pitchFamily="18" charset="0"/>
              </a:rPr>
            </a:br>
            <a:r>
              <a:rPr lang="en-US" altLang="zh-CN" sz="3200" b="1">
                <a:latin typeface="Times New Roman" panose="02020603050405020304" pitchFamily="18" charset="0"/>
              </a:rPr>
              <a:t>22</a:t>
            </a:r>
            <a:r>
              <a:rPr lang="zh-CN" altLang="en-US" sz="3200" b="1">
                <a:latin typeface="Times New Roman" panose="02020603050405020304" pitchFamily="18" charset="0"/>
              </a:rPr>
              <a:t>、盖简桃核</a:t>
            </a:r>
            <a:r>
              <a:rPr lang="zh-CN" altLang="en-US" sz="3200" b="1">
                <a:solidFill>
                  <a:srgbClr val="FF3300"/>
                </a:solidFill>
                <a:latin typeface="Times New Roman" panose="02020603050405020304" pitchFamily="18" charset="0"/>
              </a:rPr>
              <a:t>修狭</a:t>
            </a:r>
            <a:r>
              <a:rPr lang="zh-CN" altLang="en-US" sz="3200" b="1">
                <a:latin typeface="Times New Roman" panose="02020603050405020304" pitchFamily="18" charset="0"/>
              </a:rPr>
              <a:t>者为之</a:t>
            </a:r>
          </a:p>
        </p:txBody>
      </p:sp>
      <p:sp>
        <p:nvSpPr>
          <p:cNvPr id="17412" name="矩形 17411"/>
          <p:cNvSpPr/>
          <p:nvPr/>
        </p:nvSpPr>
        <p:spPr>
          <a:xfrm>
            <a:off x="6600825" y="3354388"/>
            <a:ext cx="3168650" cy="3538220"/>
          </a:xfrm>
          <a:prstGeom prst="rect">
            <a:avLst/>
          </a:prstGeom>
          <a:noFill/>
          <a:ln w="9525">
            <a:noFill/>
          </a:ln>
        </p:spPr>
        <p:txBody>
          <a:bodyPr>
            <a:spAutoFit/>
          </a:bodyPr>
          <a:lstStyle/>
          <a:p>
            <a:r>
              <a:rPr lang="zh-CN" altLang="en-US" sz="3200" b="1">
                <a:solidFill>
                  <a:srgbClr val="FF3300"/>
                </a:solidFill>
                <a:latin typeface="Times New Roman" panose="02020603050405020304" pitchFamily="18" charset="0"/>
              </a:rPr>
              <a:t>清清楚楚</a:t>
            </a:r>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黑</a:t>
            </a:r>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朱红色</a:t>
            </a:r>
            <a:br>
              <a:rPr lang="zh-CN" altLang="en-US" sz="3200" b="1">
                <a:solidFill>
                  <a:srgbClr val="FF3300"/>
                </a:solidFill>
                <a:latin typeface="Times New Roman" panose="02020603050405020304" pitchFamily="18" charset="0"/>
              </a:rPr>
            </a:br>
            <a:r>
              <a:rPr lang="zh-CN" altLang="en-US" sz="3200" b="1">
                <a:solidFill>
                  <a:srgbClr val="FF3300"/>
                </a:solidFill>
                <a:latin typeface="Times New Roman" panose="02020603050405020304" pitchFamily="18" charset="0"/>
              </a:rPr>
              <a:t>刻</a:t>
            </a:r>
            <a:br>
              <a:rPr lang="zh-CN" altLang="en-US" sz="3200" b="1">
                <a:solidFill>
                  <a:srgbClr val="FF3300"/>
                </a:solidFill>
                <a:latin typeface="Times New Roman" panose="02020603050405020304" pitchFamily="18" charset="0"/>
              </a:rPr>
            </a:br>
            <a:r>
              <a:rPr lang="zh-CN" altLang="en-US" sz="3200" b="1">
                <a:solidFill>
                  <a:srgbClr val="FF3300"/>
                </a:solidFill>
                <a:latin typeface="Times New Roman" panose="02020603050405020304" pitchFamily="18" charset="0"/>
              </a:rPr>
              <a:t>尚，还</a:t>
            </a:r>
            <a:r>
              <a:rPr lang="zh-CN" altLang="en-US" sz="3200" b="1">
                <a:latin typeface="Times New Roman" panose="02020603050405020304" pitchFamily="18" charset="0"/>
              </a:rPr>
              <a:t>     </a:t>
            </a:r>
            <a:r>
              <a:rPr lang="zh-CN" altLang="en-US" sz="3200" b="1">
                <a:solidFill>
                  <a:srgbClr val="FF3300"/>
                </a:solidFill>
                <a:latin typeface="Times New Roman" panose="02020603050405020304" pitchFamily="18" charset="0"/>
              </a:rPr>
              <a:t>满</a:t>
            </a:r>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长而窄</a:t>
            </a:r>
            <a:br>
              <a:rPr lang="zh-CN" altLang="en-US" sz="3200" b="1">
                <a:latin typeface="Times New Roman" panose="02020603050405020304" pitchFamily="18" charset="0"/>
              </a:rPr>
            </a:br>
            <a:endParaRPr lang="zh-CN" altLang="en-US" sz="3200" b="1">
              <a:latin typeface="Times New Roman" panose="02020603050405020304" pitchFamily="18" charset="0"/>
            </a:endParaRPr>
          </a:p>
        </p:txBody>
      </p:sp>
      <p:sp>
        <p:nvSpPr>
          <p:cNvPr id="17413" name="矩形 17412"/>
          <p:cNvSpPr/>
          <p:nvPr/>
        </p:nvSpPr>
        <p:spPr>
          <a:xfrm>
            <a:off x="6527800" y="188913"/>
            <a:ext cx="3529013" cy="3046095"/>
          </a:xfrm>
          <a:prstGeom prst="rect">
            <a:avLst/>
          </a:prstGeom>
          <a:noFill/>
          <a:ln w="9525">
            <a:noFill/>
          </a:ln>
        </p:spPr>
        <p:txBody>
          <a:bodyPr>
            <a:spAutoFit/>
          </a:bodyPr>
          <a:lstStyle/>
          <a:p>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极</a:t>
            </a:r>
            <a:r>
              <a:rPr lang="zh-CN" altLang="en-US" sz="3200" b="1">
                <a:latin typeface="Times New Roman" panose="02020603050405020304" pitchFamily="18" charset="0"/>
              </a:rPr>
              <a:t> </a:t>
            </a:r>
            <a:r>
              <a:rPr lang="zh-CN" altLang="en-US" sz="3200" b="1">
                <a:solidFill>
                  <a:srgbClr val="FF3300"/>
                </a:solidFill>
                <a:latin typeface="Times New Roman" panose="02020603050405020304" pitchFamily="18" charset="0"/>
              </a:rPr>
              <a:t>像</a:t>
            </a:r>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船桨</a:t>
            </a:r>
            <a:br>
              <a:rPr lang="zh-CN" altLang="en-US" sz="3200" b="1">
                <a:latin typeface="Times New Roman" panose="02020603050405020304" pitchFamily="18" charset="0"/>
              </a:rPr>
            </a:br>
            <a:r>
              <a:rPr lang="zh-CN" altLang="en-US" sz="3200" b="1">
                <a:solidFill>
                  <a:srgbClr val="FF3300"/>
                </a:solidFill>
                <a:latin typeface="Times New Roman" panose="02020603050405020304" pitchFamily="18" charset="0"/>
              </a:rPr>
              <a:t>正</a:t>
            </a:r>
            <a:br>
              <a:rPr lang="zh-CN" altLang="en-US" sz="3200" b="1">
                <a:solidFill>
                  <a:srgbClr val="FF3300"/>
                </a:solidFill>
                <a:latin typeface="Times New Roman" panose="02020603050405020304" pitchFamily="18" charset="0"/>
              </a:rPr>
            </a:br>
            <a:r>
              <a:rPr lang="zh-CN" altLang="en-US" sz="3200" b="1">
                <a:solidFill>
                  <a:srgbClr val="FF3300"/>
                </a:solidFill>
                <a:latin typeface="Times New Roman" panose="02020603050405020304" pitchFamily="18" charset="0"/>
              </a:rPr>
              <a:t>平</a:t>
            </a:r>
          </a:p>
          <a:p>
            <a:r>
              <a:rPr lang="zh-CN" altLang="en-US" sz="3200" b="1">
                <a:solidFill>
                  <a:srgbClr val="FF3300"/>
                </a:solidFill>
                <a:latin typeface="Times New Roman" panose="02020603050405020304" pitchFamily="18" charset="0"/>
              </a:rPr>
              <a:t>古代男子的美称</a:t>
            </a:r>
            <a:endParaRPr lang="zh-CN" altLang="en-US" sz="3200" b="1">
              <a:latin typeface="Times New Roman" panose="02020603050405020304" pitchFamily="18" charset="0"/>
            </a:endParaRPr>
          </a:p>
        </p:txBody>
      </p:sp>
      <p:sp>
        <p:nvSpPr>
          <p:cNvPr id="17414" name="矩形 17413" descr="白色大理石"/>
          <p:cNvSpPr/>
          <p:nvPr/>
        </p:nvSpPr>
        <p:spPr>
          <a:xfrm>
            <a:off x="1774825" y="188913"/>
            <a:ext cx="1009650" cy="504825"/>
          </a:xfrm>
          <a:prstGeom prst="rect">
            <a:avLst/>
          </a:prstGeom>
        </p:spPr>
        <p:txBody>
          <a:bodyPr wrap="none" fromWordArt="1">
            <a:prstTxWarp prst="textPlain">
              <a:avLst>
                <a:gd name="adj" fmla="val 50000"/>
              </a:avLst>
            </a:prstTxWarp>
            <a:normAutofit fontScale="82500" lnSpcReduction="20000"/>
            <a:scene3d>
              <a:camera prst="legacyObliqueRight">
                <a:rot lat="0" lon="0" rev="0"/>
              </a:camera>
              <a:lightRig rig="legacyHarsh3" dir="t"/>
            </a:scene3d>
            <a:sp3d extrusionH="100000" prstMaterial="legacyMatte">
              <a:extrusionClr>
                <a:srgbClr val="663300"/>
              </a:extrusionClr>
            </a:sp3d>
          </a:bodyPr>
          <a:lstStyle/>
          <a:p>
            <a:pPr algn="ctr"/>
            <a:r>
              <a:rPr lang="zh-CN" altLang="en-US" sz="4000">
                <a:blipFill rotWithShape="0">
                  <a:blip r:embed="rId2"/>
                </a:blipFill>
                <a:latin typeface="宋体" panose="02010600030101010101" pitchFamily="2" charset="-122"/>
                <a:ea typeface="宋体" panose="02010600030101010101" pitchFamily="2" charset="-122"/>
              </a:rPr>
              <a:t>释义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blinds(horizontal)">
                                      <p:cBhvr>
                                        <p:cTn id="13" dur="500"/>
                                        <p:tgtEl>
                                          <p:spTgt spid="17413"/>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wedge">
                                      <p:cBhvr>
                                        <p:cTn id="18" dur="2000"/>
                                        <p:tgtEl>
                                          <p:spTgt spid="174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412"/>
                                        </p:tgtEl>
                                        <p:attrNameLst>
                                          <p:attrName>style.visibility</p:attrName>
                                        </p:attrNameLst>
                                      </p:cBhvr>
                                      <p:to>
                                        <p:strVal val="visible"/>
                                      </p:to>
                                    </p:set>
                                    <p:animEffect transition="in" filter="blinds(horizontal)">
                                      <p:cBhvr>
                                        <p:cTn id="2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8433" descr="图片1"/>
          <p:cNvPicPr>
            <a:picLocks noChangeAspect="1"/>
          </p:cNvPicPr>
          <p:nvPr/>
        </p:nvPicPr>
        <p:blipFill>
          <a:blip r:embed="rId2"/>
          <a:stretch>
            <a:fillRect/>
          </a:stretch>
        </p:blipFill>
        <p:spPr>
          <a:xfrm>
            <a:off x="6527800" y="4292600"/>
            <a:ext cx="3708400" cy="2028825"/>
          </a:xfrm>
          <a:prstGeom prst="rect">
            <a:avLst/>
          </a:prstGeom>
          <a:noFill/>
          <a:ln w="9525">
            <a:noFill/>
          </a:ln>
        </p:spPr>
      </p:pic>
      <p:sp>
        <p:nvSpPr>
          <p:cNvPr id="18435" name="文本框 18434"/>
          <p:cNvSpPr txBox="1"/>
          <p:nvPr/>
        </p:nvSpPr>
        <p:spPr>
          <a:xfrm>
            <a:off x="3143250" y="333375"/>
            <a:ext cx="309880" cy="460375"/>
          </a:xfrm>
          <a:prstGeom prst="rect">
            <a:avLst/>
          </a:prstGeom>
          <a:noFill/>
          <a:ln w="9525">
            <a:noFill/>
          </a:ln>
        </p:spPr>
        <p:txBody>
          <a:bodyPr wrap="none" anchor="t">
            <a:spAutoFit/>
          </a:bodyPr>
          <a:lstStyle/>
          <a:p>
            <a:endParaRPr lang="zh-CN" altLang="en-US" sz="2400" b="1" dirty="0">
              <a:latin typeface="Times New Roman" panose="02020603050405020304" pitchFamily="18" charset="0"/>
            </a:endParaRPr>
          </a:p>
        </p:txBody>
      </p:sp>
      <p:sp>
        <p:nvSpPr>
          <p:cNvPr id="18436" name="矩形 18435"/>
          <p:cNvSpPr/>
          <p:nvPr/>
        </p:nvSpPr>
        <p:spPr>
          <a:xfrm>
            <a:off x="1919288" y="333375"/>
            <a:ext cx="5040312" cy="863600"/>
          </a:xfrm>
          <a:prstGeom prst="rect">
            <a:avLst/>
          </a:prstGeom>
        </p:spPr>
        <p:txBody>
          <a:bodyPr wrap="none" fromWordArt="1">
            <a:prstTxWarp prst="textPlain">
              <a:avLst>
                <a:gd name="adj" fmla="val 50000"/>
              </a:avLst>
            </a:prstTxWarp>
            <a:normAutofit/>
          </a:bodyPr>
          <a:lstStyle/>
          <a:p>
            <a:pPr algn="ctr"/>
            <a:r>
              <a:rPr lang="zh-CN" altLang="en-US" sz="48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8000"/>
                    </a:srgbClr>
                  </a:outerShdw>
                </a:effectLst>
                <a:latin typeface="华文行楷" charset="0"/>
                <a:ea typeface="华文行楷" charset="0"/>
              </a:rPr>
              <a:t>请你想一想</a:t>
            </a:r>
          </a:p>
        </p:txBody>
      </p:sp>
      <p:sp>
        <p:nvSpPr>
          <p:cNvPr id="18437" name="文本框 18436"/>
          <p:cNvSpPr txBox="1"/>
          <p:nvPr/>
        </p:nvSpPr>
        <p:spPr>
          <a:xfrm>
            <a:off x="6240463" y="1557338"/>
            <a:ext cx="4176712" cy="2122805"/>
          </a:xfrm>
          <a:prstGeom prst="rect">
            <a:avLst/>
          </a:prstGeom>
          <a:noFill/>
          <a:ln w="9525">
            <a:noFill/>
          </a:ln>
        </p:spPr>
        <p:txBody>
          <a:bodyPr>
            <a:spAutoFit/>
          </a:bodyPr>
          <a:lstStyle/>
          <a:p>
            <a:pPr>
              <a:spcBef>
                <a:spcPct val="50000"/>
              </a:spcBef>
            </a:pPr>
            <a:r>
              <a:rPr lang="zh-CN" altLang="en-US" sz="4400" b="1">
                <a:solidFill>
                  <a:srgbClr val="CC00CC"/>
                </a:solidFill>
                <a:latin typeface="Times New Roman" panose="02020603050405020304" pitchFamily="18" charset="0"/>
                <a:ea typeface="华文中宋" panose="02010600040101010101" pitchFamily="2" charset="-122"/>
              </a:rPr>
              <a:t>本文的作者要给我们介绍的是什么？</a:t>
            </a:r>
          </a:p>
        </p:txBody>
      </p:sp>
      <p:sp>
        <p:nvSpPr>
          <p:cNvPr id="18438" name="矩形 18437" descr="纸袋"/>
          <p:cNvSpPr/>
          <p:nvPr/>
        </p:nvSpPr>
        <p:spPr>
          <a:xfrm>
            <a:off x="2566988" y="4797425"/>
            <a:ext cx="3168650" cy="1655763"/>
          </a:xfrm>
          <a:prstGeom prst="rect">
            <a:avLst/>
          </a:prstGeom>
        </p:spPr>
        <p:txBody>
          <a:bodyPr wrap="none" fromWordArt="1">
            <a:prstTxWarp prst="textCascadeUp">
              <a:avLst>
                <a:gd name="adj" fmla="val 89130"/>
              </a:avLst>
            </a:prstTxWarp>
            <a:normAutofit/>
            <a:scene3d>
              <a:camera prst="legacyPerspectiveTopLeft">
                <a:rot lat="0" lon="20520000" rev="0"/>
              </a:camera>
              <a:lightRig rig="legacyHarsh3" dir="r"/>
            </a:scene3d>
            <a:sp3d extrusionH="430200" prstMaterial="legacyMatte">
              <a:extrusionClr>
                <a:srgbClr val="006600"/>
              </a:extrusionClr>
            </a:sp3d>
          </a:bodyPr>
          <a:lstStyle/>
          <a:p>
            <a:pPr algn="ctr"/>
            <a:r>
              <a:rPr lang="zh-CN" altLang="en-US" sz="6000" b="1">
                <a:blipFill rotWithShape="0">
                  <a:blip r:embed="rId3"/>
                </a:blipFill>
                <a:latin typeface="华文隶书" charset="0"/>
                <a:ea typeface="华文隶书" charset="0"/>
              </a:rPr>
              <a:t>核舟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350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2000"/>
                                        <p:tgtEl>
                                          <p:spTgt spid="18434"/>
                                        </p:tgtEl>
                                      </p:cBhvr>
                                    </p:animEffect>
                                  </p:childTnLst>
                                </p:cTn>
                              </p:par>
                            </p:childTnLst>
                          </p:cTn>
                        </p:par>
                        <p:par>
                          <p:cTn id="8" fill="hold">
                            <p:stCondLst>
                              <p:cond delay="5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18438"/>
                                        </p:tgtEl>
                                        <p:attrNameLst>
                                          <p:attrName>style.visibility</p:attrName>
                                        </p:attrNameLst>
                                      </p:cBhvr>
                                      <p:to>
                                        <p:strVal val="visible"/>
                                      </p:to>
                                    </p:set>
                                    <p:anim calcmode="lin" valueType="num">
                                      <p:cBhvr>
                                        <p:cTn id="11" dur="1000" fill="hold"/>
                                        <p:tgtEl>
                                          <p:spTgt spid="18438"/>
                                        </p:tgtEl>
                                        <p:attrNameLst>
                                          <p:attrName>ppt_w</p:attrName>
                                        </p:attrNameLst>
                                      </p:cBhvr>
                                      <p:tavLst>
                                        <p:tav tm="0">
                                          <p:val>
                                            <p:fltVal val="0"/>
                                          </p:val>
                                        </p:tav>
                                        <p:tav tm="100000">
                                          <p:val>
                                            <p:strVal val="#ppt_w"/>
                                          </p:val>
                                        </p:tav>
                                      </p:tavLst>
                                    </p:anim>
                                    <p:anim calcmode="lin" valueType="num">
                                      <p:cBhvr>
                                        <p:cTn id="12" dur="1000" fill="hold"/>
                                        <p:tgtEl>
                                          <p:spTgt spid="18438"/>
                                        </p:tgtEl>
                                        <p:attrNameLst>
                                          <p:attrName>ppt_h</p:attrName>
                                        </p:attrNameLst>
                                      </p:cBhvr>
                                      <p:tavLst>
                                        <p:tav tm="0">
                                          <p:val>
                                            <p:fltVal val="0"/>
                                          </p:val>
                                        </p:tav>
                                        <p:tav tm="100000">
                                          <p:val>
                                            <p:strVal val="#ppt_h"/>
                                          </p:val>
                                        </p:tav>
                                      </p:tavLst>
                                    </p:anim>
                                    <p:anim calcmode="lin" valueType="num">
                                      <p:cBhvr>
                                        <p:cTn id="13" dur="1000" fill="hold"/>
                                        <p:tgtEl>
                                          <p:spTgt spid="18438"/>
                                        </p:tgtEl>
                                        <p:attrNameLst>
                                          <p:attrName>style.rotation</p:attrName>
                                        </p:attrNameLst>
                                      </p:cBhvr>
                                      <p:tavLst>
                                        <p:tav tm="0">
                                          <p:val>
                                            <p:fltVal val="90"/>
                                          </p:val>
                                        </p:tav>
                                        <p:tav tm="100000">
                                          <p:val>
                                            <p:fltVal val="0"/>
                                          </p:val>
                                        </p:tav>
                                      </p:tavLst>
                                    </p:anim>
                                    <p:animEffect transition="in" filter="fade">
                                      <p:cBhvr>
                                        <p:cTn id="14"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内容占位符 19457" descr="002"/>
          <p:cNvPicPr>
            <a:picLocks noGrp="1" noChangeAspect="1"/>
          </p:cNvPicPr>
          <p:nvPr>
            <p:ph/>
          </p:nvPr>
        </p:nvPicPr>
        <p:blipFill>
          <a:blip r:embed="rId4">
            <a:clrChange>
              <a:clrFrom>
                <a:srgbClr val="FFFFFF"/>
              </a:clrFrom>
              <a:clrTo>
                <a:srgbClr val="FFFFFF">
                  <a:alpha val="0"/>
                </a:srgbClr>
              </a:clrTo>
            </a:clrChange>
          </a:blip>
          <a:stretch>
            <a:fillRect/>
          </a:stretch>
        </p:blipFill>
        <p:spPr>
          <a:xfrm>
            <a:off x="5137150" y="2813050"/>
            <a:ext cx="1917700" cy="774700"/>
          </a:xfrm>
        </p:spPr>
      </p:pic>
      <p:sp>
        <p:nvSpPr>
          <p:cNvPr id="19459" name="文本框 19458"/>
          <p:cNvSpPr txBox="1"/>
          <p:nvPr/>
        </p:nvSpPr>
        <p:spPr>
          <a:xfrm>
            <a:off x="2743200" y="457200"/>
            <a:ext cx="7129463" cy="5046345"/>
          </a:xfrm>
          <a:prstGeom prst="rect">
            <a:avLst/>
          </a:prstGeom>
          <a:noFill/>
          <a:ln w="9525">
            <a:noFill/>
          </a:ln>
        </p:spPr>
        <p:txBody>
          <a:bodyPr>
            <a:spAutoFit/>
          </a:bodyPr>
          <a:lstStyle/>
          <a:p>
            <a:pPr>
              <a:spcBef>
                <a:spcPct val="50000"/>
              </a:spcBef>
            </a:pPr>
            <a:r>
              <a:rPr lang="zh-CN" altLang="en-US" sz="2800" b="1">
                <a:solidFill>
                  <a:srgbClr val="FF0066"/>
                </a:solidFill>
                <a:latin typeface="Times New Roman" panose="02020603050405020304" pitchFamily="18" charset="0"/>
              </a:rPr>
              <a:t>研读第一段：</a:t>
            </a:r>
          </a:p>
          <a:p>
            <a:pPr>
              <a:spcBef>
                <a:spcPct val="50000"/>
              </a:spcBef>
            </a:pPr>
            <a:r>
              <a:rPr lang="zh-CN" altLang="en-US" sz="2800" b="1">
                <a:solidFill>
                  <a:srgbClr val="FF0066"/>
                </a:solidFill>
                <a:latin typeface="Times New Roman" panose="02020603050405020304" pitchFamily="18" charset="0"/>
              </a:rPr>
              <a:t>能概括全文，总括王叔远技艺高超的词是：</a:t>
            </a:r>
          </a:p>
          <a:p>
            <a:pPr>
              <a:spcBef>
                <a:spcPct val="50000"/>
              </a:spcBef>
            </a:pPr>
            <a:endParaRPr lang="zh-CN" altLang="en-US" sz="2800" b="1">
              <a:solidFill>
                <a:srgbClr val="FF0066"/>
              </a:solidFill>
              <a:latin typeface="Times New Roman" panose="02020603050405020304" pitchFamily="18" charset="0"/>
            </a:endParaRPr>
          </a:p>
          <a:p>
            <a:pPr>
              <a:spcBef>
                <a:spcPct val="50000"/>
              </a:spcBef>
            </a:pPr>
            <a:r>
              <a:rPr lang="zh-CN" altLang="en-US" sz="2800" b="1">
                <a:solidFill>
                  <a:srgbClr val="FF0066"/>
                </a:solidFill>
                <a:latin typeface="Times New Roman" panose="02020603050405020304" pitchFamily="18" charset="0"/>
              </a:rPr>
              <a:t>找出表现核舟主题的句子。</a:t>
            </a:r>
          </a:p>
          <a:p>
            <a:pPr>
              <a:spcBef>
                <a:spcPct val="50000"/>
              </a:spcBef>
            </a:pPr>
            <a:endParaRPr lang="zh-CN" altLang="en-US" sz="2800" b="1">
              <a:solidFill>
                <a:srgbClr val="FF0066"/>
              </a:solidFill>
              <a:latin typeface="Times New Roman" panose="02020603050405020304" pitchFamily="18" charset="0"/>
            </a:endParaRPr>
          </a:p>
          <a:p>
            <a:pPr>
              <a:spcBef>
                <a:spcPct val="50000"/>
              </a:spcBef>
            </a:pPr>
            <a:r>
              <a:rPr lang="zh-CN" altLang="en-US" sz="2800" b="1">
                <a:solidFill>
                  <a:srgbClr val="FF0066"/>
                </a:solidFill>
                <a:latin typeface="Times New Roman" panose="02020603050405020304" pitchFamily="18" charset="0"/>
              </a:rPr>
              <a:t>找出原料小而表现题材广的句子。</a:t>
            </a:r>
          </a:p>
          <a:p>
            <a:pPr>
              <a:spcBef>
                <a:spcPct val="50000"/>
              </a:spcBef>
            </a:pPr>
            <a:endParaRPr lang="zh-CN" altLang="en-US" sz="2800" b="1">
              <a:solidFill>
                <a:srgbClr val="FF0066"/>
              </a:solidFill>
              <a:latin typeface="Times New Roman" panose="02020603050405020304" pitchFamily="18" charset="0"/>
            </a:endParaRPr>
          </a:p>
          <a:p>
            <a:pPr>
              <a:spcBef>
                <a:spcPct val="50000"/>
              </a:spcBef>
            </a:pPr>
            <a:r>
              <a:rPr lang="zh-CN" altLang="en-US" sz="2800" b="1">
                <a:solidFill>
                  <a:srgbClr val="FF0066"/>
                </a:solidFill>
                <a:latin typeface="Times New Roman" panose="02020603050405020304" pitchFamily="18" charset="0"/>
              </a:rPr>
              <a:t>说明构思巧妙、技艺精湛的句子。</a:t>
            </a:r>
          </a:p>
        </p:txBody>
      </p:sp>
      <p:sp>
        <p:nvSpPr>
          <p:cNvPr id="19460" name="文本框 19459"/>
          <p:cNvSpPr txBox="1"/>
          <p:nvPr/>
        </p:nvSpPr>
        <p:spPr>
          <a:xfrm>
            <a:off x="2895600" y="2971800"/>
            <a:ext cx="4319588" cy="521970"/>
          </a:xfrm>
          <a:prstGeom prst="rect">
            <a:avLst/>
          </a:prstGeom>
          <a:noFill/>
          <a:ln w="9525">
            <a:noFill/>
          </a:ln>
        </p:spPr>
        <p:txBody>
          <a:bodyPr>
            <a:spAutoFit/>
          </a:bodyPr>
          <a:lstStyle/>
          <a:p>
            <a:pPr>
              <a:spcBef>
                <a:spcPct val="50000"/>
              </a:spcBef>
            </a:pPr>
            <a:r>
              <a:rPr lang="zh-CN" altLang="en-US" sz="2800" b="1">
                <a:solidFill>
                  <a:srgbClr val="0066FF"/>
                </a:solidFill>
                <a:latin typeface="Times New Roman" panose="02020603050405020304" pitchFamily="18" charset="0"/>
              </a:rPr>
              <a:t>盖大苏泛赤壁云。</a:t>
            </a:r>
          </a:p>
        </p:txBody>
      </p:sp>
      <p:sp>
        <p:nvSpPr>
          <p:cNvPr id="19461" name="文本框 19460"/>
          <p:cNvSpPr txBox="1"/>
          <p:nvPr/>
        </p:nvSpPr>
        <p:spPr>
          <a:xfrm>
            <a:off x="2819400" y="4114800"/>
            <a:ext cx="5976938" cy="953135"/>
          </a:xfrm>
          <a:prstGeom prst="rect">
            <a:avLst/>
          </a:prstGeom>
          <a:noFill/>
          <a:ln w="9525">
            <a:noFill/>
          </a:ln>
        </p:spPr>
        <p:txBody>
          <a:bodyPr>
            <a:spAutoFit/>
          </a:bodyPr>
          <a:lstStyle/>
          <a:p>
            <a:pPr>
              <a:spcBef>
                <a:spcPct val="50000"/>
              </a:spcBef>
            </a:pPr>
            <a:r>
              <a:rPr lang="zh-CN" altLang="en-US" sz="2800" b="1">
                <a:solidFill>
                  <a:srgbClr val="0066FF"/>
                </a:solidFill>
                <a:latin typeface="Times New Roman" panose="02020603050405020304" pitchFamily="18" charset="0"/>
              </a:rPr>
              <a:t>能以径寸之木，为宫室、器皿、人物、以至鸟兽、木石。</a:t>
            </a:r>
          </a:p>
        </p:txBody>
      </p:sp>
      <p:sp>
        <p:nvSpPr>
          <p:cNvPr id="19462" name="文本框 19461"/>
          <p:cNvSpPr txBox="1"/>
          <p:nvPr/>
        </p:nvSpPr>
        <p:spPr>
          <a:xfrm>
            <a:off x="2895600" y="5562600"/>
            <a:ext cx="4608513" cy="521970"/>
          </a:xfrm>
          <a:prstGeom prst="rect">
            <a:avLst/>
          </a:prstGeom>
          <a:noFill/>
          <a:ln w="9525">
            <a:noFill/>
          </a:ln>
        </p:spPr>
        <p:txBody>
          <a:bodyPr>
            <a:spAutoFit/>
          </a:bodyPr>
          <a:lstStyle/>
          <a:p>
            <a:pPr>
              <a:spcBef>
                <a:spcPct val="50000"/>
              </a:spcBef>
            </a:pPr>
            <a:r>
              <a:rPr lang="zh-CN" altLang="en-US" sz="2800" b="1">
                <a:solidFill>
                  <a:srgbClr val="0066FF"/>
                </a:solidFill>
                <a:latin typeface="Times New Roman" panose="02020603050405020304" pitchFamily="18" charset="0"/>
              </a:rPr>
              <a:t>罔不因势象形，各具情态。</a:t>
            </a:r>
          </a:p>
        </p:txBody>
      </p:sp>
      <p:pic>
        <p:nvPicPr>
          <p:cNvPr id="19463" name="图片 19462" descr="01-03-001-02"/>
          <p:cNvPicPr>
            <a:picLocks noChangeAspect="1"/>
          </p:cNvPicPr>
          <p:nvPr/>
        </p:nvPicPr>
        <p:blipFill>
          <a:blip r:embed="rId5"/>
          <a:stretch>
            <a:fillRect/>
          </a:stretch>
        </p:blipFill>
        <p:spPr>
          <a:xfrm>
            <a:off x="2133600" y="2438400"/>
            <a:ext cx="523875" cy="523875"/>
          </a:xfrm>
          <a:prstGeom prst="rect">
            <a:avLst/>
          </a:prstGeom>
          <a:noFill/>
          <a:ln w="9525">
            <a:noFill/>
          </a:ln>
        </p:spPr>
      </p:pic>
      <p:pic>
        <p:nvPicPr>
          <p:cNvPr id="19464" name="图片 19463" descr="01-03-001-02"/>
          <p:cNvPicPr>
            <a:picLocks noChangeAspect="1"/>
          </p:cNvPicPr>
          <p:nvPr/>
        </p:nvPicPr>
        <p:blipFill>
          <a:blip r:embed="rId5"/>
          <a:stretch>
            <a:fillRect/>
          </a:stretch>
        </p:blipFill>
        <p:spPr>
          <a:xfrm>
            <a:off x="2057400" y="3657600"/>
            <a:ext cx="523875" cy="523875"/>
          </a:xfrm>
          <a:prstGeom prst="rect">
            <a:avLst/>
          </a:prstGeom>
          <a:noFill/>
          <a:ln w="9525">
            <a:noFill/>
          </a:ln>
        </p:spPr>
      </p:pic>
      <p:pic>
        <p:nvPicPr>
          <p:cNvPr id="19465" name="图片 19464" descr="01-03-001-02"/>
          <p:cNvPicPr>
            <a:picLocks noChangeAspect="1"/>
          </p:cNvPicPr>
          <p:nvPr/>
        </p:nvPicPr>
        <p:blipFill>
          <a:blip r:embed="rId5"/>
          <a:stretch>
            <a:fillRect/>
          </a:stretch>
        </p:blipFill>
        <p:spPr>
          <a:xfrm>
            <a:off x="2057400" y="5029200"/>
            <a:ext cx="523875" cy="523875"/>
          </a:xfrm>
          <a:prstGeom prst="rect">
            <a:avLst/>
          </a:prstGeom>
          <a:noFill/>
          <a:ln w="9525">
            <a:noFill/>
          </a:ln>
        </p:spPr>
      </p:pic>
      <p:pic>
        <p:nvPicPr>
          <p:cNvPr id="19466" name="图片 19465" descr="01-03-001-02"/>
          <p:cNvPicPr>
            <a:picLocks noChangeAspect="1"/>
          </p:cNvPicPr>
          <p:nvPr/>
        </p:nvPicPr>
        <p:blipFill>
          <a:blip r:embed="rId5"/>
          <a:stretch>
            <a:fillRect/>
          </a:stretch>
        </p:blipFill>
        <p:spPr>
          <a:xfrm>
            <a:off x="2133600" y="1066800"/>
            <a:ext cx="523875" cy="523875"/>
          </a:xfrm>
          <a:prstGeom prst="rect">
            <a:avLst/>
          </a:prstGeom>
          <a:noFill/>
          <a:ln w="9525">
            <a:noFill/>
          </a:ln>
        </p:spPr>
      </p:pic>
      <p:sp>
        <p:nvSpPr>
          <p:cNvPr id="19467" name="文本框 19466"/>
          <p:cNvSpPr txBox="1"/>
          <p:nvPr/>
        </p:nvSpPr>
        <p:spPr>
          <a:xfrm>
            <a:off x="3048000" y="1728788"/>
            <a:ext cx="2184400" cy="583565"/>
          </a:xfrm>
          <a:prstGeom prst="rect">
            <a:avLst/>
          </a:prstGeom>
          <a:noFill/>
          <a:ln w="9525">
            <a:noFill/>
          </a:ln>
        </p:spPr>
        <p:txBody>
          <a:bodyPr>
            <a:spAutoFit/>
          </a:bodyPr>
          <a:lstStyle/>
          <a:p>
            <a:r>
              <a:rPr lang="zh-CN" altLang="en-US" sz="3200" b="1">
                <a:solidFill>
                  <a:srgbClr val="0066FF"/>
                </a:solidFill>
                <a:latin typeface="Times New Roman" panose="02020603050405020304" pitchFamily="18" charset="0"/>
              </a:rPr>
              <a:t>奇巧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anim calcmode="lin" valueType="num">
                                      <p:cBhvr>
                                        <p:cTn id="7" dur="1" fill="hold"/>
                                        <p:tgtEl>
                                          <p:spTgt spid="19459"/>
                                        </p:tgtEl>
                                      </p:cBhvr>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4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46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wipe(down)">
                                      <p:cBhvr>
                                        <p:cTn id="20" dur="500"/>
                                        <p:tgtEl>
                                          <p:spTgt spid="1946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46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0481"/>
          <p:cNvSpPr txBox="1"/>
          <p:nvPr/>
        </p:nvSpPr>
        <p:spPr>
          <a:xfrm>
            <a:off x="2351088" y="1071563"/>
            <a:ext cx="2952750" cy="706755"/>
          </a:xfrm>
          <a:prstGeom prst="rect">
            <a:avLst/>
          </a:prstGeom>
          <a:noFill/>
          <a:ln w="9525">
            <a:noFill/>
          </a:ln>
        </p:spPr>
        <p:txBody>
          <a:bodyPr>
            <a:spAutoFit/>
          </a:bodyPr>
          <a:lstStyle/>
          <a:p>
            <a:pPr>
              <a:spcBef>
                <a:spcPct val="50000"/>
              </a:spcBef>
            </a:pPr>
            <a:r>
              <a:rPr lang="zh-CN" altLang="en-US" sz="4000">
                <a:solidFill>
                  <a:srgbClr val="3333CC"/>
                </a:solidFill>
                <a:latin typeface="Times New Roman" panose="02020603050405020304" pitchFamily="18" charset="0"/>
                <a:ea typeface="华文隶书" pitchFamily="2" charset="-122"/>
              </a:rPr>
              <a:t>说明对象</a:t>
            </a:r>
            <a:r>
              <a:rPr lang="zh-CN" altLang="en-US" sz="4000">
                <a:solidFill>
                  <a:srgbClr val="FFFF66"/>
                </a:solidFill>
                <a:latin typeface="Times New Roman" panose="02020603050405020304" pitchFamily="18" charset="0"/>
                <a:ea typeface="华文隶书" pitchFamily="2" charset="-122"/>
              </a:rPr>
              <a:t>：</a:t>
            </a:r>
            <a:endParaRPr lang="zh-CN" altLang="en-US" sz="4000">
              <a:solidFill>
                <a:srgbClr val="CC0000"/>
              </a:solidFill>
              <a:latin typeface="Times New Roman" panose="02020603050405020304" pitchFamily="18" charset="0"/>
              <a:ea typeface="华文隶书" pitchFamily="2" charset="-122"/>
            </a:endParaRPr>
          </a:p>
        </p:txBody>
      </p:sp>
      <p:sp>
        <p:nvSpPr>
          <p:cNvPr id="20483" name="文本框 20482"/>
          <p:cNvSpPr txBox="1"/>
          <p:nvPr/>
        </p:nvSpPr>
        <p:spPr>
          <a:xfrm>
            <a:off x="2343150" y="1905000"/>
            <a:ext cx="6705600" cy="706755"/>
          </a:xfrm>
          <a:prstGeom prst="rect">
            <a:avLst/>
          </a:prstGeom>
          <a:noFill/>
          <a:ln w="9525">
            <a:noFill/>
          </a:ln>
        </p:spPr>
        <p:txBody>
          <a:bodyPr>
            <a:spAutoFit/>
          </a:bodyPr>
          <a:lstStyle/>
          <a:p>
            <a:pPr>
              <a:spcBef>
                <a:spcPct val="50000"/>
              </a:spcBef>
            </a:pPr>
            <a:r>
              <a:rPr lang="zh-CN" altLang="en-US" sz="4000">
                <a:solidFill>
                  <a:srgbClr val="3333CC"/>
                </a:solidFill>
                <a:latin typeface="Times New Roman" panose="02020603050405020304" pitchFamily="18" charset="0"/>
                <a:ea typeface="隶书" pitchFamily="1" charset="-122"/>
              </a:rPr>
              <a:t>说明对象的特征：</a:t>
            </a:r>
          </a:p>
        </p:txBody>
      </p:sp>
      <p:sp>
        <p:nvSpPr>
          <p:cNvPr id="20484" name="文本框 20483"/>
          <p:cNvSpPr txBox="1"/>
          <p:nvPr/>
        </p:nvSpPr>
        <p:spPr>
          <a:xfrm>
            <a:off x="4151313" y="2708275"/>
            <a:ext cx="5638800" cy="645160"/>
          </a:xfrm>
          <a:prstGeom prst="rect">
            <a:avLst/>
          </a:prstGeom>
          <a:noFill/>
          <a:ln w="9525">
            <a:noFill/>
          </a:ln>
        </p:spPr>
        <p:txBody>
          <a:bodyPr>
            <a:spAutoFit/>
          </a:bodyPr>
          <a:lstStyle/>
          <a:p>
            <a:pPr>
              <a:spcBef>
                <a:spcPct val="50000"/>
              </a:spcBef>
            </a:pPr>
            <a:r>
              <a:rPr lang="zh-CN" altLang="en-US" sz="3600">
                <a:solidFill>
                  <a:srgbClr val="CC0000"/>
                </a:solidFill>
                <a:latin typeface="Times New Roman" panose="02020603050405020304" pitchFamily="18" charset="0"/>
                <a:ea typeface="华文行楷" pitchFamily="2" charset="-122"/>
              </a:rPr>
              <a:t>体积上：小</a:t>
            </a:r>
          </a:p>
        </p:txBody>
      </p:sp>
      <p:sp>
        <p:nvSpPr>
          <p:cNvPr id="20485" name="文本框 20484"/>
          <p:cNvSpPr txBox="1"/>
          <p:nvPr/>
        </p:nvSpPr>
        <p:spPr>
          <a:xfrm>
            <a:off x="4151313" y="4005263"/>
            <a:ext cx="5334000" cy="645160"/>
          </a:xfrm>
          <a:prstGeom prst="rect">
            <a:avLst/>
          </a:prstGeom>
          <a:noFill/>
          <a:ln w="9525">
            <a:noFill/>
          </a:ln>
        </p:spPr>
        <p:txBody>
          <a:bodyPr>
            <a:spAutoFit/>
          </a:bodyPr>
          <a:lstStyle/>
          <a:p>
            <a:pPr>
              <a:spcBef>
                <a:spcPct val="50000"/>
              </a:spcBef>
            </a:pPr>
            <a:r>
              <a:rPr lang="zh-CN" altLang="en-US" sz="3600">
                <a:solidFill>
                  <a:srgbClr val="CC0000"/>
                </a:solidFill>
                <a:latin typeface="Times New Roman" panose="02020603050405020304" pitchFamily="18" charset="0"/>
                <a:ea typeface="华文行楷" pitchFamily="2" charset="-122"/>
              </a:rPr>
              <a:t>构思上：巧</a:t>
            </a:r>
          </a:p>
        </p:txBody>
      </p:sp>
      <p:sp>
        <p:nvSpPr>
          <p:cNvPr id="20486" name="文本框 20485"/>
          <p:cNvSpPr txBox="1"/>
          <p:nvPr/>
        </p:nvSpPr>
        <p:spPr>
          <a:xfrm>
            <a:off x="4151313" y="5445125"/>
            <a:ext cx="8153400" cy="645160"/>
          </a:xfrm>
          <a:prstGeom prst="rect">
            <a:avLst/>
          </a:prstGeom>
          <a:noFill/>
          <a:ln w="9525">
            <a:noFill/>
          </a:ln>
        </p:spPr>
        <p:txBody>
          <a:bodyPr>
            <a:spAutoFit/>
          </a:bodyPr>
          <a:lstStyle/>
          <a:p>
            <a:pPr>
              <a:spcBef>
                <a:spcPct val="50000"/>
              </a:spcBef>
            </a:pPr>
            <a:r>
              <a:rPr lang="zh-CN" altLang="en-US" sz="3600">
                <a:solidFill>
                  <a:srgbClr val="CC0000"/>
                </a:solidFill>
                <a:latin typeface="Times New Roman" panose="02020603050405020304" pitchFamily="18" charset="0"/>
                <a:ea typeface="华文行楷" pitchFamily="2" charset="-122"/>
              </a:rPr>
              <a:t>雕刻的人、物、字数量上：多</a:t>
            </a:r>
          </a:p>
        </p:txBody>
      </p:sp>
      <p:sp>
        <p:nvSpPr>
          <p:cNvPr id="20487" name="文本框 20486"/>
          <p:cNvSpPr txBox="1"/>
          <p:nvPr/>
        </p:nvSpPr>
        <p:spPr>
          <a:xfrm>
            <a:off x="2246313" y="3860800"/>
            <a:ext cx="1905000" cy="829945"/>
          </a:xfrm>
          <a:prstGeom prst="rect">
            <a:avLst/>
          </a:prstGeom>
          <a:noFill/>
          <a:ln w="9525">
            <a:noFill/>
          </a:ln>
        </p:spPr>
        <p:txBody>
          <a:bodyPr>
            <a:spAutoFit/>
          </a:bodyPr>
          <a:lstStyle/>
          <a:p>
            <a:pPr>
              <a:spcBef>
                <a:spcPct val="50000"/>
              </a:spcBef>
            </a:pPr>
            <a:r>
              <a:rPr lang="zh-CN" altLang="en-US" sz="4800">
                <a:solidFill>
                  <a:srgbClr val="990099"/>
                </a:solidFill>
                <a:latin typeface="Times New Roman" panose="02020603050405020304" pitchFamily="18" charset="0"/>
                <a:ea typeface="隶书" pitchFamily="1" charset="-122"/>
              </a:rPr>
              <a:t>奇巧</a:t>
            </a:r>
          </a:p>
        </p:txBody>
      </p:sp>
      <p:sp>
        <p:nvSpPr>
          <p:cNvPr id="20488" name="左大括号 20487"/>
          <p:cNvSpPr/>
          <p:nvPr/>
        </p:nvSpPr>
        <p:spPr>
          <a:xfrm>
            <a:off x="3863975" y="2781300"/>
            <a:ext cx="174625" cy="3384550"/>
          </a:xfrm>
          <a:prstGeom prst="leftBrace">
            <a:avLst>
              <a:gd name="adj1" fmla="val 207188"/>
              <a:gd name="adj2" fmla="val 46699"/>
            </a:avLst>
          </a:prstGeom>
          <a:noFill/>
          <a:ln w="57150" cap="flat" cmpd="sng">
            <a:solidFill>
              <a:srgbClr val="CC0000"/>
            </a:solidFill>
            <a:prstDash val="solid"/>
            <a:headEnd type="none" w="med" len="med"/>
            <a:tailEnd type="none" w="med" len="med"/>
          </a:ln>
        </p:spPr>
        <p:txBody>
          <a:bodyPr wrap="none" anchor="ctr"/>
          <a:lstStyle/>
          <a:p>
            <a:pPr algn="ctr"/>
            <a:endParaRPr lang="zh-CN" altLang="en-US" sz="3200" dirty="0">
              <a:solidFill>
                <a:srgbClr val="FF3300"/>
              </a:solidFill>
              <a:latin typeface="Times New Roman" panose="02020603050405020304" pitchFamily="18" charset="0"/>
            </a:endParaRPr>
          </a:p>
        </p:txBody>
      </p:sp>
      <p:sp>
        <p:nvSpPr>
          <p:cNvPr id="20489" name="文本框 20488"/>
          <p:cNvSpPr txBox="1"/>
          <p:nvPr/>
        </p:nvSpPr>
        <p:spPr>
          <a:xfrm>
            <a:off x="2351088" y="115888"/>
            <a:ext cx="7632700" cy="645160"/>
          </a:xfrm>
          <a:prstGeom prst="rect">
            <a:avLst/>
          </a:prstGeom>
          <a:noFill/>
          <a:ln w="9525">
            <a:noFill/>
          </a:ln>
        </p:spPr>
        <p:txBody>
          <a:bodyPr>
            <a:spAutoFit/>
          </a:bodyPr>
          <a:lstStyle/>
          <a:p>
            <a:pPr>
              <a:spcBef>
                <a:spcPct val="50000"/>
              </a:spcBef>
            </a:pPr>
            <a:r>
              <a:rPr lang="zh-CN" altLang="en-US" sz="3600" b="1">
                <a:solidFill>
                  <a:srgbClr val="000000"/>
                </a:solidFill>
                <a:latin typeface="华文隶书" pitchFamily="2" charset="-122"/>
                <a:ea typeface="华文隶书" pitchFamily="2" charset="-122"/>
              </a:rPr>
              <a:t>研读第</a:t>
            </a:r>
            <a:r>
              <a:rPr lang="en-US" altLang="zh-CN" sz="3600" b="1">
                <a:solidFill>
                  <a:srgbClr val="000000"/>
                </a:solidFill>
                <a:latin typeface="华文隶书" pitchFamily="2" charset="-122"/>
                <a:ea typeface="华文隶书" pitchFamily="2" charset="-122"/>
              </a:rPr>
              <a:t>2-----5</a:t>
            </a:r>
            <a:r>
              <a:rPr lang="zh-CN" altLang="en-US" sz="3600" b="1">
                <a:solidFill>
                  <a:srgbClr val="000000"/>
                </a:solidFill>
                <a:latin typeface="华文隶书" pitchFamily="2" charset="-122"/>
                <a:ea typeface="华文隶书" pitchFamily="2" charset="-122"/>
              </a:rPr>
              <a:t>段，思考讨论：</a:t>
            </a:r>
            <a:endParaRPr lang="zh-CN" altLang="en-US" sz="2400">
              <a:solidFill>
                <a:srgbClr val="000000"/>
              </a:solidFill>
              <a:latin typeface="华文隶书" pitchFamily="2" charset="-122"/>
              <a:ea typeface="华文隶书" pitchFamily="2" charset="-122"/>
            </a:endParaRPr>
          </a:p>
        </p:txBody>
      </p:sp>
      <p:sp>
        <p:nvSpPr>
          <p:cNvPr id="20490" name="文本框 20489"/>
          <p:cNvSpPr txBox="1"/>
          <p:nvPr/>
        </p:nvSpPr>
        <p:spPr>
          <a:xfrm>
            <a:off x="5303838" y="908050"/>
            <a:ext cx="2592387" cy="1014730"/>
          </a:xfrm>
          <a:prstGeom prst="rect">
            <a:avLst/>
          </a:prstGeom>
          <a:noFill/>
          <a:ln w="9525">
            <a:noFill/>
          </a:ln>
        </p:spPr>
        <p:txBody>
          <a:bodyPr>
            <a:spAutoFit/>
          </a:bodyPr>
          <a:lstStyle/>
          <a:p>
            <a:pPr>
              <a:spcBef>
                <a:spcPct val="50000"/>
              </a:spcBef>
            </a:pPr>
            <a:r>
              <a:rPr lang="zh-CN" altLang="en-US" sz="6000" b="1">
                <a:solidFill>
                  <a:srgbClr val="FF9900"/>
                </a:solidFill>
                <a:latin typeface="Times New Roman" panose="02020603050405020304" pitchFamily="18" charset="0"/>
                <a:ea typeface="华文行楷" pitchFamily="2" charset="-122"/>
              </a:rPr>
              <a:t>核舟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strips(downLeft)">
                                      <p:cBhvr>
                                        <p:cTn id="12" dur="500"/>
                                        <p:tgtEl>
                                          <p:spTgt spid="2048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strips(downLeft)">
                                      <p:cBhvr>
                                        <p:cTn id="17" dur="500"/>
                                        <p:tgtEl>
                                          <p:spTgt spid="2048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strips(downLeft)">
                                      <p:cBhvr>
                                        <p:cTn id="22" dur="500"/>
                                        <p:tgtEl>
                                          <p:spTgt spid="2048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checkerboard(across)">
                                      <p:cBhvr>
                                        <p:cTn id="31" dur="500"/>
                                        <p:tgtEl>
                                          <p:spTgt spid="20487"/>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p:bldP spid="20487" grpId="0"/>
      <p:bldP spid="20488" grpId="0" bldLvl="0" animBg="1"/>
      <p:bldP spid="204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1505"/>
          <p:cNvSpPr txBox="1"/>
          <p:nvPr/>
        </p:nvSpPr>
        <p:spPr>
          <a:xfrm>
            <a:off x="2208213" y="2317750"/>
            <a:ext cx="7409180" cy="1322070"/>
          </a:xfrm>
          <a:prstGeom prst="rect">
            <a:avLst/>
          </a:prstGeom>
          <a:noFill/>
          <a:ln w="9525">
            <a:noFill/>
          </a:ln>
        </p:spPr>
        <p:txBody>
          <a:bodyPr wrap="none" anchor="t">
            <a:spAutoFit/>
          </a:bodyPr>
          <a:lstStyle/>
          <a:p>
            <a:r>
              <a:rPr lang="zh-CN" altLang="en-US" sz="3600">
                <a:solidFill>
                  <a:srgbClr val="FF0000"/>
                </a:solidFill>
                <a:latin typeface="Times New Roman" panose="02020603050405020304" pitchFamily="18" charset="0"/>
                <a:ea typeface="华文行楷" pitchFamily="2" charset="-122"/>
              </a:rPr>
              <a:t> </a:t>
            </a:r>
            <a:r>
              <a:rPr lang="zh-CN" altLang="en-US" sz="4000">
                <a:solidFill>
                  <a:srgbClr val="FF3300"/>
                </a:solidFill>
                <a:latin typeface="Times New Roman" panose="02020603050405020304" pitchFamily="18" charset="0"/>
                <a:ea typeface="华文行楷" pitchFamily="2" charset="-122"/>
                <a:hlinkClick r:id="rId2" action="ppaction://hlinksldjump"/>
              </a:rPr>
              <a:t>苏轼、黄庭坚、佛印三人各有何</a:t>
            </a:r>
          </a:p>
          <a:p>
            <a:r>
              <a:rPr lang="zh-CN" altLang="en-US" sz="4000">
                <a:solidFill>
                  <a:srgbClr val="FF3300"/>
                </a:solidFill>
                <a:latin typeface="Times New Roman" panose="02020603050405020304" pitchFamily="18" charset="0"/>
                <a:ea typeface="华文行楷" pitchFamily="2" charset="-122"/>
                <a:hlinkClick r:id="rId2" action="ppaction://hlinksldjump"/>
              </a:rPr>
              <a:t>       不同的表现？</a:t>
            </a:r>
            <a:endParaRPr lang="zh-CN" altLang="en-US" sz="4000">
              <a:solidFill>
                <a:srgbClr val="FF3300"/>
              </a:solidFill>
              <a:latin typeface="Times New Roman" panose="02020603050405020304" pitchFamily="18" charset="0"/>
              <a:ea typeface="华文行楷" pitchFamily="2" charset="-122"/>
            </a:endParaRPr>
          </a:p>
        </p:txBody>
      </p:sp>
      <p:sp>
        <p:nvSpPr>
          <p:cNvPr id="21507" name="矩形 21506" descr="纸袋"/>
          <p:cNvSpPr/>
          <p:nvPr/>
        </p:nvSpPr>
        <p:spPr>
          <a:xfrm>
            <a:off x="2351088" y="476250"/>
            <a:ext cx="1944687" cy="1008063"/>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008000"/>
                  </a:solidFill>
                  <a:prstDash val="solid"/>
                  <a:headEnd type="none" w="med" len="med"/>
                  <a:tailEnd type="none" w="med" len="med"/>
                </a:ln>
                <a:blipFill rotWithShape="0">
                  <a:blip r:embed="rId3"/>
                </a:blipFill>
                <a:effectLst>
                  <a:outerShdw dist="563972" dir="14049740" sx="125000" sy="125000" algn="tl" rotWithShape="0">
                    <a:srgbClr val="C7DFD3">
                      <a:alpha val="78000"/>
                    </a:srgbClr>
                  </a:outerShdw>
                </a:effectLst>
                <a:latin typeface="华文新魏" panose="02010800040101010101" pitchFamily="2" charset="-122"/>
                <a:ea typeface="华文新魏" panose="02010800040101010101" pitchFamily="2" charset="-122"/>
              </a:rPr>
              <a:t>讨论</a:t>
            </a:r>
          </a:p>
        </p:txBody>
      </p:sp>
      <p:pic>
        <p:nvPicPr>
          <p:cNvPr id="21508" name="图片 21507" descr="002"/>
          <p:cNvPicPr>
            <a:picLocks noChangeAspect="1"/>
          </p:cNvPicPr>
          <p:nvPr/>
        </p:nvPicPr>
        <p:blipFill>
          <a:blip r:embed="rId4">
            <a:clrChange>
              <a:clrFrom>
                <a:srgbClr val="FFFFFF"/>
              </a:clrFrom>
              <a:clrTo>
                <a:srgbClr val="FFFFFF">
                  <a:alpha val="0"/>
                </a:srgbClr>
              </a:clrTo>
            </a:clrChange>
            <a:lum bright="6000" contrast="-30000"/>
          </a:blip>
          <a:stretch>
            <a:fillRect/>
          </a:stretch>
        </p:blipFill>
        <p:spPr>
          <a:xfrm>
            <a:off x="5303838" y="3860800"/>
            <a:ext cx="4752975" cy="237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22529"/>
          <p:cNvSpPr txBox="1"/>
          <p:nvPr/>
        </p:nvSpPr>
        <p:spPr>
          <a:xfrm>
            <a:off x="2063750" y="1052513"/>
            <a:ext cx="8353425" cy="583565"/>
          </a:xfrm>
          <a:prstGeom prst="rect">
            <a:avLst/>
          </a:prstGeom>
          <a:noFill/>
          <a:ln w="9525">
            <a:noFill/>
          </a:ln>
        </p:spPr>
        <p:txBody>
          <a:bodyPr>
            <a:spAutoFit/>
          </a:bodyPr>
          <a:lstStyle/>
          <a:p>
            <a:pPr>
              <a:spcBef>
                <a:spcPct val="50000"/>
              </a:spcBef>
            </a:pPr>
            <a:r>
              <a:rPr lang="zh-CN" altLang="en-US" sz="3200" b="1">
                <a:solidFill>
                  <a:srgbClr val="008000"/>
                </a:solidFill>
                <a:latin typeface="Times New Roman" panose="02020603050405020304" pitchFamily="18" charset="0"/>
                <a:ea typeface="华文中宋" panose="02010600040101010101" pitchFamily="2" charset="-122"/>
              </a:rPr>
              <a:t>描述“舟子”神情动作渲染了一种什么氛围？</a:t>
            </a:r>
          </a:p>
        </p:txBody>
      </p:sp>
      <p:sp>
        <p:nvSpPr>
          <p:cNvPr id="22531" name="矩形 22530"/>
          <p:cNvSpPr/>
          <p:nvPr/>
        </p:nvSpPr>
        <p:spPr>
          <a:xfrm>
            <a:off x="2351088" y="2060575"/>
            <a:ext cx="7848600" cy="4399915"/>
          </a:xfrm>
          <a:prstGeom prst="rect">
            <a:avLst/>
          </a:prstGeom>
          <a:noFill/>
          <a:ln w="9525">
            <a:noFill/>
          </a:ln>
        </p:spPr>
        <p:txBody>
          <a:bodyPr>
            <a:spAutoFit/>
          </a:bodyPr>
          <a:lstStyle/>
          <a:p>
            <a:r>
              <a:rPr lang="zh-CN" altLang="en-US" sz="4000" b="1">
                <a:solidFill>
                  <a:srgbClr val="000000"/>
                </a:solidFill>
                <a:latin typeface="隶书" pitchFamily="1" charset="-122"/>
                <a:ea typeface="隶书" pitchFamily="1" charset="-122"/>
              </a:rPr>
              <a:t>    一舟子“若啸呼状”，显得悠然自得；另一舟子“视端容寂，若听茶声然”，显得从容自若。</a:t>
            </a:r>
          </a:p>
          <a:p>
            <a:r>
              <a:rPr lang="zh-CN" altLang="en-US" sz="4000" b="1">
                <a:solidFill>
                  <a:srgbClr val="000000"/>
                </a:solidFill>
                <a:latin typeface="隶书" pitchFamily="1" charset="-122"/>
                <a:ea typeface="隶书" pitchFamily="1" charset="-122"/>
              </a:rPr>
              <a:t>    两舟子共同营造了一种愉悦、轻松、自由自在的气氛。加上舟尾横卧的舟楫，更加暗示了一种放任自流的悠闲境界。</a:t>
            </a:r>
          </a:p>
        </p:txBody>
      </p:sp>
      <p:sp>
        <p:nvSpPr>
          <p:cNvPr id="22532" name="矩形 22531"/>
          <p:cNvSpPr/>
          <p:nvPr/>
        </p:nvSpPr>
        <p:spPr>
          <a:xfrm>
            <a:off x="1774825" y="188913"/>
            <a:ext cx="1728788" cy="792162"/>
          </a:xfrm>
          <a:prstGeom prst="rect">
            <a:avLst/>
          </a:prstGeom>
        </p:spPr>
        <p:txBody>
          <a:bodyPr wrap="none" fromWordArt="1">
            <a:prstTxWarp prst="textPlain">
              <a:avLst>
                <a:gd name="adj" fmla="val 50000"/>
              </a:avLst>
            </a:prstTxWarp>
            <a:normAutofit/>
          </a:bodyPr>
          <a:lstStyle/>
          <a:p>
            <a:pPr algn="ctr"/>
            <a:r>
              <a:rPr lang="zh-CN" altLang="en-US" sz="44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8000"/>
                    </a:srgbClr>
                  </a:outerShdw>
                </a:effectLst>
                <a:latin typeface="华文行楷" charset="0"/>
                <a:ea typeface="华文行楷" charset="0"/>
              </a:rPr>
              <a:t>探究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3553"/>
          <p:cNvSpPr txBox="1"/>
          <p:nvPr/>
        </p:nvSpPr>
        <p:spPr>
          <a:xfrm>
            <a:off x="2424113" y="1052513"/>
            <a:ext cx="7775575" cy="1198880"/>
          </a:xfrm>
          <a:prstGeom prst="rect">
            <a:avLst/>
          </a:prstGeom>
          <a:noFill/>
          <a:ln w="9525">
            <a:noFill/>
          </a:ln>
        </p:spPr>
        <p:txBody>
          <a:bodyPr>
            <a:spAutoFit/>
          </a:bodyPr>
          <a:lstStyle/>
          <a:p>
            <a:pPr>
              <a:spcBef>
                <a:spcPct val="50000"/>
              </a:spcBef>
            </a:pPr>
            <a:r>
              <a:rPr lang="zh-CN" altLang="en-US" sz="3600" b="1">
                <a:solidFill>
                  <a:srgbClr val="008000"/>
                </a:solidFill>
                <a:latin typeface="华文中宋" panose="02010600040101010101" pitchFamily="2" charset="-122"/>
                <a:ea typeface="华文中宋" panose="02010600040101010101" pitchFamily="2" charset="-122"/>
              </a:rPr>
              <a:t>      写正面用了三段文字，写船背面为什么只用一小段文字呢？</a:t>
            </a:r>
          </a:p>
        </p:txBody>
      </p:sp>
      <p:sp>
        <p:nvSpPr>
          <p:cNvPr id="23555" name="文本框 23554"/>
          <p:cNvSpPr txBox="1"/>
          <p:nvPr/>
        </p:nvSpPr>
        <p:spPr>
          <a:xfrm>
            <a:off x="2495550" y="2997200"/>
            <a:ext cx="7004050" cy="2122805"/>
          </a:xfrm>
          <a:prstGeom prst="rect">
            <a:avLst/>
          </a:prstGeom>
          <a:noFill/>
          <a:ln w="9525">
            <a:noFill/>
          </a:ln>
        </p:spPr>
        <p:txBody>
          <a:bodyPr>
            <a:spAutoFit/>
          </a:bodyPr>
          <a:lstStyle/>
          <a:p>
            <a:pPr>
              <a:spcBef>
                <a:spcPct val="50000"/>
              </a:spcBef>
            </a:pPr>
            <a:r>
              <a:rPr lang="zh-CN" altLang="en-US" sz="4400" b="1">
                <a:solidFill>
                  <a:srgbClr val="990099"/>
                </a:solidFill>
                <a:latin typeface="华文隶书" pitchFamily="2" charset="-122"/>
                <a:ea typeface="华文隶书" pitchFamily="2" charset="-122"/>
              </a:rPr>
              <a:t>       这是为了突出“核舟”的主题，同时也表现作者主次分明的技巧。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 fill="hold"/>
                                        <p:tgtEl>
                                          <p:spTgt spid="23555"/>
                                        </p:tgtEl>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4577"/>
          <p:cNvSpPr txBox="1"/>
          <p:nvPr/>
        </p:nvSpPr>
        <p:spPr>
          <a:xfrm>
            <a:off x="2270125" y="2992438"/>
            <a:ext cx="309880" cy="460375"/>
          </a:xfrm>
          <a:prstGeom prst="rect">
            <a:avLst/>
          </a:prstGeom>
          <a:noFill/>
          <a:ln w="9525">
            <a:noFill/>
          </a:ln>
        </p:spPr>
        <p:txBody>
          <a:bodyPr wrap="none" anchor="t">
            <a:spAutoFit/>
          </a:bodyPr>
          <a:lstStyle/>
          <a:p>
            <a:endParaRPr lang="zh-CN" altLang="en-US" sz="2400" dirty="0">
              <a:latin typeface="Times New Roman" panose="02020603050405020304" pitchFamily="18" charset="0"/>
            </a:endParaRPr>
          </a:p>
        </p:txBody>
      </p:sp>
      <p:sp>
        <p:nvSpPr>
          <p:cNvPr id="24579" name="矩形 24578"/>
          <p:cNvSpPr/>
          <p:nvPr/>
        </p:nvSpPr>
        <p:spPr>
          <a:xfrm>
            <a:off x="2063750" y="404813"/>
            <a:ext cx="7772400" cy="1447800"/>
          </a:xfrm>
          <a:prstGeom prst="rect">
            <a:avLst/>
          </a:prstGeom>
          <a:noFill/>
          <a:ln w="9525">
            <a:noFill/>
          </a:ln>
        </p:spPr>
        <p:txBody>
          <a:bodyPr anchor="ctr"/>
          <a:lstStyle/>
          <a:p>
            <a:r>
              <a:rPr lang="zh-CN" altLang="en-US" sz="3600" b="1">
                <a:latin typeface="Times New Roman" panose="02020603050405020304" pitchFamily="18" charset="0"/>
                <a:ea typeface="隶书" pitchFamily="1" charset="-122"/>
              </a:rPr>
              <a:t>      研读末段，作者为什么要统计“核舟”上的物品、文字的数目？</a:t>
            </a:r>
          </a:p>
        </p:txBody>
      </p:sp>
      <p:sp>
        <p:nvSpPr>
          <p:cNvPr id="24580" name="文本框 24579"/>
          <p:cNvSpPr txBox="1"/>
          <p:nvPr/>
        </p:nvSpPr>
        <p:spPr>
          <a:xfrm>
            <a:off x="2346325" y="4287838"/>
            <a:ext cx="309880" cy="460375"/>
          </a:xfrm>
          <a:prstGeom prst="rect">
            <a:avLst/>
          </a:prstGeom>
          <a:noFill/>
          <a:ln w="9525">
            <a:noFill/>
          </a:ln>
        </p:spPr>
        <p:txBody>
          <a:bodyPr wrap="none" anchor="t">
            <a:spAutoFit/>
          </a:bodyPr>
          <a:lstStyle/>
          <a:p>
            <a:endParaRPr lang="zh-CN" altLang="en-US" sz="2400" dirty="0">
              <a:latin typeface="Times New Roman" panose="02020603050405020304" pitchFamily="18" charset="0"/>
            </a:endParaRPr>
          </a:p>
        </p:txBody>
      </p:sp>
      <p:sp>
        <p:nvSpPr>
          <p:cNvPr id="24581" name="文本框 24580"/>
          <p:cNvSpPr txBox="1"/>
          <p:nvPr/>
        </p:nvSpPr>
        <p:spPr>
          <a:xfrm>
            <a:off x="1919288" y="2205038"/>
            <a:ext cx="8001000" cy="4523105"/>
          </a:xfrm>
          <a:prstGeom prst="rect">
            <a:avLst/>
          </a:prstGeom>
          <a:noFill/>
          <a:ln w="9525">
            <a:noFill/>
          </a:ln>
        </p:spPr>
        <p:txBody>
          <a:bodyPr>
            <a:spAutoFit/>
          </a:bodyPr>
          <a:lstStyle/>
          <a:p>
            <a:r>
              <a:rPr lang="zh-CN" altLang="en-US" sz="3600" b="1">
                <a:solidFill>
                  <a:srgbClr val="CC0066"/>
                </a:solidFill>
                <a:latin typeface="华文中宋" panose="02010600040101010101" pitchFamily="2" charset="-122"/>
                <a:ea typeface="华文中宋" panose="02010600040101010101" pitchFamily="2" charset="-122"/>
              </a:rPr>
              <a:t>      </a:t>
            </a:r>
            <a:r>
              <a:rPr lang="zh-CN" altLang="en-US" sz="3600" b="1">
                <a:solidFill>
                  <a:srgbClr val="000000"/>
                </a:solidFill>
                <a:latin typeface="华文中宋" panose="02010600040101010101" pitchFamily="2" charset="-122"/>
                <a:ea typeface="华文中宋" panose="02010600040101010101" pitchFamily="2" charset="-122"/>
              </a:rPr>
              <a:t>使读者得出</a:t>
            </a:r>
            <a:r>
              <a:rPr lang="zh-CN" altLang="en-US" sz="3600" b="1">
                <a:solidFill>
                  <a:srgbClr val="FF0000"/>
                </a:solidFill>
                <a:latin typeface="华文中宋" panose="02010600040101010101" pitchFamily="2" charset="-122"/>
                <a:ea typeface="华文中宋" panose="02010600040101010101" pitchFamily="2" charset="-122"/>
              </a:rPr>
              <a:t>核舟容量大、所刻景物甚多</a:t>
            </a:r>
            <a:r>
              <a:rPr lang="zh-CN" altLang="en-US" sz="3600" b="1">
                <a:solidFill>
                  <a:srgbClr val="000000"/>
                </a:solidFill>
                <a:latin typeface="华文中宋" panose="02010600040101010101" pitchFamily="2" charset="-122"/>
                <a:ea typeface="华文中宋" panose="02010600040101010101" pitchFamily="2" charset="-122"/>
              </a:rPr>
              <a:t>的结论。再用“而计其长曾不盈寸”与之对比，使人们更强烈地感到这个玲珑剔透、精美绝伦的艺术品有巧夺天工之妙。以此突出雕刻精湛的技艺，自然引出下句的赞叹语句。</a:t>
            </a:r>
            <a:r>
              <a:rPr lang="zh-CN" altLang="en-US" sz="3600" b="1">
                <a:solidFill>
                  <a:srgbClr val="FF0000"/>
                </a:solidFill>
                <a:latin typeface="华文中宋" panose="02010600040101010101" pitchFamily="2" charset="-122"/>
                <a:ea typeface="华文中宋" panose="02010600040101010101" pitchFamily="2" charset="-122"/>
              </a:rPr>
              <a:t>与第一自然段相照应</a:t>
            </a:r>
            <a:r>
              <a:rPr lang="en-US" altLang="zh-CN" sz="3600" b="1">
                <a:solidFill>
                  <a:srgbClr val="FF0000"/>
                </a:solidFill>
                <a:latin typeface="华文中宋" panose="02010600040101010101" pitchFamily="2" charset="-122"/>
                <a:ea typeface="华文中宋" panose="02010600040101010101" pitchFamily="2" charset="-122"/>
              </a:rPr>
              <a:t>,</a:t>
            </a:r>
            <a:r>
              <a:rPr lang="zh-CN" altLang="en-US" sz="3600" b="1">
                <a:solidFill>
                  <a:srgbClr val="FF0000"/>
                </a:solidFill>
                <a:latin typeface="华文中宋" panose="02010600040101010101" pitchFamily="2" charset="-122"/>
                <a:ea typeface="华文中宋" panose="02010600040101010101" pitchFamily="2" charset="-122"/>
              </a:rPr>
              <a:t>突出中心</a:t>
            </a:r>
            <a:r>
              <a:rPr lang="zh-CN" altLang="en-US" sz="3600" b="1">
                <a:solidFill>
                  <a:srgbClr val="000000"/>
                </a:solidFill>
                <a:latin typeface="华文中宋" panose="02010600040101010101" pitchFamily="2" charset="-122"/>
                <a:ea typeface="华文中宋" panose="02010600040101010101" pitchFamily="2" charset="-122"/>
              </a:rPr>
              <a:t>。</a:t>
            </a:r>
          </a:p>
          <a:p>
            <a:endParaRPr lang="zh-CN" altLang="en-US" sz="3600" b="1">
              <a:solidFill>
                <a:srgbClr val="000000"/>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ox(in)">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55297"/>
          <p:cNvSpPr txBox="1"/>
          <p:nvPr/>
        </p:nvSpPr>
        <p:spPr>
          <a:xfrm>
            <a:off x="1524000" y="908050"/>
            <a:ext cx="9144000" cy="5939155"/>
          </a:xfrm>
          <a:prstGeom prst="rect">
            <a:avLst/>
          </a:prstGeom>
          <a:noFill/>
          <a:ln w="9525">
            <a:noFill/>
          </a:ln>
        </p:spPr>
        <p:txBody>
          <a:bodyPr>
            <a:spAutoFit/>
          </a:bodyPr>
          <a:lstStyle/>
          <a:p>
            <a:pPr>
              <a:spcBef>
                <a:spcPct val="50000"/>
              </a:spcBef>
            </a:pPr>
            <a:r>
              <a:rPr lang="en-US" altLang="zh-CN" sz="3600" b="1" noProof="1">
                <a:effectLst>
                  <a:outerShdw blurRad="38100" dist="38100" dir="2700000">
                    <a:srgbClr val="FFFFFF"/>
                  </a:outerShdw>
                </a:effectLst>
                <a:latin typeface="宋体" panose="02010600030101010101" pitchFamily="2" charset="-122"/>
                <a:ea typeface="宋体" panose="02010600030101010101" pitchFamily="2" charset="-122"/>
                <a:cs typeface="+mn-ea"/>
              </a:rPr>
              <a:t>    </a:t>
            </a:r>
            <a:r>
              <a:rPr lang="zh-CN" altLang="en-US" sz="4000" b="1" noProof="1">
                <a:latin typeface="宋体" panose="02010600030101010101" pitchFamily="2" charset="-122"/>
                <a:ea typeface="宋体" panose="02010600030101010101" pitchFamily="2" charset="-122"/>
                <a:cs typeface="+mn-ea"/>
              </a:rPr>
              <a:t>是微型雕刻的简称，是一种以刀代笔，以精小细微为特征的独具风格的艺术形式。雕刻时肉眼看不见， 凭感觉运刀，靠经验完成创作，因而人们又称之为“神刻意雕”，作品具有“微中藏世界，石上读华章”之妙趣。</a:t>
            </a:r>
            <a:endParaRPr lang="zh-CN" altLang="en-US" sz="4000" b="1" noProof="1">
              <a:latin typeface="宋体" panose="02010600030101010101" pitchFamily="2" charset="-122"/>
              <a:ea typeface="宋体" panose="02010600030101010101" pitchFamily="2" charset="-122"/>
            </a:endParaRPr>
          </a:p>
          <a:p>
            <a:pPr>
              <a:spcBef>
                <a:spcPct val="50000"/>
              </a:spcBef>
            </a:pPr>
            <a:r>
              <a:rPr lang="zh-CN" altLang="en-US" sz="4000" b="1" noProof="1">
                <a:latin typeface="宋体" panose="02010600030101010101" pitchFamily="2" charset="-122"/>
                <a:ea typeface="宋体" panose="02010600030101010101" pitchFamily="2" charset="-122"/>
                <a:cs typeface="+mn-ea"/>
              </a:rPr>
              <a:t>    微雕艺术越来越为人们热爱，越来越被艺术家、鉴赏家、收藏家重视，世界上正在形成一股微雕艺术热。 </a:t>
            </a:r>
            <a:endParaRPr lang="zh-CN" altLang="en-US" sz="4000" b="1" noProof="1">
              <a:latin typeface="宋体" panose="02010600030101010101" pitchFamily="2" charset="-122"/>
              <a:ea typeface="宋体" panose="02010600030101010101" pitchFamily="2" charset="-122"/>
            </a:endParaRPr>
          </a:p>
        </p:txBody>
      </p:sp>
      <p:sp>
        <p:nvSpPr>
          <p:cNvPr id="2050" name="文本框 55298"/>
          <p:cNvSpPr txBox="1"/>
          <p:nvPr/>
        </p:nvSpPr>
        <p:spPr>
          <a:xfrm>
            <a:off x="4583113" y="0"/>
            <a:ext cx="2952750" cy="829945"/>
          </a:xfrm>
          <a:prstGeom prst="rect">
            <a:avLst/>
          </a:prstGeom>
          <a:noFill/>
          <a:ln w="9525">
            <a:noFill/>
          </a:ln>
        </p:spPr>
        <p:txBody>
          <a:bodyPr>
            <a:spAutoFit/>
          </a:bodyPr>
          <a:lstStyle/>
          <a:p>
            <a:pPr algn="ctr">
              <a:spcBef>
                <a:spcPct val="50000"/>
              </a:spcBef>
            </a:pPr>
            <a:r>
              <a:rPr lang="zh-CN" altLang="en-US" sz="4800" b="1" dirty="0">
                <a:solidFill>
                  <a:srgbClr val="FF0000"/>
                </a:solidFill>
                <a:latin typeface="Tahoma" panose="020B0604030504040204" pitchFamily="34" charset="0"/>
                <a:ea typeface="华文行楷" pitchFamily="2" charset="-122"/>
              </a:rPr>
              <a:t>微  雕</a:t>
            </a:r>
          </a:p>
        </p:txBody>
      </p:sp>
      <p:pic>
        <p:nvPicPr>
          <p:cNvPr id="2051" name="图片 11274" descr="t015f2610feadc0b6a7"/>
          <p:cNvPicPr>
            <a:picLocks noChangeAspect="1"/>
          </p:cNvPicPr>
          <p:nvPr/>
        </p:nvPicPr>
        <p:blipFill>
          <a:blip r:embed="rId2"/>
          <a:stretch>
            <a:fillRect/>
          </a:stretch>
        </p:blipFill>
        <p:spPr>
          <a:xfrm>
            <a:off x="1524000" y="96838"/>
            <a:ext cx="1008063" cy="1223962"/>
          </a:xfrm>
          <a:prstGeom prst="rect">
            <a:avLst/>
          </a:prstGeom>
          <a:noFill/>
          <a:ln w="9525">
            <a:noFill/>
          </a:ln>
        </p:spPr>
      </p:pic>
    </p:spTree>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5601"/>
          <p:cNvSpPr>
            <a:spLocks noGrp="1"/>
          </p:cNvSpPr>
          <p:nvPr>
            <p:ph type="title"/>
          </p:nvPr>
        </p:nvSpPr>
        <p:spPr>
          <a:xfrm>
            <a:off x="1992313" y="1052513"/>
            <a:ext cx="8424862" cy="1438275"/>
          </a:xfrm>
        </p:spPr>
        <p:txBody>
          <a:bodyPr anchor="ctr"/>
          <a:lstStyle/>
          <a:p>
            <a:pPr algn="l"/>
            <a:r>
              <a:rPr lang="zh-CN" altLang="en-US" sz="3200" b="1"/>
              <a:t>     本文题目有“记”字，是否意味着是记叙文？它与</a:t>
            </a:r>
            <a:r>
              <a:rPr lang="en-US" altLang="zh-CN" sz="3200" b="1"/>
              <a:t>《</a:t>
            </a:r>
            <a:r>
              <a:rPr lang="zh-CN" altLang="en-US" sz="3200" b="1"/>
              <a:t>桃花源记</a:t>
            </a:r>
            <a:r>
              <a:rPr lang="en-US" altLang="zh-CN" sz="3200" b="1"/>
              <a:t>》</a:t>
            </a:r>
            <a:r>
              <a:rPr lang="zh-CN" altLang="en-US" sz="3200" b="1"/>
              <a:t>是不是同一种文体？</a:t>
            </a:r>
          </a:p>
        </p:txBody>
      </p:sp>
      <p:sp>
        <p:nvSpPr>
          <p:cNvPr id="25603" name="文本占位符 25602"/>
          <p:cNvSpPr>
            <a:spLocks noGrp="1"/>
          </p:cNvSpPr>
          <p:nvPr>
            <p:ph idx="1"/>
          </p:nvPr>
        </p:nvSpPr>
        <p:spPr>
          <a:xfrm>
            <a:off x="1919288" y="4221163"/>
            <a:ext cx="8229600" cy="1944687"/>
          </a:xfrm>
        </p:spPr>
        <p:txBody>
          <a:bodyPr/>
          <a:lstStyle/>
          <a:p>
            <a:pPr>
              <a:lnSpc>
                <a:spcPct val="90000"/>
              </a:lnSpc>
            </a:pPr>
            <a:r>
              <a:rPr lang="zh-CN" altLang="en-US" sz="2800" b="1">
                <a:solidFill>
                  <a:srgbClr val="FF3300"/>
                </a:solidFill>
                <a:latin typeface="楷体_GB2312" panose="02010609030101010101" pitchFamily="49" charset="-122"/>
                <a:ea typeface="楷体_GB2312" panose="02010609030101010101" pitchFamily="49" charset="-122"/>
              </a:rPr>
              <a:t>从对象看</a:t>
            </a:r>
            <a:r>
              <a:rPr lang="zh-CN" altLang="en-US" sz="2800" b="1">
                <a:latin typeface="楷体_GB2312" panose="02010609030101010101" pitchFamily="49" charset="-122"/>
                <a:ea typeface="楷体_GB2312" panose="02010609030101010101" pitchFamily="49" charset="-122"/>
              </a:rPr>
              <a:t>，</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桃花源记</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记的是</a:t>
            </a:r>
            <a:r>
              <a:rPr lang="zh-CN" altLang="en-US" sz="2800" b="1">
                <a:solidFill>
                  <a:schemeClr val="tx2"/>
                </a:solidFill>
                <a:latin typeface="楷体_GB2312" panose="02010609030101010101" pitchFamily="49" charset="-122"/>
                <a:ea typeface="楷体_GB2312" panose="02010609030101010101" pitchFamily="49" charset="-122"/>
              </a:rPr>
              <a:t>事</a:t>
            </a:r>
            <a:r>
              <a:rPr lang="zh-CN" altLang="en-US" sz="2800" b="1">
                <a:latin typeface="楷体_GB2312" panose="02010609030101010101" pitchFamily="49" charset="-122"/>
                <a:ea typeface="楷体_GB2312" panose="02010609030101010101" pitchFamily="49" charset="-122"/>
              </a:rPr>
              <a:t>，是</a:t>
            </a:r>
            <a:r>
              <a:rPr lang="zh-CN" altLang="en-US" sz="2800" b="1">
                <a:solidFill>
                  <a:schemeClr val="tx2"/>
                </a:solidFill>
                <a:latin typeface="楷体_GB2312" panose="02010609030101010101" pitchFamily="49" charset="-122"/>
                <a:ea typeface="楷体_GB2312" panose="02010609030101010101" pitchFamily="49" charset="-122"/>
              </a:rPr>
              <a:t>记叙文</a:t>
            </a:r>
            <a:r>
              <a:rPr lang="zh-CN" altLang="en-US" sz="2800" b="1">
                <a:latin typeface="楷体_GB2312" panose="02010609030101010101" pitchFamily="49" charset="-122"/>
                <a:ea typeface="楷体_GB2312" panose="02010609030101010101" pitchFamily="49" charset="-122"/>
              </a:rPr>
              <a:t>；而</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核舟记</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记的是</a:t>
            </a:r>
            <a:r>
              <a:rPr lang="zh-CN" altLang="en-US" sz="2800" b="1">
                <a:solidFill>
                  <a:schemeClr val="tx2"/>
                </a:solidFill>
                <a:latin typeface="楷体_GB2312" panose="02010609030101010101" pitchFamily="49" charset="-122"/>
                <a:ea typeface="楷体_GB2312" panose="02010609030101010101" pitchFamily="49" charset="-122"/>
              </a:rPr>
              <a:t>工艺品</a:t>
            </a:r>
            <a:r>
              <a:rPr lang="zh-CN" altLang="en-US" sz="2800" b="1">
                <a:latin typeface="楷体_GB2312" panose="02010609030101010101" pitchFamily="49" charset="-122"/>
                <a:ea typeface="楷体_GB2312" panose="02010609030101010101" pitchFamily="49" charset="-122"/>
              </a:rPr>
              <a:t>，是</a:t>
            </a:r>
            <a:r>
              <a:rPr lang="zh-CN" altLang="en-US" sz="2800" b="1">
                <a:solidFill>
                  <a:schemeClr val="tx2"/>
                </a:solidFill>
                <a:latin typeface="楷体_GB2312" panose="02010609030101010101" pitchFamily="49" charset="-122"/>
                <a:ea typeface="楷体_GB2312" panose="02010609030101010101" pitchFamily="49" charset="-122"/>
              </a:rPr>
              <a:t>说明文</a:t>
            </a:r>
            <a:r>
              <a:rPr lang="zh-CN" altLang="en-US" sz="2800" b="1">
                <a:latin typeface="楷体_GB2312" panose="02010609030101010101" pitchFamily="49" charset="-122"/>
                <a:ea typeface="楷体_GB2312" panose="02010609030101010101" pitchFamily="49" charset="-122"/>
              </a:rPr>
              <a:t>。</a:t>
            </a:r>
          </a:p>
          <a:p>
            <a:pPr>
              <a:lnSpc>
                <a:spcPct val="90000"/>
              </a:lnSpc>
            </a:pPr>
            <a:r>
              <a:rPr lang="zh-CN" altLang="en-US" sz="2800" b="1">
                <a:solidFill>
                  <a:srgbClr val="FF3300"/>
                </a:solidFill>
                <a:latin typeface="楷体_GB2312" panose="02010609030101010101" pitchFamily="49" charset="-122"/>
                <a:ea typeface="楷体_GB2312" panose="02010609030101010101" pitchFamily="49" charset="-122"/>
              </a:rPr>
              <a:t>从语言看</a:t>
            </a:r>
            <a:r>
              <a:rPr lang="zh-CN" altLang="en-US" sz="2800" b="1">
                <a:latin typeface="楷体_GB2312" panose="02010609030101010101" pitchFamily="49" charset="-122"/>
                <a:ea typeface="楷体_GB2312" panose="02010609030101010101" pitchFamily="49" charset="-122"/>
              </a:rPr>
              <a:t>， </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桃花源记</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多用</a:t>
            </a:r>
            <a:r>
              <a:rPr lang="zh-CN" altLang="en-US" sz="2800" b="1">
                <a:solidFill>
                  <a:schemeClr val="tx2"/>
                </a:solidFill>
                <a:latin typeface="楷体_GB2312" panose="02010609030101010101" pitchFamily="49" charset="-122"/>
                <a:ea typeface="楷体_GB2312" panose="02010609030101010101" pitchFamily="49" charset="-122"/>
              </a:rPr>
              <a:t>描写</a:t>
            </a:r>
            <a:r>
              <a:rPr lang="zh-CN" altLang="en-US" sz="2800" b="1">
                <a:latin typeface="楷体_GB2312" panose="02010609030101010101" pitchFamily="49" charset="-122"/>
                <a:ea typeface="楷体_GB2312" panose="02010609030101010101" pitchFamily="49" charset="-122"/>
              </a:rPr>
              <a:t>；而</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核舟记</a:t>
            </a:r>
            <a:r>
              <a:rPr lang="en-US" altLang="zh-CN" sz="2800" b="1">
                <a:latin typeface="楷体_GB2312" panose="02010609030101010101" pitchFamily="49" charset="-122"/>
                <a:ea typeface="楷体_GB2312" panose="02010609030101010101" pitchFamily="49" charset="-122"/>
              </a:rPr>
              <a:t>》</a:t>
            </a:r>
            <a:r>
              <a:rPr lang="zh-CN" altLang="en-US" sz="2800" b="1">
                <a:latin typeface="楷体_GB2312" panose="02010609030101010101" pitchFamily="49" charset="-122"/>
                <a:ea typeface="楷体_GB2312" panose="02010609030101010101" pitchFamily="49" charset="-122"/>
              </a:rPr>
              <a:t>则多用</a:t>
            </a:r>
            <a:r>
              <a:rPr lang="zh-CN" altLang="en-US" sz="2800" b="1">
                <a:solidFill>
                  <a:schemeClr val="tx2"/>
                </a:solidFill>
                <a:latin typeface="楷体_GB2312" panose="02010609030101010101" pitchFamily="49" charset="-122"/>
                <a:ea typeface="楷体_GB2312" panose="02010609030101010101" pitchFamily="49" charset="-122"/>
              </a:rPr>
              <a:t>说明</a:t>
            </a:r>
            <a:r>
              <a:rPr lang="zh-CN" altLang="en-US" sz="2800" b="1">
                <a:latin typeface="楷体_GB2312" panose="02010609030101010101" pitchFamily="49" charset="-122"/>
                <a:ea typeface="楷体_GB2312" panose="02010609030101010101" pitchFamily="49" charset="-122"/>
              </a:rPr>
              <a:t>。</a:t>
            </a:r>
          </a:p>
        </p:txBody>
      </p:sp>
      <p:pic>
        <p:nvPicPr>
          <p:cNvPr id="25604" name="图片 25603" descr="001">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9296400" y="5529263"/>
            <a:ext cx="1143000" cy="1176337"/>
          </a:xfrm>
          <a:prstGeom prst="rect">
            <a:avLst/>
          </a:prstGeom>
          <a:noFill/>
          <a:ln w="9525">
            <a:noFill/>
          </a:ln>
        </p:spPr>
      </p:pic>
      <p:sp>
        <p:nvSpPr>
          <p:cNvPr id="25605" name="矩形 25604"/>
          <p:cNvSpPr/>
          <p:nvPr/>
        </p:nvSpPr>
        <p:spPr>
          <a:xfrm>
            <a:off x="2135188" y="2276475"/>
            <a:ext cx="7772400" cy="1876425"/>
          </a:xfrm>
          <a:prstGeom prst="rect">
            <a:avLst/>
          </a:prstGeom>
          <a:noFill/>
          <a:ln w="9525">
            <a:noFill/>
          </a:ln>
        </p:spPr>
        <p:txBody>
          <a:bodyPr>
            <a:spAutoFit/>
          </a:bodyPr>
          <a:lstStyle/>
          <a:p>
            <a:r>
              <a:rPr lang="zh-CN" altLang="en-US" sz="3200" b="1">
                <a:solidFill>
                  <a:schemeClr val="hlink"/>
                </a:solidFill>
                <a:latin typeface="楷体_GB2312" panose="02010609030101010101" pitchFamily="49" charset="-122"/>
                <a:ea typeface="楷体_GB2312" panose="02010609030101010101" pitchFamily="49" charset="-122"/>
              </a:rPr>
              <a:t>    </a:t>
            </a:r>
            <a:r>
              <a:rPr lang="zh-CN" altLang="en-US" sz="2800" b="1">
                <a:solidFill>
                  <a:schemeClr val="hlink"/>
                </a:solidFill>
                <a:latin typeface="楷体_GB2312" panose="02010609030101010101" pitchFamily="49" charset="-122"/>
                <a:ea typeface="楷体_GB2312" panose="02010609030101010101" pitchFamily="49" charset="-122"/>
              </a:rPr>
              <a:t>这是一篇介绍事物的说明文。题目中的“记”在这里是</a:t>
            </a:r>
            <a:r>
              <a:rPr lang="zh-CN" altLang="en-US" sz="2800" b="1">
                <a:solidFill>
                  <a:srgbClr val="FF3300"/>
                </a:solidFill>
                <a:latin typeface="楷体_GB2312" panose="02010609030101010101" pitchFamily="49" charset="-122"/>
                <a:ea typeface="楷体_GB2312" panose="02010609030101010101" pitchFamily="49" charset="-122"/>
              </a:rPr>
              <a:t>描述、摹写</a:t>
            </a:r>
            <a:r>
              <a:rPr lang="zh-CN" altLang="en-US" sz="2800" b="1">
                <a:solidFill>
                  <a:schemeClr val="hlink"/>
                </a:solidFill>
                <a:latin typeface="楷体_GB2312" panose="02010609030101010101" pitchFamily="49" charset="-122"/>
                <a:ea typeface="楷体_GB2312" panose="02010609030101010101" pitchFamily="49" charset="-122"/>
              </a:rPr>
              <a:t>的意思。文章全面而如实地描述了雕刻在核舟上的人和物，活灵活现，使人能领会神奇的雕刻技巧。</a:t>
            </a:r>
            <a:r>
              <a:rPr lang="zh-CN" altLang="en-US" sz="2800" b="1">
                <a:solidFill>
                  <a:schemeClr val="tx2"/>
                </a:solidFill>
                <a:latin typeface="楷体_GB2312" panose="02010609030101010101" pitchFamily="49" charset="-122"/>
                <a:ea typeface="楷体_GB2312" panose="02010609030101010101" pitchFamily="49" charset="-122"/>
              </a:rPr>
              <a:t> </a:t>
            </a:r>
          </a:p>
        </p:txBody>
      </p:sp>
      <p:sp>
        <p:nvSpPr>
          <p:cNvPr id="25606" name="矩形 25605"/>
          <p:cNvSpPr/>
          <p:nvPr/>
        </p:nvSpPr>
        <p:spPr>
          <a:xfrm>
            <a:off x="1919288" y="260350"/>
            <a:ext cx="4176712" cy="576263"/>
          </a:xfrm>
          <a:prstGeom prst="rect">
            <a:avLst/>
          </a:prstGeom>
        </p:spPr>
        <p:txBody>
          <a:bodyPr wrap="none" fromWordArt="1">
            <a:prstTxWarp prst="textPlain">
              <a:avLst>
                <a:gd name="adj" fmla="val 50000"/>
              </a:avLst>
            </a:prstTxWarp>
            <a:normAutofit fontScale="90000" lnSpcReduction="10000"/>
          </a:bodyPr>
          <a:lstStyle/>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拓展延伸  探究文体</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0-#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0-#ppt_w/2"/>
                                          </p:val>
                                        </p:tav>
                                        <p:tav tm="100000">
                                          <p:val>
                                            <p:strVal val="#ppt_x"/>
                                          </p:val>
                                        </p:tav>
                                      </p:tavLst>
                                    </p:anim>
                                    <p:anim calcmode="lin" valueType="num">
                                      <p:cBhvr additive="base">
                                        <p:cTn id="20"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5603">
                                            <p:txEl>
                                              <p:pRg st="0" end="0"/>
                                            </p:txEl>
                                          </p:spTgt>
                                        </p:tgtEl>
                                        <p:attrNameLst>
                                          <p:attrName>style.visibility</p:attrName>
                                        </p:attrNameLst>
                                      </p:cBhvr>
                                      <p:to>
                                        <p:strVal val="visible"/>
                                      </p:to>
                                    </p:set>
                                    <p:animEffect transition="in" filter="box(out)">
                                      <p:cBhvr>
                                        <p:cTn id="25" dur="500"/>
                                        <p:tgtEl>
                                          <p:spTgt spid="25603">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5603">
                                            <p:txEl>
                                              <p:pRg st="1" end="1"/>
                                            </p:txEl>
                                          </p:spTgt>
                                        </p:tgtEl>
                                        <p:attrNameLst>
                                          <p:attrName>style.visibility</p:attrName>
                                        </p:attrNameLst>
                                      </p:cBhvr>
                                      <p:to>
                                        <p:strVal val="visible"/>
                                      </p:to>
                                    </p:set>
                                    <p:animEffect transition="in" filter="box(out)">
                                      <p:cBhvr>
                                        <p:cTn id="30" dur="500"/>
                                        <p:tgtEl>
                                          <p:spTgt spid="25603">
                                            <p:txEl>
                                              <p:pRg st="1" end="1"/>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6625"/>
          <p:cNvSpPr/>
          <p:nvPr/>
        </p:nvSpPr>
        <p:spPr>
          <a:xfrm>
            <a:off x="1981200" y="609600"/>
            <a:ext cx="8153400" cy="119888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    课文如此细致地介绍核舟这雕刻晶的艺术形象，说明了什么？ </a:t>
            </a:r>
          </a:p>
        </p:txBody>
      </p:sp>
      <p:sp>
        <p:nvSpPr>
          <p:cNvPr id="26627" name="矩形 26626"/>
          <p:cNvSpPr/>
          <p:nvPr/>
        </p:nvSpPr>
        <p:spPr>
          <a:xfrm>
            <a:off x="1828800" y="2590800"/>
            <a:ext cx="8458200" cy="1753235"/>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    说明雕刻家构思的巧妙，赞美他的高超技艺，也显示出我国古代工艺美术的卓越成就。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ppt_w</p:attrName>
                                        </p:attrNameLst>
                                      </p:cBhvr>
                                      <p:tavLst>
                                        <p:tav tm="0">
                                          <p:val>
                                            <p:strVal val="2/3*#ppt_w"/>
                                          </p:val>
                                        </p:tav>
                                        <p:tav tm="100000">
                                          <p:val>
                                            <p:strVal val="#ppt_w"/>
                                          </p:val>
                                        </p:tav>
                                      </p:tavLst>
                                    </p:anim>
                                    <p:anim calcmode="lin" valueType="num">
                                      <p:cBhvr additive="base">
                                        <p:cTn id="8" dur="500" fill="hold"/>
                                        <p:tgtEl>
                                          <p:spTgt spid="266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7649"/>
          <p:cNvSpPr/>
          <p:nvPr/>
        </p:nvSpPr>
        <p:spPr>
          <a:xfrm>
            <a:off x="2133600" y="609600"/>
            <a:ext cx="8153400" cy="119888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题目</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核舟记</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的“记”是不是“记叙”？ </a:t>
            </a:r>
          </a:p>
        </p:txBody>
      </p:sp>
      <p:sp>
        <p:nvSpPr>
          <p:cNvPr id="27651" name="矩形 27650"/>
          <p:cNvSpPr/>
          <p:nvPr/>
        </p:nvSpPr>
        <p:spPr>
          <a:xfrm>
            <a:off x="2057400" y="2133600"/>
            <a:ext cx="8229600" cy="2861310"/>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    这是一篇介绍事物的说明文。题目中的“记”在这里是描述、摹写的意思。文章全面而如实地描述了雕刻在核舟上的人和物，活灵活现，使人能领会神奇的刻工。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ppt_w</p:attrName>
                                        </p:attrNameLst>
                                      </p:cBhvr>
                                      <p:tavLst>
                                        <p:tav tm="0">
                                          <p:val>
                                            <p:strVal val="4/3*#ppt_w"/>
                                          </p:val>
                                        </p:tav>
                                        <p:tav tm="100000">
                                          <p:val>
                                            <p:strVal val="#ppt_w"/>
                                          </p:val>
                                        </p:tav>
                                      </p:tavLst>
                                    </p:anim>
                                    <p:anim calcmode="lin" valueType="num">
                                      <p:cBhvr additive="base">
                                        <p:cTn id="8" dur="500" fill="hold"/>
                                        <p:tgtEl>
                                          <p:spTgt spid="2765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8673"/>
          <p:cNvSpPr/>
          <p:nvPr/>
        </p:nvSpPr>
        <p:spPr>
          <a:xfrm>
            <a:off x="7086600" y="762000"/>
            <a:ext cx="1333500" cy="645160"/>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罕见</a:t>
            </a:r>
          </a:p>
        </p:txBody>
      </p:sp>
      <p:sp>
        <p:nvSpPr>
          <p:cNvPr id="28675" name="矩形 28674"/>
          <p:cNvSpPr/>
          <p:nvPr/>
        </p:nvSpPr>
        <p:spPr>
          <a:xfrm>
            <a:off x="5715000" y="12954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直径</a:t>
            </a:r>
          </a:p>
        </p:txBody>
      </p:sp>
      <p:sp>
        <p:nvSpPr>
          <p:cNvPr id="28676" name="矩形 28675"/>
          <p:cNvSpPr/>
          <p:nvPr/>
        </p:nvSpPr>
        <p:spPr>
          <a:xfrm>
            <a:off x="5257800" y="19050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大约</a:t>
            </a:r>
          </a:p>
        </p:txBody>
      </p:sp>
      <p:sp>
        <p:nvSpPr>
          <p:cNvPr id="28677" name="矩形 28676"/>
          <p:cNvSpPr/>
          <p:nvPr/>
        </p:nvSpPr>
        <p:spPr>
          <a:xfrm>
            <a:off x="5638800" y="24384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高起宽敞</a:t>
            </a:r>
          </a:p>
        </p:txBody>
      </p:sp>
      <p:sp>
        <p:nvSpPr>
          <p:cNvPr id="28678" name="矩形 28677"/>
          <p:cNvSpPr/>
          <p:nvPr/>
        </p:nvSpPr>
        <p:spPr>
          <a:xfrm>
            <a:off x="5181600" y="30480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左右相对</a:t>
            </a:r>
          </a:p>
        </p:txBody>
      </p:sp>
      <p:sp>
        <p:nvSpPr>
          <p:cNvPr id="28679" name="矩形 28678"/>
          <p:cNvSpPr/>
          <p:nvPr/>
        </p:nvSpPr>
        <p:spPr>
          <a:xfrm>
            <a:off x="5791200" y="3657600"/>
            <a:ext cx="156019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非常像</a:t>
            </a:r>
          </a:p>
        </p:txBody>
      </p:sp>
      <p:sp>
        <p:nvSpPr>
          <p:cNvPr id="28680" name="矩形 28679"/>
          <p:cNvSpPr/>
          <p:nvPr/>
        </p:nvSpPr>
        <p:spPr>
          <a:xfrm>
            <a:off x="5715000" y="41910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清清楚楚</a:t>
            </a:r>
          </a:p>
        </p:txBody>
      </p:sp>
      <p:sp>
        <p:nvSpPr>
          <p:cNvPr id="28681" name="矩形 28680"/>
          <p:cNvSpPr/>
          <p:nvPr/>
        </p:nvSpPr>
        <p:spPr>
          <a:xfrm>
            <a:off x="4800600" y="48006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清清楚楚</a:t>
            </a:r>
          </a:p>
        </p:txBody>
      </p:sp>
      <p:sp>
        <p:nvSpPr>
          <p:cNvPr id="28682" name="矩形 28681"/>
          <p:cNvSpPr/>
          <p:nvPr/>
        </p:nvSpPr>
        <p:spPr>
          <a:xfrm>
            <a:off x="5181600" y="5378450"/>
            <a:ext cx="339661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同“屈”，弯曲</a:t>
            </a:r>
          </a:p>
        </p:txBody>
      </p:sp>
      <p:sp>
        <p:nvSpPr>
          <p:cNvPr id="28683" name="矩形 28682"/>
          <p:cNvSpPr/>
          <p:nvPr/>
        </p:nvSpPr>
        <p:spPr>
          <a:xfrm>
            <a:off x="5410200" y="59436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平</a:t>
            </a:r>
          </a:p>
        </p:txBody>
      </p:sp>
      <p:grpSp>
        <p:nvGrpSpPr>
          <p:cNvPr id="28684" name="组合 28683"/>
          <p:cNvGrpSpPr/>
          <p:nvPr/>
        </p:nvGrpSpPr>
        <p:grpSpPr>
          <a:xfrm>
            <a:off x="1905000" y="152400"/>
            <a:ext cx="6934200" cy="6488113"/>
            <a:chOff x="0" y="0"/>
            <a:chExt cx="4368" cy="4087"/>
          </a:xfrm>
        </p:grpSpPr>
        <p:sp>
          <p:nvSpPr>
            <p:cNvPr id="28685" name="矩形 28684"/>
            <p:cNvSpPr/>
            <p:nvPr/>
          </p:nvSpPr>
          <p:spPr>
            <a:xfrm>
              <a:off x="0" y="0"/>
              <a:ext cx="4368" cy="4087"/>
            </a:xfrm>
            <a:prstGeom prst="rect">
              <a:avLst/>
            </a:prstGeom>
            <a:noFill/>
            <a:ln w="9525">
              <a:noFill/>
            </a:ln>
          </p:spPr>
          <p:txBody>
            <a:bodyPr>
              <a:spAutoFit/>
            </a:bodyPr>
            <a:lstStyle/>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1解释下列加点的词。</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⑴明有奇巧人曰王叔远（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⑵能以径寸之木（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⑶高可二黍许（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⑷中轩敞者为舱（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⑸雕栏相望焉（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⑹佛印极类弥勒（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⑺珠可历历数也（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⑻钩画了了（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⑼诎右臂支船（            ）</a:t>
              </a:r>
            </a:p>
            <a:p>
              <a:pPr>
                <a:lnSpc>
                  <a:spcPct val="10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⑽其船背稍夷（      ） </a:t>
              </a:r>
            </a:p>
          </p:txBody>
        </p:sp>
        <p:sp>
          <p:nvSpPr>
            <p:cNvPr id="28686" name="椭圆 28685"/>
            <p:cNvSpPr/>
            <p:nvPr/>
          </p:nvSpPr>
          <p:spPr>
            <a:xfrm>
              <a:off x="1056" y="76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87" name="椭圆 28686"/>
            <p:cNvSpPr/>
            <p:nvPr/>
          </p:nvSpPr>
          <p:spPr>
            <a:xfrm>
              <a:off x="1056" y="110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88" name="椭圆 28687"/>
            <p:cNvSpPr/>
            <p:nvPr/>
          </p:nvSpPr>
          <p:spPr>
            <a:xfrm>
              <a:off x="768" y="148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89" name="椭圆 28688"/>
            <p:cNvSpPr/>
            <p:nvPr/>
          </p:nvSpPr>
          <p:spPr>
            <a:xfrm>
              <a:off x="768" y="182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0" name="椭圆 28689"/>
            <p:cNvSpPr/>
            <p:nvPr/>
          </p:nvSpPr>
          <p:spPr>
            <a:xfrm>
              <a:off x="1008" y="182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1" name="椭圆 28690"/>
            <p:cNvSpPr/>
            <p:nvPr/>
          </p:nvSpPr>
          <p:spPr>
            <a:xfrm>
              <a:off x="1056" y="220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2" name="椭圆 28691"/>
            <p:cNvSpPr/>
            <p:nvPr/>
          </p:nvSpPr>
          <p:spPr>
            <a:xfrm>
              <a:off x="1344" y="220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3" name="椭圆 28692"/>
            <p:cNvSpPr/>
            <p:nvPr/>
          </p:nvSpPr>
          <p:spPr>
            <a:xfrm>
              <a:off x="1056" y="254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4" name="椭圆 28693"/>
            <p:cNvSpPr/>
            <p:nvPr/>
          </p:nvSpPr>
          <p:spPr>
            <a:xfrm>
              <a:off x="1344" y="254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5" name="椭圆 28694"/>
            <p:cNvSpPr/>
            <p:nvPr/>
          </p:nvSpPr>
          <p:spPr>
            <a:xfrm>
              <a:off x="1056" y="292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6" name="椭圆 28695"/>
            <p:cNvSpPr/>
            <p:nvPr/>
          </p:nvSpPr>
          <p:spPr>
            <a:xfrm>
              <a:off x="1344" y="292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7" name="椭圆 28696"/>
            <p:cNvSpPr/>
            <p:nvPr/>
          </p:nvSpPr>
          <p:spPr>
            <a:xfrm>
              <a:off x="1104" y="326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8" name="椭圆 28697"/>
            <p:cNvSpPr/>
            <p:nvPr/>
          </p:nvSpPr>
          <p:spPr>
            <a:xfrm>
              <a:off x="1392" y="3264"/>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699" name="椭圆 28698"/>
            <p:cNvSpPr/>
            <p:nvPr/>
          </p:nvSpPr>
          <p:spPr>
            <a:xfrm>
              <a:off x="480" y="3648"/>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sp>
          <p:nvSpPr>
            <p:cNvPr id="28700" name="椭圆 28699"/>
            <p:cNvSpPr/>
            <p:nvPr/>
          </p:nvSpPr>
          <p:spPr>
            <a:xfrm>
              <a:off x="1584" y="4032"/>
              <a:ext cx="48" cy="48"/>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zh-CN" altLang="en-US"/>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ssolve">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dissolve">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dissolve">
                                      <p:cBhvr>
                                        <p:cTn id="27" dur="500"/>
                                        <p:tgtEl>
                                          <p:spTgt spid="286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9"/>
                                        </p:tgtEl>
                                        <p:attrNameLst>
                                          <p:attrName>style.visibility</p:attrName>
                                        </p:attrNameLst>
                                      </p:cBhvr>
                                      <p:to>
                                        <p:strVal val="visible"/>
                                      </p:to>
                                    </p:set>
                                    <p:animEffect transition="in" filter="dissolve">
                                      <p:cBhvr>
                                        <p:cTn id="32" dur="500"/>
                                        <p:tgtEl>
                                          <p:spTgt spid="2867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dissolve">
                                      <p:cBhvr>
                                        <p:cTn id="37" dur="500"/>
                                        <p:tgtEl>
                                          <p:spTgt spid="286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681"/>
                                        </p:tgtEl>
                                        <p:attrNameLst>
                                          <p:attrName>style.visibility</p:attrName>
                                        </p:attrNameLst>
                                      </p:cBhvr>
                                      <p:to>
                                        <p:strVal val="visible"/>
                                      </p:to>
                                    </p:set>
                                    <p:animEffect transition="in" filter="dissolve">
                                      <p:cBhvr>
                                        <p:cTn id="42" dur="500"/>
                                        <p:tgtEl>
                                          <p:spTgt spid="286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682"/>
                                        </p:tgtEl>
                                        <p:attrNameLst>
                                          <p:attrName>style.visibility</p:attrName>
                                        </p:attrNameLst>
                                      </p:cBhvr>
                                      <p:to>
                                        <p:strVal val="visible"/>
                                      </p:to>
                                    </p:set>
                                    <p:animEffect transition="in" filter="dissolve">
                                      <p:cBhvr>
                                        <p:cTn id="47" dur="500"/>
                                        <p:tgtEl>
                                          <p:spTgt spid="2868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683"/>
                                        </p:tgtEl>
                                        <p:attrNameLst>
                                          <p:attrName>style.visibility</p:attrName>
                                        </p:attrNameLst>
                                      </p:cBhvr>
                                      <p:to>
                                        <p:strVal val="visible"/>
                                      </p:to>
                                    </p:set>
                                    <p:animEffect transition="in" filter="dissolve">
                                      <p:cBhvr>
                                        <p:cTn id="52"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animBg="1"/>
      <p:bldP spid="28679" grpId="0" animBg="1"/>
      <p:bldP spid="28680" grpId="0" animBg="1"/>
      <p:bldP spid="28681" grpId="0" animBg="1"/>
      <p:bldP spid="28682" grpId="0" animBg="1"/>
      <p:bldP spid="286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9697"/>
          <p:cNvSpPr/>
          <p:nvPr/>
        </p:nvSpPr>
        <p:spPr>
          <a:xfrm>
            <a:off x="2209800" y="1447800"/>
            <a:ext cx="7848600" cy="2584450"/>
          </a:xfrm>
          <a:prstGeom prst="rect">
            <a:avLst/>
          </a:prstGeom>
          <a:noFill/>
          <a:ln w="9525">
            <a:noFill/>
          </a:ln>
        </p:spPr>
        <p:txBody>
          <a:bodyPr>
            <a:spAutoFit/>
          </a:bodyPr>
          <a:lstStyle/>
          <a:p>
            <a:pPr>
              <a:lnSpc>
                <a:spcPct val="150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2给下列句子用“／”划出朗诵节奏。</a:t>
            </a:r>
          </a:p>
          <a:p>
            <a:pPr>
              <a:lnSpc>
                <a:spcPct val="150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⑴虞 山 王 毅 叔 远 甫 刻。</a:t>
            </a:r>
          </a:p>
          <a:p>
            <a:pPr>
              <a:lnSpc>
                <a:spcPct val="150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⑵中 峨 冠 而 多 髯 者 为 东 坡。 </a:t>
            </a:r>
          </a:p>
        </p:txBody>
      </p:sp>
      <p:sp>
        <p:nvSpPr>
          <p:cNvPr id="29699" name="矩形 29698"/>
          <p:cNvSpPr/>
          <p:nvPr/>
        </p:nvSpPr>
        <p:spPr>
          <a:xfrm>
            <a:off x="3657600" y="2438400"/>
            <a:ext cx="795020" cy="829945"/>
          </a:xfrm>
          <a:prstGeom prst="rect">
            <a:avLst/>
          </a:prstGeom>
          <a:noFill/>
          <a:ln w="9525">
            <a:noFill/>
          </a:ln>
        </p:spPr>
        <p:txBody>
          <a:bodyPr wrap="none" anchor="t">
            <a:spAutoFit/>
          </a:bodyPr>
          <a:lstStyle/>
          <a:p>
            <a:r>
              <a:rPr lang="zh-CN" altLang="en-US" sz="4800" b="1">
                <a:solidFill>
                  <a:schemeClr val="tx2"/>
                </a:solidFill>
                <a:latin typeface="楷体_GB2312" panose="02010609030101010101" pitchFamily="49" charset="-122"/>
                <a:ea typeface="楷体_GB2312" panose="02010609030101010101" pitchFamily="49" charset="-122"/>
              </a:rPr>
              <a:t>／</a:t>
            </a:r>
          </a:p>
        </p:txBody>
      </p:sp>
      <p:sp>
        <p:nvSpPr>
          <p:cNvPr id="29700" name="矩形 29699"/>
          <p:cNvSpPr/>
          <p:nvPr/>
        </p:nvSpPr>
        <p:spPr>
          <a:xfrm>
            <a:off x="4992688" y="2438400"/>
            <a:ext cx="795020" cy="829945"/>
          </a:xfrm>
          <a:prstGeom prst="rect">
            <a:avLst/>
          </a:prstGeom>
          <a:noFill/>
          <a:ln w="9525">
            <a:noFill/>
          </a:ln>
        </p:spPr>
        <p:txBody>
          <a:bodyPr wrap="none" anchor="t">
            <a:spAutoFit/>
          </a:bodyPr>
          <a:lstStyle/>
          <a:p>
            <a:r>
              <a:rPr lang="zh-CN" altLang="en-US" sz="4800" b="1">
                <a:solidFill>
                  <a:schemeClr val="tx2"/>
                </a:solidFill>
                <a:latin typeface="楷体_GB2312" panose="02010609030101010101" pitchFamily="49" charset="-122"/>
                <a:ea typeface="楷体_GB2312" panose="02010609030101010101" pitchFamily="49" charset="-122"/>
              </a:rPr>
              <a:t>／</a:t>
            </a:r>
          </a:p>
        </p:txBody>
      </p:sp>
      <p:sp>
        <p:nvSpPr>
          <p:cNvPr id="29701" name="矩形 29700"/>
          <p:cNvSpPr/>
          <p:nvPr/>
        </p:nvSpPr>
        <p:spPr>
          <a:xfrm>
            <a:off x="7050088" y="2452688"/>
            <a:ext cx="795020" cy="829945"/>
          </a:xfrm>
          <a:prstGeom prst="rect">
            <a:avLst/>
          </a:prstGeom>
          <a:noFill/>
          <a:ln w="9525">
            <a:noFill/>
          </a:ln>
        </p:spPr>
        <p:txBody>
          <a:bodyPr wrap="none" anchor="t">
            <a:spAutoFit/>
          </a:bodyPr>
          <a:lstStyle/>
          <a:p>
            <a:r>
              <a:rPr lang="zh-CN" altLang="en-US" sz="4800" b="1">
                <a:solidFill>
                  <a:schemeClr val="tx2"/>
                </a:solidFill>
                <a:latin typeface="楷体_GB2312" panose="02010609030101010101" pitchFamily="49" charset="-122"/>
                <a:ea typeface="楷体_GB2312" panose="02010609030101010101" pitchFamily="49" charset="-122"/>
              </a:rPr>
              <a:t>／</a:t>
            </a:r>
          </a:p>
        </p:txBody>
      </p:sp>
      <p:sp>
        <p:nvSpPr>
          <p:cNvPr id="29702" name="矩形 29701"/>
          <p:cNvSpPr/>
          <p:nvPr/>
        </p:nvSpPr>
        <p:spPr>
          <a:xfrm>
            <a:off x="2895600" y="3276600"/>
            <a:ext cx="795020" cy="829945"/>
          </a:xfrm>
          <a:prstGeom prst="rect">
            <a:avLst/>
          </a:prstGeom>
          <a:noFill/>
          <a:ln w="9525">
            <a:noFill/>
          </a:ln>
        </p:spPr>
        <p:txBody>
          <a:bodyPr wrap="none" anchor="t">
            <a:spAutoFit/>
          </a:bodyPr>
          <a:lstStyle/>
          <a:p>
            <a:r>
              <a:rPr lang="zh-CN" altLang="en-US" sz="4800" b="1">
                <a:solidFill>
                  <a:schemeClr val="tx2"/>
                </a:solidFill>
                <a:latin typeface="楷体_GB2312" panose="02010609030101010101" pitchFamily="49" charset="-122"/>
                <a:ea typeface="楷体_GB2312" panose="02010609030101010101" pitchFamily="49" charset="-122"/>
              </a:rPr>
              <a:t>／</a:t>
            </a:r>
          </a:p>
        </p:txBody>
      </p:sp>
      <p:sp>
        <p:nvSpPr>
          <p:cNvPr id="29703" name="矩形 29702"/>
          <p:cNvSpPr/>
          <p:nvPr/>
        </p:nvSpPr>
        <p:spPr>
          <a:xfrm>
            <a:off x="7086600" y="3214688"/>
            <a:ext cx="795020" cy="829945"/>
          </a:xfrm>
          <a:prstGeom prst="rect">
            <a:avLst/>
          </a:prstGeom>
          <a:noFill/>
          <a:ln w="9525">
            <a:noFill/>
          </a:ln>
        </p:spPr>
        <p:txBody>
          <a:bodyPr wrap="none" anchor="t">
            <a:spAutoFit/>
          </a:bodyPr>
          <a:lstStyle/>
          <a:p>
            <a:r>
              <a:rPr lang="zh-CN" altLang="en-US" sz="4800" b="1">
                <a:solidFill>
                  <a:schemeClr val="tx2"/>
                </a:solidFill>
                <a:latin typeface="楷体_GB2312" panose="02010609030101010101" pitchFamily="49" charset="-122"/>
                <a:ea typeface="楷体_GB2312" panose="02010609030101010101" pitchFamily="49" charset="-122"/>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up)">
                                      <p:cBhvr>
                                        <p:cTn id="7" dur="500"/>
                                        <p:tgtEl>
                                          <p:spTgt spid="2969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wipe(up)">
                                      <p:cBhvr>
                                        <p:cTn id="11" dur="500"/>
                                        <p:tgtEl>
                                          <p:spTgt spid="2970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wipe(up)">
                                      <p:cBhvr>
                                        <p:cTn id="15" dur="500"/>
                                        <p:tgtEl>
                                          <p:spTgt spid="2970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wipe(up)">
                                      <p:cBhvr>
                                        <p:cTn id="20" dur="500"/>
                                        <p:tgtEl>
                                          <p:spTgt spid="29702"/>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703"/>
                                        </p:tgtEl>
                                        <p:attrNameLst>
                                          <p:attrName>style.visibility</p:attrName>
                                        </p:attrNameLst>
                                      </p:cBhvr>
                                      <p:to>
                                        <p:strVal val="visible"/>
                                      </p:to>
                                    </p:set>
                                    <p:animEffect transition="in" filter="wipe(up)">
                                      <p:cBhvr>
                                        <p:cTn id="24"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P spid="29701" grpId="0" animBg="1"/>
      <p:bldP spid="29702" grpId="0" animBg="1"/>
      <p:bldP spid="297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0721"/>
          <p:cNvSpPr/>
          <p:nvPr/>
        </p:nvSpPr>
        <p:spPr>
          <a:xfrm>
            <a:off x="1828800" y="609600"/>
            <a:ext cx="8610600" cy="4577080"/>
          </a:xfrm>
          <a:prstGeom prst="rect">
            <a:avLst/>
          </a:prstGeom>
          <a:noFill/>
          <a:ln w="9525">
            <a:noFill/>
          </a:ln>
        </p:spPr>
        <p:txBody>
          <a:bodyPr>
            <a:spAutoFit/>
          </a:bodyPr>
          <a:lstStyle/>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3将下面句子译成现代汉语。</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⑴罔不因势象形，各具情态。</a:t>
            </a:r>
          </a:p>
          <a:p>
            <a:pPr>
              <a:lnSpc>
                <a:spcPct val="13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a:p>
            <a:pPr>
              <a:lnSpc>
                <a:spcPct val="13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⑵其人视端容寂，若听茶声然。</a:t>
            </a:r>
          </a:p>
          <a:p>
            <a:pPr>
              <a:lnSpc>
                <a:spcPct val="13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p:txBody>
      </p:sp>
      <p:sp>
        <p:nvSpPr>
          <p:cNvPr id="30723" name="矩形 30722"/>
          <p:cNvSpPr/>
          <p:nvPr/>
        </p:nvSpPr>
        <p:spPr>
          <a:xfrm>
            <a:off x="1905000" y="2209800"/>
            <a:ext cx="8305800" cy="1198880"/>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    没有不根据木头原来的样子，摹拟那些东西的形状，各有各的情态。</a:t>
            </a:r>
          </a:p>
        </p:txBody>
      </p:sp>
      <p:sp>
        <p:nvSpPr>
          <p:cNvPr id="30724" name="矩形 30723"/>
          <p:cNvSpPr/>
          <p:nvPr/>
        </p:nvSpPr>
        <p:spPr>
          <a:xfrm>
            <a:off x="2133600" y="4800600"/>
            <a:ext cx="7772400" cy="1198880"/>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    那人眼神正注视着茶壶，神色宁静，好像在听壶中的水开了没有。</a:t>
            </a:r>
          </a:p>
        </p:txBody>
      </p:sp>
      <p:pic>
        <p:nvPicPr>
          <p:cNvPr id="30725" name="图片 30724"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left)">
                                      <p:cBhvr>
                                        <p:cTn id="1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1745"/>
          <p:cNvSpPr/>
          <p:nvPr/>
        </p:nvSpPr>
        <p:spPr>
          <a:xfrm>
            <a:off x="1752600" y="381000"/>
            <a:ext cx="8686800" cy="5631180"/>
          </a:xfrm>
          <a:prstGeom prst="rect">
            <a:avLst/>
          </a:prstGeom>
          <a:noFill/>
          <a:ln w="9525">
            <a:noFill/>
          </a:ln>
        </p:spPr>
        <p:txBody>
          <a:bodyPr>
            <a:spAutoFit/>
          </a:bodyPr>
          <a:lstStyle/>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4对下列几句“之”字的指代对象分析正确的是：（   ）</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①中轩敞者为舱，箬篷覆之。</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②闭之，则右刻清风徐来</a:t>
            </a:r>
            <a:r>
              <a:rPr lang="zh-CN" altLang="en-US" sz="3600" b="1" dirty="0">
                <a:effectLst>
                  <a:outerShdw blurRad="38100" dist="38100" dir="2700000">
                    <a:srgbClr val="C0C0C0"/>
                  </a:outerShdw>
                </a:effectLst>
                <a:latin typeface="Times New Roman" panose="02020603050405020304" pitchFamily="18" charset="0"/>
                <a:ea typeface="楷体_GB2312" panose="02010609030101010101" pitchFamily="49" charset="-122"/>
              </a:rPr>
              <a:t>……</a:t>
            </a: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③石青糁之</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④左臂挂念珠倚之</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A.舱		雕栏	小窗	舟身</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B.舱顶	小窗	刻的字	左膝盖</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C.舱顶	小窗	雕栏	佛印</a:t>
            </a:r>
          </a:p>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D.舱顶	刻的字	小窗	左膝盖 </a:t>
            </a:r>
          </a:p>
        </p:txBody>
      </p:sp>
      <p:sp>
        <p:nvSpPr>
          <p:cNvPr id="31747" name="矩形 31746"/>
          <p:cNvSpPr/>
          <p:nvPr/>
        </p:nvSpPr>
        <p:spPr>
          <a:xfrm>
            <a:off x="4191000" y="838200"/>
            <a:ext cx="586740" cy="768350"/>
          </a:xfrm>
          <a:prstGeom prst="rect">
            <a:avLst/>
          </a:prstGeom>
          <a:noFill/>
          <a:ln w="9525">
            <a:noFill/>
          </a:ln>
        </p:spPr>
        <p:txBody>
          <a:bodyPr wrap="none" anchor="t">
            <a:spAutoFit/>
          </a:bodyPr>
          <a:lstStyle/>
          <a:p>
            <a:r>
              <a:rPr lang="en-US" altLang="zh-CN" sz="4400" b="1">
                <a:solidFill>
                  <a:schemeClr val="tx2"/>
                </a:solidFill>
                <a:latin typeface="Arial" panose="020B0604020202020204" pitchFamily="34" charset="0"/>
                <a:ea typeface="楷体_GB2312" panose="02010609030101010101" pitchFamily="49" charset="-122"/>
              </a:rPr>
              <a:t>B</a:t>
            </a:r>
          </a:p>
        </p:txBody>
      </p:sp>
      <p:sp>
        <p:nvSpPr>
          <p:cNvPr id="31748" name="矩形 31747"/>
          <p:cNvSpPr/>
          <p:nvPr/>
        </p:nvSpPr>
        <p:spPr>
          <a:xfrm>
            <a:off x="8610600" y="1447800"/>
            <a:ext cx="1371600" cy="645160"/>
          </a:xfrm>
          <a:prstGeom prst="rect">
            <a:avLst/>
          </a:prstGeom>
          <a:noFill/>
          <a:ln w="9525">
            <a:noFill/>
          </a:ln>
        </p:spPr>
        <p:txBody>
          <a:bodyPr>
            <a:spAutoFit/>
          </a:bodyPr>
          <a:lstStyle/>
          <a:p>
            <a:r>
              <a:rPr lang="zh-CN" altLang="en-US" sz="3600" b="1">
                <a:solidFill>
                  <a:srgbClr val="FF0000"/>
                </a:solidFill>
                <a:latin typeface="楷体_GB2312" panose="02010609030101010101" pitchFamily="49" charset="-122"/>
                <a:ea typeface="楷体_GB2312" panose="02010609030101010101" pitchFamily="49" charset="-122"/>
              </a:rPr>
              <a:t>舱顶</a:t>
            </a:r>
          </a:p>
        </p:txBody>
      </p:sp>
      <p:sp>
        <p:nvSpPr>
          <p:cNvPr id="31749" name="矩形 31748"/>
          <p:cNvSpPr/>
          <p:nvPr/>
        </p:nvSpPr>
        <p:spPr>
          <a:xfrm>
            <a:off x="8610600" y="2057400"/>
            <a:ext cx="1101090" cy="645160"/>
          </a:xfrm>
          <a:prstGeom prst="rect">
            <a:avLst/>
          </a:prstGeom>
          <a:noFill/>
          <a:ln w="9525">
            <a:noFill/>
          </a:ln>
        </p:spPr>
        <p:txBody>
          <a:bodyPr wrap="none" anchor="t">
            <a:spAutoFit/>
          </a:bodyPr>
          <a:lstStyle/>
          <a:p>
            <a:r>
              <a:rPr lang="zh-CN" altLang="en-US" sz="3600" b="1">
                <a:solidFill>
                  <a:srgbClr val="FF0000"/>
                </a:solidFill>
                <a:latin typeface="楷体_GB2312" panose="02010609030101010101" pitchFamily="49" charset="-122"/>
                <a:ea typeface="楷体_GB2312" panose="02010609030101010101" pitchFamily="49" charset="-122"/>
              </a:rPr>
              <a:t>小窗</a:t>
            </a:r>
          </a:p>
        </p:txBody>
      </p:sp>
      <p:sp>
        <p:nvSpPr>
          <p:cNvPr id="31750" name="矩形 31749"/>
          <p:cNvSpPr/>
          <p:nvPr/>
        </p:nvSpPr>
        <p:spPr>
          <a:xfrm>
            <a:off x="5029200" y="2590800"/>
            <a:ext cx="1560195" cy="645160"/>
          </a:xfrm>
          <a:prstGeom prst="rect">
            <a:avLst/>
          </a:prstGeom>
          <a:noFill/>
          <a:ln w="9525">
            <a:noFill/>
          </a:ln>
        </p:spPr>
        <p:txBody>
          <a:bodyPr wrap="none" anchor="t">
            <a:spAutoFit/>
          </a:bodyPr>
          <a:lstStyle/>
          <a:p>
            <a:r>
              <a:rPr lang="zh-CN" altLang="en-US" sz="3600" b="1">
                <a:solidFill>
                  <a:srgbClr val="FF0000"/>
                </a:solidFill>
                <a:latin typeface="楷体_GB2312" panose="02010609030101010101" pitchFamily="49" charset="-122"/>
                <a:ea typeface="楷体_GB2312" panose="02010609030101010101" pitchFamily="49" charset="-122"/>
              </a:rPr>
              <a:t>刻的字</a:t>
            </a:r>
          </a:p>
        </p:txBody>
      </p:sp>
      <p:sp>
        <p:nvSpPr>
          <p:cNvPr id="31751" name="矩形 31750"/>
          <p:cNvSpPr/>
          <p:nvPr/>
        </p:nvSpPr>
        <p:spPr>
          <a:xfrm>
            <a:off x="6324600" y="3124200"/>
            <a:ext cx="1560195" cy="645160"/>
          </a:xfrm>
          <a:prstGeom prst="rect">
            <a:avLst/>
          </a:prstGeom>
          <a:noFill/>
          <a:ln w="9525">
            <a:noFill/>
          </a:ln>
        </p:spPr>
        <p:txBody>
          <a:bodyPr wrap="none" anchor="t">
            <a:spAutoFit/>
          </a:bodyPr>
          <a:lstStyle/>
          <a:p>
            <a:r>
              <a:rPr lang="zh-CN" altLang="en-US" sz="3600" b="1">
                <a:solidFill>
                  <a:srgbClr val="FF0000"/>
                </a:solidFill>
                <a:latin typeface="楷体_GB2312" panose="02010609030101010101" pitchFamily="49" charset="-122"/>
                <a:ea typeface="楷体_GB2312" panose="02010609030101010101" pitchFamily="49" charset="-122"/>
              </a:rPr>
              <a:t>左膝盖</a:t>
            </a:r>
          </a:p>
        </p:txBody>
      </p:sp>
      <p:sp>
        <p:nvSpPr>
          <p:cNvPr id="31752" name="直接连接符 31751"/>
          <p:cNvSpPr/>
          <p:nvPr/>
        </p:nvSpPr>
        <p:spPr>
          <a:xfrm>
            <a:off x="2362200" y="4876800"/>
            <a:ext cx="7315200" cy="0"/>
          </a:xfrm>
          <a:prstGeom prst="line">
            <a:avLst/>
          </a:prstGeom>
          <a:ln w="38100" cap="flat" cmpd="sng">
            <a:solidFill>
              <a:srgbClr val="FF0000"/>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left)">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wipe(left)">
                                      <p:cBhvr>
                                        <p:cTn id="12" dur="5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wipe(left)">
                                      <p:cBhvr>
                                        <p:cTn id="17" dur="500"/>
                                        <p:tgtEl>
                                          <p:spTgt spid="317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wipe(left)">
                                      <p:cBhvr>
                                        <p:cTn id="22" dur="500"/>
                                        <p:tgtEl>
                                          <p:spTgt spid="3175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1752"/>
                                        </p:tgtEl>
                                        <p:attrNameLst>
                                          <p:attrName>style.visibility</p:attrName>
                                        </p:attrNameLst>
                                      </p:cBhvr>
                                      <p:to>
                                        <p:strVal val="visible"/>
                                      </p:to>
                                    </p:set>
                                    <p:animEffect transition="in" filter="wipe(left)">
                                      <p:cBhvr>
                                        <p:cTn id="26" dur="500"/>
                                        <p:tgtEl>
                                          <p:spTgt spid="31752"/>
                                        </p:tgtEl>
                                      </p:cBhvr>
                                    </p:animEffect>
                                  </p:childTnLst>
                                </p:cTn>
                              </p:par>
                            </p:childTnLst>
                          </p:cTn>
                        </p:par>
                        <p:par>
                          <p:cTn id="27" fill="hold">
                            <p:stCondLst>
                              <p:cond delay="1000"/>
                            </p:stCondLst>
                            <p:childTnLst>
                              <p:par>
                                <p:cTn id="28" presetID="15" presetClass="entr" presetSubtype="0" fill="hold" grpId="0" nodeType="afterEffect">
                                  <p:stCondLst>
                                    <p:cond delay="0"/>
                                  </p:stCondLst>
                                  <p:childTnLst>
                                    <p:set>
                                      <p:cBhvr>
                                        <p:cTn id="29" dur="1" fill="hold">
                                          <p:stCondLst>
                                            <p:cond delay="0"/>
                                          </p:stCondLst>
                                        </p:cTn>
                                        <p:tgtEl>
                                          <p:spTgt spid="31747"/>
                                        </p:tgtEl>
                                        <p:attrNameLst>
                                          <p:attrName>style.visibility</p:attrName>
                                        </p:attrNameLst>
                                      </p:cBhvr>
                                      <p:to>
                                        <p:strVal val="visible"/>
                                      </p:to>
                                    </p:set>
                                    <p:anim calcmode="lin" valueType="num">
                                      <p:cBhvr additive="base">
                                        <p:cTn id="30" dur="1000" fill="hold"/>
                                        <p:tgtEl>
                                          <p:spTgt spid="31747"/>
                                        </p:tgtEl>
                                        <p:attrNameLst>
                                          <p:attrName>ppt_w</p:attrName>
                                        </p:attrNameLst>
                                      </p:cBhvr>
                                      <p:tavLst>
                                        <p:tav tm="0">
                                          <p:val>
                                            <p:fltVal val="0"/>
                                          </p:val>
                                        </p:tav>
                                        <p:tav tm="100000">
                                          <p:val>
                                            <p:strVal val="#ppt_w"/>
                                          </p:val>
                                        </p:tav>
                                      </p:tavLst>
                                    </p:anim>
                                    <p:anim calcmode="lin" valueType="num">
                                      <p:cBhvr additive="base">
                                        <p:cTn id="31" dur="1000" fill="hold"/>
                                        <p:tgtEl>
                                          <p:spTgt spid="31747"/>
                                        </p:tgtEl>
                                        <p:attrNameLst>
                                          <p:attrName>ppt_h</p:attrName>
                                        </p:attrNameLst>
                                      </p:cBhvr>
                                      <p:tavLst>
                                        <p:tav tm="0">
                                          <p:val>
                                            <p:fltVal val="0"/>
                                          </p:val>
                                        </p:tav>
                                        <p:tav tm="100000">
                                          <p:val>
                                            <p:strVal val="#ppt_h"/>
                                          </p:val>
                                        </p:tav>
                                      </p:tavLst>
                                    </p:anim>
                                    <p:anim calcmode="lin" valueType="num">
                                      <p:cBhvr additive="base">
                                        <p:cTn id="32" dur="1000" fill="hold"/>
                                        <p:tgtEl>
                                          <p:spTgt spid="31747"/>
                                        </p:tgtEl>
                                        <p:attrNameLst>
                                          <p:attrName>ppt_x</p:attrName>
                                        </p:attrNameLst>
                                      </p:cBhvr>
                                      <p:tavLst>
                                        <p:tav tm="0" fmla="#ppt_x+(cos(-2*pi*(1-$))*-#ppt_x-sin(-2*pi*(1-$))*(1-#ppt_y))*(1-$)">
                                          <p:val>
                                            <p:fltVal val="0"/>
                                          </p:val>
                                        </p:tav>
                                        <p:tav tm="100000">
                                          <p:val>
                                            <p:fltVal val="1"/>
                                          </p:val>
                                        </p:tav>
                                      </p:tavLst>
                                    </p:anim>
                                    <p:anim calcmode="lin" valueType="num">
                                      <p:cBhvr additive="base">
                                        <p:cTn id="33" dur="1000" fill="hold"/>
                                        <p:tgtEl>
                                          <p:spTgt spid="317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0" grpId="0" animBg="1"/>
      <p:bldP spid="317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2769"/>
          <p:cNvSpPr/>
          <p:nvPr/>
        </p:nvSpPr>
        <p:spPr>
          <a:xfrm>
            <a:off x="2057400" y="838200"/>
            <a:ext cx="8305800" cy="4246245"/>
          </a:xfrm>
          <a:prstGeom prst="rect">
            <a:avLst/>
          </a:prstGeom>
          <a:noFill/>
          <a:ln w="9525">
            <a:noFill/>
          </a:ln>
        </p:spPr>
        <p:txBody>
          <a:bodyPr>
            <a:spAutoFit/>
          </a:bodyPr>
          <a:lstStyle/>
          <a:p>
            <a:pPr>
              <a:lnSpc>
                <a:spcPct val="12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5翻译下面两句：</a:t>
            </a:r>
          </a:p>
          <a:p>
            <a:pPr>
              <a:lnSpc>
                <a:spcPct val="12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⑴启窗而望，雕栏相望焉</a:t>
            </a:r>
          </a:p>
          <a:p>
            <a:pPr>
              <a:lnSpc>
                <a:spcPct val="12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a:p>
            <a:pPr>
              <a:lnSpc>
                <a:spcPct val="12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a:p>
            <a:pPr>
              <a:lnSpc>
                <a:spcPct val="12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⑵盖简桃核修狭者为之。</a:t>
            </a:r>
          </a:p>
          <a:p>
            <a:pPr>
              <a:lnSpc>
                <a:spcPct val="125000"/>
              </a:lnSpc>
            </a:pPr>
            <a:endPar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endParaRPr>
          </a:p>
        </p:txBody>
      </p:sp>
      <p:sp>
        <p:nvSpPr>
          <p:cNvPr id="32771" name="矩形 32770"/>
          <p:cNvSpPr/>
          <p:nvPr/>
        </p:nvSpPr>
        <p:spPr>
          <a:xfrm>
            <a:off x="2362200" y="2514600"/>
            <a:ext cx="798766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推开窗来看，雕花的栏杆，两边相对。</a:t>
            </a:r>
          </a:p>
        </p:txBody>
      </p:sp>
      <p:sp>
        <p:nvSpPr>
          <p:cNvPr id="32772" name="矩形 32771"/>
          <p:cNvSpPr/>
          <p:nvPr/>
        </p:nvSpPr>
        <p:spPr>
          <a:xfrm>
            <a:off x="2362200" y="4572000"/>
            <a:ext cx="752856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原来是挑选长而窄的桃核来雕刻成。</a:t>
            </a:r>
          </a:p>
        </p:txBody>
      </p:sp>
      <p:pic>
        <p:nvPicPr>
          <p:cNvPr id="32773" name="图片 32772"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left)">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7409"/>
          <p:cNvSpPr>
            <a:spLocks noGrp="1"/>
          </p:cNvSpPr>
          <p:nvPr>
            <p:ph type="title"/>
          </p:nvPr>
        </p:nvSpPr>
        <p:spPr>
          <a:xfrm>
            <a:off x="1981200" y="0"/>
            <a:ext cx="8229600" cy="620713"/>
          </a:xfrm>
        </p:spPr>
        <p:txBody>
          <a:bodyPr anchor="ctr"/>
          <a:lstStyle/>
          <a:p>
            <a:r>
              <a:rPr lang="zh-CN" altLang="en-US" sz="4000" b="1" dirty="0">
                <a:solidFill>
                  <a:srgbClr val="FF0000"/>
                </a:solidFill>
              </a:rPr>
              <a:t>通假字</a:t>
            </a:r>
            <a:r>
              <a:rPr lang="zh-CN" altLang="en-US" sz="4000" dirty="0"/>
              <a:t> </a:t>
            </a:r>
          </a:p>
        </p:txBody>
      </p:sp>
      <p:sp>
        <p:nvSpPr>
          <p:cNvPr id="10242" name="文本占位符 17410"/>
          <p:cNvSpPr>
            <a:spLocks noGrp="1"/>
          </p:cNvSpPr>
          <p:nvPr>
            <p:ph idx="1"/>
          </p:nvPr>
        </p:nvSpPr>
        <p:spPr>
          <a:xfrm>
            <a:off x="616017" y="836613"/>
            <a:ext cx="11088303" cy="6021387"/>
          </a:xfrm>
        </p:spPr>
        <p:txBody>
          <a:bodyPr anchor="t"/>
          <a:lstStyle/>
          <a:p>
            <a:pPr>
              <a:lnSpc>
                <a:spcPct val="90000"/>
              </a:lnSpc>
              <a:buNone/>
            </a:pPr>
            <a:r>
              <a:rPr lang="en-US" altLang="zh-CN" dirty="0"/>
              <a:t>          </a:t>
            </a:r>
            <a:r>
              <a:rPr lang="en-US" altLang="zh-CN" sz="4000" b="1" dirty="0"/>
              <a:t>①</a:t>
            </a:r>
            <a:r>
              <a:rPr lang="zh-CN" altLang="en-US" sz="4000" b="1" dirty="0"/>
              <a:t>舟首尾长约八分</a:t>
            </a:r>
            <a:r>
              <a:rPr lang="zh-CN" altLang="en-US" sz="4000" b="1" dirty="0">
                <a:solidFill>
                  <a:srgbClr val="FF0000"/>
                </a:solidFill>
              </a:rPr>
              <a:t>有</a:t>
            </a:r>
            <a:r>
              <a:rPr lang="zh-CN" altLang="en-US" sz="4000" b="1" dirty="0"/>
              <a:t>奇（“有”通“又”，用在整数和零数之间。） </a:t>
            </a:r>
          </a:p>
          <a:p>
            <a:pPr>
              <a:lnSpc>
                <a:spcPct val="90000"/>
              </a:lnSpc>
              <a:buNone/>
            </a:pPr>
            <a:r>
              <a:rPr lang="zh-CN" altLang="en-US" sz="4000" b="1" dirty="0"/>
              <a:t>        </a:t>
            </a:r>
            <a:r>
              <a:rPr lang="en-US" altLang="zh-CN" sz="4000" b="1" dirty="0"/>
              <a:t>②</a:t>
            </a:r>
            <a:r>
              <a:rPr lang="zh-CN" altLang="en-US" sz="4000" b="1" dirty="0"/>
              <a:t>左手倚一</a:t>
            </a:r>
            <a:r>
              <a:rPr lang="zh-CN" altLang="en-US" sz="4000" b="1" dirty="0">
                <a:solidFill>
                  <a:srgbClr val="FF0000"/>
                </a:solidFill>
              </a:rPr>
              <a:t>衡</a:t>
            </a:r>
            <a:r>
              <a:rPr lang="zh-CN" altLang="en-US" sz="4000" b="1" dirty="0"/>
              <a:t>木（“衡”通“横”，与竖相对。）</a:t>
            </a:r>
          </a:p>
          <a:p>
            <a:pPr>
              <a:lnSpc>
                <a:spcPct val="90000"/>
              </a:lnSpc>
              <a:buNone/>
            </a:pPr>
            <a:r>
              <a:rPr lang="zh-CN" altLang="en-US" sz="4000" b="1" dirty="0"/>
              <a:t>        </a:t>
            </a:r>
            <a:r>
              <a:rPr lang="en-US" altLang="zh-CN" sz="4000" b="1" dirty="0"/>
              <a:t>③</a:t>
            </a:r>
            <a:r>
              <a:rPr lang="zh-CN" altLang="en-US" sz="4000" b="1" dirty="0">
                <a:solidFill>
                  <a:srgbClr val="FF0000"/>
                </a:solidFill>
              </a:rPr>
              <a:t>诎</a:t>
            </a:r>
            <a:r>
              <a:rPr lang="zh-CN" altLang="en-US" sz="4000" b="1" dirty="0"/>
              <a:t>右臂支船（“诎”通“屈”弯曲）</a:t>
            </a:r>
          </a:p>
          <a:p>
            <a:pPr>
              <a:lnSpc>
                <a:spcPct val="90000"/>
              </a:lnSpc>
              <a:buNone/>
            </a:pPr>
            <a:r>
              <a:rPr lang="zh-CN" altLang="en-US" sz="4000" b="1" dirty="0"/>
              <a:t>        </a:t>
            </a:r>
            <a:r>
              <a:rPr lang="en-US" altLang="zh-CN" sz="4000" b="1" dirty="0"/>
              <a:t>④</a:t>
            </a:r>
            <a:r>
              <a:rPr lang="zh-CN" altLang="en-US" sz="4000" b="1" dirty="0"/>
              <a:t>右手</a:t>
            </a:r>
            <a:r>
              <a:rPr lang="zh-CN" altLang="en-US" sz="4000" b="1" dirty="0">
                <a:solidFill>
                  <a:srgbClr val="FF0000"/>
                </a:solidFill>
              </a:rPr>
              <a:t>攀</a:t>
            </a:r>
            <a:r>
              <a:rPr lang="zh-CN" altLang="en-US" sz="4000" b="1" dirty="0"/>
              <a:t>右趾</a:t>
            </a:r>
            <a:r>
              <a:rPr lang="en-US" altLang="zh-CN" sz="4000" b="1" dirty="0"/>
              <a:t>:“</a:t>
            </a:r>
            <a:r>
              <a:rPr lang="zh-CN" altLang="en-US" sz="4000" b="1" dirty="0">
                <a:solidFill>
                  <a:srgbClr val="FF0000"/>
                </a:solidFill>
              </a:rPr>
              <a:t>攀”通“扳”，</a:t>
            </a:r>
            <a:r>
              <a:rPr lang="en-US" altLang="zh-CN" sz="4000" b="1" dirty="0" err="1">
                <a:solidFill>
                  <a:srgbClr val="FF0000"/>
                </a:solidFill>
              </a:rPr>
              <a:t>bān</a:t>
            </a:r>
            <a:r>
              <a:rPr lang="en-US" altLang="zh-CN" sz="4000" b="1" dirty="0">
                <a:solidFill>
                  <a:srgbClr val="FF0000"/>
                </a:solidFill>
              </a:rPr>
              <a:t>,</a:t>
            </a:r>
            <a:r>
              <a:rPr lang="zh-CN" altLang="en-US" sz="4000" b="1" dirty="0">
                <a:solidFill>
                  <a:srgbClr val="FF0000"/>
                </a:solidFill>
              </a:rPr>
              <a:t>往里拉。</a:t>
            </a:r>
          </a:p>
          <a:p>
            <a:pPr>
              <a:lnSpc>
                <a:spcPct val="90000"/>
              </a:lnSpc>
              <a:buNone/>
            </a:pPr>
            <a:r>
              <a:rPr lang="zh-CN" altLang="en-US" sz="4000" b="1" dirty="0"/>
              <a:t>        </a:t>
            </a:r>
            <a:r>
              <a:rPr lang="en-US" altLang="zh-CN" sz="4000" b="1" dirty="0"/>
              <a:t>⑤</a:t>
            </a:r>
            <a:r>
              <a:rPr lang="zh-CN" altLang="en-US" sz="4000" b="1" dirty="0"/>
              <a:t>盖</a:t>
            </a:r>
            <a:r>
              <a:rPr lang="zh-CN" altLang="en-US" sz="4000" b="1" dirty="0">
                <a:solidFill>
                  <a:srgbClr val="FF0000"/>
                </a:solidFill>
              </a:rPr>
              <a:t>简</a:t>
            </a:r>
            <a:r>
              <a:rPr lang="zh-CN" altLang="en-US" sz="4000" b="1" dirty="0"/>
              <a:t>桃核修狭者为之（“简”通“拣”，挑拣。）</a:t>
            </a:r>
          </a:p>
        </p:txBody>
      </p:sp>
    </p:spTree>
  </p:cSld>
  <p:clrMapOvr>
    <a:masterClrMapping/>
  </p:clrMapOvr>
  <p:transition spd="med">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nchor="ctr"/>
          <a:lstStyle/>
          <a:p>
            <a:br>
              <a:rPr lang="zh-CN" altLang="en-US"/>
            </a:br>
            <a:endParaRPr lang="zh-CN" altLang="en-US"/>
          </a:p>
        </p:txBody>
      </p:sp>
      <p:sp>
        <p:nvSpPr>
          <p:cNvPr id="3" name="内容占位符 2"/>
          <p:cNvSpPr>
            <a:spLocks noGrp="1"/>
          </p:cNvSpPr>
          <p:nvPr>
            <p:ph idx="1"/>
          </p:nvPr>
        </p:nvSpPr>
        <p:spPr>
          <a:xfrm>
            <a:off x="1510506" y="1783848"/>
            <a:ext cx="9170987" cy="3866181"/>
          </a:xfrm>
        </p:spPr>
        <p:txBody>
          <a:bodyPr anchor="t"/>
          <a:lstStyle/>
          <a:p>
            <a:pPr marL="0" indent="0">
              <a:buNone/>
            </a:pPr>
            <a:r>
              <a:rPr lang="en-US" altLang="zh-CN" sz="4000" b="1" dirty="0"/>
              <a:t>          </a:t>
            </a:r>
            <a:r>
              <a:rPr lang="zh-CN" altLang="en-US" sz="4000" b="1" dirty="0">
                <a:solidFill>
                  <a:srgbClr val="FF0000"/>
                </a:solidFill>
              </a:rPr>
              <a:t>古代汉语与现代汉语的不同：</a:t>
            </a:r>
          </a:p>
          <a:p>
            <a:pPr marL="0" indent="0">
              <a:buNone/>
            </a:pPr>
            <a:r>
              <a:rPr lang="zh-CN" altLang="en-US" sz="4000" b="1" dirty="0"/>
              <a:t>       ①</a:t>
            </a:r>
            <a:r>
              <a:rPr lang="zh-CN" altLang="en-US" sz="4000" b="1" dirty="0">
                <a:sym typeface="宋体" panose="02010600030101010101" pitchFamily="2" charset="-122"/>
              </a:rPr>
              <a:t>古代汉语通常只用数词，不用或少用量词；</a:t>
            </a:r>
            <a:r>
              <a:rPr lang="zh-CN" altLang="en-US" sz="4000" b="1" dirty="0"/>
              <a:t>现代汉语是</a:t>
            </a:r>
            <a:r>
              <a:rPr lang="zh-CN" altLang="en-US" sz="4000" b="1" dirty="0">
                <a:sym typeface="宋体" panose="02010600030101010101" pitchFamily="2" charset="-122"/>
              </a:rPr>
              <a:t>数词和量词连用；  </a:t>
            </a:r>
          </a:p>
          <a:p>
            <a:pPr marL="0" indent="0">
              <a:buNone/>
            </a:pPr>
            <a:r>
              <a:rPr lang="zh-CN" altLang="en-US" sz="4000" b="1" dirty="0">
                <a:sym typeface="宋体" panose="02010600030101010101" pitchFamily="2" charset="-122"/>
              </a:rPr>
              <a:t>      ②古代汉语中一些数词放在名词后，如</a:t>
            </a:r>
            <a:r>
              <a:rPr lang="en-US" altLang="zh-CN" sz="4000" b="1" dirty="0">
                <a:sym typeface="宋体" panose="02010600030101010101" pitchFamily="2" charset="-122"/>
              </a:rPr>
              <a:t>“</a:t>
            </a:r>
            <a:r>
              <a:rPr lang="zh-CN" altLang="en-US" sz="4000" b="1" dirty="0">
                <a:sym typeface="宋体" panose="02010600030101010101" pitchFamily="2" charset="-122"/>
              </a:rPr>
              <a:t>人五</a:t>
            </a:r>
            <a:r>
              <a:rPr lang="en-US" altLang="zh-CN" sz="4000" b="1" dirty="0">
                <a:sym typeface="宋体" panose="02010600030101010101" pitchFamily="2" charset="-122"/>
              </a:rPr>
              <a:t>”“</a:t>
            </a:r>
            <a:r>
              <a:rPr lang="zh-CN" altLang="en-US" sz="4000" b="1" dirty="0">
                <a:sym typeface="宋体" panose="02010600030101010101" pitchFamily="2" charset="-122"/>
              </a:rPr>
              <a:t>窗八</a:t>
            </a:r>
            <a:r>
              <a:rPr lang="en-US" altLang="zh-CN" sz="4000" b="1" dirty="0">
                <a:sym typeface="宋体" panose="02010600030101010101" pitchFamily="2" charset="-122"/>
              </a:rPr>
              <a:t>”</a:t>
            </a:r>
            <a:r>
              <a:rPr lang="zh-CN" altLang="en-US" sz="4000" b="1" dirty="0">
                <a:sym typeface="宋体" panose="02010600030101010101" pitchFamily="2" charset="-122"/>
              </a:rPr>
              <a:t>等，</a:t>
            </a:r>
            <a:r>
              <a:rPr lang="zh-CN" altLang="en-US" sz="4000" b="1" dirty="0"/>
              <a:t>现代汉语中</a:t>
            </a:r>
            <a:r>
              <a:rPr lang="zh-CN" altLang="en-US" sz="4000" b="1" dirty="0">
                <a:sym typeface="宋体" panose="02010600030101010101" pitchFamily="2" charset="-122"/>
              </a:rPr>
              <a:t>数词则放在名词前面。</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1265" descr="微雕4"/>
          <p:cNvPicPr>
            <a:picLocks noChangeAspect="1"/>
          </p:cNvPicPr>
          <p:nvPr/>
        </p:nvPicPr>
        <p:blipFill>
          <a:blip r:embed="rId2"/>
          <a:stretch>
            <a:fillRect/>
          </a:stretch>
        </p:blipFill>
        <p:spPr>
          <a:xfrm>
            <a:off x="1524000" y="0"/>
            <a:ext cx="4129088" cy="2581275"/>
          </a:xfrm>
          <a:prstGeom prst="rect">
            <a:avLst/>
          </a:prstGeom>
          <a:noFill/>
          <a:ln w="9525">
            <a:noFill/>
          </a:ln>
        </p:spPr>
      </p:pic>
      <p:sp>
        <p:nvSpPr>
          <p:cNvPr id="11267" name="文本框 11266"/>
          <p:cNvSpPr txBox="1"/>
          <p:nvPr/>
        </p:nvSpPr>
        <p:spPr>
          <a:xfrm>
            <a:off x="1524000" y="2743200"/>
            <a:ext cx="4038600" cy="460375"/>
          </a:xfrm>
          <a:prstGeom prst="rect">
            <a:avLst/>
          </a:prstGeom>
          <a:noFill/>
          <a:ln w="9525">
            <a:noFill/>
          </a:ln>
        </p:spPr>
        <p:txBody>
          <a:bodyPr>
            <a:spAutoFit/>
          </a:bodyPr>
          <a:lstStyle/>
          <a:p>
            <a:pPr>
              <a:spcBef>
                <a:spcPct val="50000"/>
              </a:spcBef>
            </a:pPr>
            <a:endParaRPr lang="zh-CN" altLang="en-US" sz="2400" dirty="0">
              <a:latin typeface="Times New Roman" panose="02020603050405020304" pitchFamily="18" charset="0"/>
            </a:endParaRPr>
          </a:p>
        </p:txBody>
      </p:sp>
      <p:sp>
        <p:nvSpPr>
          <p:cNvPr id="11268" name="文本框 11267"/>
          <p:cNvSpPr txBox="1"/>
          <p:nvPr/>
        </p:nvSpPr>
        <p:spPr>
          <a:xfrm>
            <a:off x="1524000" y="2514600"/>
            <a:ext cx="4495800" cy="829945"/>
          </a:xfrm>
          <a:prstGeom prst="rect">
            <a:avLst/>
          </a:prstGeom>
          <a:noFill/>
          <a:ln w="9525">
            <a:noFill/>
          </a:ln>
        </p:spPr>
        <p:txBody>
          <a:bodyPr>
            <a:spAutoFit/>
          </a:bodyPr>
          <a:lstStyle/>
          <a:p>
            <a:pPr>
              <a:spcBef>
                <a:spcPct val="50000"/>
              </a:spcBef>
            </a:pPr>
            <a:r>
              <a:rPr lang="zh-CN" altLang="en-US" sz="2400" b="1">
                <a:latin typeface="Times New Roman" panose="02020603050405020304" pitchFamily="18" charset="0"/>
              </a:rPr>
              <a:t>浙江一大师在米粒大小象牙雕刻</a:t>
            </a:r>
            <a:r>
              <a:rPr lang="en-US" altLang="zh-CN" sz="2400" b="1">
                <a:latin typeface="Times New Roman" panose="02020603050405020304" pitchFamily="18" charset="0"/>
              </a:rPr>
              <a:t>42</a:t>
            </a:r>
            <a:r>
              <a:rPr lang="zh-CN" altLang="en-US" sz="2400" b="1">
                <a:latin typeface="Times New Roman" panose="02020603050405020304" pitchFamily="18" charset="0"/>
              </a:rPr>
              <a:t>位美国总统</a:t>
            </a:r>
          </a:p>
        </p:txBody>
      </p:sp>
      <p:pic>
        <p:nvPicPr>
          <p:cNvPr id="11269" name="图片 11268" descr="微雕2"/>
          <p:cNvPicPr>
            <a:picLocks noChangeAspect="1"/>
          </p:cNvPicPr>
          <p:nvPr/>
        </p:nvPicPr>
        <p:blipFill>
          <a:blip r:embed="rId3"/>
          <a:stretch>
            <a:fillRect/>
          </a:stretch>
        </p:blipFill>
        <p:spPr>
          <a:xfrm>
            <a:off x="6172200" y="3962400"/>
            <a:ext cx="4495800" cy="2895600"/>
          </a:xfrm>
          <a:prstGeom prst="rect">
            <a:avLst/>
          </a:prstGeom>
          <a:noFill/>
          <a:ln w="9525">
            <a:noFill/>
          </a:ln>
        </p:spPr>
      </p:pic>
      <p:pic>
        <p:nvPicPr>
          <p:cNvPr id="11270" name="图片 11269" descr="微雕1"/>
          <p:cNvPicPr>
            <a:picLocks noChangeAspect="1"/>
          </p:cNvPicPr>
          <p:nvPr/>
        </p:nvPicPr>
        <p:blipFill>
          <a:blip r:embed="rId4"/>
          <a:stretch>
            <a:fillRect/>
          </a:stretch>
        </p:blipFill>
        <p:spPr>
          <a:xfrm>
            <a:off x="1524000" y="4062413"/>
            <a:ext cx="4648200" cy="2795587"/>
          </a:xfrm>
          <a:prstGeom prst="rect">
            <a:avLst/>
          </a:prstGeom>
          <a:noFill/>
          <a:ln w="9525">
            <a:noFill/>
          </a:ln>
        </p:spPr>
      </p:pic>
      <p:sp>
        <p:nvSpPr>
          <p:cNvPr id="11271" name="文本框 11270"/>
          <p:cNvSpPr txBox="1"/>
          <p:nvPr/>
        </p:nvSpPr>
        <p:spPr>
          <a:xfrm>
            <a:off x="1828800" y="3429000"/>
            <a:ext cx="8839200" cy="1014730"/>
          </a:xfrm>
          <a:prstGeom prst="rect">
            <a:avLst/>
          </a:prstGeom>
          <a:noFill/>
          <a:ln w="9525">
            <a:noFill/>
          </a:ln>
        </p:spPr>
        <p:txBody>
          <a:bodyPr>
            <a:spAutoFit/>
          </a:bodyPr>
          <a:lstStyle/>
          <a:p>
            <a:pPr algn="ctr">
              <a:spcBef>
                <a:spcPct val="50000"/>
              </a:spcBef>
            </a:pPr>
            <a:r>
              <a:rPr lang="zh-CN" altLang="en-US" sz="2400" b="1">
                <a:solidFill>
                  <a:srgbClr val="000000"/>
                </a:solidFill>
                <a:latin typeface="Times New Roman" panose="02020603050405020304" pitchFamily="18" charset="0"/>
                <a:ea typeface="楷体_GB2312" panose="02010609030101010101" pitchFamily="49" charset="-122"/>
              </a:rPr>
              <a:t>潘大师在打磨成鼎形的指甲壳大小的象牙片上雕刻了一幅国画。</a:t>
            </a:r>
            <a:r>
              <a:rPr lang="zh-CN" altLang="en-US" sz="2400">
                <a:solidFill>
                  <a:srgbClr val="000000"/>
                </a:solidFill>
                <a:latin typeface="Times New Roman" panose="02020603050405020304" pitchFamily="18" charset="0"/>
              </a:rPr>
              <a:t> </a:t>
            </a:r>
          </a:p>
          <a:p>
            <a:pPr>
              <a:spcBef>
                <a:spcPct val="50000"/>
              </a:spcBef>
            </a:pPr>
            <a:endParaRPr lang="zh-CN" altLang="en-US" sz="2400">
              <a:latin typeface="Times New Roman" panose="02020603050405020304" pitchFamily="18" charset="0"/>
            </a:endParaRPr>
          </a:p>
        </p:txBody>
      </p:sp>
      <p:sp>
        <p:nvSpPr>
          <p:cNvPr id="11272" name="文本框 11271"/>
          <p:cNvSpPr txBox="1"/>
          <p:nvPr/>
        </p:nvSpPr>
        <p:spPr>
          <a:xfrm>
            <a:off x="6324600" y="381000"/>
            <a:ext cx="4038600" cy="2491740"/>
          </a:xfrm>
          <a:prstGeom prst="rect">
            <a:avLst/>
          </a:prstGeom>
          <a:noFill/>
          <a:ln w="9525">
            <a:noFill/>
          </a:ln>
        </p:spPr>
        <p:txBody>
          <a:bodyPr>
            <a:spAutoFit/>
          </a:bodyPr>
          <a:lstStyle/>
          <a:p>
            <a:pPr>
              <a:spcBef>
                <a:spcPct val="50000"/>
              </a:spcBef>
            </a:pPr>
            <a:r>
              <a:rPr lang="zh-CN" altLang="en-US" sz="2400" b="1">
                <a:solidFill>
                  <a:srgbClr val="000000"/>
                </a:solidFill>
                <a:latin typeface="宋体" panose="02010600030101010101" pitchFamily="2" charset="-122"/>
              </a:rPr>
              <a:t>“床前明月光，疑是地上霜。举头望明月，低头思故乡。”诗仙李白的这首唐诗，被潘启慧大师雕刻在了普通人的头发丝上。</a:t>
            </a:r>
          </a:p>
          <a:p>
            <a:pPr>
              <a:spcBef>
                <a:spcPct val="50000"/>
              </a:spcBef>
            </a:pPr>
            <a:endParaRPr lang="zh-CN"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box(in)">
                                      <p:cBhvr>
                                        <p:cTn id="13" dur="500"/>
                                        <p:tgtEl>
                                          <p:spTgt spid="1127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diamond(in)">
                                      <p:cBhvr>
                                        <p:cTn id="18" dur="20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wedge">
                                      <p:cBhvr>
                                        <p:cTn id="23" dur="2000"/>
                                        <p:tgtEl>
                                          <p:spTgt spid="1127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269"/>
                                        </p:tgtEl>
                                        <p:attrNameLst>
                                          <p:attrName>style.visibility</p:attrName>
                                        </p:attrNameLst>
                                      </p:cBhvr>
                                      <p:to>
                                        <p:strVal val="visible"/>
                                      </p:to>
                                    </p:set>
                                    <p:anim calcmode="lin" valueType="num">
                                      <p:cBhvr>
                                        <p:cTn id="28" dur="500" fill="hold"/>
                                        <p:tgtEl>
                                          <p:spTgt spid="11269"/>
                                        </p:tgtEl>
                                        <p:attrNameLst>
                                          <p:attrName>ppt_w</p:attrName>
                                        </p:attrNameLst>
                                      </p:cBhvr>
                                      <p:tavLst>
                                        <p:tav tm="0">
                                          <p:val>
                                            <p:fltVal val="0"/>
                                          </p:val>
                                        </p:tav>
                                        <p:tav tm="100000">
                                          <p:val>
                                            <p:strVal val="#ppt_w"/>
                                          </p:val>
                                        </p:tav>
                                      </p:tavLst>
                                    </p:anim>
                                    <p:anim calcmode="lin" valueType="num">
                                      <p:cBhvr>
                                        <p:cTn id="29" dur="500" fill="hold"/>
                                        <p:tgtEl>
                                          <p:spTgt spid="11269"/>
                                        </p:tgtEl>
                                        <p:attrNameLst>
                                          <p:attrName>ppt_h</p:attrName>
                                        </p:attrNameLst>
                                      </p:cBhvr>
                                      <p:tavLst>
                                        <p:tav tm="0">
                                          <p:val>
                                            <p:fltVal val="0"/>
                                          </p:val>
                                        </p:tav>
                                        <p:tav tm="100000">
                                          <p:val>
                                            <p:strVal val="#ppt_h"/>
                                          </p:val>
                                        </p:tav>
                                      </p:tavLst>
                                    </p:anim>
                                    <p:animEffect transition="in" filter="fade">
                                      <p:cBhvr>
                                        <p:cTn id="30" dur="500"/>
                                        <p:tgtEl>
                                          <p:spTgt spid="11269"/>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1271"/>
                                        </p:tgtEl>
                                        <p:attrNameLst>
                                          <p:attrName>style.visibility</p:attrName>
                                        </p:attrNameLst>
                                      </p:cBhvr>
                                      <p:to>
                                        <p:strVal val="visible"/>
                                      </p:to>
                                    </p:set>
                                    <p:animEffect transition="in" filter="fade">
                                      <p:cBhvr>
                                        <p:cTn id="35" dur="2000"/>
                                        <p:tgtEl>
                                          <p:spTgt spid="11271"/>
                                        </p:tgtEl>
                                      </p:cBhvr>
                                    </p:animEffect>
                                    <p:anim calcmode="lin" valueType="num">
                                      <p:cBhvr>
                                        <p:cTn id="36" dur="2000" fill="hold"/>
                                        <p:tgtEl>
                                          <p:spTgt spid="11271"/>
                                        </p:tgtEl>
                                        <p:attrNameLst>
                                          <p:attrName>ppt_w</p:attrName>
                                        </p:attrNameLst>
                                      </p:cBhvr>
                                      <p:tavLst>
                                        <p:tav tm="0" fmla="#ppt_w*sin(2.5*pi*$)">
                                          <p:val>
                                            <p:fltVal val="0"/>
                                          </p:val>
                                        </p:tav>
                                        <p:tav tm="100000">
                                          <p:val>
                                            <p:fltVal val="1"/>
                                          </p:val>
                                        </p:tav>
                                      </p:tavLst>
                                    </p:anim>
                                    <p:anim calcmode="lin" valueType="num">
                                      <p:cBhvr>
                                        <p:cTn id="37" dur="2000" fill="hold"/>
                                        <p:tgtEl>
                                          <p:spTgt spid="112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p:bldP spid="112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58369"/>
          <p:cNvSpPr>
            <a:spLocks noGrp="1"/>
          </p:cNvSpPr>
          <p:nvPr>
            <p:ph type="title"/>
          </p:nvPr>
        </p:nvSpPr>
        <p:spPr>
          <a:xfrm>
            <a:off x="1374775" y="0"/>
            <a:ext cx="3959225" cy="836613"/>
          </a:xfrm>
        </p:spPr>
        <p:txBody>
          <a:bodyPr anchor="ctr"/>
          <a:lstStyle/>
          <a:p>
            <a:r>
              <a:rPr lang="zh-CN" altLang="en-US" sz="4000" b="1" dirty="0">
                <a:solidFill>
                  <a:schemeClr val="tx1"/>
                </a:solidFill>
                <a:ea typeface="华文行楷" pitchFamily="2" charset="-122"/>
              </a:rPr>
              <a:t>说明顺序</a:t>
            </a:r>
          </a:p>
        </p:txBody>
      </p:sp>
      <p:sp>
        <p:nvSpPr>
          <p:cNvPr id="58371" name="文本框 58370"/>
          <p:cNvSpPr txBox="1"/>
          <p:nvPr/>
        </p:nvSpPr>
        <p:spPr>
          <a:xfrm>
            <a:off x="2514600" y="1752600"/>
            <a:ext cx="6838950" cy="583565"/>
          </a:xfrm>
          <a:prstGeom prst="rect">
            <a:avLst/>
          </a:prstGeom>
          <a:noFill/>
          <a:ln w="9525">
            <a:noFill/>
          </a:ln>
        </p:spPr>
        <p:txBody>
          <a:bodyPr>
            <a:spAutoFit/>
          </a:bodyPr>
          <a:lstStyle/>
          <a:p>
            <a:pPr algn="ctr">
              <a:spcBef>
                <a:spcPct val="50000"/>
              </a:spcBef>
            </a:pPr>
            <a:r>
              <a:rPr lang="zh-CN" altLang="en-US" sz="3200" b="1" dirty="0">
                <a:solidFill>
                  <a:srgbClr val="FF0000"/>
                </a:solidFill>
                <a:latin typeface="Tahoma" panose="020B0604030504040204" pitchFamily="34" charset="0"/>
                <a:ea typeface="华文新魏" panose="02010800040101010101" pitchFamily="2" charset="-122"/>
              </a:rPr>
              <a:t>舟首尾长约八分有奇，高可二黍许。</a:t>
            </a:r>
          </a:p>
        </p:txBody>
      </p:sp>
      <p:sp>
        <p:nvSpPr>
          <p:cNvPr id="58372" name="文本框 58371"/>
          <p:cNvSpPr txBox="1"/>
          <p:nvPr/>
        </p:nvSpPr>
        <p:spPr>
          <a:xfrm>
            <a:off x="3467100" y="3811588"/>
            <a:ext cx="5867400" cy="583565"/>
          </a:xfrm>
          <a:prstGeom prst="rect">
            <a:avLst/>
          </a:prstGeom>
          <a:noFill/>
          <a:ln w="9525">
            <a:noFill/>
          </a:ln>
        </p:spPr>
        <p:txBody>
          <a:bodyPr>
            <a:spAutoFit/>
          </a:bodyPr>
          <a:lstStyle/>
          <a:p>
            <a:pPr algn="ctr">
              <a:spcBef>
                <a:spcPct val="50000"/>
              </a:spcBef>
            </a:pPr>
            <a:r>
              <a:rPr lang="zh-CN" altLang="en-US" sz="3200" b="1" dirty="0">
                <a:solidFill>
                  <a:srgbClr val="FF0000"/>
                </a:solidFill>
                <a:latin typeface="Tahoma" panose="020B0604030504040204" pitchFamily="34" charset="0"/>
                <a:ea typeface="华文行楷" pitchFamily="2" charset="-122"/>
              </a:rPr>
              <a:t>船头坐三人</a:t>
            </a:r>
          </a:p>
        </p:txBody>
      </p:sp>
      <p:sp>
        <p:nvSpPr>
          <p:cNvPr id="58373" name="下箭头 58372"/>
          <p:cNvSpPr/>
          <p:nvPr/>
        </p:nvSpPr>
        <p:spPr>
          <a:xfrm>
            <a:off x="5867400" y="2438400"/>
            <a:ext cx="457200" cy="487363"/>
          </a:xfrm>
          <a:prstGeom prst="downArrow">
            <a:avLst>
              <a:gd name="adj1" fmla="val 50000"/>
              <a:gd name="adj2" fmla="val 26639"/>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74" name="文本框 58373"/>
          <p:cNvSpPr txBox="1"/>
          <p:nvPr/>
        </p:nvSpPr>
        <p:spPr>
          <a:xfrm>
            <a:off x="4800600" y="2819400"/>
            <a:ext cx="2590800" cy="583565"/>
          </a:xfrm>
          <a:prstGeom prst="rect">
            <a:avLst/>
          </a:prstGeom>
          <a:noFill/>
          <a:ln w="9525">
            <a:noFill/>
          </a:ln>
        </p:spPr>
        <p:txBody>
          <a:bodyPr>
            <a:spAutoFit/>
          </a:bodyPr>
          <a:lstStyle/>
          <a:p>
            <a:pPr algn="ctr">
              <a:spcBef>
                <a:spcPct val="50000"/>
              </a:spcBef>
            </a:pPr>
            <a:r>
              <a:rPr lang="zh-CN" altLang="en-US" sz="3200" b="1" dirty="0">
                <a:solidFill>
                  <a:srgbClr val="FF0000"/>
                </a:solidFill>
                <a:latin typeface="Tahoma" panose="020B0604030504040204" pitchFamily="34" charset="0"/>
                <a:ea typeface="华文行楷" pitchFamily="2" charset="-122"/>
              </a:rPr>
              <a:t>中轩敞者</a:t>
            </a:r>
          </a:p>
        </p:txBody>
      </p:sp>
      <p:sp>
        <p:nvSpPr>
          <p:cNvPr id="58375" name="下箭头 58374"/>
          <p:cNvSpPr/>
          <p:nvPr/>
        </p:nvSpPr>
        <p:spPr>
          <a:xfrm>
            <a:off x="5867400" y="3429000"/>
            <a:ext cx="457200" cy="487363"/>
          </a:xfrm>
          <a:prstGeom prst="downArrow">
            <a:avLst>
              <a:gd name="adj1" fmla="val 50000"/>
              <a:gd name="adj2" fmla="val 26639"/>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76" name="下箭头 58375"/>
          <p:cNvSpPr/>
          <p:nvPr/>
        </p:nvSpPr>
        <p:spPr>
          <a:xfrm>
            <a:off x="5867400" y="4495800"/>
            <a:ext cx="457200" cy="487363"/>
          </a:xfrm>
          <a:prstGeom prst="downArrow">
            <a:avLst>
              <a:gd name="adj1" fmla="val 50000"/>
              <a:gd name="adj2" fmla="val 26639"/>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77" name="文本框 58376"/>
          <p:cNvSpPr txBox="1"/>
          <p:nvPr/>
        </p:nvSpPr>
        <p:spPr>
          <a:xfrm>
            <a:off x="4343400" y="4876800"/>
            <a:ext cx="3505200" cy="583565"/>
          </a:xfrm>
          <a:prstGeom prst="rect">
            <a:avLst/>
          </a:prstGeom>
          <a:noFill/>
          <a:ln w="9525">
            <a:noFill/>
          </a:ln>
        </p:spPr>
        <p:txBody>
          <a:bodyPr>
            <a:spAutoFit/>
          </a:bodyPr>
          <a:lstStyle/>
          <a:p>
            <a:pPr algn="ctr">
              <a:spcBef>
                <a:spcPct val="50000"/>
              </a:spcBef>
            </a:pPr>
            <a:r>
              <a:rPr lang="zh-CN" altLang="en-US" sz="3200" b="1" dirty="0">
                <a:solidFill>
                  <a:srgbClr val="FF0000"/>
                </a:solidFill>
                <a:latin typeface="Tahoma" panose="020B0604030504040204" pitchFamily="34" charset="0"/>
                <a:ea typeface="华文新魏" panose="02010800040101010101" pitchFamily="2" charset="-122"/>
              </a:rPr>
              <a:t>舟尾横卧一楫</a:t>
            </a:r>
          </a:p>
        </p:txBody>
      </p:sp>
      <p:sp>
        <p:nvSpPr>
          <p:cNvPr id="58378" name="下箭头 58377"/>
          <p:cNvSpPr/>
          <p:nvPr/>
        </p:nvSpPr>
        <p:spPr>
          <a:xfrm>
            <a:off x="5867400" y="5562600"/>
            <a:ext cx="457200" cy="487363"/>
          </a:xfrm>
          <a:prstGeom prst="downArrow">
            <a:avLst>
              <a:gd name="adj1" fmla="val 50000"/>
              <a:gd name="adj2" fmla="val 26639"/>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79" name="文本框 58378"/>
          <p:cNvSpPr txBox="1"/>
          <p:nvPr/>
        </p:nvSpPr>
        <p:spPr>
          <a:xfrm>
            <a:off x="4800600" y="6019800"/>
            <a:ext cx="2590800" cy="583565"/>
          </a:xfrm>
          <a:prstGeom prst="rect">
            <a:avLst/>
          </a:prstGeom>
          <a:noFill/>
          <a:ln w="9525">
            <a:noFill/>
          </a:ln>
        </p:spPr>
        <p:txBody>
          <a:bodyPr>
            <a:spAutoFit/>
          </a:bodyPr>
          <a:lstStyle/>
          <a:p>
            <a:pPr algn="ctr">
              <a:spcBef>
                <a:spcPct val="50000"/>
              </a:spcBef>
            </a:pPr>
            <a:r>
              <a:rPr lang="zh-CN" altLang="en-US" sz="3200" b="1" dirty="0">
                <a:solidFill>
                  <a:srgbClr val="FF0000"/>
                </a:solidFill>
                <a:latin typeface="Tahoma" panose="020B0604030504040204" pitchFamily="34" charset="0"/>
                <a:ea typeface="华文行楷" pitchFamily="2" charset="-122"/>
              </a:rPr>
              <a:t>其船背稍夷</a:t>
            </a:r>
          </a:p>
        </p:txBody>
      </p:sp>
      <p:sp>
        <p:nvSpPr>
          <p:cNvPr id="58380" name="文本框 58379"/>
          <p:cNvSpPr txBox="1"/>
          <p:nvPr/>
        </p:nvSpPr>
        <p:spPr>
          <a:xfrm>
            <a:off x="8839200" y="1600200"/>
            <a:ext cx="1714500" cy="768350"/>
          </a:xfrm>
          <a:prstGeom prst="rect">
            <a:avLst/>
          </a:prstGeom>
          <a:noFill/>
          <a:ln w="9525">
            <a:noFill/>
          </a:ln>
        </p:spPr>
        <p:txBody>
          <a:bodyPr>
            <a:spAutoFit/>
          </a:bodyPr>
          <a:lstStyle/>
          <a:p>
            <a:pPr algn="ctr">
              <a:spcBef>
                <a:spcPct val="50000"/>
              </a:spcBef>
            </a:pPr>
            <a:r>
              <a:rPr lang="zh-CN" altLang="en-US" sz="4400" b="1" dirty="0">
                <a:latin typeface="Tahoma" panose="020B0604030504040204" pitchFamily="34" charset="0"/>
                <a:ea typeface="华文行楷" pitchFamily="2" charset="-122"/>
              </a:rPr>
              <a:t>整体</a:t>
            </a:r>
          </a:p>
        </p:txBody>
      </p:sp>
      <p:sp>
        <p:nvSpPr>
          <p:cNvPr id="58381" name="文本框 58380"/>
          <p:cNvSpPr txBox="1"/>
          <p:nvPr/>
        </p:nvSpPr>
        <p:spPr>
          <a:xfrm>
            <a:off x="9144000" y="5562600"/>
            <a:ext cx="1333500" cy="768350"/>
          </a:xfrm>
          <a:prstGeom prst="rect">
            <a:avLst/>
          </a:prstGeom>
          <a:noFill/>
          <a:ln w="9525">
            <a:noFill/>
          </a:ln>
        </p:spPr>
        <p:txBody>
          <a:bodyPr>
            <a:spAutoFit/>
          </a:bodyPr>
          <a:lstStyle/>
          <a:p>
            <a:pPr algn="ctr">
              <a:spcBef>
                <a:spcPct val="50000"/>
              </a:spcBef>
            </a:pPr>
            <a:r>
              <a:rPr lang="zh-CN" altLang="en-US" sz="4400" b="1" dirty="0">
                <a:latin typeface="Tahoma" panose="020B0604030504040204" pitchFamily="34" charset="0"/>
                <a:ea typeface="华文行楷" pitchFamily="2" charset="-122"/>
              </a:rPr>
              <a:t>局部</a:t>
            </a:r>
          </a:p>
        </p:txBody>
      </p:sp>
      <p:sp>
        <p:nvSpPr>
          <p:cNvPr id="58382" name="文本框 58381"/>
          <p:cNvSpPr txBox="1"/>
          <p:nvPr/>
        </p:nvSpPr>
        <p:spPr>
          <a:xfrm>
            <a:off x="2895600" y="2667000"/>
            <a:ext cx="1485900" cy="706755"/>
          </a:xfrm>
          <a:prstGeom prst="rect">
            <a:avLst/>
          </a:prstGeom>
          <a:noFill/>
          <a:ln w="9525">
            <a:noFill/>
          </a:ln>
        </p:spPr>
        <p:txBody>
          <a:bodyPr>
            <a:spAutoFit/>
          </a:bodyPr>
          <a:lstStyle/>
          <a:p>
            <a:pPr algn="ctr">
              <a:spcBef>
                <a:spcPct val="50000"/>
              </a:spcBef>
            </a:pPr>
            <a:r>
              <a:rPr lang="zh-CN" altLang="en-US" sz="4000" b="1" dirty="0">
                <a:solidFill>
                  <a:srgbClr val="FF0000"/>
                </a:solidFill>
                <a:latin typeface="Tahoma" panose="020B0604030504040204" pitchFamily="34" charset="0"/>
                <a:ea typeface="华文行楷" pitchFamily="2" charset="-122"/>
              </a:rPr>
              <a:t>中间</a:t>
            </a:r>
          </a:p>
        </p:txBody>
      </p:sp>
      <p:sp>
        <p:nvSpPr>
          <p:cNvPr id="58383" name="文本框 58382"/>
          <p:cNvSpPr txBox="1"/>
          <p:nvPr/>
        </p:nvSpPr>
        <p:spPr>
          <a:xfrm>
            <a:off x="2857500" y="4221163"/>
            <a:ext cx="1485900" cy="706755"/>
          </a:xfrm>
          <a:prstGeom prst="rect">
            <a:avLst/>
          </a:prstGeom>
          <a:noFill/>
          <a:ln w="9525">
            <a:noFill/>
          </a:ln>
        </p:spPr>
        <p:txBody>
          <a:bodyPr>
            <a:spAutoFit/>
          </a:bodyPr>
          <a:lstStyle/>
          <a:p>
            <a:pPr algn="ctr">
              <a:spcBef>
                <a:spcPct val="50000"/>
              </a:spcBef>
            </a:pPr>
            <a:r>
              <a:rPr lang="zh-CN" altLang="en-US" sz="4000" b="1" dirty="0">
                <a:solidFill>
                  <a:srgbClr val="FF0000"/>
                </a:solidFill>
                <a:latin typeface="Tahoma" panose="020B0604030504040204" pitchFamily="34" charset="0"/>
                <a:ea typeface="华文行楷" pitchFamily="2" charset="-122"/>
              </a:rPr>
              <a:t>两边</a:t>
            </a:r>
          </a:p>
        </p:txBody>
      </p:sp>
      <p:sp>
        <p:nvSpPr>
          <p:cNvPr id="58384" name="文本框 58383"/>
          <p:cNvSpPr txBox="1"/>
          <p:nvPr/>
        </p:nvSpPr>
        <p:spPr>
          <a:xfrm>
            <a:off x="2857500" y="5897563"/>
            <a:ext cx="1485900" cy="706755"/>
          </a:xfrm>
          <a:prstGeom prst="rect">
            <a:avLst/>
          </a:prstGeom>
          <a:noFill/>
          <a:ln w="9525">
            <a:noFill/>
          </a:ln>
        </p:spPr>
        <p:txBody>
          <a:bodyPr>
            <a:spAutoFit/>
          </a:bodyPr>
          <a:lstStyle/>
          <a:p>
            <a:pPr algn="ctr">
              <a:spcBef>
                <a:spcPct val="50000"/>
              </a:spcBef>
            </a:pPr>
            <a:r>
              <a:rPr lang="zh-CN" altLang="en-US" sz="4000" b="1" dirty="0">
                <a:solidFill>
                  <a:srgbClr val="FF0000"/>
                </a:solidFill>
                <a:latin typeface="Tahoma" panose="020B0604030504040204" pitchFamily="34" charset="0"/>
                <a:ea typeface="华文行楷" pitchFamily="2" charset="-122"/>
              </a:rPr>
              <a:t>船背</a:t>
            </a:r>
          </a:p>
        </p:txBody>
      </p:sp>
      <p:sp>
        <p:nvSpPr>
          <p:cNvPr id="58385" name="下箭头 58384"/>
          <p:cNvSpPr/>
          <p:nvPr/>
        </p:nvSpPr>
        <p:spPr>
          <a:xfrm>
            <a:off x="9525000" y="2362200"/>
            <a:ext cx="304800" cy="3184525"/>
          </a:xfrm>
          <a:prstGeom prst="downArrow">
            <a:avLst>
              <a:gd name="adj1" fmla="val 50000"/>
              <a:gd name="adj2" fmla="val 261101"/>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86" name="下箭头 58385"/>
          <p:cNvSpPr/>
          <p:nvPr/>
        </p:nvSpPr>
        <p:spPr>
          <a:xfrm>
            <a:off x="3429000" y="3505200"/>
            <a:ext cx="419100" cy="847725"/>
          </a:xfrm>
          <a:prstGeom prst="downArrow">
            <a:avLst>
              <a:gd name="adj1" fmla="val 50000"/>
              <a:gd name="adj2" fmla="val 50549"/>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87" name="下箭头 58386"/>
          <p:cNvSpPr/>
          <p:nvPr/>
        </p:nvSpPr>
        <p:spPr>
          <a:xfrm>
            <a:off x="3429000" y="5105400"/>
            <a:ext cx="419100" cy="793750"/>
          </a:xfrm>
          <a:prstGeom prst="downArrow">
            <a:avLst>
              <a:gd name="adj1" fmla="val 50000"/>
              <a:gd name="adj2" fmla="val 4733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58388" name="文本框 58387"/>
          <p:cNvSpPr txBox="1"/>
          <p:nvPr/>
        </p:nvSpPr>
        <p:spPr>
          <a:xfrm>
            <a:off x="7995285" y="2819400"/>
            <a:ext cx="859790" cy="2835275"/>
          </a:xfrm>
          <a:prstGeom prst="rect">
            <a:avLst/>
          </a:prstGeom>
          <a:noFill/>
          <a:ln w="9525">
            <a:noFill/>
          </a:ln>
        </p:spPr>
        <p:txBody>
          <a:bodyPr vert="eaVert">
            <a:spAutoFit/>
          </a:bodyPr>
          <a:lstStyle/>
          <a:p>
            <a:pPr algn="ctr">
              <a:spcBef>
                <a:spcPct val="50000"/>
              </a:spcBef>
            </a:pPr>
            <a:r>
              <a:rPr lang="zh-CN" altLang="en-US" sz="4400" b="1" dirty="0">
                <a:latin typeface="Tahoma" panose="020B0604030504040204" pitchFamily="34" charset="0"/>
                <a:ea typeface="华文行楷" pitchFamily="2" charset="-122"/>
              </a:rPr>
              <a:t>逻辑顺序</a:t>
            </a:r>
          </a:p>
        </p:txBody>
      </p:sp>
      <p:sp>
        <p:nvSpPr>
          <p:cNvPr id="58389" name="文本框 58388"/>
          <p:cNvSpPr txBox="1"/>
          <p:nvPr/>
        </p:nvSpPr>
        <p:spPr>
          <a:xfrm>
            <a:off x="1975485" y="3048000"/>
            <a:ext cx="859790" cy="2879725"/>
          </a:xfrm>
          <a:prstGeom prst="rect">
            <a:avLst/>
          </a:prstGeom>
          <a:noFill/>
          <a:ln w="9525">
            <a:noFill/>
          </a:ln>
        </p:spPr>
        <p:txBody>
          <a:bodyPr vert="eaVert">
            <a:spAutoFit/>
          </a:bodyPr>
          <a:lstStyle/>
          <a:p>
            <a:pPr algn="ctr">
              <a:spcBef>
                <a:spcPct val="50000"/>
              </a:spcBef>
            </a:pPr>
            <a:r>
              <a:rPr lang="zh-CN" altLang="en-US" sz="4400" b="1" dirty="0">
                <a:solidFill>
                  <a:srgbClr val="FF0000"/>
                </a:solidFill>
                <a:latin typeface="Tahoma" panose="020B0604030504040204" pitchFamily="34" charset="0"/>
                <a:ea typeface="华文行楷" pitchFamily="2" charset="-122"/>
              </a:rPr>
              <a:t>空间顺序</a:t>
            </a:r>
          </a:p>
        </p:txBody>
      </p:sp>
      <p:sp>
        <p:nvSpPr>
          <p:cNvPr id="58390" name="文本框 58389"/>
          <p:cNvSpPr txBox="1"/>
          <p:nvPr/>
        </p:nvSpPr>
        <p:spPr>
          <a:xfrm>
            <a:off x="4109403" y="3124200"/>
            <a:ext cx="921385" cy="3025775"/>
          </a:xfrm>
          <a:prstGeom prst="rect">
            <a:avLst/>
          </a:prstGeom>
          <a:noFill/>
          <a:ln w="9525">
            <a:noFill/>
          </a:ln>
        </p:spPr>
        <p:txBody>
          <a:bodyPr vert="eaVert">
            <a:spAutoFit/>
          </a:bodyPr>
          <a:lstStyle/>
          <a:p>
            <a:pPr>
              <a:spcBef>
                <a:spcPct val="50000"/>
              </a:spcBef>
            </a:pPr>
            <a:r>
              <a:rPr lang="zh-CN" altLang="en-US" sz="4800" b="1" dirty="0">
                <a:latin typeface="Verdana" panose="020B0604030504040204" pitchFamily="34" charset="0"/>
                <a:ea typeface="华文行楷" pitchFamily="2" charset="-122"/>
              </a:rPr>
              <a:t>主</a:t>
            </a:r>
            <a:r>
              <a:rPr lang="en-US" altLang="zh-CN" sz="4800" b="1">
                <a:latin typeface="Verdana" panose="020B0604030504040204" pitchFamily="34" charset="0"/>
                <a:ea typeface="华文行楷" pitchFamily="2" charset="-122"/>
              </a:rPr>
              <a:t>——</a:t>
            </a:r>
            <a:r>
              <a:rPr lang="zh-CN" altLang="en-US" sz="4800" b="1" dirty="0">
                <a:latin typeface="Verdana" panose="020B0604030504040204" pitchFamily="34" charset="0"/>
                <a:ea typeface="华文行楷" pitchFamily="2" charset="-122"/>
              </a:rPr>
              <a:t>次</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ppt_x"/>
                                          </p:val>
                                        </p:tav>
                                        <p:tav tm="100000">
                                          <p:val>
                                            <p:strVal val="#ppt_x"/>
                                          </p:val>
                                        </p:tav>
                                      </p:tavLst>
                                    </p:anim>
                                    <p:anim calcmode="lin" valueType="num">
                                      <p:cBhvr additive="base">
                                        <p:cTn id="8" dur="500" fill="hold"/>
                                        <p:tgtEl>
                                          <p:spTgt spid="5837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8373"/>
                                        </p:tgtEl>
                                        <p:attrNameLst>
                                          <p:attrName>style.visibility</p:attrName>
                                        </p:attrNameLst>
                                      </p:cBhvr>
                                      <p:to>
                                        <p:strVal val="visible"/>
                                      </p:to>
                                    </p:set>
                                    <p:anim calcmode="lin" valueType="num">
                                      <p:cBhvr additive="base">
                                        <p:cTn id="13" dur="500" fill="hold"/>
                                        <p:tgtEl>
                                          <p:spTgt spid="58373"/>
                                        </p:tgtEl>
                                        <p:attrNameLst>
                                          <p:attrName>ppt_x</p:attrName>
                                        </p:attrNameLst>
                                      </p:cBhvr>
                                      <p:tavLst>
                                        <p:tav tm="0">
                                          <p:val>
                                            <p:strVal val="#ppt_x"/>
                                          </p:val>
                                        </p:tav>
                                        <p:tav tm="100000">
                                          <p:val>
                                            <p:strVal val="#ppt_x"/>
                                          </p:val>
                                        </p:tav>
                                      </p:tavLst>
                                    </p:anim>
                                    <p:anim calcmode="lin" valueType="num">
                                      <p:cBhvr additive="base">
                                        <p:cTn id="14" dur="500" fill="hold"/>
                                        <p:tgtEl>
                                          <p:spTgt spid="5837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8374"/>
                                        </p:tgtEl>
                                        <p:attrNameLst>
                                          <p:attrName>style.visibility</p:attrName>
                                        </p:attrNameLst>
                                      </p:cBhvr>
                                      <p:to>
                                        <p:strVal val="visible"/>
                                      </p:to>
                                    </p:set>
                                    <p:anim calcmode="lin" valueType="num">
                                      <p:cBhvr additive="base">
                                        <p:cTn id="19" dur="500" fill="hold"/>
                                        <p:tgtEl>
                                          <p:spTgt spid="58374"/>
                                        </p:tgtEl>
                                        <p:attrNameLst>
                                          <p:attrName>ppt_x</p:attrName>
                                        </p:attrNameLst>
                                      </p:cBhvr>
                                      <p:tavLst>
                                        <p:tav tm="0">
                                          <p:val>
                                            <p:strVal val="#ppt_x"/>
                                          </p:val>
                                        </p:tav>
                                        <p:tav tm="100000">
                                          <p:val>
                                            <p:strVal val="#ppt_x"/>
                                          </p:val>
                                        </p:tav>
                                      </p:tavLst>
                                    </p:anim>
                                    <p:anim calcmode="lin" valueType="num">
                                      <p:cBhvr additive="base">
                                        <p:cTn id="20" dur="500" fill="hold"/>
                                        <p:tgtEl>
                                          <p:spTgt spid="5837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8375"/>
                                        </p:tgtEl>
                                        <p:attrNameLst>
                                          <p:attrName>style.visibility</p:attrName>
                                        </p:attrNameLst>
                                      </p:cBhvr>
                                      <p:to>
                                        <p:strVal val="visible"/>
                                      </p:to>
                                    </p:set>
                                    <p:anim calcmode="lin" valueType="num">
                                      <p:cBhvr additive="base">
                                        <p:cTn id="25" dur="500" fill="hold"/>
                                        <p:tgtEl>
                                          <p:spTgt spid="58375"/>
                                        </p:tgtEl>
                                        <p:attrNameLst>
                                          <p:attrName>ppt_x</p:attrName>
                                        </p:attrNameLst>
                                      </p:cBhvr>
                                      <p:tavLst>
                                        <p:tav tm="0">
                                          <p:val>
                                            <p:strVal val="#ppt_x"/>
                                          </p:val>
                                        </p:tav>
                                        <p:tav tm="100000">
                                          <p:val>
                                            <p:strVal val="#ppt_x"/>
                                          </p:val>
                                        </p:tav>
                                      </p:tavLst>
                                    </p:anim>
                                    <p:anim calcmode="lin" valueType="num">
                                      <p:cBhvr additive="base">
                                        <p:cTn id="26" dur="500" fill="hold"/>
                                        <p:tgtEl>
                                          <p:spTgt spid="5837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8372"/>
                                        </p:tgtEl>
                                        <p:attrNameLst>
                                          <p:attrName>style.visibility</p:attrName>
                                        </p:attrNameLst>
                                      </p:cBhvr>
                                      <p:to>
                                        <p:strVal val="visible"/>
                                      </p:to>
                                    </p:set>
                                    <p:anim calcmode="lin" valueType="num">
                                      <p:cBhvr additive="base">
                                        <p:cTn id="31" dur="500" fill="hold"/>
                                        <p:tgtEl>
                                          <p:spTgt spid="58372"/>
                                        </p:tgtEl>
                                        <p:attrNameLst>
                                          <p:attrName>ppt_x</p:attrName>
                                        </p:attrNameLst>
                                      </p:cBhvr>
                                      <p:tavLst>
                                        <p:tav tm="0">
                                          <p:val>
                                            <p:strVal val="#ppt_x"/>
                                          </p:val>
                                        </p:tav>
                                        <p:tav tm="100000">
                                          <p:val>
                                            <p:strVal val="#ppt_x"/>
                                          </p:val>
                                        </p:tav>
                                      </p:tavLst>
                                    </p:anim>
                                    <p:anim calcmode="lin" valueType="num">
                                      <p:cBhvr additive="base">
                                        <p:cTn id="32" dur="500" fill="hold"/>
                                        <p:tgtEl>
                                          <p:spTgt spid="5837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58376"/>
                                        </p:tgtEl>
                                        <p:attrNameLst>
                                          <p:attrName>style.visibility</p:attrName>
                                        </p:attrNameLst>
                                      </p:cBhvr>
                                      <p:to>
                                        <p:strVal val="visible"/>
                                      </p:to>
                                    </p:set>
                                    <p:anim calcmode="lin" valueType="num">
                                      <p:cBhvr additive="base">
                                        <p:cTn id="37" dur="500" fill="hold"/>
                                        <p:tgtEl>
                                          <p:spTgt spid="58376"/>
                                        </p:tgtEl>
                                        <p:attrNameLst>
                                          <p:attrName>ppt_x</p:attrName>
                                        </p:attrNameLst>
                                      </p:cBhvr>
                                      <p:tavLst>
                                        <p:tav tm="0">
                                          <p:val>
                                            <p:strVal val="#ppt_x"/>
                                          </p:val>
                                        </p:tav>
                                        <p:tav tm="100000">
                                          <p:val>
                                            <p:strVal val="#ppt_x"/>
                                          </p:val>
                                        </p:tav>
                                      </p:tavLst>
                                    </p:anim>
                                    <p:anim calcmode="lin" valueType="num">
                                      <p:cBhvr additive="base">
                                        <p:cTn id="38" dur="500" fill="hold"/>
                                        <p:tgtEl>
                                          <p:spTgt spid="5837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377"/>
                                        </p:tgtEl>
                                        <p:attrNameLst>
                                          <p:attrName>style.visibility</p:attrName>
                                        </p:attrNameLst>
                                      </p:cBhvr>
                                      <p:to>
                                        <p:strVal val="visible"/>
                                      </p:to>
                                    </p:set>
                                    <p:anim calcmode="lin" valueType="num">
                                      <p:cBhvr additive="base">
                                        <p:cTn id="43" dur="500" fill="hold"/>
                                        <p:tgtEl>
                                          <p:spTgt spid="58377"/>
                                        </p:tgtEl>
                                        <p:attrNameLst>
                                          <p:attrName>ppt_x</p:attrName>
                                        </p:attrNameLst>
                                      </p:cBhvr>
                                      <p:tavLst>
                                        <p:tav tm="0">
                                          <p:val>
                                            <p:strVal val="#ppt_x"/>
                                          </p:val>
                                        </p:tav>
                                        <p:tav tm="100000">
                                          <p:val>
                                            <p:strVal val="#ppt_x"/>
                                          </p:val>
                                        </p:tav>
                                      </p:tavLst>
                                    </p:anim>
                                    <p:anim calcmode="lin" valueType="num">
                                      <p:cBhvr additive="base">
                                        <p:cTn id="44"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58378"/>
                                        </p:tgtEl>
                                        <p:attrNameLst>
                                          <p:attrName>style.visibility</p:attrName>
                                        </p:attrNameLst>
                                      </p:cBhvr>
                                      <p:to>
                                        <p:strVal val="visible"/>
                                      </p:to>
                                    </p:set>
                                    <p:anim calcmode="lin" valueType="num">
                                      <p:cBhvr additive="base">
                                        <p:cTn id="49" dur="500" fill="hold"/>
                                        <p:tgtEl>
                                          <p:spTgt spid="58378"/>
                                        </p:tgtEl>
                                        <p:attrNameLst>
                                          <p:attrName>ppt_x</p:attrName>
                                        </p:attrNameLst>
                                      </p:cBhvr>
                                      <p:tavLst>
                                        <p:tav tm="0">
                                          <p:val>
                                            <p:strVal val="#ppt_x"/>
                                          </p:val>
                                        </p:tav>
                                        <p:tav tm="100000">
                                          <p:val>
                                            <p:strVal val="#ppt_x"/>
                                          </p:val>
                                        </p:tav>
                                      </p:tavLst>
                                    </p:anim>
                                    <p:anim calcmode="lin" valueType="num">
                                      <p:cBhvr additive="base">
                                        <p:cTn id="50" dur="500" fill="hold"/>
                                        <p:tgtEl>
                                          <p:spTgt spid="5837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8379"/>
                                        </p:tgtEl>
                                        <p:attrNameLst>
                                          <p:attrName>style.visibility</p:attrName>
                                        </p:attrNameLst>
                                      </p:cBhvr>
                                      <p:to>
                                        <p:strVal val="visible"/>
                                      </p:to>
                                    </p:set>
                                    <p:anim calcmode="lin" valueType="num">
                                      <p:cBhvr additive="base">
                                        <p:cTn id="55" dur="500" fill="hold"/>
                                        <p:tgtEl>
                                          <p:spTgt spid="58379"/>
                                        </p:tgtEl>
                                        <p:attrNameLst>
                                          <p:attrName>ppt_x</p:attrName>
                                        </p:attrNameLst>
                                      </p:cBhvr>
                                      <p:tavLst>
                                        <p:tav tm="0">
                                          <p:val>
                                            <p:strVal val="#ppt_x"/>
                                          </p:val>
                                        </p:tav>
                                        <p:tav tm="100000">
                                          <p:val>
                                            <p:strVal val="#ppt_x"/>
                                          </p:val>
                                        </p:tav>
                                      </p:tavLst>
                                    </p:anim>
                                    <p:anim calcmode="lin" valueType="num">
                                      <p:cBhvr additive="base">
                                        <p:cTn id="56" dur="5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58380"/>
                                        </p:tgtEl>
                                        <p:attrNameLst>
                                          <p:attrName>style.visibility</p:attrName>
                                        </p:attrNameLst>
                                      </p:cBhvr>
                                      <p:to>
                                        <p:strVal val="visible"/>
                                      </p:to>
                                    </p:set>
                                    <p:anim calcmode="lin" valueType="num">
                                      <p:cBhvr additive="base">
                                        <p:cTn id="61" dur="500" fill="hold"/>
                                        <p:tgtEl>
                                          <p:spTgt spid="58380"/>
                                        </p:tgtEl>
                                        <p:attrNameLst>
                                          <p:attrName>ppt_x</p:attrName>
                                        </p:attrNameLst>
                                      </p:cBhvr>
                                      <p:tavLst>
                                        <p:tav tm="0">
                                          <p:val>
                                            <p:strVal val="1+#ppt_w/2"/>
                                          </p:val>
                                        </p:tav>
                                        <p:tav tm="100000">
                                          <p:val>
                                            <p:strVal val="#ppt_x"/>
                                          </p:val>
                                        </p:tav>
                                      </p:tavLst>
                                    </p:anim>
                                    <p:anim calcmode="lin" valueType="num">
                                      <p:cBhvr additive="base">
                                        <p:cTn id="62" dur="500" fill="hold"/>
                                        <p:tgtEl>
                                          <p:spTgt spid="5838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58385"/>
                                        </p:tgtEl>
                                        <p:attrNameLst>
                                          <p:attrName>style.visibility</p:attrName>
                                        </p:attrNameLst>
                                      </p:cBhvr>
                                      <p:to>
                                        <p:strVal val="visible"/>
                                      </p:to>
                                    </p:set>
                                    <p:anim calcmode="lin" valueType="num">
                                      <p:cBhvr additive="base">
                                        <p:cTn id="67" dur="500" fill="hold"/>
                                        <p:tgtEl>
                                          <p:spTgt spid="58385"/>
                                        </p:tgtEl>
                                        <p:attrNameLst>
                                          <p:attrName>ppt_x</p:attrName>
                                        </p:attrNameLst>
                                      </p:cBhvr>
                                      <p:tavLst>
                                        <p:tav tm="0">
                                          <p:val>
                                            <p:strVal val="#ppt_x"/>
                                          </p:val>
                                        </p:tav>
                                        <p:tav tm="100000">
                                          <p:val>
                                            <p:strVal val="#ppt_x"/>
                                          </p:val>
                                        </p:tav>
                                      </p:tavLst>
                                    </p:anim>
                                    <p:anim calcmode="lin" valueType="num">
                                      <p:cBhvr additive="base">
                                        <p:cTn id="68" dur="500" fill="hold"/>
                                        <p:tgtEl>
                                          <p:spTgt spid="58385"/>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58381"/>
                                        </p:tgtEl>
                                        <p:attrNameLst>
                                          <p:attrName>style.visibility</p:attrName>
                                        </p:attrNameLst>
                                      </p:cBhvr>
                                      <p:to>
                                        <p:strVal val="visible"/>
                                      </p:to>
                                    </p:set>
                                    <p:anim calcmode="lin" valueType="num">
                                      <p:cBhvr additive="base">
                                        <p:cTn id="73" dur="500" fill="hold"/>
                                        <p:tgtEl>
                                          <p:spTgt spid="58381"/>
                                        </p:tgtEl>
                                        <p:attrNameLst>
                                          <p:attrName>ppt_x</p:attrName>
                                        </p:attrNameLst>
                                      </p:cBhvr>
                                      <p:tavLst>
                                        <p:tav tm="0">
                                          <p:val>
                                            <p:strVal val="1+#ppt_w/2"/>
                                          </p:val>
                                        </p:tav>
                                        <p:tav tm="100000">
                                          <p:val>
                                            <p:strVal val="#ppt_x"/>
                                          </p:val>
                                        </p:tav>
                                      </p:tavLst>
                                    </p:anim>
                                    <p:anim calcmode="lin" valueType="num">
                                      <p:cBhvr additive="base">
                                        <p:cTn id="74" dur="500" fill="hold"/>
                                        <p:tgtEl>
                                          <p:spTgt spid="5838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8388"/>
                                        </p:tgtEl>
                                        <p:attrNameLst>
                                          <p:attrName>style.visibility</p:attrName>
                                        </p:attrNameLst>
                                      </p:cBhvr>
                                      <p:to>
                                        <p:strVal val="visible"/>
                                      </p:to>
                                    </p:set>
                                    <p:anim calcmode="lin" valueType="num">
                                      <p:cBhvr additive="base">
                                        <p:cTn id="79" dur="500" fill="hold"/>
                                        <p:tgtEl>
                                          <p:spTgt spid="58388"/>
                                        </p:tgtEl>
                                        <p:attrNameLst>
                                          <p:attrName>ppt_x</p:attrName>
                                        </p:attrNameLst>
                                      </p:cBhvr>
                                      <p:tavLst>
                                        <p:tav tm="0">
                                          <p:val>
                                            <p:strVal val="#ppt_x"/>
                                          </p:val>
                                        </p:tav>
                                        <p:tav tm="100000">
                                          <p:val>
                                            <p:strVal val="#ppt_x"/>
                                          </p:val>
                                        </p:tav>
                                      </p:tavLst>
                                    </p:anim>
                                    <p:anim calcmode="lin" valueType="num">
                                      <p:cBhvr additive="base">
                                        <p:cTn id="80" dur="500" fill="hold"/>
                                        <p:tgtEl>
                                          <p:spTgt spid="5838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58382"/>
                                        </p:tgtEl>
                                        <p:attrNameLst>
                                          <p:attrName>style.visibility</p:attrName>
                                        </p:attrNameLst>
                                      </p:cBhvr>
                                      <p:to>
                                        <p:strVal val="visible"/>
                                      </p:to>
                                    </p:set>
                                    <p:anim calcmode="lin" valueType="num">
                                      <p:cBhvr additive="base">
                                        <p:cTn id="85" dur="500" fill="hold"/>
                                        <p:tgtEl>
                                          <p:spTgt spid="58382"/>
                                        </p:tgtEl>
                                        <p:attrNameLst>
                                          <p:attrName>ppt_x</p:attrName>
                                        </p:attrNameLst>
                                      </p:cBhvr>
                                      <p:tavLst>
                                        <p:tav tm="0">
                                          <p:val>
                                            <p:strVal val="#ppt_x"/>
                                          </p:val>
                                        </p:tav>
                                        <p:tav tm="100000">
                                          <p:val>
                                            <p:strVal val="#ppt_x"/>
                                          </p:val>
                                        </p:tav>
                                      </p:tavLst>
                                    </p:anim>
                                    <p:anim calcmode="lin" valueType="num">
                                      <p:cBhvr additive="base">
                                        <p:cTn id="86" dur="500" fill="hold"/>
                                        <p:tgtEl>
                                          <p:spTgt spid="58382"/>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58386"/>
                                        </p:tgtEl>
                                        <p:attrNameLst>
                                          <p:attrName>style.visibility</p:attrName>
                                        </p:attrNameLst>
                                      </p:cBhvr>
                                      <p:to>
                                        <p:strVal val="visible"/>
                                      </p:to>
                                    </p:set>
                                    <p:anim calcmode="lin" valueType="num">
                                      <p:cBhvr additive="base">
                                        <p:cTn id="91" dur="500" fill="hold"/>
                                        <p:tgtEl>
                                          <p:spTgt spid="58386"/>
                                        </p:tgtEl>
                                        <p:attrNameLst>
                                          <p:attrName>ppt_x</p:attrName>
                                        </p:attrNameLst>
                                      </p:cBhvr>
                                      <p:tavLst>
                                        <p:tav tm="0">
                                          <p:val>
                                            <p:strVal val="#ppt_x"/>
                                          </p:val>
                                        </p:tav>
                                        <p:tav tm="100000">
                                          <p:val>
                                            <p:strVal val="#ppt_x"/>
                                          </p:val>
                                        </p:tav>
                                      </p:tavLst>
                                    </p:anim>
                                    <p:anim calcmode="lin" valueType="num">
                                      <p:cBhvr additive="base">
                                        <p:cTn id="92" dur="500" fill="hold"/>
                                        <p:tgtEl>
                                          <p:spTgt spid="58386"/>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8383"/>
                                        </p:tgtEl>
                                        <p:attrNameLst>
                                          <p:attrName>style.visibility</p:attrName>
                                        </p:attrNameLst>
                                      </p:cBhvr>
                                      <p:to>
                                        <p:strVal val="visible"/>
                                      </p:to>
                                    </p:set>
                                    <p:anim calcmode="lin" valueType="num">
                                      <p:cBhvr additive="base">
                                        <p:cTn id="97" dur="500" fill="hold"/>
                                        <p:tgtEl>
                                          <p:spTgt spid="58383"/>
                                        </p:tgtEl>
                                        <p:attrNameLst>
                                          <p:attrName>ppt_x</p:attrName>
                                        </p:attrNameLst>
                                      </p:cBhvr>
                                      <p:tavLst>
                                        <p:tav tm="0">
                                          <p:val>
                                            <p:strVal val="#ppt_x"/>
                                          </p:val>
                                        </p:tav>
                                        <p:tav tm="100000">
                                          <p:val>
                                            <p:strVal val="#ppt_x"/>
                                          </p:val>
                                        </p:tav>
                                      </p:tavLst>
                                    </p:anim>
                                    <p:anim calcmode="lin" valueType="num">
                                      <p:cBhvr additive="base">
                                        <p:cTn id="98" dur="500" fill="hold"/>
                                        <p:tgtEl>
                                          <p:spTgt spid="5838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nodeType="clickEffect">
                                  <p:stCondLst>
                                    <p:cond delay="0"/>
                                  </p:stCondLst>
                                  <p:childTnLst>
                                    <p:set>
                                      <p:cBhvr>
                                        <p:cTn id="102" dur="1" fill="hold">
                                          <p:stCondLst>
                                            <p:cond delay="0"/>
                                          </p:stCondLst>
                                        </p:cTn>
                                        <p:tgtEl>
                                          <p:spTgt spid="58387"/>
                                        </p:tgtEl>
                                        <p:attrNameLst>
                                          <p:attrName>style.visibility</p:attrName>
                                        </p:attrNameLst>
                                      </p:cBhvr>
                                      <p:to>
                                        <p:strVal val="visible"/>
                                      </p:to>
                                    </p:set>
                                    <p:anim calcmode="lin" valueType="num">
                                      <p:cBhvr additive="base">
                                        <p:cTn id="103" dur="500" fill="hold"/>
                                        <p:tgtEl>
                                          <p:spTgt spid="58387"/>
                                        </p:tgtEl>
                                        <p:attrNameLst>
                                          <p:attrName>ppt_x</p:attrName>
                                        </p:attrNameLst>
                                      </p:cBhvr>
                                      <p:tavLst>
                                        <p:tav tm="0">
                                          <p:val>
                                            <p:strVal val="#ppt_x"/>
                                          </p:val>
                                        </p:tav>
                                        <p:tav tm="100000">
                                          <p:val>
                                            <p:strVal val="#ppt_x"/>
                                          </p:val>
                                        </p:tav>
                                      </p:tavLst>
                                    </p:anim>
                                    <p:anim calcmode="lin" valueType="num">
                                      <p:cBhvr additive="base">
                                        <p:cTn id="104" dur="500" fill="hold"/>
                                        <p:tgtEl>
                                          <p:spTgt spid="58387"/>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8384"/>
                                        </p:tgtEl>
                                        <p:attrNameLst>
                                          <p:attrName>style.visibility</p:attrName>
                                        </p:attrNameLst>
                                      </p:cBhvr>
                                      <p:to>
                                        <p:strVal val="visible"/>
                                      </p:to>
                                    </p:set>
                                    <p:anim calcmode="lin" valueType="num">
                                      <p:cBhvr additive="base">
                                        <p:cTn id="109" dur="500" fill="hold"/>
                                        <p:tgtEl>
                                          <p:spTgt spid="58384"/>
                                        </p:tgtEl>
                                        <p:attrNameLst>
                                          <p:attrName>ppt_x</p:attrName>
                                        </p:attrNameLst>
                                      </p:cBhvr>
                                      <p:tavLst>
                                        <p:tav tm="0">
                                          <p:val>
                                            <p:strVal val="#ppt_x"/>
                                          </p:val>
                                        </p:tav>
                                        <p:tav tm="100000">
                                          <p:val>
                                            <p:strVal val="#ppt_x"/>
                                          </p:val>
                                        </p:tav>
                                      </p:tavLst>
                                    </p:anim>
                                    <p:anim calcmode="lin" valueType="num">
                                      <p:cBhvr additive="base">
                                        <p:cTn id="110" dur="500" fill="hold"/>
                                        <p:tgtEl>
                                          <p:spTgt spid="5838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58389"/>
                                        </p:tgtEl>
                                        <p:attrNameLst>
                                          <p:attrName>style.visibility</p:attrName>
                                        </p:attrNameLst>
                                      </p:cBhvr>
                                      <p:to>
                                        <p:strVal val="visible"/>
                                      </p:to>
                                    </p:set>
                                    <p:anim calcmode="lin" valueType="num">
                                      <p:cBhvr additive="base">
                                        <p:cTn id="115" dur="500" fill="hold"/>
                                        <p:tgtEl>
                                          <p:spTgt spid="58389"/>
                                        </p:tgtEl>
                                        <p:attrNameLst>
                                          <p:attrName>ppt_x</p:attrName>
                                        </p:attrNameLst>
                                      </p:cBhvr>
                                      <p:tavLst>
                                        <p:tav tm="0">
                                          <p:val>
                                            <p:strVal val="0-#ppt_w/2"/>
                                          </p:val>
                                        </p:tav>
                                        <p:tav tm="100000">
                                          <p:val>
                                            <p:strVal val="#ppt_x"/>
                                          </p:val>
                                        </p:tav>
                                      </p:tavLst>
                                    </p:anim>
                                    <p:anim calcmode="lin" valueType="num">
                                      <p:cBhvr additive="base">
                                        <p:cTn id="116" dur="500" fill="hold"/>
                                        <p:tgtEl>
                                          <p:spTgt spid="58389"/>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P spid="58374" grpId="0"/>
      <p:bldP spid="58377" grpId="0"/>
      <p:bldP spid="58379" grpId="0"/>
      <p:bldP spid="58380" grpId="0"/>
      <p:bldP spid="58381" grpId="0"/>
      <p:bldP spid="58382" grpId="0"/>
      <p:bldP spid="58383" grpId="0"/>
      <p:bldP spid="58384" grpId="0"/>
      <p:bldP spid="58388" grpId="0"/>
      <p:bldP spid="58389" grpId="0"/>
      <p:bldP spid="583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3793"/>
          <p:cNvSpPr/>
          <p:nvPr/>
        </p:nvSpPr>
        <p:spPr>
          <a:xfrm>
            <a:off x="2057400" y="228600"/>
            <a:ext cx="27432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一词多义 </a:t>
            </a:r>
          </a:p>
        </p:txBody>
      </p:sp>
      <p:sp>
        <p:nvSpPr>
          <p:cNvPr id="33795" name="矩形 33794"/>
          <p:cNvSpPr/>
          <p:nvPr/>
        </p:nvSpPr>
        <p:spPr>
          <a:xfrm>
            <a:off x="1828800" y="137160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奇</a:t>
            </a:r>
          </a:p>
        </p:txBody>
      </p:sp>
      <p:sp>
        <p:nvSpPr>
          <p:cNvPr id="33796" name="矩形 33795"/>
          <p:cNvSpPr/>
          <p:nvPr/>
        </p:nvSpPr>
        <p:spPr>
          <a:xfrm>
            <a:off x="1828800" y="320040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有</a:t>
            </a:r>
          </a:p>
        </p:txBody>
      </p:sp>
      <p:sp>
        <p:nvSpPr>
          <p:cNvPr id="33797" name="矩形 33796"/>
          <p:cNvSpPr/>
          <p:nvPr/>
        </p:nvSpPr>
        <p:spPr>
          <a:xfrm>
            <a:off x="1828800" y="499745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为</a:t>
            </a:r>
          </a:p>
        </p:txBody>
      </p:sp>
      <p:sp>
        <p:nvSpPr>
          <p:cNvPr id="33798" name="矩形 33797"/>
          <p:cNvSpPr/>
          <p:nvPr/>
        </p:nvSpPr>
        <p:spPr>
          <a:xfrm>
            <a:off x="2743200" y="990600"/>
            <a:ext cx="44958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明有奇巧人曰王叔远</a:t>
            </a:r>
          </a:p>
        </p:txBody>
      </p:sp>
      <p:sp>
        <p:nvSpPr>
          <p:cNvPr id="33799" name="矩形 33798"/>
          <p:cNvSpPr/>
          <p:nvPr/>
        </p:nvSpPr>
        <p:spPr>
          <a:xfrm>
            <a:off x="7315200" y="990600"/>
            <a:ext cx="293751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奇异、罕见。</a:t>
            </a:r>
          </a:p>
        </p:txBody>
      </p:sp>
      <p:sp>
        <p:nvSpPr>
          <p:cNvPr id="33800" name="矩形 33799"/>
          <p:cNvSpPr/>
          <p:nvPr/>
        </p:nvSpPr>
        <p:spPr>
          <a:xfrm>
            <a:off x="2743200" y="1676400"/>
            <a:ext cx="45720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舟首尾长约八分有奇</a:t>
            </a:r>
          </a:p>
        </p:txBody>
      </p:sp>
      <p:sp>
        <p:nvSpPr>
          <p:cNvPr id="33801" name="矩形 33800"/>
          <p:cNvSpPr/>
          <p:nvPr/>
        </p:nvSpPr>
        <p:spPr>
          <a:xfrm>
            <a:off x="7467600" y="16764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零。</a:t>
            </a:r>
          </a:p>
        </p:txBody>
      </p:sp>
      <p:sp>
        <p:nvSpPr>
          <p:cNvPr id="33802" name="矩形 33801"/>
          <p:cNvSpPr/>
          <p:nvPr/>
        </p:nvSpPr>
        <p:spPr>
          <a:xfrm>
            <a:off x="2667000" y="2743200"/>
            <a:ext cx="45720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明有奇巧人曰王叔远</a:t>
            </a:r>
          </a:p>
        </p:txBody>
      </p:sp>
      <p:sp>
        <p:nvSpPr>
          <p:cNvPr id="33803" name="矩形 33802"/>
          <p:cNvSpPr/>
          <p:nvPr/>
        </p:nvSpPr>
        <p:spPr>
          <a:xfrm>
            <a:off x="7467600" y="27432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有。</a:t>
            </a:r>
          </a:p>
        </p:txBody>
      </p:sp>
      <p:sp>
        <p:nvSpPr>
          <p:cNvPr id="33804" name="矩形 33803"/>
          <p:cNvSpPr/>
          <p:nvPr/>
        </p:nvSpPr>
        <p:spPr>
          <a:xfrm>
            <a:off x="2667000" y="3581400"/>
            <a:ext cx="46482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舟首尾长约八分有奇</a:t>
            </a:r>
          </a:p>
        </p:txBody>
      </p:sp>
      <p:sp>
        <p:nvSpPr>
          <p:cNvPr id="33805" name="矩形 33804"/>
          <p:cNvSpPr/>
          <p:nvPr/>
        </p:nvSpPr>
        <p:spPr>
          <a:xfrm>
            <a:off x="7467600" y="3581400"/>
            <a:ext cx="247840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通“又”。</a:t>
            </a:r>
          </a:p>
        </p:txBody>
      </p:sp>
      <p:sp>
        <p:nvSpPr>
          <p:cNvPr id="33806" name="矩形 33805"/>
          <p:cNvSpPr/>
          <p:nvPr/>
        </p:nvSpPr>
        <p:spPr>
          <a:xfrm>
            <a:off x="2667000" y="4616450"/>
            <a:ext cx="44958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为宫室、器皿、人物</a:t>
            </a:r>
          </a:p>
        </p:txBody>
      </p:sp>
      <p:sp>
        <p:nvSpPr>
          <p:cNvPr id="33807" name="矩形 33806"/>
          <p:cNvSpPr/>
          <p:nvPr/>
        </p:nvSpPr>
        <p:spPr>
          <a:xfrm>
            <a:off x="7467600" y="45720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雕刻成。</a:t>
            </a:r>
          </a:p>
        </p:txBody>
      </p:sp>
      <p:sp>
        <p:nvSpPr>
          <p:cNvPr id="33808" name="矩形 33807"/>
          <p:cNvSpPr/>
          <p:nvPr/>
        </p:nvSpPr>
        <p:spPr>
          <a:xfrm>
            <a:off x="2667000" y="5530850"/>
            <a:ext cx="31242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中轩敞者为舱</a:t>
            </a:r>
          </a:p>
        </p:txBody>
      </p:sp>
      <p:sp>
        <p:nvSpPr>
          <p:cNvPr id="33809" name="矩形 33808"/>
          <p:cNvSpPr/>
          <p:nvPr/>
        </p:nvSpPr>
        <p:spPr>
          <a:xfrm>
            <a:off x="7391400" y="55626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是。</a:t>
            </a:r>
          </a:p>
        </p:txBody>
      </p:sp>
      <p:sp>
        <p:nvSpPr>
          <p:cNvPr id="33810" name="左大括号 33809"/>
          <p:cNvSpPr/>
          <p:nvPr/>
        </p:nvSpPr>
        <p:spPr>
          <a:xfrm>
            <a:off x="2438400" y="1219200"/>
            <a:ext cx="228600" cy="914400"/>
          </a:xfrm>
          <a:prstGeom prst="leftBrace">
            <a:avLst>
              <a:gd name="adj1" fmla="val 33333"/>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sp>
        <p:nvSpPr>
          <p:cNvPr id="33811" name="左大括号 33810"/>
          <p:cNvSpPr/>
          <p:nvPr/>
        </p:nvSpPr>
        <p:spPr>
          <a:xfrm>
            <a:off x="2438400" y="2971800"/>
            <a:ext cx="228600" cy="914400"/>
          </a:xfrm>
          <a:prstGeom prst="leftBrace">
            <a:avLst>
              <a:gd name="adj1" fmla="val 33333"/>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sp>
        <p:nvSpPr>
          <p:cNvPr id="33812" name="左大括号 33811"/>
          <p:cNvSpPr/>
          <p:nvPr/>
        </p:nvSpPr>
        <p:spPr>
          <a:xfrm>
            <a:off x="2438400" y="4953000"/>
            <a:ext cx="228600" cy="914400"/>
          </a:xfrm>
          <a:prstGeom prst="leftBrace">
            <a:avLst>
              <a:gd name="adj1" fmla="val 33333"/>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pic>
        <p:nvPicPr>
          <p:cNvPr id="33813" name="图片 33812"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dissolve">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01"/>
                                        </p:tgtEl>
                                        <p:attrNameLst>
                                          <p:attrName>style.visibility</p:attrName>
                                        </p:attrNameLst>
                                      </p:cBhvr>
                                      <p:to>
                                        <p:strVal val="visible"/>
                                      </p:to>
                                    </p:set>
                                    <p:animEffect transition="in" filter="dissolve">
                                      <p:cBhvr>
                                        <p:cTn id="12" dur="500"/>
                                        <p:tgtEl>
                                          <p:spTgt spid="338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dissolve">
                                      <p:cBhvr>
                                        <p:cTn id="17" dur="500"/>
                                        <p:tgtEl>
                                          <p:spTgt spid="338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805"/>
                                        </p:tgtEl>
                                        <p:attrNameLst>
                                          <p:attrName>style.visibility</p:attrName>
                                        </p:attrNameLst>
                                      </p:cBhvr>
                                      <p:to>
                                        <p:strVal val="visible"/>
                                      </p:to>
                                    </p:set>
                                    <p:animEffect transition="in" filter="dissolve">
                                      <p:cBhvr>
                                        <p:cTn id="22" dur="500"/>
                                        <p:tgtEl>
                                          <p:spTgt spid="3380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807"/>
                                        </p:tgtEl>
                                        <p:attrNameLst>
                                          <p:attrName>style.visibility</p:attrName>
                                        </p:attrNameLst>
                                      </p:cBhvr>
                                      <p:to>
                                        <p:strVal val="visible"/>
                                      </p:to>
                                    </p:set>
                                    <p:animEffect transition="in" filter="dissolve">
                                      <p:cBhvr>
                                        <p:cTn id="27" dur="500"/>
                                        <p:tgtEl>
                                          <p:spTgt spid="3380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809"/>
                                        </p:tgtEl>
                                        <p:attrNameLst>
                                          <p:attrName>style.visibility</p:attrName>
                                        </p:attrNameLst>
                                      </p:cBhvr>
                                      <p:to>
                                        <p:strVal val="visible"/>
                                      </p:to>
                                    </p:set>
                                    <p:animEffect transition="in" filter="dissolve">
                                      <p:cBhvr>
                                        <p:cTn id="32"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1" grpId="0" animBg="1"/>
      <p:bldP spid="33803" grpId="0" animBg="1"/>
      <p:bldP spid="33805" grpId="0" animBg="1"/>
      <p:bldP spid="33807" grpId="0" animBg="1"/>
      <p:bldP spid="338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4817"/>
          <p:cNvSpPr/>
          <p:nvPr/>
        </p:nvSpPr>
        <p:spPr>
          <a:xfrm>
            <a:off x="2590800" y="381000"/>
            <a:ext cx="22860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同义词 </a:t>
            </a:r>
          </a:p>
        </p:txBody>
      </p:sp>
      <p:sp>
        <p:nvSpPr>
          <p:cNvPr id="34819" name="矩形 34818"/>
          <p:cNvSpPr/>
          <p:nvPr/>
        </p:nvSpPr>
        <p:spPr>
          <a:xfrm>
            <a:off x="2057400" y="762000"/>
            <a:ext cx="3276600" cy="3913505"/>
          </a:xfrm>
          <a:prstGeom prst="rect">
            <a:avLst/>
          </a:prstGeom>
          <a:noFill/>
          <a:ln w="9525">
            <a:noFill/>
          </a:ln>
        </p:spPr>
        <p:txBody>
          <a:bodyPr>
            <a:spAutoFit/>
          </a:bodyPr>
          <a:lstStyle/>
          <a:p>
            <a:pPr>
              <a:lnSpc>
                <a:spcPct val="23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约</a:t>
            </a:r>
            <a:r>
              <a:rPr lang="en-US" altLang="zh-CN" sz="3600" b="1">
                <a:effectLst>
                  <a:outerShdw blurRad="38100" dist="38100" dir="2700000">
                    <a:srgbClr val="C0C0C0"/>
                  </a:outerShdw>
                </a:effectLst>
                <a:latin typeface="Times New Roman" panose="02020603050405020304" pitchFamily="18" charset="0"/>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可</a:t>
            </a:r>
          </a:p>
          <a:p>
            <a:pPr>
              <a:lnSpc>
                <a:spcPct val="23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历历</a:t>
            </a:r>
            <a:r>
              <a:rPr lang="en-US" altLang="zh-CN" sz="3600" b="1">
                <a:effectLst>
                  <a:outerShdw blurRad="38100" dist="38100" dir="2700000">
                    <a:srgbClr val="C0C0C0"/>
                  </a:outerShdw>
                </a:effectLst>
                <a:latin typeface="Times New Roman" panose="02020603050405020304" pitchFamily="18" charset="0"/>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了了</a:t>
            </a:r>
          </a:p>
          <a:p>
            <a:pPr>
              <a:lnSpc>
                <a:spcPct val="23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状</a:t>
            </a:r>
            <a:r>
              <a:rPr lang="en-US" altLang="zh-CN" sz="3600" b="1">
                <a:effectLst>
                  <a:outerShdw blurRad="38100" dist="38100" dir="2700000">
                    <a:srgbClr val="C0C0C0"/>
                  </a:outerShdw>
                </a:effectLst>
                <a:latin typeface="Times New Roman" panose="02020603050405020304" pitchFamily="18" charset="0"/>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然</a:t>
            </a:r>
          </a:p>
        </p:txBody>
      </p:sp>
      <p:sp>
        <p:nvSpPr>
          <p:cNvPr id="34820" name="矩形 34819"/>
          <p:cNvSpPr/>
          <p:nvPr/>
        </p:nvSpPr>
        <p:spPr>
          <a:xfrm>
            <a:off x="4495800" y="12954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大约</a:t>
            </a:r>
          </a:p>
        </p:txBody>
      </p:sp>
      <p:sp>
        <p:nvSpPr>
          <p:cNvPr id="34821" name="矩形 34820"/>
          <p:cNvSpPr/>
          <p:nvPr/>
        </p:nvSpPr>
        <p:spPr>
          <a:xfrm>
            <a:off x="5257800" y="255905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清清楚楚</a:t>
            </a:r>
          </a:p>
        </p:txBody>
      </p:sp>
      <p:sp>
        <p:nvSpPr>
          <p:cNvPr id="34822" name="矩形 34821"/>
          <p:cNvSpPr/>
          <p:nvPr/>
        </p:nvSpPr>
        <p:spPr>
          <a:xfrm>
            <a:off x="4572000" y="3854450"/>
            <a:ext cx="156019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的样子</a:t>
            </a:r>
          </a:p>
        </p:txBody>
      </p:sp>
      <p:pic>
        <p:nvPicPr>
          <p:cNvPr id="34823" name="图片 34822"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dissolve">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dissolve">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5841"/>
          <p:cNvSpPr/>
          <p:nvPr/>
        </p:nvSpPr>
        <p:spPr>
          <a:xfrm>
            <a:off x="2057400" y="228600"/>
            <a:ext cx="20574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通假字 </a:t>
            </a:r>
          </a:p>
        </p:txBody>
      </p:sp>
      <p:sp>
        <p:nvSpPr>
          <p:cNvPr id="35843" name="矩形 35842"/>
          <p:cNvSpPr/>
          <p:nvPr/>
        </p:nvSpPr>
        <p:spPr>
          <a:xfrm>
            <a:off x="3276600" y="1752600"/>
            <a:ext cx="615124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“有”通“又”，还有零头。</a:t>
            </a:r>
          </a:p>
        </p:txBody>
      </p:sp>
      <p:sp>
        <p:nvSpPr>
          <p:cNvPr id="35844" name="矩形 35843"/>
          <p:cNvSpPr/>
          <p:nvPr/>
        </p:nvSpPr>
        <p:spPr>
          <a:xfrm>
            <a:off x="2155825" y="1066800"/>
            <a:ext cx="3787775"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为字共三十有四</a:t>
            </a:r>
          </a:p>
        </p:txBody>
      </p:sp>
      <p:sp>
        <p:nvSpPr>
          <p:cNvPr id="35845" name="矩形 35844"/>
          <p:cNvSpPr/>
          <p:nvPr/>
        </p:nvSpPr>
        <p:spPr>
          <a:xfrm>
            <a:off x="3276600" y="2895600"/>
            <a:ext cx="523303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“诎”通“屈”，弯曲。</a:t>
            </a:r>
          </a:p>
        </p:txBody>
      </p:sp>
      <p:sp>
        <p:nvSpPr>
          <p:cNvPr id="35846" name="矩形 35845"/>
          <p:cNvSpPr/>
          <p:nvPr/>
        </p:nvSpPr>
        <p:spPr>
          <a:xfrm>
            <a:off x="2133600" y="2286000"/>
            <a:ext cx="28194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诎右臂支船</a:t>
            </a:r>
          </a:p>
        </p:txBody>
      </p:sp>
      <p:sp>
        <p:nvSpPr>
          <p:cNvPr id="35847" name="矩形 35846"/>
          <p:cNvSpPr/>
          <p:nvPr/>
        </p:nvSpPr>
        <p:spPr>
          <a:xfrm>
            <a:off x="3276600" y="4235450"/>
            <a:ext cx="477393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“衡”通“横”，横。</a:t>
            </a:r>
          </a:p>
        </p:txBody>
      </p:sp>
      <p:sp>
        <p:nvSpPr>
          <p:cNvPr id="35848" name="矩形 35847"/>
          <p:cNvSpPr/>
          <p:nvPr/>
        </p:nvSpPr>
        <p:spPr>
          <a:xfrm>
            <a:off x="2159000" y="3549650"/>
            <a:ext cx="34036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左手倚一衡木</a:t>
            </a:r>
          </a:p>
        </p:txBody>
      </p:sp>
      <p:sp>
        <p:nvSpPr>
          <p:cNvPr id="35849" name="矩形 35848"/>
          <p:cNvSpPr/>
          <p:nvPr/>
        </p:nvSpPr>
        <p:spPr>
          <a:xfrm>
            <a:off x="3276600" y="5759450"/>
            <a:ext cx="523303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“简”通“拣”，挑选。</a:t>
            </a:r>
          </a:p>
        </p:txBody>
      </p:sp>
      <p:sp>
        <p:nvSpPr>
          <p:cNvPr id="35850" name="矩形 35849"/>
          <p:cNvSpPr/>
          <p:nvPr/>
        </p:nvSpPr>
        <p:spPr>
          <a:xfrm>
            <a:off x="2133600" y="4845050"/>
            <a:ext cx="45720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盖简桃核修狭者为之</a:t>
            </a:r>
          </a:p>
        </p:txBody>
      </p:sp>
      <p:pic>
        <p:nvPicPr>
          <p:cNvPr id="35851" name="图片 35850"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dissolve">
                                      <p:cBhvr>
                                        <p:cTn id="12" dur="5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ssolve">
                                      <p:cBhvr>
                                        <p:cTn id="17" dur="500"/>
                                        <p:tgtEl>
                                          <p:spTgt spid="358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9"/>
                                        </p:tgtEl>
                                        <p:attrNameLst>
                                          <p:attrName>style.visibility</p:attrName>
                                        </p:attrNameLst>
                                      </p:cBhvr>
                                      <p:to>
                                        <p:strVal val="visible"/>
                                      </p:to>
                                    </p:set>
                                    <p:animEffect transition="in" filter="dissolve">
                                      <p:cBhvr>
                                        <p:cTn id="22"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5" grpId="0" animBg="1"/>
      <p:bldP spid="35847" grpId="0" animBg="1"/>
      <p:bldP spid="358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6865"/>
          <p:cNvSpPr/>
          <p:nvPr/>
        </p:nvSpPr>
        <p:spPr>
          <a:xfrm>
            <a:off x="2514600" y="304800"/>
            <a:ext cx="16764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虚词 </a:t>
            </a:r>
          </a:p>
        </p:txBody>
      </p:sp>
      <p:sp>
        <p:nvSpPr>
          <p:cNvPr id="36867" name="矩形 36866"/>
          <p:cNvSpPr/>
          <p:nvPr/>
        </p:nvSpPr>
        <p:spPr>
          <a:xfrm>
            <a:off x="2209800" y="1295400"/>
            <a:ext cx="5257800" cy="2306955"/>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中峨冠而多髯者为东坡</a:t>
            </a:r>
          </a:p>
          <a:p>
            <a:endPar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endParaRPr>
          </a:p>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启窗而观</a:t>
            </a:r>
          </a:p>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而计其长，曾不盈寸 </a:t>
            </a:r>
          </a:p>
        </p:txBody>
      </p:sp>
      <p:sp>
        <p:nvSpPr>
          <p:cNvPr id="36868" name="矩形 36867"/>
          <p:cNvSpPr/>
          <p:nvPr/>
        </p:nvSpPr>
        <p:spPr>
          <a:xfrm>
            <a:off x="2286000" y="3886200"/>
            <a:ext cx="4648200" cy="119888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径寸之木</a:t>
            </a:r>
          </a:p>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盖简桃核修狭者为之 </a:t>
            </a:r>
          </a:p>
        </p:txBody>
      </p:sp>
      <p:sp>
        <p:nvSpPr>
          <p:cNvPr id="36869" name="矩形 36868"/>
          <p:cNvSpPr/>
          <p:nvPr/>
        </p:nvSpPr>
        <p:spPr>
          <a:xfrm>
            <a:off x="2286000" y="5334000"/>
            <a:ext cx="3581400" cy="119888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其两膝相比者</a:t>
            </a:r>
          </a:p>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其人视端容寂 </a:t>
            </a:r>
          </a:p>
        </p:txBody>
      </p:sp>
      <p:sp>
        <p:nvSpPr>
          <p:cNvPr id="36870" name="矩形 36869"/>
          <p:cNvSpPr/>
          <p:nvPr/>
        </p:nvSpPr>
        <p:spPr>
          <a:xfrm>
            <a:off x="7162800" y="1066800"/>
            <a:ext cx="3048000" cy="1198880"/>
          </a:xfrm>
          <a:prstGeom prst="rect">
            <a:avLst/>
          </a:prstGeom>
          <a:noFill/>
          <a:ln w="9525">
            <a:noFill/>
          </a:ln>
        </p:spPr>
        <p:txBody>
          <a:bodyPr>
            <a:spAutoFit/>
          </a:bodyPr>
          <a:lstStyle/>
          <a:p>
            <a:r>
              <a:rPr lang="zh-CN" altLang="en-US" sz="3600" b="1">
                <a:solidFill>
                  <a:schemeClr val="tx2"/>
                </a:solidFill>
                <a:latin typeface="楷体_GB2312" panose="02010609030101010101" pitchFamily="49" charset="-122"/>
                <a:ea typeface="楷体_GB2312" panose="02010609030101010101" pitchFamily="49" charset="-122"/>
              </a:rPr>
              <a:t>表并列，</a:t>
            </a:r>
          </a:p>
          <a:p>
            <a:r>
              <a:rPr lang="zh-CN" altLang="en-US" sz="3600" b="1">
                <a:solidFill>
                  <a:schemeClr val="tx2"/>
                </a:solidFill>
                <a:latin typeface="楷体_GB2312" panose="02010609030101010101" pitchFamily="49" charset="-122"/>
                <a:ea typeface="楷体_GB2312" panose="02010609030101010101" pitchFamily="49" charset="-122"/>
              </a:rPr>
              <a:t>并且、而且。</a:t>
            </a:r>
          </a:p>
        </p:txBody>
      </p:sp>
      <p:sp>
        <p:nvSpPr>
          <p:cNvPr id="36871" name="矩形 36870"/>
          <p:cNvSpPr/>
          <p:nvPr/>
        </p:nvSpPr>
        <p:spPr>
          <a:xfrm>
            <a:off x="4572000" y="2438400"/>
            <a:ext cx="339661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表承接，不译。</a:t>
            </a:r>
          </a:p>
        </p:txBody>
      </p:sp>
      <p:sp>
        <p:nvSpPr>
          <p:cNvPr id="36872" name="矩形 36871"/>
          <p:cNvSpPr/>
          <p:nvPr/>
        </p:nvSpPr>
        <p:spPr>
          <a:xfrm>
            <a:off x="6340475" y="2971800"/>
            <a:ext cx="431482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表转折，却、但是。</a:t>
            </a:r>
          </a:p>
        </p:txBody>
      </p:sp>
      <p:sp>
        <p:nvSpPr>
          <p:cNvPr id="36873" name="矩形 36872"/>
          <p:cNvSpPr/>
          <p:nvPr/>
        </p:nvSpPr>
        <p:spPr>
          <a:xfrm>
            <a:off x="1524000" y="213360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而</a:t>
            </a:r>
          </a:p>
        </p:txBody>
      </p:sp>
      <p:sp>
        <p:nvSpPr>
          <p:cNvPr id="36874" name="矩形 36873"/>
          <p:cNvSpPr/>
          <p:nvPr/>
        </p:nvSpPr>
        <p:spPr>
          <a:xfrm>
            <a:off x="4648200" y="3886200"/>
            <a:ext cx="247840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助词，的。</a:t>
            </a:r>
          </a:p>
        </p:txBody>
      </p:sp>
      <p:sp>
        <p:nvSpPr>
          <p:cNvPr id="36875" name="矩形 36874"/>
          <p:cNvSpPr/>
          <p:nvPr/>
        </p:nvSpPr>
        <p:spPr>
          <a:xfrm>
            <a:off x="6705600" y="4419600"/>
            <a:ext cx="247840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代词，这。</a:t>
            </a:r>
          </a:p>
        </p:txBody>
      </p:sp>
      <p:sp>
        <p:nvSpPr>
          <p:cNvPr id="36876" name="矩形 36875"/>
          <p:cNvSpPr/>
          <p:nvPr/>
        </p:nvSpPr>
        <p:spPr>
          <a:xfrm>
            <a:off x="1524000" y="411480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之</a:t>
            </a:r>
          </a:p>
        </p:txBody>
      </p:sp>
      <p:sp>
        <p:nvSpPr>
          <p:cNvPr id="36877" name="矩形 36876"/>
          <p:cNvSpPr/>
          <p:nvPr/>
        </p:nvSpPr>
        <p:spPr>
          <a:xfrm>
            <a:off x="1524000" y="5562600"/>
            <a:ext cx="641985" cy="645160"/>
          </a:xfrm>
          <a:prstGeom prst="rect">
            <a:avLst/>
          </a:prstGeom>
          <a:noFill/>
          <a:ln w="9525">
            <a:noFill/>
          </a:ln>
        </p:spPr>
        <p:txBody>
          <a:bodyPr wrap="none" anchor="t">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其</a:t>
            </a:r>
          </a:p>
        </p:txBody>
      </p:sp>
      <p:sp>
        <p:nvSpPr>
          <p:cNvPr id="36878" name="矩形 36877"/>
          <p:cNvSpPr/>
          <p:nvPr/>
        </p:nvSpPr>
        <p:spPr>
          <a:xfrm>
            <a:off x="5562600" y="5334000"/>
            <a:ext cx="201930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他们的。</a:t>
            </a:r>
          </a:p>
        </p:txBody>
      </p:sp>
      <p:sp>
        <p:nvSpPr>
          <p:cNvPr id="36879" name="矩形 36878"/>
          <p:cNvSpPr/>
          <p:nvPr/>
        </p:nvSpPr>
        <p:spPr>
          <a:xfrm>
            <a:off x="5600700" y="5943600"/>
            <a:ext cx="1101090"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那。</a:t>
            </a:r>
          </a:p>
        </p:txBody>
      </p:sp>
      <p:sp>
        <p:nvSpPr>
          <p:cNvPr id="36880" name="左大括号 36879"/>
          <p:cNvSpPr/>
          <p:nvPr/>
        </p:nvSpPr>
        <p:spPr>
          <a:xfrm>
            <a:off x="2057400" y="1600200"/>
            <a:ext cx="152400" cy="1828800"/>
          </a:xfrm>
          <a:prstGeom prst="leftBrace">
            <a:avLst>
              <a:gd name="adj1" fmla="val 100000"/>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sp>
        <p:nvSpPr>
          <p:cNvPr id="36881" name="左大括号 36880"/>
          <p:cNvSpPr/>
          <p:nvPr/>
        </p:nvSpPr>
        <p:spPr>
          <a:xfrm>
            <a:off x="2133600" y="4114800"/>
            <a:ext cx="152400" cy="838200"/>
          </a:xfrm>
          <a:prstGeom prst="leftBrace">
            <a:avLst>
              <a:gd name="adj1" fmla="val 45833"/>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sp>
        <p:nvSpPr>
          <p:cNvPr id="36882" name="左大括号 36881"/>
          <p:cNvSpPr/>
          <p:nvPr/>
        </p:nvSpPr>
        <p:spPr>
          <a:xfrm>
            <a:off x="2133600" y="5486400"/>
            <a:ext cx="152400" cy="838200"/>
          </a:xfrm>
          <a:prstGeom prst="leftBrace">
            <a:avLst>
              <a:gd name="adj1" fmla="val 45833"/>
              <a:gd name="adj2" fmla="val 50000"/>
            </a:avLst>
          </a:prstGeom>
          <a:noFill/>
          <a:ln w="38100" cap="flat" cmpd="sng">
            <a:solidFill>
              <a:schemeClr val="tx1"/>
            </a:solidFill>
            <a:prstDash val="solid"/>
            <a:headEnd type="none" w="med" len="med"/>
            <a:tailEnd type="none" w="med" len="med"/>
          </a:ln>
        </p:spPr>
        <p:txBody>
          <a:bodyPr wrap="none" anchor="ctr"/>
          <a:lstStyle/>
          <a:p>
            <a:pPr algn="ctr"/>
            <a:endParaRPr lang="zh-CN" altLang="en-US" dirty="0">
              <a:effectLst>
                <a:outerShdw blurRad="38100" dist="38100" dir="2700000">
                  <a:srgbClr val="C0C0C0"/>
                </a:outerShdw>
              </a:effectLst>
              <a:latin typeface="Arial" panose="020B0604020202020204" pitchFamily="34" charset="0"/>
            </a:endParaRPr>
          </a:p>
        </p:txBody>
      </p:sp>
      <p:pic>
        <p:nvPicPr>
          <p:cNvPr id="36883" name="图片 36882"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dissolve">
                                      <p:cBhvr>
                                        <p:cTn id="12" dur="500"/>
                                        <p:tgtEl>
                                          <p:spTgt spid="368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dissolve">
                                      <p:cBhvr>
                                        <p:cTn id="17" dur="500"/>
                                        <p:tgtEl>
                                          <p:spTgt spid="368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Effect transition="in" filter="dissolve">
                                      <p:cBhvr>
                                        <p:cTn id="22" dur="500"/>
                                        <p:tgtEl>
                                          <p:spTgt spid="368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75"/>
                                        </p:tgtEl>
                                        <p:attrNameLst>
                                          <p:attrName>style.visibility</p:attrName>
                                        </p:attrNameLst>
                                      </p:cBhvr>
                                      <p:to>
                                        <p:strVal val="visible"/>
                                      </p:to>
                                    </p:set>
                                    <p:animEffect transition="in" filter="dissolve">
                                      <p:cBhvr>
                                        <p:cTn id="27" dur="500"/>
                                        <p:tgtEl>
                                          <p:spTgt spid="3687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78"/>
                                        </p:tgtEl>
                                        <p:attrNameLst>
                                          <p:attrName>style.visibility</p:attrName>
                                        </p:attrNameLst>
                                      </p:cBhvr>
                                      <p:to>
                                        <p:strVal val="visible"/>
                                      </p:to>
                                    </p:set>
                                    <p:animEffect transition="in" filter="dissolve">
                                      <p:cBhvr>
                                        <p:cTn id="32" dur="500"/>
                                        <p:tgtEl>
                                          <p:spTgt spid="3687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79"/>
                                        </p:tgtEl>
                                        <p:attrNameLst>
                                          <p:attrName>style.visibility</p:attrName>
                                        </p:attrNameLst>
                                      </p:cBhvr>
                                      <p:to>
                                        <p:strVal val="visible"/>
                                      </p:to>
                                    </p:set>
                                    <p:animEffect transition="in" filter="dissolve">
                                      <p:cBhvr>
                                        <p:cTn id="37" dur="5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P spid="36874" grpId="0" animBg="1"/>
      <p:bldP spid="36875" grpId="0" animBg="1"/>
      <p:bldP spid="36878" grpId="0" animBg="1"/>
      <p:bldP spid="3687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7889"/>
          <p:cNvSpPr/>
          <p:nvPr/>
        </p:nvSpPr>
        <p:spPr>
          <a:xfrm>
            <a:off x="2286000" y="228600"/>
            <a:ext cx="35814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数量词的用法。 </a:t>
            </a:r>
          </a:p>
        </p:txBody>
      </p:sp>
      <p:sp>
        <p:nvSpPr>
          <p:cNvPr id="37891" name="矩形 37890"/>
          <p:cNvSpPr/>
          <p:nvPr/>
        </p:nvSpPr>
        <p:spPr>
          <a:xfrm>
            <a:off x="2057400" y="990600"/>
            <a:ext cx="8610600" cy="1753235"/>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①古代省略量词应补出。</a:t>
            </a:r>
          </a:p>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②数词用在名词之后，翻译时应调整到名词的前面。 </a:t>
            </a:r>
          </a:p>
        </p:txBody>
      </p:sp>
      <p:sp>
        <p:nvSpPr>
          <p:cNvPr id="37892" name="矩形 37891"/>
          <p:cNvSpPr/>
          <p:nvPr/>
        </p:nvSpPr>
        <p:spPr>
          <a:xfrm>
            <a:off x="2133600" y="2819400"/>
            <a:ext cx="8153400" cy="3412490"/>
          </a:xfrm>
          <a:prstGeom prst="rect">
            <a:avLst/>
          </a:prstGeom>
          <a:noFill/>
          <a:ln w="9525">
            <a:noFill/>
          </a:ln>
        </p:spPr>
        <p:txBody>
          <a:bodyPr>
            <a:spAutoFit/>
          </a:bodyPr>
          <a:lstStyle/>
          <a:p>
            <a:pPr>
              <a:lnSpc>
                <a:spcPct val="12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一（   ）手卷	    一（   ）人</a:t>
            </a:r>
          </a:p>
          <a:p>
            <a:pPr>
              <a:lnSpc>
                <a:spcPct val="12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一（   ）桌         一（   ）椅</a:t>
            </a:r>
          </a:p>
          <a:p>
            <a:pPr>
              <a:lnSpc>
                <a:spcPct val="12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一（   ）扇		    一（   ）抚尺</a:t>
            </a:r>
          </a:p>
          <a:p>
            <a:pPr>
              <a:lnSpc>
                <a:spcPct val="12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篆章一（   ）		一（   ）舟</a:t>
            </a:r>
          </a:p>
          <a:p>
            <a:pPr>
              <a:lnSpc>
                <a:spcPct val="120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为人五（   ）       为窗八（   ） </a:t>
            </a:r>
          </a:p>
        </p:txBody>
      </p:sp>
      <p:sp>
        <p:nvSpPr>
          <p:cNvPr id="37893" name="矩形 37892"/>
          <p:cNvSpPr/>
          <p:nvPr/>
        </p:nvSpPr>
        <p:spPr>
          <a:xfrm>
            <a:off x="3165475" y="28956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幅</a:t>
            </a:r>
          </a:p>
        </p:txBody>
      </p:sp>
      <p:sp>
        <p:nvSpPr>
          <p:cNvPr id="37894" name="矩形 37893"/>
          <p:cNvSpPr/>
          <p:nvPr/>
        </p:nvSpPr>
        <p:spPr>
          <a:xfrm>
            <a:off x="7661275" y="28956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个</a:t>
            </a:r>
          </a:p>
        </p:txBody>
      </p:sp>
      <p:sp>
        <p:nvSpPr>
          <p:cNvPr id="37895" name="矩形 37894"/>
          <p:cNvSpPr/>
          <p:nvPr/>
        </p:nvSpPr>
        <p:spPr>
          <a:xfrm>
            <a:off x="3200400" y="35814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张</a:t>
            </a:r>
          </a:p>
        </p:txBody>
      </p:sp>
      <p:sp>
        <p:nvSpPr>
          <p:cNvPr id="37896" name="矩形 37895"/>
          <p:cNvSpPr/>
          <p:nvPr/>
        </p:nvSpPr>
        <p:spPr>
          <a:xfrm>
            <a:off x="7661275" y="35814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把</a:t>
            </a:r>
          </a:p>
        </p:txBody>
      </p:sp>
      <p:sp>
        <p:nvSpPr>
          <p:cNvPr id="37897" name="矩形 37896"/>
          <p:cNvSpPr/>
          <p:nvPr/>
        </p:nvSpPr>
        <p:spPr>
          <a:xfrm>
            <a:off x="3124200" y="41910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把</a:t>
            </a:r>
          </a:p>
        </p:txBody>
      </p:sp>
      <p:sp>
        <p:nvSpPr>
          <p:cNvPr id="37898" name="矩形 37897"/>
          <p:cNvSpPr/>
          <p:nvPr/>
        </p:nvSpPr>
        <p:spPr>
          <a:xfrm>
            <a:off x="7696200" y="41910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块</a:t>
            </a:r>
          </a:p>
        </p:txBody>
      </p:sp>
      <p:sp>
        <p:nvSpPr>
          <p:cNvPr id="37899" name="矩形 37898"/>
          <p:cNvSpPr/>
          <p:nvPr/>
        </p:nvSpPr>
        <p:spPr>
          <a:xfrm>
            <a:off x="4038600" y="48768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枚</a:t>
            </a:r>
          </a:p>
        </p:txBody>
      </p:sp>
      <p:sp>
        <p:nvSpPr>
          <p:cNvPr id="37900" name="矩形 37899"/>
          <p:cNvSpPr/>
          <p:nvPr/>
        </p:nvSpPr>
        <p:spPr>
          <a:xfrm>
            <a:off x="7696200" y="48768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条</a:t>
            </a:r>
          </a:p>
        </p:txBody>
      </p:sp>
      <p:sp>
        <p:nvSpPr>
          <p:cNvPr id="37901" name="矩形 37900"/>
          <p:cNvSpPr/>
          <p:nvPr/>
        </p:nvSpPr>
        <p:spPr>
          <a:xfrm>
            <a:off x="4038600" y="55626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个</a:t>
            </a:r>
          </a:p>
        </p:txBody>
      </p:sp>
      <p:sp>
        <p:nvSpPr>
          <p:cNvPr id="37902" name="矩形 37901"/>
          <p:cNvSpPr/>
          <p:nvPr/>
        </p:nvSpPr>
        <p:spPr>
          <a:xfrm>
            <a:off x="8534400" y="5562600"/>
            <a:ext cx="641985" cy="645160"/>
          </a:xfrm>
          <a:prstGeom prst="rect">
            <a:avLst/>
          </a:prstGeom>
          <a:noFill/>
          <a:ln w="9525">
            <a:noFill/>
          </a:ln>
        </p:spPr>
        <p:txBody>
          <a:bodyPr wrap="none" anchor="t">
            <a:spAutoFit/>
          </a:bodyPr>
          <a:lstStyle/>
          <a:p>
            <a:r>
              <a:rPr lang="zh-CN" altLang="en-US" sz="3600" b="1">
                <a:solidFill>
                  <a:schemeClr val="tx2"/>
                </a:solidFill>
                <a:latin typeface="楷体_GB2312" panose="02010609030101010101" pitchFamily="49" charset="-122"/>
                <a:ea typeface="楷体_GB2312" panose="02010609030101010101" pitchFamily="49" charset="-122"/>
              </a:rPr>
              <a:t>扇</a:t>
            </a:r>
          </a:p>
        </p:txBody>
      </p:sp>
      <p:pic>
        <p:nvPicPr>
          <p:cNvPr id="37903" name="图片 37902"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dissolve">
                                      <p:cBhvr>
                                        <p:cTn id="12" dur="5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dissolve">
                                      <p:cBhvr>
                                        <p:cTn id="17" dur="500"/>
                                        <p:tgtEl>
                                          <p:spTgt spid="378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dissolve">
                                      <p:cBhvr>
                                        <p:cTn id="22" dur="500"/>
                                        <p:tgtEl>
                                          <p:spTgt spid="378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7"/>
                                        </p:tgtEl>
                                        <p:attrNameLst>
                                          <p:attrName>style.visibility</p:attrName>
                                        </p:attrNameLst>
                                      </p:cBhvr>
                                      <p:to>
                                        <p:strVal val="visible"/>
                                      </p:to>
                                    </p:set>
                                    <p:animEffect transition="in" filter="dissolve">
                                      <p:cBhvr>
                                        <p:cTn id="27" dur="500"/>
                                        <p:tgtEl>
                                          <p:spTgt spid="378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dissolve">
                                      <p:cBhvr>
                                        <p:cTn id="32" dur="500"/>
                                        <p:tgtEl>
                                          <p:spTgt spid="3789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9"/>
                                        </p:tgtEl>
                                        <p:attrNameLst>
                                          <p:attrName>style.visibility</p:attrName>
                                        </p:attrNameLst>
                                      </p:cBhvr>
                                      <p:to>
                                        <p:strVal val="visible"/>
                                      </p:to>
                                    </p:set>
                                    <p:animEffect transition="in" filter="dissolve">
                                      <p:cBhvr>
                                        <p:cTn id="37" dur="500"/>
                                        <p:tgtEl>
                                          <p:spTgt spid="3789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900"/>
                                        </p:tgtEl>
                                        <p:attrNameLst>
                                          <p:attrName>style.visibility</p:attrName>
                                        </p:attrNameLst>
                                      </p:cBhvr>
                                      <p:to>
                                        <p:strVal val="visible"/>
                                      </p:to>
                                    </p:set>
                                    <p:animEffect transition="in" filter="dissolve">
                                      <p:cBhvr>
                                        <p:cTn id="42" dur="500"/>
                                        <p:tgtEl>
                                          <p:spTgt spid="3790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7901"/>
                                        </p:tgtEl>
                                        <p:attrNameLst>
                                          <p:attrName>style.visibility</p:attrName>
                                        </p:attrNameLst>
                                      </p:cBhvr>
                                      <p:to>
                                        <p:strVal val="visible"/>
                                      </p:to>
                                    </p:set>
                                    <p:animEffect transition="in" filter="dissolve">
                                      <p:cBhvr>
                                        <p:cTn id="47" dur="500"/>
                                        <p:tgtEl>
                                          <p:spTgt spid="3790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7902"/>
                                        </p:tgtEl>
                                        <p:attrNameLst>
                                          <p:attrName>style.visibility</p:attrName>
                                        </p:attrNameLst>
                                      </p:cBhvr>
                                      <p:to>
                                        <p:strVal val="visible"/>
                                      </p:to>
                                    </p:set>
                                    <p:animEffect transition="in" filter="dissolve">
                                      <p:cBhvr>
                                        <p:cTn id="52" dur="5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8913"/>
          <p:cNvSpPr/>
          <p:nvPr/>
        </p:nvSpPr>
        <p:spPr>
          <a:xfrm>
            <a:off x="1992313" y="333375"/>
            <a:ext cx="8353425" cy="6123940"/>
          </a:xfrm>
          <a:prstGeom prst="rect">
            <a:avLst/>
          </a:prstGeom>
          <a:noFill/>
          <a:ln w="9525">
            <a:noFill/>
          </a:ln>
        </p:spPr>
        <p:txBody>
          <a:bodyPr>
            <a:spAutoFit/>
          </a:bodyPr>
          <a:lstStyle/>
          <a:p>
            <a:r>
              <a:rPr lang="zh-CN" altLang="en-US" sz="2800" b="1">
                <a:latin typeface="Times New Roman" panose="02020603050405020304" pitchFamily="18" charset="0"/>
              </a:rPr>
              <a:t>　  明朝有个特别手巧的人名叫王叔远，能够         </a:t>
            </a:r>
            <a:r>
              <a:rPr lang="zh-CN" altLang="en-US" sz="2800" b="1">
                <a:solidFill>
                  <a:schemeClr val="tx2"/>
                </a:solidFill>
                <a:latin typeface="Times New Roman" panose="02020603050405020304" pitchFamily="18" charset="0"/>
              </a:rPr>
              <a:t>用</a:t>
            </a:r>
            <a:r>
              <a:rPr lang="zh-CN" altLang="en-US" sz="2800" b="1">
                <a:latin typeface="Times New Roman" panose="02020603050405020304" pitchFamily="18" charset="0"/>
              </a:rPr>
              <a:t>直径一寸的木头，</a:t>
            </a:r>
            <a:r>
              <a:rPr lang="zh-CN" altLang="en-US" sz="2800" b="1">
                <a:solidFill>
                  <a:schemeClr val="tx2"/>
                </a:solidFill>
                <a:latin typeface="Times New Roman" panose="02020603050405020304" pitchFamily="18" charset="0"/>
              </a:rPr>
              <a:t>雕刻</a:t>
            </a:r>
            <a:r>
              <a:rPr lang="zh-CN" altLang="en-US" sz="2800" b="1">
                <a:latin typeface="Times New Roman" panose="02020603050405020304" pitchFamily="18" charset="0"/>
              </a:rPr>
              <a:t>房屋、器具、人物，       </a:t>
            </a:r>
            <a:r>
              <a:rPr lang="zh-CN" altLang="en-US" sz="2800" b="1">
                <a:solidFill>
                  <a:schemeClr val="tx2"/>
                </a:solidFill>
                <a:latin typeface="Times New Roman" panose="02020603050405020304" pitchFamily="18" charset="0"/>
              </a:rPr>
              <a:t>以及</a:t>
            </a:r>
            <a:r>
              <a:rPr lang="zh-CN" altLang="en-US" sz="2800" b="1">
                <a:latin typeface="Times New Roman" panose="02020603050405020304" pitchFamily="18" charset="0"/>
              </a:rPr>
              <a:t>鸟兽、树木、石头，</a:t>
            </a:r>
            <a:r>
              <a:rPr lang="zh-CN" altLang="en-US" sz="2800" b="1">
                <a:solidFill>
                  <a:schemeClr val="tx2"/>
                </a:solidFill>
                <a:latin typeface="Times New Roman" panose="02020603050405020304" pitchFamily="18" charset="0"/>
              </a:rPr>
              <a:t>没有不顺着木头原来的     样子模拟那些东西的形状，各有各的情态。</a:t>
            </a:r>
            <a:r>
              <a:rPr lang="zh-CN" altLang="en-US" sz="2800" b="1">
                <a:latin typeface="Times New Roman" panose="02020603050405020304" pitchFamily="18" charset="0"/>
              </a:rPr>
              <a:t>王叔远曾经</a:t>
            </a:r>
            <a:r>
              <a:rPr lang="zh-CN" altLang="en-US" sz="2800" b="1">
                <a:solidFill>
                  <a:schemeClr val="tx2"/>
                </a:solidFill>
                <a:latin typeface="Times New Roman" panose="02020603050405020304" pitchFamily="18" charset="0"/>
              </a:rPr>
              <a:t>赠送</a:t>
            </a:r>
            <a:r>
              <a:rPr lang="zh-CN" altLang="en-US" sz="2800" b="1">
                <a:latin typeface="Times New Roman" panose="02020603050405020304" pitchFamily="18" charset="0"/>
              </a:rPr>
              <a:t>给我一个用桃核雕刻成的小船，原来刻的是苏东坡坐船游览赤壁。</a:t>
            </a:r>
          </a:p>
          <a:p>
            <a:r>
              <a:rPr lang="zh-CN" altLang="en-US" sz="2800" b="1">
                <a:latin typeface="Times New Roman" panose="02020603050405020304" pitchFamily="18" charset="0"/>
              </a:rPr>
              <a:t> 　　船从头到尾长大约</a:t>
            </a:r>
            <a:r>
              <a:rPr lang="zh-CN" altLang="en-US" sz="2800" b="1">
                <a:solidFill>
                  <a:schemeClr val="tx2"/>
                </a:solidFill>
                <a:latin typeface="Times New Roman" panose="02020603050405020304" pitchFamily="18" charset="0"/>
              </a:rPr>
              <a:t>八分多一点</a:t>
            </a:r>
            <a:r>
              <a:rPr lang="zh-CN" altLang="en-US" sz="2800" b="1">
                <a:latin typeface="Times New Roman" panose="02020603050405020304" pitchFamily="18" charset="0"/>
              </a:rPr>
              <a:t>，高</a:t>
            </a:r>
            <a:r>
              <a:rPr lang="zh-CN" altLang="en-US" sz="2800" b="1">
                <a:solidFill>
                  <a:schemeClr val="tx2"/>
                </a:solidFill>
                <a:latin typeface="Times New Roman" panose="02020603050405020304" pitchFamily="18" charset="0"/>
              </a:rPr>
              <a:t>大约</a:t>
            </a:r>
            <a:r>
              <a:rPr lang="zh-CN" altLang="en-US" sz="2800" b="1">
                <a:latin typeface="Times New Roman" panose="02020603050405020304" pitchFamily="18" charset="0"/>
              </a:rPr>
              <a:t>两粒黍子</a:t>
            </a:r>
            <a:r>
              <a:rPr lang="zh-CN" altLang="en-US" sz="2800" b="1">
                <a:solidFill>
                  <a:schemeClr val="tx2"/>
                </a:solidFill>
                <a:latin typeface="Times New Roman" panose="02020603050405020304" pitchFamily="18" charset="0"/>
              </a:rPr>
              <a:t>左右</a:t>
            </a:r>
            <a:r>
              <a:rPr lang="zh-CN" altLang="en-US" sz="2800" b="1">
                <a:latin typeface="Times New Roman" panose="02020603050405020304" pitchFamily="18" charset="0"/>
              </a:rPr>
              <a:t>。中间高起并开敞的部分，是船舱，用篛竹叶做成的船篷覆盖着它。旁边开着小窗，左右各有四扇，一共八扇。</a:t>
            </a:r>
            <a:r>
              <a:rPr lang="zh-CN" altLang="en-US" sz="2800" b="1">
                <a:solidFill>
                  <a:schemeClr val="tx2"/>
                </a:solidFill>
                <a:latin typeface="Times New Roman" panose="02020603050405020304" pitchFamily="18" charset="0"/>
              </a:rPr>
              <a:t>打开</a:t>
            </a:r>
            <a:r>
              <a:rPr lang="zh-CN" altLang="en-US" sz="2800" b="1">
                <a:latin typeface="Times New Roman" panose="02020603050405020304" pitchFamily="18" charset="0"/>
              </a:rPr>
              <a:t>窗户来看，</a:t>
            </a:r>
            <a:r>
              <a:rPr lang="zh-CN" altLang="en-US" sz="2800" b="1">
                <a:solidFill>
                  <a:schemeClr val="tx2"/>
                </a:solidFill>
                <a:latin typeface="Times New Roman" panose="02020603050405020304" pitchFamily="18" charset="0"/>
              </a:rPr>
              <a:t>雕刻有花纹的栏杆左右相对</a:t>
            </a:r>
            <a:r>
              <a:rPr lang="zh-CN" altLang="en-US" sz="2800" b="1">
                <a:latin typeface="Times New Roman" panose="02020603050405020304" pitchFamily="18" charset="0"/>
              </a:rPr>
              <a:t>。关上窗户，就看到右边刻着“山高月小，水落石出”，左边刻着“清风徐来，水波不兴” ，用         用石青</a:t>
            </a:r>
            <a:r>
              <a:rPr lang="zh-CN" altLang="en-US" sz="2800" b="1">
                <a:solidFill>
                  <a:schemeClr val="tx2"/>
                </a:solidFill>
                <a:latin typeface="Times New Roman" panose="02020603050405020304" pitchFamily="18" charset="0"/>
              </a:rPr>
              <a:t>涂</a:t>
            </a:r>
            <a:r>
              <a:rPr lang="zh-CN" altLang="en-US" sz="2800" b="1">
                <a:latin typeface="Times New Roman" panose="02020603050405020304" pitchFamily="18" charset="0"/>
              </a:rPr>
              <a:t>在刻着字的凹处。</a:t>
            </a:r>
            <a:br>
              <a:rPr lang="zh-CN" altLang="en-US" sz="2800" b="1">
                <a:latin typeface="Times New Roman" panose="02020603050405020304" pitchFamily="18" charset="0"/>
              </a:rPr>
            </a:br>
            <a:endParaRPr lang="zh-CN" altLang="en-US" sz="2800" b="1">
              <a:latin typeface="Times New Roman" panose="02020603050405020304" pitchFamily="18" charset="0"/>
            </a:endParaRPr>
          </a:p>
        </p:txBody>
      </p:sp>
      <p:sp>
        <p:nvSpPr>
          <p:cNvPr id="38915" name="矩形 38914"/>
          <p:cNvSpPr/>
          <p:nvPr/>
        </p:nvSpPr>
        <p:spPr>
          <a:xfrm>
            <a:off x="1558925" y="44450"/>
            <a:ext cx="2438400" cy="1219200"/>
          </a:xfrm>
          <a:prstGeom prst="rect">
            <a:avLst/>
          </a:prstGeom>
        </p:spPr>
        <p:txBody>
          <a:bodyPr wrap="none" fromWordArt="1">
            <a:prstTxWarp prst="textPlain">
              <a:avLst>
                <a:gd name="adj" fmla="val 50000"/>
              </a:avLst>
            </a:prstTxWarp>
            <a:normAutofit fontScale="92500" lnSpcReduction="20000"/>
            <a:scene3d>
              <a:camera prst="legacyPerspectiveBottomRight">
                <a:rot lat="0" lon="21240000" rev="0"/>
              </a:camera>
              <a:lightRig rig="legacyHarsh3" dir="l"/>
            </a:scene3d>
            <a:sp3d extrusionH="430200" prstMaterial="legacyMatte">
              <a:extrusionClr>
                <a:srgbClr val="C0C0C0"/>
              </a:extrusionClr>
            </a:sp3d>
          </a:bodyPr>
          <a:lstStyle/>
          <a:p>
            <a:pPr algn="ctr"/>
            <a:r>
              <a:rPr lang="zh-CN" altLang="en-US" sz="9600">
                <a:gradFill rotWithShape="0">
                  <a:gsLst>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Lst>
                  <a:lin ang="5400000" scaled="1"/>
                  <a:tileRect/>
                </a:gradFill>
                <a:latin typeface="宋体" panose="02010600030101010101" pitchFamily="2" charset="-122"/>
                <a:ea typeface="宋体" panose="02010600030101010101" pitchFamily="2" charset="-122"/>
              </a:rPr>
              <a:t>译文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8915"/>
                                        </p:tgtEl>
                                        <p:attrNameLst>
                                          <p:attrName>ppt_x</p:attrName>
                                        </p:attrNameLst>
                                      </p:cBhvr>
                                      <p:tavLst>
                                        <p:tav tm="0">
                                          <p:val>
                                            <p:strVal val="ppt_x"/>
                                          </p:val>
                                        </p:tav>
                                        <p:tav tm="100000">
                                          <p:val>
                                            <p:strVal val="ppt_x"/>
                                          </p:val>
                                        </p:tav>
                                      </p:tavLst>
                                    </p:anim>
                                    <p:anim calcmode="lin" valueType="num">
                                      <p:cBhvr additive="base">
                                        <p:cTn id="7" dur="500"/>
                                        <p:tgtEl>
                                          <p:spTgt spid="38915"/>
                                        </p:tgtEl>
                                        <p:attrNameLst>
                                          <p:attrName>ppt_y</p:attrName>
                                        </p:attrNameLst>
                                      </p:cBhvr>
                                      <p:tavLst>
                                        <p:tav tm="0">
                                          <p:val>
                                            <p:strVal val="ppt_y"/>
                                          </p:val>
                                        </p:tav>
                                        <p:tav tm="100000">
                                          <p:val>
                                            <p:strVal val="1+ppt_h/2"/>
                                          </p:val>
                                        </p:tav>
                                      </p:tavLst>
                                    </p:anim>
                                    <p:set>
                                      <p:cBhvr>
                                        <p:cTn id="8" dur="1" fill="hold">
                                          <p:stCondLst>
                                            <p:cond delay="499"/>
                                          </p:stCondLst>
                                        </p:cTn>
                                        <p:tgtEl>
                                          <p:spTgt spid="389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8914">
                                            <p:txEl>
                                              <p:pRg st="0" end="0"/>
                                            </p:txEl>
                                          </p:spTgt>
                                        </p:tgtEl>
                                        <p:attrNameLst>
                                          <p:attrName>style.visibility</p:attrName>
                                        </p:attrNameLst>
                                      </p:cBhvr>
                                      <p:to>
                                        <p:strVal val="visible"/>
                                      </p:to>
                                    </p:set>
                                    <p:anim calcmode="lin" valueType="num">
                                      <p:cBhvr>
                                        <p:cTn id="13" dur="500" fill="hold"/>
                                        <p:tgtEl>
                                          <p:spTgt spid="38914">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38914">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38914">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38914">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389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14">
                                            <p:txEl>
                                              <p:pRg st="1" end="1"/>
                                            </p:txEl>
                                          </p:spTgt>
                                        </p:tgtEl>
                                        <p:attrNameLst>
                                          <p:attrName>style.visibility</p:attrName>
                                        </p:attrNameLst>
                                      </p:cBhvr>
                                      <p:to>
                                        <p:strVal val="visible"/>
                                      </p:to>
                                    </p:set>
                                    <p:anim calcmode="lin" valueType="num">
                                      <p:cBhvr additive="base">
                                        <p:cTn id="22"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9937"/>
          <p:cNvSpPr/>
          <p:nvPr/>
        </p:nvSpPr>
        <p:spPr>
          <a:xfrm>
            <a:off x="1847850" y="476250"/>
            <a:ext cx="8280400" cy="6123940"/>
          </a:xfrm>
          <a:prstGeom prst="rect">
            <a:avLst/>
          </a:prstGeom>
          <a:noFill/>
          <a:ln w="9525">
            <a:noFill/>
          </a:ln>
        </p:spPr>
        <p:txBody>
          <a:bodyPr>
            <a:spAutoFit/>
          </a:bodyPr>
          <a:lstStyle/>
          <a:p>
            <a:r>
              <a:rPr lang="zh-CN" altLang="en-US" sz="2800" b="1">
                <a:latin typeface="Times New Roman" panose="02020603050405020304" pitchFamily="18" charset="0"/>
              </a:rPr>
              <a:t>　  船头坐着三个人，中间戴着</a:t>
            </a:r>
            <a:r>
              <a:rPr lang="zh-CN" altLang="en-US" sz="2800" b="1">
                <a:solidFill>
                  <a:srgbClr val="FF3300"/>
                </a:solidFill>
                <a:latin typeface="Times New Roman" panose="02020603050405020304" pitchFamily="18" charset="0"/>
              </a:rPr>
              <a:t>高高的帽子</a:t>
            </a:r>
            <a:r>
              <a:rPr lang="zh-CN" altLang="en-US" sz="2800" b="1">
                <a:latin typeface="Times New Roman" panose="02020603050405020304" pitchFamily="18" charset="0"/>
              </a:rPr>
              <a:t>并且有很多</a:t>
            </a:r>
            <a:r>
              <a:rPr lang="zh-CN" altLang="en-US" sz="2800" b="1">
                <a:solidFill>
                  <a:srgbClr val="FF3300"/>
                </a:solidFill>
                <a:latin typeface="Times New Roman" panose="02020603050405020304" pitchFamily="18" charset="0"/>
              </a:rPr>
              <a:t>胡须</a:t>
            </a:r>
            <a:r>
              <a:rPr lang="zh-CN" altLang="en-US" sz="2800" b="1">
                <a:latin typeface="Times New Roman" panose="02020603050405020304" pitchFamily="18" charset="0"/>
              </a:rPr>
              <a:t>的人是苏东坡，佛印</a:t>
            </a:r>
            <a:r>
              <a:rPr lang="zh-CN" altLang="en-US" sz="2800" b="1">
                <a:solidFill>
                  <a:srgbClr val="FF3300"/>
                </a:solidFill>
                <a:latin typeface="Times New Roman" panose="02020603050405020304" pitchFamily="18" charset="0"/>
              </a:rPr>
              <a:t>在</a:t>
            </a:r>
            <a:r>
              <a:rPr lang="zh-CN" altLang="en-US" sz="2800" b="1">
                <a:latin typeface="Times New Roman" panose="02020603050405020304" pitchFamily="18" charset="0"/>
              </a:rPr>
              <a:t>他的右边，鲁直</a:t>
            </a:r>
            <a:r>
              <a:rPr lang="zh-CN" altLang="en-US" sz="2800" b="1">
                <a:solidFill>
                  <a:srgbClr val="FF3300"/>
                </a:solidFill>
                <a:latin typeface="Times New Roman" panose="02020603050405020304" pitchFamily="18" charset="0"/>
              </a:rPr>
              <a:t>在</a:t>
            </a:r>
            <a:r>
              <a:rPr lang="zh-CN" altLang="en-US" sz="2800" b="1">
                <a:latin typeface="Times New Roman" panose="02020603050405020304" pitchFamily="18" charset="0"/>
              </a:rPr>
              <a:t>他的左边。苏东坡、黄鲁直一起看一幅书画横幅。苏东坡用右手拿着书画横幅的右端，用左手轻按鲁直的脊背。鲁直左手拿着横幅的末端，右手指着书画横幅，</a:t>
            </a:r>
            <a:r>
              <a:rPr lang="zh-CN" altLang="en-US" sz="2800" b="1">
                <a:solidFill>
                  <a:srgbClr val="FF3300"/>
                </a:solidFill>
                <a:latin typeface="Times New Roman" panose="02020603050405020304" pitchFamily="18" charset="0"/>
              </a:rPr>
              <a:t>好像在说什么话</a:t>
            </a:r>
            <a:r>
              <a:rPr lang="zh-CN" altLang="en-US" sz="2800" b="1">
                <a:latin typeface="Times New Roman" panose="02020603050405020304" pitchFamily="18" charset="0"/>
              </a:rPr>
              <a:t>。苏东坡</a:t>
            </a:r>
            <a:r>
              <a:rPr lang="zh-CN" altLang="en-US" sz="2800" b="1">
                <a:solidFill>
                  <a:srgbClr val="FF3300"/>
                </a:solidFill>
                <a:latin typeface="Times New Roman" panose="02020603050405020304" pitchFamily="18" charset="0"/>
              </a:rPr>
              <a:t>露出</a:t>
            </a:r>
            <a:r>
              <a:rPr lang="zh-CN" altLang="en-US" sz="2800" b="1">
                <a:latin typeface="Times New Roman" panose="02020603050405020304" pitchFamily="18" charset="0"/>
              </a:rPr>
              <a:t>右脚，黄鲁直露出左脚，各自略微侧着身子，</a:t>
            </a:r>
            <a:r>
              <a:rPr lang="zh-CN" altLang="en-US" sz="2800" b="1">
                <a:solidFill>
                  <a:srgbClr val="FF3300"/>
                </a:solidFill>
                <a:latin typeface="Times New Roman" panose="02020603050405020304" pitchFamily="18" charset="0"/>
              </a:rPr>
              <a:t>他们的互相靠近的两个膝盖，各自隐蔽在书画横幅下面的衣褶里面</a:t>
            </a:r>
            <a:r>
              <a:rPr lang="zh-CN" altLang="en-US" sz="2800" b="1">
                <a:latin typeface="Times New Roman" panose="02020603050405020304" pitchFamily="18" charset="0"/>
              </a:rPr>
              <a:t>。佛印</a:t>
            </a:r>
            <a:r>
              <a:rPr lang="zh-CN" altLang="en-US" sz="2800" b="1">
                <a:solidFill>
                  <a:srgbClr val="FF3300"/>
                </a:solidFill>
                <a:latin typeface="Times New Roman" panose="02020603050405020304" pitchFamily="18" charset="0"/>
              </a:rPr>
              <a:t>极像弥勒菩萨</a:t>
            </a:r>
            <a:r>
              <a:rPr lang="zh-CN" altLang="en-US" sz="2800" b="1">
                <a:latin typeface="Times New Roman" panose="02020603050405020304" pitchFamily="18" charset="0"/>
              </a:rPr>
              <a:t>，敞开胸襟露出两乳，</a:t>
            </a:r>
            <a:r>
              <a:rPr lang="zh-CN" altLang="en-US" sz="2800" b="1">
                <a:solidFill>
                  <a:srgbClr val="FF3300"/>
                </a:solidFill>
                <a:latin typeface="Times New Roman" panose="02020603050405020304" pitchFamily="18" charset="0"/>
              </a:rPr>
              <a:t>抬头仰望</a:t>
            </a:r>
            <a:r>
              <a:rPr lang="zh-CN" altLang="en-US" sz="2800" b="1">
                <a:latin typeface="Times New Roman" panose="02020603050405020304" pitchFamily="18" charset="0"/>
              </a:rPr>
              <a:t>，神态表情和苏东坡、黄鲁直</a:t>
            </a:r>
            <a:r>
              <a:rPr lang="zh-CN" altLang="en-US" sz="2800" b="1">
                <a:solidFill>
                  <a:srgbClr val="FF3300"/>
                </a:solidFill>
                <a:latin typeface="Times New Roman" panose="02020603050405020304" pitchFamily="18" charset="0"/>
              </a:rPr>
              <a:t>不相类似</a:t>
            </a:r>
            <a:r>
              <a:rPr lang="zh-CN" altLang="en-US" sz="2800" b="1">
                <a:latin typeface="Times New Roman" panose="02020603050405020304" pitchFamily="18" charset="0"/>
              </a:rPr>
              <a:t>。佛印平放着右膝，</a:t>
            </a:r>
            <a:r>
              <a:rPr lang="zh-CN" altLang="en-US" sz="2800" b="1">
                <a:solidFill>
                  <a:srgbClr val="FF3300"/>
                </a:solidFill>
                <a:latin typeface="Times New Roman" panose="02020603050405020304" pitchFamily="18" charset="0"/>
              </a:rPr>
              <a:t>弯曲</a:t>
            </a:r>
            <a:r>
              <a:rPr lang="zh-CN" altLang="en-US" sz="2800" b="1">
                <a:latin typeface="Times New Roman" panose="02020603050405020304" pitchFamily="18" charset="0"/>
              </a:rPr>
              <a:t>着右臂支撑在船上，并竖起他的左膝，左臂挂着念珠</a:t>
            </a:r>
            <a:r>
              <a:rPr lang="zh-CN" altLang="en-US" sz="2800" b="1">
                <a:solidFill>
                  <a:srgbClr val="FF3300"/>
                </a:solidFill>
                <a:latin typeface="Times New Roman" panose="02020603050405020304" pitchFamily="18" charset="0"/>
              </a:rPr>
              <a:t>靠</a:t>
            </a:r>
            <a:r>
              <a:rPr lang="zh-CN" altLang="en-US" sz="2800" b="1">
                <a:latin typeface="Times New Roman" panose="02020603050405020304" pitchFamily="18" charset="0"/>
              </a:rPr>
              <a:t>着左膝，念珠可以</a:t>
            </a:r>
            <a:r>
              <a:rPr lang="zh-CN" altLang="en-US" sz="2800" b="1">
                <a:solidFill>
                  <a:srgbClr val="FF3300"/>
                </a:solidFill>
                <a:latin typeface="Times New Roman" panose="02020603050405020304" pitchFamily="18" charset="0"/>
              </a:rPr>
              <a:t>清清楚楚地数出来</a:t>
            </a:r>
            <a:r>
              <a:rPr lang="zh-CN" altLang="en-US" sz="2800" b="1">
                <a:latin typeface="Times New Roman" panose="02020603050405020304" pitchFamily="18" charset="0"/>
              </a:rPr>
              <a:t>。 </a:t>
            </a:r>
            <a:br>
              <a:rPr lang="zh-CN" altLang="en-US" sz="2800" b="1">
                <a:latin typeface="Times New Roman" panose="02020603050405020304" pitchFamily="18" charset="0"/>
              </a:rPr>
            </a:br>
            <a:endParaRPr lang="zh-CN" altLang="en-US" sz="2800" b="1">
              <a:solidFill>
                <a:srgbClr val="FF3300"/>
              </a:solidFill>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0961"/>
          <p:cNvSpPr/>
          <p:nvPr/>
        </p:nvSpPr>
        <p:spPr>
          <a:xfrm>
            <a:off x="2063750" y="836613"/>
            <a:ext cx="7993063" cy="5077460"/>
          </a:xfrm>
          <a:prstGeom prst="rect">
            <a:avLst/>
          </a:prstGeom>
          <a:noFill/>
          <a:ln w="9525">
            <a:noFill/>
          </a:ln>
        </p:spPr>
        <p:txBody>
          <a:bodyPr>
            <a:spAutoFit/>
          </a:bodyPr>
          <a:lstStyle/>
          <a:p>
            <a:r>
              <a:rPr lang="zh-CN" altLang="en-US" sz="3600" b="1">
                <a:latin typeface="Times New Roman" panose="02020603050405020304" pitchFamily="18" charset="0"/>
              </a:rPr>
              <a:t>         船尾横放着一支</a:t>
            </a:r>
            <a:r>
              <a:rPr lang="zh-CN" altLang="en-US" sz="3600" b="1">
                <a:solidFill>
                  <a:srgbClr val="FF3300"/>
                </a:solidFill>
                <a:latin typeface="Times New Roman" panose="02020603050405020304" pitchFamily="18" charset="0"/>
              </a:rPr>
              <a:t>船桨</a:t>
            </a:r>
            <a:r>
              <a:rPr lang="zh-CN" altLang="en-US" sz="3600" b="1">
                <a:latin typeface="Times New Roman" panose="02020603050405020304" pitchFamily="18" charset="0"/>
              </a:rPr>
              <a:t>。船桨的左右两边各有一个</a:t>
            </a:r>
            <a:r>
              <a:rPr lang="zh-CN" altLang="en-US" sz="3600" b="1">
                <a:solidFill>
                  <a:srgbClr val="FF3300"/>
                </a:solidFill>
                <a:latin typeface="Times New Roman" panose="02020603050405020304" pitchFamily="18" charset="0"/>
              </a:rPr>
              <a:t>船工</a:t>
            </a:r>
            <a:r>
              <a:rPr lang="zh-CN" altLang="en-US" sz="3600" b="1">
                <a:latin typeface="Times New Roman" panose="02020603050405020304" pitchFamily="18" charset="0"/>
              </a:rPr>
              <a:t>。在右边的人梳着</a:t>
            </a:r>
            <a:r>
              <a:rPr lang="zh-CN" altLang="en-US" sz="3600" b="1">
                <a:solidFill>
                  <a:srgbClr val="FF3300"/>
                </a:solidFill>
                <a:latin typeface="Times New Roman" panose="02020603050405020304" pitchFamily="18" charset="0"/>
              </a:rPr>
              <a:t>椎形的发髻</a:t>
            </a:r>
            <a:r>
              <a:rPr lang="zh-CN" altLang="en-US" sz="3600" b="1">
                <a:latin typeface="Times New Roman" panose="02020603050405020304" pitchFamily="18" charset="0"/>
              </a:rPr>
              <a:t>，</a:t>
            </a:r>
            <a:r>
              <a:rPr lang="zh-CN" altLang="en-US" sz="3600" b="1">
                <a:solidFill>
                  <a:srgbClr val="FF3300"/>
                </a:solidFill>
                <a:latin typeface="Times New Roman" panose="02020603050405020304" pitchFamily="18" charset="0"/>
              </a:rPr>
              <a:t>仰着脸</a:t>
            </a:r>
            <a:r>
              <a:rPr lang="zh-CN" altLang="en-US" sz="3600" b="1">
                <a:latin typeface="Times New Roman" panose="02020603050405020304" pitchFamily="18" charset="0"/>
              </a:rPr>
              <a:t>，左手靠着一根</a:t>
            </a:r>
            <a:r>
              <a:rPr lang="zh-CN" altLang="en-US" sz="3600" b="1">
                <a:solidFill>
                  <a:srgbClr val="FF3300"/>
                </a:solidFill>
                <a:latin typeface="Times New Roman" panose="02020603050405020304" pitchFamily="18" charset="0"/>
              </a:rPr>
              <a:t>横</a:t>
            </a:r>
            <a:r>
              <a:rPr lang="zh-CN" altLang="en-US" sz="3600" b="1">
                <a:latin typeface="Times New Roman" panose="02020603050405020304" pitchFamily="18" charset="0"/>
              </a:rPr>
              <a:t>木，右手</a:t>
            </a:r>
            <a:r>
              <a:rPr lang="zh-CN" altLang="en-US" sz="3600" b="1">
                <a:solidFill>
                  <a:srgbClr val="FF3300"/>
                </a:solidFill>
                <a:latin typeface="Times New Roman" panose="02020603050405020304" pitchFamily="18" charset="0"/>
              </a:rPr>
              <a:t>扳</a:t>
            </a:r>
            <a:r>
              <a:rPr lang="zh-CN" altLang="en-US" sz="3600" b="1">
                <a:latin typeface="Times New Roman" panose="02020603050405020304" pitchFamily="18" charset="0"/>
              </a:rPr>
              <a:t>着右肢趾头，好像大声呼叫的样子。在左边的船工右手拿着蒲葵扇，左手摸着炉子，炉子上面有个壶，那个人的</a:t>
            </a:r>
            <a:r>
              <a:rPr lang="zh-CN" altLang="en-US" sz="3600" b="1">
                <a:solidFill>
                  <a:srgbClr val="FF3300"/>
                </a:solidFill>
                <a:latin typeface="Times New Roman" panose="02020603050405020304" pitchFamily="18" charset="0"/>
              </a:rPr>
              <a:t>眼睛正看着茶炉，神色平静，好像在听茶水烧开了没有的样子。 </a:t>
            </a:r>
            <a:br>
              <a:rPr lang="zh-CN" altLang="en-US" sz="3600" b="1">
                <a:solidFill>
                  <a:srgbClr val="FF3300"/>
                </a:solidFill>
                <a:latin typeface="Times New Roman" panose="02020603050405020304" pitchFamily="18" charset="0"/>
              </a:rPr>
            </a:br>
            <a:endParaRPr lang="zh-CN" altLang="en-US" sz="3600" b="1">
              <a:solidFill>
                <a:srgbClr val="FF3300"/>
              </a:solidFill>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41985"/>
          <p:cNvSpPr/>
          <p:nvPr/>
        </p:nvSpPr>
        <p:spPr>
          <a:xfrm>
            <a:off x="2063750" y="620713"/>
            <a:ext cx="7921625" cy="5262245"/>
          </a:xfrm>
          <a:prstGeom prst="rect">
            <a:avLst/>
          </a:prstGeom>
          <a:noFill/>
          <a:ln w="9525">
            <a:noFill/>
          </a:ln>
        </p:spPr>
        <p:txBody>
          <a:bodyPr>
            <a:spAutoFit/>
          </a:bodyPr>
          <a:lstStyle/>
          <a:p>
            <a:r>
              <a:rPr lang="zh-CN" altLang="en-US" sz="2800" b="1">
                <a:latin typeface="Times New Roman" panose="02020603050405020304" pitchFamily="18" charset="0"/>
              </a:rPr>
              <a:t>      那只船的背部稍微</a:t>
            </a:r>
            <a:r>
              <a:rPr lang="zh-CN" altLang="en-US" sz="2800" b="1">
                <a:solidFill>
                  <a:srgbClr val="FF3300"/>
                </a:solidFill>
                <a:latin typeface="Times New Roman" panose="02020603050405020304" pitchFamily="18" charset="0"/>
              </a:rPr>
              <a:t>平坦</a:t>
            </a:r>
            <a:r>
              <a:rPr lang="zh-CN" altLang="en-US" sz="2800" b="1">
                <a:latin typeface="Times New Roman" panose="02020603050405020304" pitchFamily="18" charset="0"/>
              </a:rPr>
              <a:t>，就在它的上面刻    了姓名，文字是“天启壬戌秋日，  虞山王毅叔远甫刻”。（字迹）细小得像蚊子脚，</a:t>
            </a:r>
            <a:r>
              <a:rPr lang="zh-CN" altLang="en-US" sz="2800" b="1">
                <a:solidFill>
                  <a:srgbClr val="FF3300"/>
                </a:solidFill>
                <a:latin typeface="Times New Roman" panose="02020603050405020304" pitchFamily="18" charset="0"/>
              </a:rPr>
              <a:t>一勾一画清清楚楚</a:t>
            </a:r>
            <a:r>
              <a:rPr lang="zh-CN" altLang="en-US" sz="2800" b="1">
                <a:latin typeface="Times New Roman" panose="02020603050405020304" pitchFamily="18" charset="0"/>
              </a:rPr>
              <a:t>，它的颜色是</a:t>
            </a:r>
            <a:r>
              <a:rPr lang="zh-CN" altLang="en-US" sz="2800" b="1">
                <a:solidFill>
                  <a:srgbClr val="FF3300"/>
                </a:solidFill>
                <a:latin typeface="Times New Roman" panose="02020603050405020304" pitchFamily="18" charset="0"/>
              </a:rPr>
              <a:t>黑</a:t>
            </a:r>
            <a:r>
              <a:rPr lang="zh-CN" altLang="en-US" sz="2800" b="1">
                <a:latin typeface="Times New Roman" panose="02020603050405020304" pitchFamily="18" charset="0"/>
              </a:rPr>
              <a:t>的。还刻着篆文图章一枚，文字是：“初平山人”，它的颜色是</a:t>
            </a:r>
            <a:r>
              <a:rPr lang="zh-CN" altLang="en-US" sz="2800" b="1">
                <a:solidFill>
                  <a:srgbClr val="FF3300"/>
                </a:solidFill>
                <a:latin typeface="Times New Roman" panose="02020603050405020304" pitchFamily="18" charset="0"/>
              </a:rPr>
              <a:t>红</a:t>
            </a:r>
            <a:r>
              <a:rPr lang="zh-CN" altLang="en-US" sz="2800" b="1">
                <a:latin typeface="Times New Roman" panose="02020603050405020304" pitchFamily="18" charset="0"/>
              </a:rPr>
              <a:t>的。</a:t>
            </a:r>
            <a:br>
              <a:rPr lang="zh-CN" altLang="en-US" sz="2800" b="1">
                <a:latin typeface="Times New Roman" panose="02020603050405020304" pitchFamily="18" charset="0"/>
              </a:rPr>
            </a:br>
            <a:r>
              <a:rPr lang="zh-CN" altLang="en-US" sz="2800" b="1">
                <a:latin typeface="Times New Roman" panose="02020603050405020304" pitchFamily="18" charset="0"/>
              </a:rPr>
              <a:t>      </a:t>
            </a:r>
            <a:r>
              <a:rPr lang="zh-CN" altLang="en-US" sz="2800" b="1">
                <a:solidFill>
                  <a:srgbClr val="FF3300"/>
                </a:solidFill>
                <a:latin typeface="Times New Roman" panose="02020603050405020304" pitchFamily="18" charset="0"/>
              </a:rPr>
              <a:t>总计</a:t>
            </a:r>
            <a:r>
              <a:rPr lang="zh-CN" altLang="en-US" sz="2800" b="1">
                <a:latin typeface="Times New Roman" panose="02020603050405020304" pitchFamily="18" charset="0"/>
              </a:rPr>
              <a:t>一条船上，</a:t>
            </a:r>
            <a:r>
              <a:rPr lang="zh-CN" altLang="en-US" sz="2800" b="1">
                <a:solidFill>
                  <a:srgbClr val="FF3300"/>
                </a:solidFill>
                <a:latin typeface="Times New Roman" panose="02020603050405020304" pitchFamily="18" charset="0"/>
              </a:rPr>
              <a:t>刻</a:t>
            </a:r>
            <a:r>
              <a:rPr lang="zh-CN" altLang="en-US" sz="2800" b="1">
                <a:latin typeface="Times New Roman" panose="02020603050405020304" pitchFamily="18" charset="0"/>
              </a:rPr>
              <a:t>有五个人；刻有窗户八扇；刻有箬竹叶做的船篷，刻有船桨，刻有炉子；刻有茶壶，刻有书画横幅，刻有念珠各一件；对联、题名和篆文，刻有文字共三十四个。可是</a:t>
            </a:r>
            <a:r>
              <a:rPr lang="zh-CN" altLang="en-US" sz="2800" b="1">
                <a:solidFill>
                  <a:srgbClr val="FF3300"/>
                </a:solidFill>
                <a:latin typeface="Times New Roman" panose="02020603050405020304" pitchFamily="18" charset="0"/>
              </a:rPr>
              <a:t>计算</a:t>
            </a:r>
            <a:r>
              <a:rPr lang="zh-CN" altLang="en-US" sz="2800" b="1">
                <a:latin typeface="Times New Roman" panose="02020603050405020304" pitchFamily="18" charset="0"/>
              </a:rPr>
              <a:t>它的长度，</a:t>
            </a:r>
            <a:r>
              <a:rPr lang="zh-CN" altLang="en-US" sz="2800" b="1">
                <a:solidFill>
                  <a:srgbClr val="FF3300"/>
                </a:solidFill>
                <a:latin typeface="Times New Roman" panose="02020603050405020304" pitchFamily="18" charset="0"/>
              </a:rPr>
              <a:t>竟然不满一寸</a:t>
            </a:r>
            <a:r>
              <a:rPr lang="zh-CN" altLang="en-US" sz="2800" b="1">
                <a:latin typeface="Times New Roman" panose="02020603050405020304" pitchFamily="18" charset="0"/>
              </a:rPr>
              <a:t>原来是</a:t>
            </a:r>
            <a:r>
              <a:rPr lang="zh-CN" altLang="en-US" sz="2800" b="1">
                <a:solidFill>
                  <a:srgbClr val="FF3300"/>
                </a:solidFill>
                <a:latin typeface="Times New Roman" panose="02020603050405020304" pitchFamily="18" charset="0"/>
              </a:rPr>
              <a:t>挑选</a:t>
            </a:r>
            <a:r>
              <a:rPr lang="zh-CN" altLang="en-US" sz="2800" b="1">
                <a:latin typeface="Times New Roman" panose="02020603050405020304" pitchFamily="18" charset="0"/>
              </a:rPr>
              <a:t>桃核中</a:t>
            </a:r>
            <a:r>
              <a:rPr lang="zh-CN" altLang="en-US" sz="2800" b="1">
                <a:solidFill>
                  <a:srgbClr val="FF3300"/>
                </a:solidFill>
                <a:latin typeface="Times New Roman" panose="02020603050405020304" pitchFamily="18" charset="0"/>
              </a:rPr>
              <a:t>又长又窄</a:t>
            </a:r>
            <a:r>
              <a:rPr lang="zh-CN" altLang="en-US" sz="2800" b="1">
                <a:latin typeface="Times New Roman" panose="02020603050405020304" pitchFamily="18" charset="0"/>
              </a:rPr>
              <a:t>的雕刻成的。咦</a:t>
            </a:r>
            <a:r>
              <a:rPr lang="zh-CN" altLang="en-US" sz="2800" b="1">
                <a:solidFill>
                  <a:srgbClr val="FF3300"/>
                </a:solidFill>
                <a:latin typeface="Times New Roman" panose="02020603050405020304" pitchFamily="18" charset="0"/>
              </a:rPr>
              <a:t>技艺也真灵巧奇妙啊</a:t>
            </a:r>
            <a:r>
              <a:rPr lang="zh-CN" altLang="en-US" sz="2800" b="1">
                <a:latin typeface="Times New Roman" panose="02020603050405020304" pitchFamily="18" charset="0"/>
              </a:rPr>
              <a:t>。 </a:t>
            </a:r>
            <a:br>
              <a:rPr lang="zh-CN" altLang="en-US" sz="2800" b="1">
                <a:latin typeface="Times New Roman" panose="02020603050405020304" pitchFamily="18" charset="0"/>
              </a:rPr>
            </a:br>
            <a:endParaRPr lang="zh-CN" altLang="en-US" sz="2800" b="1">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3313" descr="gs2004102884353"/>
          <p:cNvPicPr>
            <a:picLocks noChangeAspect="1"/>
          </p:cNvPicPr>
          <p:nvPr/>
        </p:nvPicPr>
        <p:blipFill>
          <a:blip r:embed="rId2">
            <a:lum bright="35999"/>
          </a:blip>
          <a:stretch>
            <a:fillRect/>
          </a:stretch>
        </p:blipFill>
        <p:spPr>
          <a:xfrm>
            <a:off x="1524000" y="0"/>
            <a:ext cx="9144000" cy="6858000"/>
          </a:xfrm>
          <a:prstGeom prst="rect">
            <a:avLst/>
          </a:prstGeom>
          <a:noFill/>
          <a:ln w="9525">
            <a:noFill/>
          </a:ln>
        </p:spPr>
      </p:pic>
      <p:sp>
        <p:nvSpPr>
          <p:cNvPr id="13315" name="矩形 13314"/>
          <p:cNvSpPr/>
          <p:nvPr/>
        </p:nvSpPr>
        <p:spPr>
          <a:xfrm>
            <a:off x="1524000" y="0"/>
            <a:ext cx="2286000" cy="533400"/>
          </a:xfrm>
          <a:prstGeom prst="rect">
            <a:avLst/>
          </a:prstGeom>
          <a:solidFill>
            <a:srgbClr val="FFFF00"/>
          </a:solidFill>
          <a:ln w="9525" cap="flat" cmpd="sng">
            <a:solidFill>
              <a:schemeClr val="tx1"/>
            </a:solidFill>
            <a:prstDash val="solid"/>
            <a:miter/>
            <a:headEnd type="none" w="med" len="med"/>
            <a:tailEnd type="none" w="med" len="med"/>
          </a:ln>
        </p:spPr>
        <p:txBody>
          <a:bodyPr/>
          <a:lstStyle/>
          <a:p>
            <a:endParaRPr lang="zh-CN" altLang="en-US"/>
          </a:p>
        </p:txBody>
      </p:sp>
      <p:sp>
        <p:nvSpPr>
          <p:cNvPr id="13316" name="矩形 13315"/>
          <p:cNvSpPr/>
          <p:nvPr/>
        </p:nvSpPr>
        <p:spPr>
          <a:xfrm>
            <a:off x="1905000" y="838200"/>
            <a:ext cx="8382000" cy="563118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    宋神宗元丰二年</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(1079)</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，苏轼在湖州任上被人诬陷，入狱半年。次年贬为黄州</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今湖北黄冈县</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团练副使，是一个有名无实的官职。苏轼到任后，心情郁闷，曾多次到黄州城外的赤鼻矶游览，写下了</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赤壁赋</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后赤壁赋</a:t>
            </a:r>
            <a:r>
              <a:rPr lang="en-US" altLang="zh-CN"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等著名作品，寄托他谪居时的思想感情。文章中雕刻家虽取材于这件事，却不受这件事的拘束。如大苏泛赤壁是确有其事，但当时并没有鲁直和佛印陪同。</a:t>
            </a:r>
          </a:p>
        </p:txBody>
      </p:sp>
      <p:sp>
        <p:nvSpPr>
          <p:cNvPr id="13317" name="矩形 13316"/>
          <p:cNvSpPr/>
          <p:nvPr/>
        </p:nvSpPr>
        <p:spPr>
          <a:xfrm>
            <a:off x="3962400" y="381000"/>
            <a:ext cx="40386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大苏泛赤壁</a:t>
            </a:r>
          </a:p>
        </p:txBody>
      </p:sp>
      <p:pic>
        <p:nvPicPr>
          <p:cNvPr id="13318" name="图片 13317" descr="002"/>
          <p:cNvPicPr>
            <a:picLocks noChangeAspect="1"/>
          </p:cNvPicPr>
          <p:nvPr/>
        </p:nvPicPr>
        <p:blipFill>
          <a:blip r:embed="rId3">
            <a:clrChange>
              <a:clrFrom>
                <a:srgbClr val="FFFFFF"/>
              </a:clrFrom>
              <a:clrTo>
                <a:srgbClr val="FFFFFF">
                  <a:alpha val="0"/>
                </a:srgbClr>
              </a:clrTo>
            </a:clrChange>
          </a:blip>
          <a:stretch>
            <a:fillRect/>
          </a:stretch>
        </p:blipFill>
        <p:spPr>
          <a:xfrm>
            <a:off x="8077200" y="304800"/>
            <a:ext cx="1725613" cy="696913"/>
          </a:xfrm>
          <a:prstGeom prst="rect">
            <a:avLst/>
          </a:prstGeom>
          <a:noFill/>
          <a:ln w="9525">
            <a:noFill/>
          </a:ln>
        </p:spPr>
      </p:pic>
      <p:sp>
        <p:nvSpPr>
          <p:cNvPr id="13319" name="文本框 13318"/>
          <p:cNvSpPr txBox="1"/>
          <p:nvPr/>
        </p:nvSpPr>
        <p:spPr>
          <a:xfrm>
            <a:off x="1524000" y="0"/>
            <a:ext cx="2411413" cy="583565"/>
          </a:xfrm>
          <a:prstGeom prst="rect">
            <a:avLst/>
          </a:prstGeom>
          <a:noFill/>
          <a:ln w="9525">
            <a:noFill/>
          </a:ln>
        </p:spPr>
        <p:txBody>
          <a:bodyPr>
            <a:spAutoFit/>
          </a:bodyPr>
          <a:lstStyle/>
          <a:p>
            <a:pPr>
              <a:spcBef>
                <a:spcPct val="50000"/>
              </a:spcBef>
            </a:pPr>
            <a:r>
              <a:rPr lang="zh-CN" altLang="en-US" sz="3200" b="1">
                <a:solidFill>
                  <a:srgbClr val="FF3300"/>
                </a:solidFill>
                <a:latin typeface="Times New Roman" panose="02020603050405020304" pitchFamily="18" charset="0"/>
                <a:ea typeface="华文新魏" panose="02010800040101010101" pitchFamily="2" charset="-122"/>
              </a:rPr>
              <a:t>解       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ppt_w</p:attrName>
                                        </p:attrNameLst>
                                      </p:cBhvr>
                                      <p:tavLst>
                                        <p:tav tm="0">
                                          <p:val>
                                            <p:fltVal val="0"/>
                                          </p:val>
                                        </p:tav>
                                        <p:tav tm="100000">
                                          <p:val>
                                            <p:strVal val="#ppt_w"/>
                                          </p:val>
                                        </p:tav>
                                      </p:tavLst>
                                    </p:anim>
                                    <p:anim calcmode="lin" valueType="num">
                                      <p:cBhvr>
                                        <p:cTn id="13" dur="500" fill="hold"/>
                                        <p:tgtEl>
                                          <p:spTgt spid="13317"/>
                                        </p:tgtEl>
                                        <p:attrNameLst>
                                          <p:attrName>ppt_h</p:attrName>
                                        </p:attrNameLst>
                                      </p:cBhvr>
                                      <p:tavLst>
                                        <p:tav tm="0">
                                          <p:val>
                                            <p:fltVal val="0"/>
                                          </p:val>
                                        </p:tav>
                                        <p:tav tm="100000">
                                          <p:val>
                                            <p:strVal val="#ppt_h"/>
                                          </p:val>
                                        </p:tav>
                                      </p:tavLst>
                                    </p:anim>
                                    <p:animEffect transition="in" filter="fade">
                                      <p:cBhvr>
                                        <p:cTn id="14" dur="500"/>
                                        <p:tgtEl>
                                          <p:spTgt spid="1331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diamond(in)">
                                      <p:cBhvr>
                                        <p:cTn id="19"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59393"/>
          <p:cNvSpPr/>
          <p:nvPr/>
        </p:nvSpPr>
        <p:spPr>
          <a:xfrm>
            <a:off x="2057400" y="228600"/>
            <a:ext cx="2286000" cy="645160"/>
          </a:xfrm>
          <a:prstGeom prst="rect">
            <a:avLst/>
          </a:prstGeom>
          <a:noFill/>
          <a:ln w="9525">
            <a:noFill/>
          </a:ln>
        </p:spPr>
        <p:txBody>
          <a:bodyPr>
            <a:spAutoFit/>
          </a:bodyPr>
          <a:lstStyle/>
          <a:p>
            <a:pPr>
              <a:buClr>
                <a:schemeClr val="bg1"/>
              </a:buClr>
            </a:pPr>
            <a:r>
              <a:rPr lang="zh-CN" altLang="en-US" sz="3600" b="1" dirty="0">
                <a:solidFill>
                  <a:srgbClr val="FF0000"/>
                </a:solidFill>
                <a:latin typeface="楷体_GB2312" panose="02010609030101010101" pitchFamily="49" charset="-122"/>
                <a:ea typeface="楷体_GB2312" panose="02010609030101010101" pitchFamily="49" charset="-122"/>
              </a:rPr>
              <a:t>结构图示</a:t>
            </a:r>
          </a:p>
        </p:txBody>
      </p:sp>
      <p:sp>
        <p:nvSpPr>
          <p:cNvPr id="59395" name="矩形 59394"/>
          <p:cNvSpPr/>
          <p:nvPr/>
        </p:nvSpPr>
        <p:spPr>
          <a:xfrm>
            <a:off x="1524000" y="2492375"/>
            <a:ext cx="838200" cy="1753235"/>
          </a:xfrm>
          <a:prstGeom prst="rect">
            <a:avLst/>
          </a:prstGeom>
          <a:noFill/>
          <a:ln w="9525">
            <a:noFill/>
          </a:ln>
        </p:spPr>
        <p:txBody>
          <a:bodyPr>
            <a:spAutoFit/>
          </a:bodyPr>
          <a:lstStyle/>
          <a:p>
            <a:pPr>
              <a:buClr>
                <a:schemeClr val="bg1"/>
              </a:buClr>
            </a:pPr>
            <a:r>
              <a:rPr lang="zh-CN" altLang="en-US" sz="3600" b="1" dirty="0">
                <a:solidFill>
                  <a:schemeClr val="tx2"/>
                </a:solidFill>
                <a:latin typeface="楷体_GB2312" panose="02010609030101010101" pitchFamily="49" charset="-122"/>
                <a:ea typeface="楷体_GB2312" panose="02010609030101010101" pitchFamily="49" charset="-122"/>
              </a:rPr>
              <a:t>核</a:t>
            </a:r>
          </a:p>
          <a:p>
            <a:pPr>
              <a:buClr>
                <a:schemeClr val="bg1"/>
              </a:buClr>
            </a:pPr>
            <a:r>
              <a:rPr lang="zh-CN" altLang="en-US" sz="3600" b="1" dirty="0">
                <a:solidFill>
                  <a:schemeClr val="tx2"/>
                </a:solidFill>
                <a:latin typeface="楷体_GB2312" panose="02010609030101010101" pitchFamily="49" charset="-122"/>
                <a:ea typeface="楷体_GB2312" panose="02010609030101010101" pitchFamily="49" charset="-122"/>
              </a:rPr>
              <a:t>舟</a:t>
            </a:r>
          </a:p>
          <a:p>
            <a:pPr>
              <a:buClr>
                <a:schemeClr val="bg1"/>
              </a:buClr>
            </a:pPr>
            <a:r>
              <a:rPr lang="zh-CN" altLang="en-US" sz="3600" b="1" dirty="0">
                <a:solidFill>
                  <a:schemeClr val="tx2"/>
                </a:solidFill>
                <a:latin typeface="楷体_GB2312" panose="02010609030101010101" pitchFamily="49" charset="-122"/>
                <a:ea typeface="楷体_GB2312" panose="02010609030101010101" pitchFamily="49" charset="-122"/>
              </a:rPr>
              <a:t>记</a:t>
            </a:r>
          </a:p>
        </p:txBody>
      </p:sp>
      <p:sp>
        <p:nvSpPr>
          <p:cNvPr id="59396" name="矩形 59395"/>
          <p:cNvSpPr/>
          <p:nvPr/>
        </p:nvSpPr>
        <p:spPr>
          <a:xfrm>
            <a:off x="2495550" y="1196975"/>
            <a:ext cx="5976938" cy="614045"/>
          </a:xfrm>
          <a:prstGeom prst="rect">
            <a:avLst/>
          </a:prstGeom>
          <a:noFill/>
          <a:ln w="9525">
            <a:noFill/>
          </a:ln>
        </p:spPr>
        <p:txBody>
          <a:bodyPr>
            <a:spAutoFit/>
          </a:bodyPr>
          <a:lstStyle/>
          <a:p>
            <a:pPr>
              <a:buClr>
                <a:schemeClr val="bg1"/>
              </a:buClr>
            </a:pPr>
            <a:r>
              <a:rPr lang="zh-CN" altLang="en-US" sz="3400" b="1" dirty="0">
                <a:solidFill>
                  <a:schemeClr val="tx2"/>
                </a:solidFill>
                <a:latin typeface="楷体_GB2312" panose="02010609030101010101" pitchFamily="49" charset="-122"/>
                <a:ea typeface="楷体_GB2312" panose="02010609030101010101" pitchFamily="49" charset="-122"/>
              </a:rPr>
              <a:t>概说核舟之奇巧，点明主题。</a:t>
            </a:r>
          </a:p>
        </p:txBody>
      </p:sp>
      <p:sp>
        <p:nvSpPr>
          <p:cNvPr id="59397" name="矩形 59396"/>
          <p:cNvSpPr/>
          <p:nvPr/>
        </p:nvSpPr>
        <p:spPr>
          <a:xfrm>
            <a:off x="2424113" y="2708275"/>
            <a:ext cx="2286000" cy="1198880"/>
          </a:xfrm>
          <a:prstGeom prst="rect">
            <a:avLst/>
          </a:prstGeom>
          <a:noFill/>
          <a:ln w="9525">
            <a:noFill/>
          </a:ln>
        </p:spPr>
        <p:txBody>
          <a:bodyPr>
            <a:spAutoFit/>
          </a:bodyPr>
          <a:lstStyle/>
          <a:p>
            <a:pPr>
              <a:buClr>
                <a:schemeClr val="bg1"/>
              </a:buClr>
            </a:pPr>
            <a:r>
              <a:rPr lang="zh-CN" altLang="en-US" sz="3600" b="1" dirty="0">
                <a:solidFill>
                  <a:schemeClr val="tx2"/>
                </a:solidFill>
                <a:latin typeface="楷体_GB2312" panose="02010609030101010101" pitchFamily="49" charset="-122"/>
                <a:ea typeface="楷体_GB2312" panose="02010609030101010101" pitchFamily="49" charset="-122"/>
              </a:rPr>
              <a:t>详述核舟之精妙</a:t>
            </a:r>
          </a:p>
        </p:txBody>
      </p:sp>
      <p:sp>
        <p:nvSpPr>
          <p:cNvPr id="59398" name="矩形 59397"/>
          <p:cNvSpPr/>
          <p:nvPr/>
        </p:nvSpPr>
        <p:spPr>
          <a:xfrm>
            <a:off x="4872038" y="1989138"/>
            <a:ext cx="5040312" cy="614045"/>
          </a:xfrm>
          <a:prstGeom prst="rect">
            <a:avLst/>
          </a:prstGeom>
          <a:noFill/>
          <a:ln w="9525">
            <a:noFill/>
          </a:ln>
        </p:spPr>
        <p:txBody>
          <a:bodyPr>
            <a:spAutoFit/>
          </a:bodyPr>
          <a:lstStyle/>
          <a:p>
            <a:pPr>
              <a:buClr>
                <a:schemeClr val="bg1"/>
              </a:buClr>
            </a:pPr>
            <a:r>
              <a:rPr lang="zh-CN" altLang="en-US" sz="3400" b="1" dirty="0">
                <a:solidFill>
                  <a:schemeClr val="tx2"/>
                </a:solidFill>
                <a:latin typeface="楷体_GB2312" panose="02010609030101010101" pitchFamily="49" charset="-122"/>
                <a:ea typeface="楷体_GB2312" panose="02010609030101010101" pitchFamily="49" charset="-122"/>
              </a:rPr>
              <a:t>船体设计的大小和格局</a:t>
            </a:r>
          </a:p>
        </p:txBody>
      </p:sp>
      <p:sp>
        <p:nvSpPr>
          <p:cNvPr id="59399" name="矩形 59398"/>
          <p:cNvSpPr/>
          <p:nvPr/>
        </p:nvSpPr>
        <p:spPr>
          <a:xfrm>
            <a:off x="2424113" y="5084763"/>
            <a:ext cx="5562600" cy="614045"/>
          </a:xfrm>
          <a:prstGeom prst="rect">
            <a:avLst/>
          </a:prstGeom>
          <a:noFill/>
          <a:ln w="9525">
            <a:noFill/>
          </a:ln>
        </p:spPr>
        <p:txBody>
          <a:bodyPr>
            <a:spAutoFit/>
          </a:bodyPr>
          <a:lstStyle/>
          <a:p>
            <a:pPr>
              <a:buClr>
                <a:schemeClr val="bg1"/>
              </a:buClr>
            </a:pPr>
            <a:r>
              <a:rPr lang="zh-CN" altLang="en-US" sz="3400" b="1" dirty="0">
                <a:solidFill>
                  <a:schemeClr val="tx2"/>
                </a:solidFill>
                <a:latin typeface="楷体_GB2312" panose="02010609030101010101" pitchFamily="49" charset="-122"/>
                <a:ea typeface="楷体_GB2312" panose="02010609030101010101" pitchFamily="49" charset="-122"/>
              </a:rPr>
              <a:t>总括核舟，发出赞叹。</a:t>
            </a:r>
          </a:p>
        </p:txBody>
      </p:sp>
      <p:sp>
        <p:nvSpPr>
          <p:cNvPr id="59400" name="矩形 59399"/>
          <p:cNvSpPr/>
          <p:nvPr/>
        </p:nvSpPr>
        <p:spPr>
          <a:xfrm>
            <a:off x="4872038" y="3068638"/>
            <a:ext cx="4953000" cy="614045"/>
          </a:xfrm>
          <a:prstGeom prst="rect">
            <a:avLst/>
          </a:prstGeom>
          <a:noFill/>
          <a:ln w="9525">
            <a:noFill/>
          </a:ln>
        </p:spPr>
        <p:txBody>
          <a:bodyPr>
            <a:spAutoFit/>
          </a:bodyPr>
          <a:lstStyle/>
          <a:p>
            <a:pPr>
              <a:buClr>
                <a:schemeClr val="bg1"/>
              </a:buClr>
            </a:pPr>
            <a:r>
              <a:rPr lang="zh-CN" altLang="en-US" sz="3400" b="1" dirty="0">
                <a:solidFill>
                  <a:schemeClr val="tx2"/>
                </a:solidFill>
                <a:latin typeface="楷体_GB2312" panose="02010609030101010101" pitchFamily="49" charset="-122"/>
                <a:ea typeface="楷体_GB2312" panose="02010609030101010101" pitchFamily="49" charset="-122"/>
              </a:rPr>
              <a:t>船中人物的神态和动作</a:t>
            </a:r>
          </a:p>
        </p:txBody>
      </p:sp>
      <p:sp>
        <p:nvSpPr>
          <p:cNvPr id="59401" name="矩形 59400"/>
          <p:cNvSpPr/>
          <p:nvPr/>
        </p:nvSpPr>
        <p:spPr>
          <a:xfrm>
            <a:off x="4943475" y="4149725"/>
            <a:ext cx="5029200" cy="614045"/>
          </a:xfrm>
          <a:prstGeom prst="rect">
            <a:avLst/>
          </a:prstGeom>
          <a:noFill/>
          <a:ln w="9525">
            <a:noFill/>
          </a:ln>
        </p:spPr>
        <p:txBody>
          <a:bodyPr>
            <a:spAutoFit/>
          </a:bodyPr>
          <a:lstStyle/>
          <a:p>
            <a:pPr>
              <a:buClr>
                <a:schemeClr val="bg1"/>
              </a:buClr>
            </a:pPr>
            <a:r>
              <a:rPr lang="zh-CN" altLang="en-US" sz="3400" b="1" dirty="0">
                <a:solidFill>
                  <a:schemeClr val="tx2"/>
                </a:solidFill>
                <a:latin typeface="楷体_GB2312" panose="02010609030101010101" pitchFamily="49" charset="-122"/>
                <a:ea typeface="楷体_GB2312" panose="02010609030101010101" pitchFamily="49" charset="-122"/>
              </a:rPr>
              <a:t>船背技师的题款和着色</a:t>
            </a:r>
          </a:p>
        </p:txBody>
      </p:sp>
      <p:sp>
        <p:nvSpPr>
          <p:cNvPr id="59402" name="左大括号 59401"/>
          <p:cNvSpPr/>
          <p:nvPr/>
        </p:nvSpPr>
        <p:spPr>
          <a:xfrm>
            <a:off x="2135188" y="1557338"/>
            <a:ext cx="304800" cy="3962400"/>
          </a:xfrm>
          <a:prstGeom prst="leftBrace">
            <a:avLst>
              <a:gd name="adj1" fmla="val 108212"/>
              <a:gd name="adj2" fmla="val 50000"/>
            </a:avLst>
          </a:prstGeom>
          <a:no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9403" name="左大括号 59402"/>
          <p:cNvSpPr/>
          <p:nvPr/>
        </p:nvSpPr>
        <p:spPr>
          <a:xfrm>
            <a:off x="4440238" y="2205038"/>
            <a:ext cx="228600" cy="2286000"/>
          </a:xfrm>
          <a:prstGeom prst="leftBrace">
            <a:avLst>
              <a:gd name="adj1" fmla="val 83240"/>
              <a:gd name="adj2" fmla="val 50000"/>
            </a:avLst>
          </a:prstGeom>
          <a:no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pic>
        <p:nvPicPr>
          <p:cNvPr id="43019" name="图片 59403" descr="ti"/>
          <p:cNvPicPr>
            <a:picLocks noChangeAspect="1"/>
          </p:cNvPicPr>
          <p:nvPr/>
        </p:nvPicPr>
        <p:blipFill>
          <a:blip r:embed="rId2"/>
          <a:stretch>
            <a:fillRect/>
          </a:stretch>
        </p:blipFill>
        <p:spPr>
          <a:xfrm>
            <a:off x="8991600" y="6175375"/>
            <a:ext cx="1676400" cy="673100"/>
          </a:xfrm>
          <a:prstGeom prst="rect">
            <a:avLst/>
          </a:prstGeom>
          <a:noFill/>
          <a:ln w="9525">
            <a:noFill/>
          </a:ln>
        </p:spPr>
      </p:pic>
      <p:sp>
        <p:nvSpPr>
          <p:cNvPr id="59405" name="文本框 59404"/>
          <p:cNvSpPr txBox="1"/>
          <p:nvPr/>
        </p:nvSpPr>
        <p:spPr>
          <a:xfrm>
            <a:off x="9551988" y="5013325"/>
            <a:ext cx="863600" cy="768350"/>
          </a:xfrm>
          <a:prstGeom prst="rect">
            <a:avLst/>
          </a:prstGeom>
          <a:noFill/>
          <a:ln w="9525">
            <a:noFill/>
          </a:ln>
        </p:spPr>
        <p:txBody>
          <a:bodyPr>
            <a:spAutoFit/>
          </a:bodyPr>
          <a:lstStyle/>
          <a:p>
            <a:pPr>
              <a:spcBef>
                <a:spcPct val="50000"/>
              </a:spcBef>
            </a:pPr>
            <a:r>
              <a:rPr lang="zh-CN" altLang="en-US" sz="4400" b="1" dirty="0">
                <a:solidFill>
                  <a:srgbClr val="FF0000"/>
                </a:solidFill>
                <a:latin typeface="Arial" panose="020B0604020202020204" pitchFamily="34" charset="0"/>
                <a:ea typeface="楷体_GB2312" panose="02010609030101010101" pitchFamily="49" charset="-122"/>
              </a:rPr>
              <a:t>总</a:t>
            </a:r>
          </a:p>
        </p:txBody>
      </p:sp>
      <p:sp>
        <p:nvSpPr>
          <p:cNvPr id="59406" name="文本框 59405"/>
          <p:cNvSpPr txBox="1"/>
          <p:nvPr/>
        </p:nvSpPr>
        <p:spPr>
          <a:xfrm>
            <a:off x="9551988" y="1196975"/>
            <a:ext cx="863600" cy="768350"/>
          </a:xfrm>
          <a:prstGeom prst="rect">
            <a:avLst/>
          </a:prstGeom>
          <a:noFill/>
          <a:ln w="9525">
            <a:noFill/>
          </a:ln>
        </p:spPr>
        <p:txBody>
          <a:bodyPr>
            <a:spAutoFit/>
          </a:bodyPr>
          <a:lstStyle/>
          <a:p>
            <a:pPr>
              <a:spcBef>
                <a:spcPct val="50000"/>
              </a:spcBef>
            </a:pPr>
            <a:r>
              <a:rPr lang="zh-CN" altLang="en-US" sz="4400" b="1" dirty="0">
                <a:solidFill>
                  <a:srgbClr val="FF0000"/>
                </a:solidFill>
                <a:latin typeface="Arial" panose="020B0604020202020204" pitchFamily="34" charset="0"/>
                <a:ea typeface="楷体_GB2312" panose="02010609030101010101" pitchFamily="49" charset="-122"/>
              </a:rPr>
              <a:t>总</a:t>
            </a:r>
          </a:p>
        </p:txBody>
      </p:sp>
      <p:sp>
        <p:nvSpPr>
          <p:cNvPr id="59407" name="文本框 59406"/>
          <p:cNvSpPr txBox="1"/>
          <p:nvPr/>
        </p:nvSpPr>
        <p:spPr>
          <a:xfrm>
            <a:off x="9551988" y="3068638"/>
            <a:ext cx="792162" cy="768350"/>
          </a:xfrm>
          <a:prstGeom prst="rect">
            <a:avLst/>
          </a:prstGeom>
          <a:noFill/>
          <a:ln w="9525">
            <a:noFill/>
          </a:ln>
        </p:spPr>
        <p:txBody>
          <a:bodyPr>
            <a:spAutoFit/>
          </a:bodyPr>
          <a:lstStyle/>
          <a:p>
            <a:pPr>
              <a:spcBef>
                <a:spcPct val="50000"/>
              </a:spcBef>
            </a:pPr>
            <a:r>
              <a:rPr lang="zh-CN" altLang="en-US" sz="4400" b="1" dirty="0">
                <a:solidFill>
                  <a:srgbClr val="FF0000"/>
                </a:solidFill>
                <a:latin typeface="Arial" panose="020B0604020202020204" pitchFamily="34" charset="0"/>
                <a:ea typeface="楷体_GB2312" panose="02010609030101010101" pitchFamily="49" charset="-122"/>
              </a:rPr>
              <a:t>分</a:t>
            </a:r>
          </a:p>
        </p:txBody>
      </p:sp>
      <p:sp>
        <p:nvSpPr>
          <p:cNvPr id="59408" name="直接连接符 59407"/>
          <p:cNvSpPr/>
          <p:nvPr/>
        </p:nvSpPr>
        <p:spPr>
          <a:xfrm>
            <a:off x="9912350" y="2060575"/>
            <a:ext cx="0" cy="1008063"/>
          </a:xfrm>
          <a:prstGeom prst="line">
            <a:avLst/>
          </a:prstGeom>
          <a:ln w="44450" cap="flat" cmpd="sng">
            <a:solidFill>
              <a:srgbClr val="5C7D4B"/>
            </a:solidFill>
            <a:prstDash val="solid"/>
            <a:headEnd type="none" w="med" len="med"/>
            <a:tailEnd type="triangle" w="med" len="med"/>
          </a:ln>
        </p:spPr>
      </p:sp>
      <p:sp>
        <p:nvSpPr>
          <p:cNvPr id="59409" name="直接连接符 59408"/>
          <p:cNvSpPr/>
          <p:nvPr/>
        </p:nvSpPr>
        <p:spPr>
          <a:xfrm>
            <a:off x="9912350" y="3933825"/>
            <a:ext cx="0" cy="1008063"/>
          </a:xfrm>
          <a:prstGeom prst="line">
            <a:avLst/>
          </a:prstGeom>
          <a:ln w="44450" cap="flat" cmpd="sng">
            <a:solidFill>
              <a:srgbClr val="5C7D4B"/>
            </a:solidFill>
            <a:prstDash val="solid"/>
            <a:headEnd type="none" w="med" len="med"/>
            <a:tailEnd type="triangle" w="med" len="med"/>
          </a:ln>
        </p:spPr>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wipe(up)">
                                      <p:cBhvr>
                                        <p:cTn id="7" dur="500"/>
                                        <p:tgtEl>
                                          <p:spTgt spid="5939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barn(outHorizontal)">
                                      <p:cBhvr>
                                        <p:cTn id="11" dur="500"/>
                                        <p:tgtEl>
                                          <p:spTgt spid="594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wipe(left)">
                                      <p:cBhvr>
                                        <p:cTn id="16" dur="500"/>
                                        <p:tgtEl>
                                          <p:spTgt spid="5939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397"/>
                                        </p:tgtEl>
                                        <p:attrNameLst>
                                          <p:attrName>style.visibility</p:attrName>
                                        </p:attrNameLst>
                                      </p:cBhvr>
                                      <p:to>
                                        <p:strVal val="visible"/>
                                      </p:to>
                                    </p:set>
                                    <p:animEffect transition="in" filter="wipe(left)">
                                      <p:cBhvr>
                                        <p:cTn id="21" dur="500"/>
                                        <p:tgtEl>
                                          <p:spTgt spid="59397"/>
                                        </p:tgtEl>
                                      </p:cBhvr>
                                    </p:animEffect>
                                  </p:childTnLst>
                                </p:cTn>
                              </p:par>
                            </p:childTnLst>
                          </p:cTn>
                        </p:par>
                        <p:par>
                          <p:cTn id="22" fill="hold">
                            <p:stCondLst>
                              <p:cond delay="500"/>
                            </p:stCondLst>
                            <p:childTnLst>
                              <p:par>
                                <p:cTn id="23" presetID="16" presetClass="entr" presetSubtype="42" fill="hold" nodeType="afterEffect">
                                  <p:stCondLst>
                                    <p:cond delay="0"/>
                                  </p:stCondLst>
                                  <p:childTnLst>
                                    <p:set>
                                      <p:cBhvr>
                                        <p:cTn id="24" dur="1" fill="hold">
                                          <p:stCondLst>
                                            <p:cond delay="0"/>
                                          </p:stCondLst>
                                        </p:cTn>
                                        <p:tgtEl>
                                          <p:spTgt spid="59403"/>
                                        </p:tgtEl>
                                        <p:attrNameLst>
                                          <p:attrName>style.visibility</p:attrName>
                                        </p:attrNameLst>
                                      </p:cBhvr>
                                      <p:to>
                                        <p:strVal val="visible"/>
                                      </p:to>
                                    </p:set>
                                    <p:animEffect transition="in" filter="barn(outHorizontal)">
                                      <p:cBhvr>
                                        <p:cTn id="25" dur="500"/>
                                        <p:tgtEl>
                                          <p:spTgt spid="5940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9398"/>
                                        </p:tgtEl>
                                        <p:attrNameLst>
                                          <p:attrName>style.visibility</p:attrName>
                                        </p:attrNameLst>
                                      </p:cBhvr>
                                      <p:to>
                                        <p:strVal val="visible"/>
                                      </p:to>
                                    </p:set>
                                    <p:animEffect transition="in" filter="wipe(left)">
                                      <p:cBhvr>
                                        <p:cTn id="30" dur="500"/>
                                        <p:tgtEl>
                                          <p:spTgt spid="593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9400"/>
                                        </p:tgtEl>
                                        <p:attrNameLst>
                                          <p:attrName>style.visibility</p:attrName>
                                        </p:attrNameLst>
                                      </p:cBhvr>
                                      <p:to>
                                        <p:strVal val="visible"/>
                                      </p:to>
                                    </p:set>
                                    <p:animEffect transition="in" filter="wipe(left)">
                                      <p:cBhvr>
                                        <p:cTn id="35" dur="500"/>
                                        <p:tgtEl>
                                          <p:spTgt spid="5940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9401"/>
                                        </p:tgtEl>
                                        <p:attrNameLst>
                                          <p:attrName>style.visibility</p:attrName>
                                        </p:attrNameLst>
                                      </p:cBhvr>
                                      <p:to>
                                        <p:strVal val="visible"/>
                                      </p:to>
                                    </p:set>
                                    <p:animEffect transition="in" filter="wipe(left)">
                                      <p:cBhvr>
                                        <p:cTn id="40" dur="500"/>
                                        <p:tgtEl>
                                          <p:spTgt spid="5940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9399"/>
                                        </p:tgtEl>
                                        <p:attrNameLst>
                                          <p:attrName>style.visibility</p:attrName>
                                        </p:attrNameLst>
                                      </p:cBhvr>
                                      <p:to>
                                        <p:strVal val="visible"/>
                                      </p:to>
                                    </p:set>
                                    <p:animEffect transition="in" filter="wipe(left)">
                                      <p:cBhvr>
                                        <p:cTn id="45" dur="500"/>
                                        <p:tgtEl>
                                          <p:spTgt spid="59399"/>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iterate type="lt">
                                    <p:tmPct val="10000"/>
                                  </p:iterate>
                                  <p:childTnLst>
                                    <p:set>
                                      <p:cBhvr>
                                        <p:cTn id="49" dur="1" fill="hold">
                                          <p:stCondLst>
                                            <p:cond delay="0"/>
                                          </p:stCondLst>
                                        </p:cTn>
                                        <p:tgtEl>
                                          <p:spTgt spid="59406"/>
                                        </p:tgtEl>
                                        <p:attrNameLst>
                                          <p:attrName>style.visibility</p:attrName>
                                        </p:attrNameLst>
                                      </p:cBhvr>
                                      <p:to>
                                        <p:strVal val="visible"/>
                                      </p:to>
                                    </p:set>
                                    <p:animEffect transition="in" filter="fade">
                                      <p:cBhvr>
                                        <p:cTn id="50" dur="2000"/>
                                        <p:tgtEl>
                                          <p:spTgt spid="59406"/>
                                        </p:tgtEl>
                                      </p:cBhvr>
                                    </p:animEffect>
                                    <p:anim calcmode="lin" valueType="num">
                                      <p:cBhvr>
                                        <p:cTn id="51" dur="2000" fill="hold"/>
                                        <p:tgtEl>
                                          <p:spTgt spid="59406"/>
                                        </p:tgtEl>
                                        <p:attrNameLst>
                                          <p:attrName>ppt_w</p:attrName>
                                        </p:attrNameLst>
                                      </p:cBhvr>
                                      <p:tavLst>
                                        <p:tav tm="0" fmla="#ppt_w*sin(2.5*pi*$)">
                                          <p:val>
                                            <p:fltVal val="0"/>
                                          </p:val>
                                        </p:tav>
                                        <p:tav tm="100000">
                                          <p:val>
                                            <p:fltVal val="1"/>
                                          </p:val>
                                        </p:tav>
                                      </p:tavLst>
                                    </p:anim>
                                    <p:anim calcmode="lin" valueType="num">
                                      <p:cBhvr>
                                        <p:cTn id="52" dur="2000" fill="hold"/>
                                        <p:tgtEl>
                                          <p:spTgt spid="5940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940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iterate type="lt">
                                    <p:tmPct val="10000"/>
                                  </p:iterate>
                                  <p:childTnLst>
                                    <p:set>
                                      <p:cBhvr>
                                        <p:cTn id="60" dur="1" fill="hold">
                                          <p:stCondLst>
                                            <p:cond delay="0"/>
                                          </p:stCondLst>
                                        </p:cTn>
                                        <p:tgtEl>
                                          <p:spTgt spid="59407"/>
                                        </p:tgtEl>
                                        <p:attrNameLst>
                                          <p:attrName>style.visibility</p:attrName>
                                        </p:attrNameLst>
                                      </p:cBhvr>
                                      <p:to>
                                        <p:strVal val="visible"/>
                                      </p:to>
                                    </p:set>
                                    <p:animEffect transition="in" filter="fade">
                                      <p:cBhvr>
                                        <p:cTn id="61" dur="2000"/>
                                        <p:tgtEl>
                                          <p:spTgt spid="59407"/>
                                        </p:tgtEl>
                                      </p:cBhvr>
                                    </p:animEffect>
                                    <p:anim calcmode="lin" valueType="num">
                                      <p:cBhvr>
                                        <p:cTn id="62" dur="2000" fill="hold"/>
                                        <p:tgtEl>
                                          <p:spTgt spid="59407"/>
                                        </p:tgtEl>
                                        <p:attrNameLst>
                                          <p:attrName>ppt_w</p:attrName>
                                        </p:attrNameLst>
                                      </p:cBhvr>
                                      <p:tavLst>
                                        <p:tav tm="0" fmla="#ppt_w*sin(2.5*pi*$)">
                                          <p:val>
                                            <p:fltVal val="0"/>
                                          </p:val>
                                        </p:tav>
                                        <p:tav tm="100000">
                                          <p:val>
                                            <p:fltVal val="1"/>
                                          </p:val>
                                        </p:tav>
                                      </p:tavLst>
                                    </p:anim>
                                    <p:anim calcmode="lin" valueType="num">
                                      <p:cBhvr>
                                        <p:cTn id="63" dur="2000" fill="hold"/>
                                        <p:tgtEl>
                                          <p:spTgt spid="59407"/>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940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iterate type="lt">
                                    <p:tmPct val="10000"/>
                                  </p:iterate>
                                  <p:childTnLst>
                                    <p:set>
                                      <p:cBhvr>
                                        <p:cTn id="71" dur="1" fill="hold">
                                          <p:stCondLst>
                                            <p:cond delay="0"/>
                                          </p:stCondLst>
                                        </p:cTn>
                                        <p:tgtEl>
                                          <p:spTgt spid="59405"/>
                                        </p:tgtEl>
                                        <p:attrNameLst>
                                          <p:attrName>style.visibility</p:attrName>
                                        </p:attrNameLst>
                                      </p:cBhvr>
                                      <p:to>
                                        <p:strVal val="visible"/>
                                      </p:to>
                                    </p:set>
                                    <p:animEffect transition="in" filter="fade">
                                      <p:cBhvr>
                                        <p:cTn id="72" dur="2000"/>
                                        <p:tgtEl>
                                          <p:spTgt spid="59405"/>
                                        </p:tgtEl>
                                      </p:cBhvr>
                                    </p:animEffect>
                                    <p:anim calcmode="lin" valueType="num">
                                      <p:cBhvr>
                                        <p:cTn id="73" dur="2000" fill="hold"/>
                                        <p:tgtEl>
                                          <p:spTgt spid="59405"/>
                                        </p:tgtEl>
                                        <p:attrNameLst>
                                          <p:attrName>ppt_w</p:attrName>
                                        </p:attrNameLst>
                                      </p:cBhvr>
                                      <p:tavLst>
                                        <p:tav tm="0" fmla="#ppt_w*sin(2.5*pi*$)">
                                          <p:val>
                                            <p:fltVal val="0"/>
                                          </p:val>
                                        </p:tav>
                                        <p:tav tm="100000">
                                          <p:val>
                                            <p:fltVal val="1"/>
                                          </p:val>
                                        </p:tav>
                                      </p:tavLst>
                                    </p:anim>
                                    <p:anim calcmode="lin" valueType="num">
                                      <p:cBhvr>
                                        <p:cTn id="74" dur="2000" fill="hold"/>
                                        <p:tgtEl>
                                          <p:spTgt spid="594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59397" grpId="0"/>
      <p:bldP spid="59398" grpId="0"/>
      <p:bldP spid="59399" grpId="0"/>
      <p:bldP spid="59400" grpId="0"/>
      <p:bldP spid="59401" grpId="0"/>
      <p:bldP spid="59405" grpId="0"/>
      <p:bldP spid="59406" grpId="0"/>
      <p:bldP spid="594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47105"/>
          <p:cNvSpPr>
            <a:spLocks noGrp="1"/>
          </p:cNvSpPr>
          <p:nvPr>
            <p:ph type="title"/>
          </p:nvPr>
        </p:nvSpPr>
        <p:spPr>
          <a:xfrm>
            <a:off x="1981200" y="0"/>
            <a:ext cx="8229600" cy="765175"/>
          </a:xfrm>
        </p:spPr>
        <p:txBody>
          <a:bodyPr anchor="ctr"/>
          <a:lstStyle/>
          <a:p>
            <a:r>
              <a:rPr lang="zh-CN" altLang="en-US" sz="4000" b="1" dirty="0">
                <a:solidFill>
                  <a:srgbClr val="FF0000"/>
                </a:solidFill>
              </a:rPr>
              <a:t>课文总结</a:t>
            </a:r>
          </a:p>
        </p:txBody>
      </p:sp>
      <p:sp>
        <p:nvSpPr>
          <p:cNvPr id="44034" name="文本占位符 47106"/>
          <p:cNvSpPr>
            <a:spLocks noGrp="1"/>
          </p:cNvSpPr>
          <p:nvPr>
            <p:ph idx="1"/>
          </p:nvPr>
        </p:nvSpPr>
        <p:spPr>
          <a:xfrm>
            <a:off x="1524000" y="836613"/>
            <a:ext cx="9144000" cy="5289550"/>
          </a:xfrm>
        </p:spPr>
        <p:txBody>
          <a:bodyPr anchor="t"/>
          <a:lstStyle/>
          <a:p>
            <a:pPr>
              <a:spcBef>
                <a:spcPct val="50000"/>
              </a:spcBef>
              <a:buNone/>
            </a:pPr>
            <a:r>
              <a:rPr lang="en-US" altLang="zh-CN" sz="2800" b="1">
                <a:latin typeface="华文中宋" panose="02010600040101010101" pitchFamily="2" charset="-122"/>
                <a:ea typeface="华文中宋" panose="02010600040101010101" pitchFamily="2" charset="-122"/>
              </a:rPr>
              <a:t>        </a:t>
            </a:r>
            <a:r>
              <a:rPr lang="zh-CN" altLang="en-US" sz="4000" b="1" dirty="0">
                <a:solidFill>
                  <a:srgbClr val="FF0000"/>
                </a:solidFill>
                <a:latin typeface="华文中宋" panose="02010600040101010101" pitchFamily="2" charset="-122"/>
                <a:ea typeface="华文中宋" panose="02010600040101010101" pitchFamily="2" charset="-122"/>
              </a:rPr>
              <a:t>课文通过介绍王叔远雕刻核舟的高超技艺，反映了我国古代雕刻艺术的伟大成就。</a:t>
            </a:r>
            <a:r>
              <a:rPr lang="zh-CN" altLang="en-US" sz="4000" b="1" dirty="0">
                <a:latin typeface="华文中宋" panose="02010600040101010101" pitchFamily="2" charset="-122"/>
                <a:ea typeface="华文中宋" panose="02010600040101010101" pitchFamily="2" charset="-122"/>
              </a:rPr>
              <a:t>篇幅虽短，却说明顺序合理，就连雕刻家的艺术构思都介绍得淋漓有致，确实令人惊叹。这要靠什么？一方面靠细致的观察，深入的思考；另一方面靠具体的描绘和生动的说明。这无疑给我们以很多启示。</a:t>
            </a:r>
          </a:p>
          <a:p>
            <a:endParaRPr lang="zh-CN" altLang="en-US" sz="4000" dirty="0"/>
          </a:p>
        </p:txBody>
      </p:sp>
    </p:spTree>
  </p:cSld>
  <p:clrMapOvr>
    <a:masterClrMapping/>
  </p:clrMapOvr>
  <p:transition spd="med">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kaoshi"/>
          <p:cNvPicPr>
            <a:picLocks noChangeAspect="1"/>
          </p:cNvPicPr>
          <p:nvPr/>
        </p:nvPicPr>
        <p:blipFill>
          <a:blip r:embed="rId2"/>
          <a:stretch>
            <a:fillRect/>
          </a:stretch>
        </p:blipFill>
        <p:spPr>
          <a:xfrm>
            <a:off x="0" y="-45720"/>
            <a:ext cx="12218035" cy="6835775"/>
          </a:xfrm>
          <a:prstGeom prst="rect">
            <a:avLst/>
          </a:prstGeom>
        </p:spPr>
      </p:pic>
      <p:sp>
        <p:nvSpPr>
          <p:cNvPr id="84" name="等腰三角形 83"/>
          <p:cNvSpPr/>
          <p:nvPr/>
        </p:nvSpPr>
        <p:spPr>
          <a:xfrm rot="5400000">
            <a:off x="-69850" y="263525"/>
            <a:ext cx="692150" cy="5524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微软雅黑" panose="020B0503020204020204" charset="-122"/>
              <a:cs typeface="+mn-cs"/>
            </a:endParaRPr>
          </a:p>
        </p:txBody>
      </p:sp>
      <p:sp>
        <p:nvSpPr>
          <p:cNvPr id="3" name="文本框 2"/>
          <p:cNvSpPr txBox="1"/>
          <p:nvPr/>
        </p:nvSpPr>
        <p:spPr>
          <a:xfrm>
            <a:off x="250825" y="1398270"/>
            <a:ext cx="10962005" cy="4030980"/>
          </a:xfrm>
          <a:prstGeom prst="rect">
            <a:avLst/>
          </a:prstGeom>
          <a:noFill/>
        </p:spPr>
        <p:txBody>
          <a:bodyPr wrap="square" rtlCol="0" anchor="t">
            <a:spAutoFit/>
          </a:bodyPr>
          <a:lstStyle/>
          <a:p>
            <a:r>
              <a:rPr lang="zh-CN" altLang="en-US" sz="3200"/>
              <a:t>下列说法中错误的一项是</a:t>
            </a:r>
          </a:p>
          <a:p>
            <a:r>
              <a:rPr lang="zh-CN" altLang="en-US" sz="3200"/>
              <a:t>A．本文属事理说明文。全文的结构为“总—分—总”，主体部分的说明顺序是空间顺序。</a:t>
            </a:r>
          </a:p>
          <a:p>
            <a:r>
              <a:rPr lang="zh-CN" altLang="en-US" sz="3200"/>
              <a:t>B．本文节选自清代魏学洢编的《虞初新志》。</a:t>
            </a:r>
          </a:p>
          <a:p>
            <a:r>
              <a:rPr lang="zh-CN" altLang="en-US" sz="3200"/>
              <a:t>C．题目“核舟记”中的“记”表明了文章的体载，在这里有摹写的意味。</a:t>
            </a:r>
          </a:p>
          <a:p>
            <a:r>
              <a:rPr lang="zh-CN" altLang="en-US" sz="3200"/>
              <a:t>D．本文的说明对象是王叔远送给本文作者的“简桃核修狭者”所刻成的小船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等腰三角形 83"/>
          <p:cNvSpPr/>
          <p:nvPr/>
        </p:nvSpPr>
        <p:spPr>
          <a:xfrm rot="5400000">
            <a:off x="-69850" y="263525"/>
            <a:ext cx="692150" cy="5524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a:ea typeface="微软雅黑" panose="020B0503020204020204" charset="-122"/>
              <a:cs typeface="+mn-cs"/>
            </a:endParaRPr>
          </a:p>
        </p:txBody>
      </p:sp>
      <p:grpSp>
        <p:nvGrpSpPr>
          <p:cNvPr id="3075" name="5fe209dc-b95b-4c03-8e98-d959f02ffe5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9685338" y="166688"/>
            <a:ext cx="2278062" cy="1144587"/>
            <a:chOff x="2786063" y="1763907"/>
            <a:chExt cx="6619875" cy="3330186"/>
          </a:xfrm>
        </p:grpSpPr>
        <p:sp>
          <p:nvSpPr>
            <p:cNvPr id="3076" name="íśľíde"/>
            <p:cNvSpPr/>
            <p:nvPr/>
          </p:nvSpPr>
          <p:spPr>
            <a:xfrm>
              <a:off x="2786063" y="4779568"/>
              <a:ext cx="6619874" cy="314525"/>
            </a:xfrm>
            <a:prstGeom prst="ellipse">
              <a:avLst/>
            </a:prstGeom>
            <a:solidFill>
              <a:srgbClr val="BBDEFA"/>
            </a:solidFill>
            <a:ln w="9525">
              <a:noFill/>
            </a:ln>
          </p:spPr>
          <p:txBody>
            <a:bodyPr anchor="ctr"/>
            <a:lstStyle/>
            <a:p>
              <a:pPr algn="ctr"/>
              <a:endParaRPr lang="zh-CN">
                <a:latin typeface="等线" panose="02010600030101010101"/>
                <a:ea typeface="微软雅黑" panose="020B0503020204020204" charset="-122"/>
              </a:endParaRPr>
            </a:p>
          </p:txBody>
        </p:sp>
        <p:sp>
          <p:nvSpPr>
            <p:cNvPr id="3077" name="iŝḻïḋe"/>
            <p:cNvSpPr/>
            <p:nvPr/>
          </p:nvSpPr>
          <p:spPr>
            <a:xfrm>
              <a:off x="6722350" y="3232590"/>
              <a:ext cx="619601" cy="703295"/>
            </a:xfrm>
            <a:custGeom>
              <a:avLst/>
              <a:gdLst/>
              <a:ahLst/>
              <a:cxnLst>
                <a:cxn ang="0">
                  <a:pos x="499045" y="580008"/>
                </a:cxn>
                <a:cxn ang="0">
                  <a:pos x="201860" y="697691"/>
                </a:cxn>
                <a:cxn ang="0">
                  <a:pos x="16821" y="170920"/>
                </a:cxn>
                <a:cxn ang="0">
                  <a:pos x="28036" y="50435"/>
                </a:cxn>
                <a:cxn ang="0">
                  <a:pos x="81305" y="0"/>
                </a:cxn>
                <a:cxn ang="0">
                  <a:pos x="109341" y="0"/>
                </a:cxn>
                <a:cxn ang="0">
                  <a:pos x="140181" y="30821"/>
                </a:cxn>
                <a:cxn ang="0">
                  <a:pos x="232700" y="347444"/>
                </a:cxn>
                <a:cxn ang="0">
                  <a:pos x="392507" y="61643"/>
                </a:cxn>
                <a:cxn ang="0">
                  <a:pos x="577546" y="176524"/>
                </a:cxn>
                <a:cxn ang="0">
                  <a:pos x="499045" y="580008"/>
                </a:cxn>
              </a:cxnLst>
              <a:rect l="0" t="0" r="0" b="0"/>
              <a:pathLst>
                <a:path w="221" h="251">
                  <a:moveTo>
                    <a:pt x="178" y="207"/>
                  </a:moveTo>
                  <a:cubicBezTo>
                    <a:pt x="158" y="233"/>
                    <a:pt x="125" y="251"/>
                    <a:pt x="72" y="249"/>
                  </a:cubicBezTo>
                  <a:cubicBezTo>
                    <a:pt x="3" y="246"/>
                    <a:pt x="0" y="133"/>
                    <a:pt x="6" y="61"/>
                  </a:cubicBezTo>
                  <a:cubicBezTo>
                    <a:pt x="7" y="43"/>
                    <a:pt x="9" y="28"/>
                    <a:pt x="10" y="18"/>
                  </a:cubicBezTo>
                  <a:cubicBezTo>
                    <a:pt x="11" y="8"/>
                    <a:pt x="20" y="0"/>
                    <a:pt x="29" y="0"/>
                  </a:cubicBezTo>
                  <a:cubicBezTo>
                    <a:pt x="39" y="0"/>
                    <a:pt x="39" y="0"/>
                    <a:pt x="39" y="0"/>
                  </a:cubicBezTo>
                  <a:cubicBezTo>
                    <a:pt x="45" y="0"/>
                    <a:pt x="50" y="5"/>
                    <a:pt x="50" y="11"/>
                  </a:cubicBezTo>
                  <a:cubicBezTo>
                    <a:pt x="50" y="39"/>
                    <a:pt x="52" y="115"/>
                    <a:pt x="83" y="124"/>
                  </a:cubicBezTo>
                  <a:cubicBezTo>
                    <a:pt x="104" y="131"/>
                    <a:pt x="140" y="22"/>
                    <a:pt x="140" y="22"/>
                  </a:cubicBezTo>
                  <a:cubicBezTo>
                    <a:pt x="206" y="63"/>
                    <a:pt x="206" y="63"/>
                    <a:pt x="206" y="63"/>
                  </a:cubicBezTo>
                  <a:cubicBezTo>
                    <a:pt x="206" y="63"/>
                    <a:pt x="221" y="152"/>
                    <a:pt x="178" y="207"/>
                  </a:cubicBezTo>
                </a:path>
              </a:pathLst>
            </a:custGeom>
            <a:solidFill>
              <a:srgbClr val="FF7465"/>
            </a:solidFill>
            <a:ln w="9525">
              <a:noFill/>
            </a:ln>
          </p:spPr>
          <p:txBody>
            <a:bodyPr/>
            <a:lstStyle/>
            <a:p>
              <a:endParaRPr lang="zh-CN" altLang="en-US"/>
            </a:p>
          </p:txBody>
        </p:sp>
        <p:sp>
          <p:nvSpPr>
            <p:cNvPr id="3078" name="íṥḷiḋê"/>
            <p:cNvSpPr/>
            <p:nvPr/>
          </p:nvSpPr>
          <p:spPr>
            <a:xfrm>
              <a:off x="6734500" y="3404026"/>
              <a:ext cx="456264" cy="526458"/>
            </a:xfrm>
            <a:custGeom>
              <a:avLst/>
              <a:gdLst/>
              <a:ahLst/>
              <a:cxnLst>
                <a:cxn ang="0">
                  <a:pos x="5598" y="0"/>
                </a:cxn>
                <a:cxn ang="0">
                  <a:pos x="5598" y="0"/>
                </a:cxn>
                <a:cxn ang="0">
                  <a:pos x="0" y="126013"/>
                </a:cxn>
                <a:cxn ang="0">
                  <a:pos x="190343" y="526458"/>
                </a:cxn>
                <a:cxn ang="0">
                  <a:pos x="215535" y="526458"/>
                </a:cxn>
                <a:cxn ang="0">
                  <a:pos x="456264" y="442448"/>
                </a:cxn>
                <a:cxn ang="0">
                  <a:pos x="419874" y="100811"/>
                </a:cxn>
                <a:cxn ang="0">
                  <a:pos x="419874" y="64407"/>
                </a:cxn>
                <a:cxn ang="0">
                  <a:pos x="204339" y="338837"/>
                </a:cxn>
                <a:cxn ang="0">
                  <a:pos x="198740" y="338837"/>
                </a:cxn>
                <a:cxn ang="0">
                  <a:pos x="5598" y="0"/>
                </a:cxn>
              </a:cxnLst>
              <a:rect l="0" t="0" r="0" b="0"/>
              <a:pathLst>
                <a:path w="163" h="188">
                  <a:moveTo>
                    <a:pt x="2" y="0"/>
                  </a:moveTo>
                  <a:cubicBezTo>
                    <a:pt x="2" y="0"/>
                    <a:pt x="2" y="0"/>
                    <a:pt x="2" y="0"/>
                  </a:cubicBezTo>
                  <a:cubicBezTo>
                    <a:pt x="1" y="14"/>
                    <a:pt x="0" y="29"/>
                    <a:pt x="0" y="45"/>
                  </a:cubicBezTo>
                  <a:cubicBezTo>
                    <a:pt x="0" y="111"/>
                    <a:pt x="12" y="185"/>
                    <a:pt x="68" y="188"/>
                  </a:cubicBezTo>
                  <a:cubicBezTo>
                    <a:pt x="71" y="188"/>
                    <a:pt x="74" y="188"/>
                    <a:pt x="77" y="188"/>
                  </a:cubicBezTo>
                  <a:cubicBezTo>
                    <a:pt x="116" y="188"/>
                    <a:pt x="144" y="176"/>
                    <a:pt x="163" y="158"/>
                  </a:cubicBezTo>
                  <a:cubicBezTo>
                    <a:pt x="155" y="110"/>
                    <a:pt x="151" y="69"/>
                    <a:pt x="150" y="36"/>
                  </a:cubicBezTo>
                  <a:cubicBezTo>
                    <a:pt x="150" y="32"/>
                    <a:pt x="150" y="27"/>
                    <a:pt x="150" y="23"/>
                  </a:cubicBezTo>
                  <a:cubicBezTo>
                    <a:pt x="150" y="23"/>
                    <a:pt x="125" y="118"/>
                    <a:pt x="73" y="121"/>
                  </a:cubicBezTo>
                  <a:cubicBezTo>
                    <a:pt x="72" y="121"/>
                    <a:pt x="72" y="121"/>
                    <a:pt x="71" y="121"/>
                  </a:cubicBezTo>
                  <a:cubicBezTo>
                    <a:pt x="21" y="121"/>
                    <a:pt x="2" y="0"/>
                    <a:pt x="2" y="0"/>
                  </a:cubicBezTo>
                </a:path>
              </a:pathLst>
            </a:custGeom>
            <a:solidFill>
              <a:srgbClr val="FB6559"/>
            </a:solidFill>
            <a:ln w="9525">
              <a:noFill/>
            </a:ln>
          </p:spPr>
          <p:txBody>
            <a:bodyPr/>
            <a:lstStyle/>
            <a:p>
              <a:endParaRPr lang="zh-CN" altLang="en-US"/>
            </a:p>
          </p:txBody>
        </p:sp>
        <p:sp>
          <p:nvSpPr>
            <p:cNvPr id="3079" name="iṧ1iḓé"/>
            <p:cNvSpPr/>
            <p:nvPr/>
          </p:nvSpPr>
          <p:spPr>
            <a:xfrm>
              <a:off x="5819272" y="3745550"/>
              <a:ext cx="152538" cy="78294"/>
            </a:xfrm>
            <a:prstGeom prst="rect">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080" name="ïšľîḍê"/>
            <p:cNvSpPr/>
            <p:nvPr/>
          </p:nvSpPr>
          <p:spPr>
            <a:xfrm>
              <a:off x="5550643" y="2779026"/>
              <a:ext cx="541307" cy="1044817"/>
            </a:xfrm>
            <a:prstGeom prst="ellipse">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081" name="íṥlïḑé"/>
            <p:cNvSpPr/>
            <p:nvPr/>
          </p:nvSpPr>
          <p:spPr>
            <a:xfrm>
              <a:off x="5688332" y="2779026"/>
              <a:ext cx="544007" cy="1044817"/>
            </a:xfrm>
            <a:prstGeom prst="ellipse">
              <a:avLst/>
            </a:prstGeom>
            <a:solidFill>
              <a:srgbClr val="BBDEFA"/>
            </a:solidFill>
            <a:ln w="9525">
              <a:noFill/>
            </a:ln>
          </p:spPr>
          <p:txBody>
            <a:bodyPr anchor="ctr"/>
            <a:lstStyle/>
            <a:p>
              <a:pPr algn="ctr"/>
              <a:endParaRPr lang="zh-CN">
                <a:latin typeface="等线" panose="02010600030101010101"/>
                <a:ea typeface="微软雅黑" panose="020B0503020204020204" charset="-122"/>
              </a:endParaRPr>
            </a:p>
          </p:txBody>
        </p:sp>
        <p:sp>
          <p:nvSpPr>
            <p:cNvPr id="3082" name="îšḻîḑé"/>
            <p:cNvSpPr/>
            <p:nvPr/>
          </p:nvSpPr>
          <p:spPr>
            <a:xfrm>
              <a:off x="7578182" y="3240690"/>
              <a:ext cx="588553" cy="681696"/>
            </a:xfrm>
            <a:custGeom>
              <a:avLst/>
              <a:gdLst/>
              <a:ahLst/>
              <a:cxnLst>
                <a:cxn ang="0">
                  <a:pos x="378355" y="681696"/>
                </a:cxn>
                <a:cxn ang="0">
                  <a:pos x="238223" y="636810"/>
                </a:cxn>
                <a:cxn ang="0">
                  <a:pos x="89684" y="440437"/>
                </a:cxn>
                <a:cxn ang="0">
                  <a:pos x="78473" y="417994"/>
                </a:cxn>
                <a:cxn ang="0">
                  <a:pos x="0" y="159904"/>
                </a:cxn>
                <a:cxn ang="0">
                  <a:pos x="53250" y="129045"/>
                </a:cxn>
                <a:cxn ang="0">
                  <a:pos x="215802" y="25248"/>
                </a:cxn>
                <a:cxn ang="0">
                  <a:pos x="319500" y="235648"/>
                </a:cxn>
                <a:cxn ang="0">
                  <a:pos x="383960" y="288949"/>
                </a:cxn>
                <a:cxn ang="0">
                  <a:pos x="440013" y="44885"/>
                </a:cxn>
                <a:cxn ang="0">
                  <a:pos x="484855" y="0"/>
                </a:cxn>
                <a:cxn ang="0">
                  <a:pos x="538105" y="8416"/>
                </a:cxn>
                <a:cxn ang="0">
                  <a:pos x="566131" y="39274"/>
                </a:cxn>
                <a:cxn ang="0">
                  <a:pos x="577342" y="145877"/>
                </a:cxn>
                <a:cxn ang="0">
                  <a:pos x="577342" y="145877"/>
                </a:cxn>
                <a:cxn ang="0">
                  <a:pos x="378355" y="681696"/>
                </a:cxn>
              </a:cxnLst>
              <a:rect l="0" t="0" r="0" b="0"/>
              <a:pathLst>
                <a:path w="210" h="243">
                  <a:moveTo>
                    <a:pt x="135" y="243"/>
                  </a:moveTo>
                  <a:cubicBezTo>
                    <a:pt x="116" y="243"/>
                    <a:pt x="100" y="237"/>
                    <a:pt x="85" y="227"/>
                  </a:cubicBezTo>
                  <a:cubicBezTo>
                    <a:pt x="62" y="211"/>
                    <a:pt x="45" y="184"/>
                    <a:pt x="32" y="157"/>
                  </a:cubicBezTo>
                  <a:cubicBezTo>
                    <a:pt x="31" y="155"/>
                    <a:pt x="29" y="152"/>
                    <a:pt x="28" y="149"/>
                  </a:cubicBezTo>
                  <a:cubicBezTo>
                    <a:pt x="8" y="103"/>
                    <a:pt x="0" y="57"/>
                    <a:pt x="0" y="57"/>
                  </a:cubicBezTo>
                  <a:cubicBezTo>
                    <a:pt x="19" y="46"/>
                    <a:pt x="19" y="46"/>
                    <a:pt x="19" y="46"/>
                  </a:cubicBezTo>
                  <a:cubicBezTo>
                    <a:pt x="77" y="9"/>
                    <a:pt x="77" y="9"/>
                    <a:pt x="77" y="9"/>
                  </a:cubicBezTo>
                  <a:cubicBezTo>
                    <a:pt x="77" y="9"/>
                    <a:pt x="96" y="57"/>
                    <a:pt x="114" y="84"/>
                  </a:cubicBezTo>
                  <a:cubicBezTo>
                    <a:pt x="123" y="97"/>
                    <a:pt x="131" y="105"/>
                    <a:pt x="137" y="103"/>
                  </a:cubicBezTo>
                  <a:cubicBezTo>
                    <a:pt x="166" y="94"/>
                    <a:pt x="156" y="46"/>
                    <a:pt x="157" y="16"/>
                  </a:cubicBezTo>
                  <a:cubicBezTo>
                    <a:pt x="157" y="7"/>
                    <a:pt x="164" y="0"/>
                    <a:pt x="173" y="0"/>
                  </a:cubicBezTo>
                  <a:cubicBezTo>
                    <a:pt x="192" y="3"/>
                    <a:pt x="192" y="3"/>
                    <a:pt x="192" y="3"/>
                  </a:cubicBezTo>
                  <a:cubicBezTo>
                    <a:pt x="197" y="4"/>
                    <a:pt x="202" y="8"/>
                    <a:pt x="202" y="14"/>
                  </a:cubicBezTo>
                  <a:cubicBezTo>
                    <a:pt x="203" y="22"/>
                    <a:pt x="205" y="36"/>
                    <a:pt x="206" y="52"/>
                  </a:cubicBezTo>
                  <a:cubicBezTo>
                    <a:pt x="206" y="52"/>
                    <a:pt x="206" y="52"/>
                    <a:pt x="206" y="52"/>
                  </a:cubicBezTo>
                  <a:cubicBezTo>
                    <a:pt x="210" y="121"/>
                    <a:pt x="207" y="242"/>
                    <a:pt x="135" y="243"/>
                  </a:cubicBezTo>
                </a:path>
              </a:pathLst>
            </a:custGeom>
            <a:solidFill>
              <a:srgbClr val="FF7465"/>
            </a:solidFill>
            <a:ln w="9525">
              <a:noFill/>
            </a:ln>
          </p:spPr>
          <p:txBody>
            <a:bodyPr/>
            <a:lstStyle/>
            <a:p>
              <a:endParaRPr lang="zh-CN" altLang="en-US"/>
            </a:p>
          </p:txBody>
        </p:sp>
        <p:sp>
          <p:nvSpPr>
            <p:cNvPr id="3083" name="ïŝḷîḋê"/>
            <p:cNvSpPr/>
            <p:nvPr/>
          </p:nvSpPr>
          <p:spPr>
            <a:xfrm>
              <a:off x="6725050" y="3227191"/>
              <a:ext cx="171437" cy="159287"/>
            </a:xfrm>
            <a:custGeom>
              <a:avLst/>
              <a:gdLst/>
              <a:ahLst/>
              <a:cxnLst>
                <a:cxn ang="0">
                  <a:pos x="64640" y="159287"/>
                </a:cxn>
                <a:cxn ang="0">
                  <a:pos x="5620" y="97807"/>
                </a:cxn>
                <a:cxn ang="0">
                  <a:pos x="81502" y="2794"/>
                </a:cxn>
                <a:cxn ang="0">
                  <a:pos x="157384" y="78246"/>
                </a:cxn>
                <a:cxn ang="0">
                  <a:pos x="70261" y="159287"/>
                </a:cxn>
              </a:cxnLst>
              <a:rect l="0" t="0" r="0" b="0"/>
              <a:pathLst>
                <a:path w="61" h="57">
                  <a:moveTo>
                    <a:pt x="23" y="57"/>
                  </a:moveTo>
                  <a:cubicBezTo>
                    <a:pt x="23" y="57"/>
                    <a:pt x="0" y="54"/>
                    <a:pt x="2" y="35"/>
                  </a:cubicBezTo>
                  <a:cubicBezTo>
                    <a:pt x="3" y="16"/>
                    <a:pt x="12" y="0"/>
                    <a:pt x="29" y="1"/>
                  </a:cubicBezTo>
                  <a:cubicBezTo>
                    <a:pt x="46" y="1"/>
                    <a:pt x="61" y="8"/>
                    <a:pt x="56" y="28"/>
                  </a:cubicBezTo>
                  <a:cubicBezTo>
                    <a:pt x="51" y="48"/>
                    <a:pt x="25" y="57"/>
                    <a:pt x="25" y="57"/>
                  </a:cubicBezTo>
                </a:path>
              </a:pathLst>
            </a:custGeom>
            <a:solidFill>
              <a:srgbClr val="FF7465"/>
            </a:solidFill>
            <a:ln w="9525">
              <a:noFill/>
            </a:ln>
          </p:spPr>
          <p:txBody>
            <a:bodyPr/>
            <a:lstStyle/>
            <a:p>
              <a:endParaRPr lang="zh-CN" altLang="en-US"/>
            </a:p>
          </p:txBody>
        </p:sp>
        <p:sp>
          <p:nvSpPr>
            <p:cNvPr id="3084" name="íṩ1íḑe"/>
            <p:cNvSpPr/>
            <p:nvPr/>
          </p:nvSpPr>
          <p:spPr>
            <a:xfrm>
              <a:off x="6047404" y="3745550"/>
              <a:ext cx="151188" cy="78294"/>
            </a:xfrm>
            <a:prstGeom prst="rect">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085" name="ïśļïḑè"/>
            <p:cNvSpPr/>
            <p:nvPr/>
          </p:nvSpPr>
          <p:spPr>
            <a:xfrm>
              <a:off x="5777425" y="2779026"/>
              <a:ext cx="541307" cy="1044817"/>
            </a:xfrm>
            <a:prstGeom prst="ellipse">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086" name="îṣliḑé"/>
            <p:cNvSpPr/>
            <p:nvPr/>
          </p:nvSpPr>
          <p:spPr>
            <a:xfrm>
              <a:off x="5915114" y="2779026"/>
              <a:ext cx="544007" cy="1044817"/>
            </a:xfrm>
            <a:prstGeom prst="ellipse">
              <a:avLst/>
            </a:prstGeom>
            <a:solidFill>
              <a:srgbClr val="BBDEFA"/>
            </a:solidFill>
            <a:ln w="9525">
              <a:noFill/>
            </a:ln>
          </p:spPr>
          <p:txBody>
            <a:bodyPr anchor="ctr"/>
            <a:lstStyle/>
            <a:p>
              <a:pPr algn="ctr"/>
              <a:endParaRPr lang="zh-CN">
                <a:latin typeface="等线" panose="02010600030101010101"/>
                <a:ea typeface="微软雅黑" panose="020B0503020204020204" charset="-122"/>
              </a:endParaRPr>
            </a:p>
          </p:txBody>
        </p:sp>
        <p:sp>
          <p:nvSpPr>
            <p:cNvPr id="3087" name="ïṡ1iḍè"/>
            <p:cNvSpPr/>
            <p:nvPr/>
          </p:nvSpPr>
          <p:spPr>
            <a:xfrm>
              <a:off x="6266087" y="3313584"/>
              <a:ext cx="2887421" cy="0"/>
            </a:xfrm>
            <a:custGeom>
              <a:avLst/>
              <a:gdLst/>
              <a:ahLst/>
              <a:cxnLst>
                <a:cxn ang="0">
                  <a:pos x="0" y="0"/>
                </a:cxn>
                <a:cxn ang="0">
                  <a:pos x="2887421" y="0"/>
                </a:cxn>
                <a:cxn ang="0">
                  <a:pos x="0" y="0"/>
                </a:cxn>
              </a:cxnLst>
              <a:rect l="0" t="0" r="0" b="0"/>
              <a:pathLst>
                <a:path w="2139" h="1">
                  <a:moveTo>
                    <a:pt x="0" y="0"/>
                  </a:moveTo>
                  <a:lnTo>
                    <a:pt x="2139" y="0"/>
                  </a:lnTo>
                  <a:lnTo>
                    <a:pt x="0" y="0"/>
                  </a:lnTo>
                  <a:close/>
                </a:path>
              </a:pathLst>
            </a:custGeom>
            <a:solidFill>
              <a:srgbClr val="46A8FA"/>
            </a:solidFill>
            <a:ln w="9525">
              <a:noFill/>
            </a:ln>
          </p:spPr>
          <p:txBody>
            <a:bodyPr/>
            <a:lstStyle/>
            <a:p>
              <a:endParaRPr lang="zh-CN" altLang="en-US"/>
            </a:p>
          </p:txBody>
        </p:sp>
        <p:sp>
          <p:nvSpPr>
            <p:cNvPr id="3088" name="iṡlîḍe"/>
            <p:cNvSpPr/>
            <p:nvPr/>
          </p:nvSpPr>
          <p:spPr>
            <a:xfrm>
              <a:off x="6266087" y="3313584"/>
              <a:ext cx="2887421" cy="0"/>
            </a:xfrm>
            <a:prstGeom prst="line">
              <a:avLst/>
            </a:prstGeom>
            <a:ln w="9525">
              <a:noFill/>
            </a:ln>
          </p:spPr>
          <p:txBody>
            <a:bodyPr anchor="ctr"/>
            <a:lstStyle/>
            <a:p>
              <a:pPr algn="ctr"/>
              <a:endParaRPr lang="zh-CN">
                <a:latin typeface="等线" panose="02010600030101010101"/>
                <a:ea typeface="微软雅黑" panose="020B0503020204020204" charset="-122"/>
              </a:endParaRPr>
            </a:p>
          </p:txBody>
        </p:sp>
        <p:sp>
          <p:nvSpPr>
            <p:cNvPr id="3089" name="ïsḷîde"/>
            <p:cNvSpPr/>
            <p:nvPr/>
          </p:nvSpPr>
          <p:spPr>
            <a:xfrm>
              <a:off x="6266087" y="3274437"/>
              <a:ext cx="2887421" cy="78294"/>
            </a:xfrm>
            <a:prstGeom prst="rect">
              <a:avLst/>
            </a:prstGeom>
            <a:solidFill>
              <a:srgbClr val="46A8FA"/>
            </a:solidFill>
            <a:ln w="9525">
              <a:noFill/>
            </a:ln>
          </p:spPr>
          <p:txBody>
            <a:bodyPr anchor="ctr"/>
            <a:lstStyle/>
            <a:p>
              <a:pPr algn="ctr"/>
              <a:endParaRPr lang="zh-CN">
                <a:latin typeface="等线" panose="02010600030101010101"/>
                <a:ea typeface="微软雅黑" panose="020B0503020204020204" charset="-122"/>
              </a:endParaRPr>
            </a:p>
          </p:txBody>
        </p:sp>
        <p:sp>
          <p:nvSpPr>
            <p:cNvPr id="3090" name="îşḻidè"/>
            <p:cNvSpPr/>
            <p:nvPr/>
          </p:nvSpPr>
          <p:spPr>
            <a:xfrm>
              <a:off x="6953182" y="3159696"/>
              <a:ext cx="437365" cy="656048"/>
            </a:xfrm>
            <a:custGeom>
              <a:avLst/>
              <a:gdLst/>
              <a:ahLst/>
              <a:cxnLst>
                <a:cxn ang="0">
                  <a:pos x="437365" y="656048"/>
                </a:cxn>
                <a:cxn ang="0">
                  <a:pos x="0" y="299987"/>
                </a:cxn>
                <a:cxn ang="0">
                  <a:pos x="92519" y="131770"/>
                </a:cxn>
                <a:cxn ang="0">
                  <a:pos x="339238" y="33643"/>
                </a:cxn>
                <a:cxn ang="0">
                  <a:pos x="339238" y="36447"/>
                </a:cxn>
                <a:cxn ang="0">
                  <a:pos x="386899" y="56072"/>
                </a:cxn>
                <a:cxn ang="0">
                  <a:pos x="367274" y="482223"/>
                </a:cxn>
                <a:cxn ang="0">
                  <a:pos x="437365" y="656048"/>
                </a:cxn>
              </a:cxnLst>
              <a:rect l="0" t="0" r="0" b="0"/>
              <a:pathLst>
                <a:path w="156" h="234">
                  <a:moveTo>
                    <a:pt x="156" y="234"/>
                  </a:moveTo>
                  <a:cubicBezTo>
                    <a:pt x="156" y="234"/>
                    <a:pt x="72" y="184"/>
                    <a:pt x="0" y="107"/>
                  </a:cubicBezTo>
                  <a:cubicBezTo>
                    <a:pt x="33" y="47"/>
                    <a:pt x="33" y="47"/>
                    <a:pt x="33" y="47"/>
                  </a:cubicBezTo>
                  <a:cubicBezTo>
                    <a:pt x="50" y="15"/>
                    <a:pt x="87" y="0"/>
                    <a:pt x="121" y="12"/>
                  </a:cubicBezTo>
                  <a:cubicBezTo>
                    <a:pt x="121" y="13"/>
                    <a:pt x="121" y="13"/>
                    <a:pt x="121" y="13"/>
                  </a:cubicBezTo>
                  <a:cubicBezTo>
                    <a:pt x="138" y="20"/>
                    <a:pt x="138" y="20"/>
                    <a:pt x="138" y="20"/>
                  </a:cubicBezTo>
                  <a:cubicBezTo>
                    <a:pt x="131" y="172"/>
                    <a:pt x="131" y="172"/>
                    <a:pt x="131" y="172"/>
                  </a:cubicBezTo>
                  <a:lnTo>
                    <a:pt x="156" y="234"/>
                  </a:lnTo>
                  <a:close/>
                </a:path>
              </a:pathLst>
            </a:custGeom>
            <a:solidFill>
              <a:srgbClr val="FFCF6E"/>
            </a:solidFill>
            <a:ln w="9525">
              <a:noFill/>
            </a:ln>
          </p:spPr>
          <p:txBody>
            <a:bodyPr/>
            <a:lstStyle/>
            <a:p>
              <a:endParaRPr lang="zh-CN" altLang="en-US"/>
            </a:p>
          </p:txBody>
        </p:sp>
        <p:sp>
          <p:nvSpPr>
            <p:cNvPr id="3091" name="iŝlîdê"/>
            <p:cNvSpPr/>
            <p:nvPr/>
          </p:nvSpPr>
          <p:spPr>
            <a:xfrm>
              <a:off x="7424295" y="3148897"/>
              <a:ext cx="500811" cy="656048"/>
            </a:xfrm>
            <a:custGeom>
              <a:avLst/>
              <a:gdLst/>
              <a:ahLst/>
              <a:cxnLst>
                <a:cxn ang="0">
                  <a:pos x="67147" y="656048"/>
                </a:cxn>
                <a:cxn ang="0">
                  <a:pos x="500811" y="299987"/>
                </a:cxn>
                <a:cxn ang="0">
                  <a:pos x="411280" y="131770"/>
                </a:cxn>
                <a:cxn ang="0">
                  <a:pos x="162273" y="22428"/>
                </a:cxn>
                <a:cxn ang="0">
                  <a:pos x="0" y="47661"/>
                </a:cxn>
                <a:cxn ang="0">
                  <a:pos x="137093" y="482223"/>
                </a:cxn>
                <a:cxn ang="0">
                  <a:pos x="67147" y="656048"/>
                </a:cxn>
              </a:cxnLst>
              <a:rect l="0" t="0" r="0" b="0"/>
              <a:pathLst>
                <a:path w="179" h="234">
                  <a:moveTo>
                    <a:pt x="24" y="234"/>
                  </a:moveTo>
                  <a:cubicBezTo>
                    <a:pt x="24" y="234"/>
                    <a:pt x="107" y="184"/>
                    <a:pt x="179" y="107"/>
                  </a:cubicBezTo>
                  <a:cubicBezTo>
                    <a:pt x="147" y="47"/>
                    <a:pt x="147" y="47"/>
                    <a:pt x="147" y="47"/>
                  </a:cubicBezTo>
                  <a:cubicBezTo>
                    <a:pt x="130" y="15"/>
                    <a:pt x="97" y="0"/>
                    <a:pt x="58" y="8"/>
                  </a:cubicBezTo>
                  <a:cubicBezTo>
                    <a:pt x="0" y="17"/>
                    <a:pt x="0" y="17"/>
                    <a:pt x="0" y="17"/>
                  </a:cubicBezTo>
                  <a:cubicBezTo>
                    <a:pt x="49" y="172"/>
                    <a:pt x="49" y="172"/>
                    <a:pt x="49" y="172"/>
                  </a:cubicBezTo>
                  <a:cubicBezTo>
                    <a:pt x="24" y="234"/>
                    <a:pt x="24" y="234"/>
                    <a:pt x="24" y="234"/>
                  </a:cubicBezTo>
                </a:path>
              </a:pathLst>
            </a:custGeom>
            <a:solidFill>
              <a:srgbClr val="FFCF6E"/>
            </a:solidFill>
            <a:ln w="9525">
              <a:noFill/>
            </a:ln>
          </p:spPr>
          <p:txBody>
            <a:bodyPr/>
            <a:lstStyle/>
            <a:p>
              <a:endParaRPr lang="zh-CN" altLang="en-US"/>
            </a:p>
          </p:txBody>
        </p:sp>
        <p:sp>
          <p:nvSpPr>
            <p:cNvPr id="3092" name="íṣ1iďê"/>
            <p:cNvSpPr/>
            <p:nvPr/>
          </p:nvSpPr>
          <p:spPr>
            <a:xfrm>
              <a:off x="6719651" y="4825464"/>
              <a:ext cx="317225" cy="117441"/>
            </a:xfrm>
            <a:custGeom>
              <a:avLst/>
              <a:gdLst/>
              <a:ahLst/>
              <a:cxnLst>
                <a:cxn ang="0">
                  <a:pos x="258271" y="8388"/>
                </a:cxn>
                <a:cxn ang="0">
                  <a:pos x="294766" y="109052"/>
                </a:cxn>
                <a:cxn ang="0">
                  <a:pos x="0" y="109052"/>
                </a:cxn>
                <a:cxn ang="0">
                  <a:pos x="33687" y="75497"/>
                </a:cxn>
                <a:cxn ang="0">
                  <a:pos x="157208" y="33554"/>
                </a:cxn>
                <a:cxn ang="0">
                  <a:pos x="258271" y="8388"/>
                </a:cxn>
              </a:cxnLst>
              <a:rect l="0" t="0" r="0" b="0"/>
              <a:pathLst>
                <a:path w="113" h="42">
                  <a:moveTo>
                    <a:pt x="92" y="3"/>
                  </a:moveTo>
                  <a:cubicBezTo>
                    <a:pt x="92" y="3"/>
                    <a:pt x="113" y="36"/>
                    <a:pt x="105" y="39"/>
                  </a:cubicBezTo>
                  <a:cubicBezTo>
                    <a:pt x="97" y="42"/>
                    <a:pt x="0" y="39"/>
                    <a:pt x="0" y="39"/>
                  </a:cubicBezTo>
                  <a:cubicBezTo>
                    <a:pt x="0" y="39"/>
                    <a:pt x="2" y="28"/>
                    <a:pt x="12" y="27"/>
                  </a:cubicBezTo>
                  <a:cubicBezTo>
                    <a:pt x="23" y="26"/>
                    <a:pt x="54" y="25"/>
                    <a:pt x="56" y="12"/>
                  </a:cubicBezTo>
                  <a:cubicBezTo>
                    <a:pt x="58" y="0"/>
                    <a:pt x="92" y="3"/>
                    <a:pt x="92" y="3"/>
                  </a:cubicBezTo>
                  <a:close/>
                </a:path>
              </a:pathLst>
            </a:custGeom>
            <a:solidFill>
              <a:srgbClr val="002240"/>
            </a:solidFill>
            <a:ln w="9525">
              <a:noFill/>
            </a:ln>
          </p:spPr>
          <p:txBody>
            <a:bodyPr/>
            <a:lstStyle/>
            <a:p>
              <a:endParaRPr lang="zh-CN" altLang="en-US"/>
            </a:p>
          </p:txBody>
        </p:sp>
        <p:sp>
          <p:nvSpPr>
            <p:cNvPr id="3093" name="ïṡḻïḋe"/>
            <p:cNvSpPr/>
            <p:nvPr/>
          </p:nvSpPr>
          <p:spPr>
            <a:xfrm>
              <a:off x="7224510" y="4825464"/>
              <a:ext cx="319925" cy="117441"/>
            </a:xfrm>
            <a:custGeom>
              <a:avLst/>
              <a:gdLst/>
              <a:ahLst/>
              <a:cxnLst>
                <a:cxn ang="0">
                  <a:pos x="260991" y="8388"/>
                </a:cxn>
                <a:cxn ang="0">
                  <a:pos x="294667" y="109052"/>
                </a:cxn>
                <a:cxn ang="0">
                  <a:pos x="0" y="109052"/>
                </a:cxn>
                <a:cxn ang="0">
                  <a:pos x="36482" y="75497"/>
                </a:cxn>
                <a:cxn ang="0">
                  <a:pos x="157156" y="33554"/>
                </a:cxn>
                <a:cxn ang="0">
                  <a:pos x="260991" y="8388"/>
                </a:cxn>
              </a:cxnLst>
              <a:rect l="0" t="0" r="0" b="0"/>
              <a:pathLst>
                <a:path w="114" h="42">
                  <a:moveTo>
                    <a:pt x="93" y="3"/>
                  </a:moveTo>
                  <a:cubicBezTo>
                    <a:pt x="93" y="3"/>
                    <a:pt x="114" y="36"/>
                    <a:pt x="105" y="39"/>
                  </a:cubicBezTo>
                  <a:cubicBezTo>
                    <a:pt x="97" y="42"/>
                    <a:pt x="0" y="39"/>
                    <a:pt x="0" y="39"/>
                  </a:cubicBezTo>
                  <a:cubicBezTo>
                    <a:pt x="0" y="39"/>
                    <a:pt x="2" y="28"/>
                    <a:pt x="13" y="27"/>
                  </a:cubicBezTo>
                  <a:cubicBezTo>
                    <a:pt x="24" y="26"/>
                    <a:pt x="55" y="25"/>
                    <a:pt x="56" y="12"/>
                  </a:cubicBezTo>
                  <a:cubicBezTo>
                    <a:pt x="58" y="0"/>
                    <a:pt x="93" y="3"/>
                    <a:pt x="93" y="3"/>
                  </a:cubicBezTo>
                  <a:close/>
                </a:path>
              </a:pathLst>
            </a:custGeom>
            <a:solidFill>
              <a:srgbClr val="002240"/>
            </a:solidFill>
            <a:ln w="9525">
              <a:noFill/>
            </a:ln>
          </p:spPr>
          <p:txBody>
            <a:bodyPr/>
            <a:lstStyle/>
            <a:p>
              <a:endParaRPr lang="zh-CN" altLang="en-US"/>
            </a:p>
          </p:txBody>
        </p:sp>
        <p:sp>
          <p:nvSpPr>
            <p:cNvPr id="3094" name="ïśḻîdè"/>
            <p:cNvSpPr/>
            <p:nvPr/>
          </p:nvSpPr>
          <p:spPr>
            <a:xfrm>
              <a:off x="7117869" y="2789826"/>
              <a:ext cx="278078" cy="382020"/>
            </a:xfrm>
            <a:custGeom>
              <a:avLst/>
              <a:gdLst/>
              <a:ahLst/>
              <a:cxnLst>
                <a:cxn ang="0">
                  <a:pos x="44941" y="73033"/>
                </a:cxn>
                <a:cxn ang="0">
                  <a:pos x="14044" y="126403"/>
                </a:cxn>
                <a:cxn ang="0">
                  <a:pos x="33706" y="205054"/>
                </a:cxn>
                <a:cxn ang="0">
                  <a:pos x="78648" y="345503"/>
                </a:cxn>
                <a:cxn ang="0">
                  <a:pos x="224709" y="112358"/>
                </a:cxn>
                <a:cxn ang="0">
                  <a:pos x="44941" y="73033"/>
                </a:cxn>
              </a:cxnLst>
              <a:rect l="0" t="0" r="0" b="0"/>
              <a:pathLst>
                <a:path w="99" h="136">
                  <a:moveTo>
                    <a:pt x="16" y="26"/>
                  </a:moveTo>
                  <a:cubicBezTo>
                    <a:pt x="10" y="31"/>
                    <a:pt x="6" y="38"/>
                    <a:pt x="5" y="45"/>
                  </a:cubicBezTo>
                  <a:cubicBezTo>
                    <a:pt x="4" y="52"/>
                    <a:pt x="18" y="64"/>
                    <a:pt x="12" y="73"/>
                  </a:cubicBezTo>
                  <a:cubicBezTo>
                    <a:pt x="0" y="89"/>
                    <a:pt x="19" y="117"/>
                    <a:pt x="28" y="123"/>
                  </a:cubicBezTo>
                  <a:cubicBezTo>
                    <a:pt x="49" y="136"/>
                    <a:pt x="99" y="93"/>
                    <a:pt x="80" y="40"/>
                  </a:cubicBezTo>
                  <a:cubicBezTo>
                    <a:pt x="66" y="0"/>
                    <a:pt x="32" y="13"/>
                    <a:pt x="16" y="26"/>
                  </a:cubicBezTo>
                  <a:close/>
                </a:path>
              </a:pathLst>
            </a:custGeom>
            <a:solidFill>
              <a:srgbClr val="FF7465"/>
            </a:solidFill>
            <a:ln w="9525">
              <a:noFill/>
            </a:ln>
          </p:spPr>
          <p:txBody>
            <a:bodyPr/>
            <a:lstStyle/>
            <a:p>
              <a:endParaRPr lang="zh-CN" altLang="en-US"/>
            </a:p>
          </p:txBody>
        </p:sp>
        <p:sp>
          <p:nvSpPr>
            <p:cNvPr id="3095" name="îsļiḑé"/>
            <p:cNvSpPr/>
            <p:nvPr/>
          </p:nvSpPr>
          <p:spPr>
            <a:xfrm>
              <a:off x="7016627" y="2756078"/>
              <a:ext cx="298327" cy="182236"/>
            </a:xfrm>
            <a:custGeom>
              <a:avLst/>
              <a:gdLst/>
              <a:ahLst/>
              <a:cxnLst>
                <a:cxn ang="0">
                  <a:pos x="298327" y="84108"/>
                </a:cxn>
                <a:cxn ang="0">
                  <a:pos x="84432" y="162610"/>
                </a:cxn>
                <a:cxn ang="0">
                  <a:pos x="59102" y="47661"/>
                </a:cxn>
                <a:cxn ang="0">
                  <a:pos x="174493" y="28036"/>
                </a:cxn>
                <a:cxn ang="0">
                  <a:pos x="298327" y="84108"/>
                </a:cxn>
              </a:cxnLst>
              <a:rect l="0" t="0" r="0" b="0"/>
              <a:pathLst>
                <a:path w="106" h="65">
                  <a:moveTo>
                    <a:pt x="106" y="30"/>
                  </a:moveTo>
                  <a:cubicBezTo>
                    <a:pt x="106" y="30"/>
                    <a:pt x="53" y="65"/>
                    <a:pt x="30" y="58"/>
                  </a:cubicBezTo>
                  <a:cubicBezTo>
                    <a:pt x="0" y="48"/>
                    <a:pt x="21" y="17"/>
                    <a:pt x="21" y="17"/>
                  </a:cubicBezTo>
                  <a:cubicBezTo>
                    <a:pt x="21" y="17"/>
                    <a:pt x="30" y="25"/>
                    <a:pt x="62" y="10"/>
                  </a:cubicBezTo>
                  <a:cubicBezTo>
                    <a:pt x="84" y="0"/>
                    <a:pt x="103" y="9"/>
                    <a:pt x="106" y="30"/>
                  </a:cubicBezTo>
                  <a:close/>
                </a:path>
              </a:pathLst>
            </a:custGeom>
            <a:solidFill>
              <a:srgbClr val="002240"/>
            </a:solidFill>
            <a:ln w="9525">
              <a:noFill/>
            </a:ln>
          </p:spPr>
          <p:txBody>
            <a:bodyPr/>
            <a:lstStyle/>
            <a:p>
              <a:endParaRPr lang="zh-CN" altLang="en-US"/>
            </a:p>
          </p:txBody>
        </p:sp>
        <p:sp>
          <p:nvSpPr>
            <p:cNvPr id="3096" name="îṣlîďê"/>
            <p:cNvSpPr/>
            <p:nvPr/>
          </p:nvSpPr>
          <p:spPr>
            <a:xfrm>
              <a:off x="7266358" y="2789826"/>
              <a:ext cx="126890" cy="218683"/>
            </a:xfrm>
            <a:custGeom>
              <a:avLst/>
              <a:gdLst/>
              <a:ahLst/>
              <a:cxnLst>
                <a:cxn ang="0">
                  <a:pos x="0" y="42054"/>
                </a:cxn>
                <a:cxn ang="0">
                  <a:pos x="76134" y="30839"/>
                </a:cxn>
                <a:cxn ang="0">
                  <a:pos x="84593" y="218683"/>
                </a:cxn>
                <a:cxn ang="0">
                  <a:pos x="0" y="42054"/>
                </a:cxn>
              </a:cxnLst>
              <a:rect l="0" t="0" r="0" b="0"/>
              <a:pathLst>
                <a:path w="45" h="78">
                  <a:moveTo>
                    <a:pt x="0" y="15"/>
                  </a:moveTo>
                  <a:cubicBezTo>
                    <a:pt x="0" y="15"/>
                    <a:pt x="10" y="0"/>
                    <a:pt x="27" y="11"/>
                  </a:cubicBezTo>
                  <a:cubicBezTo>
                    <a:pt x="45" y="22"/>
                    <a:pt x="42" y="60"/>
                    <a:pt x="30" y="78"/>
                  </a:cubicBezTo>
                  <a:cubicBezTo>
                    <a:pt x="30" y="78"/>
                    <a:pt x="28" y="24"/>
                    <a:pt x="0" y="15"/>
                  </a:cubicBezTo>
                  <a:close/>
                </a:path>
              </a:pathLst>
            </a:custGeom>
            <a:solidFill>
              <a:srgbClr val="002240"/>
            </a:solidFill>
            <a:ln w="9525">
              <a:noFill/>
            </a:ln>
          </p:spPr>
          <p:txBody>
            <a:bodyPr/>
            <a:lstStyle/>
            <a:p>
              <a:endParaRPr lang="zh-CN" altLang="en-US"/>
            </a:p>
          </p:txBody>
        </p:sp>
        <p:sp>
          <p:nvSpPr>
            <p:cNvPr id="3097" name="iṥľíḋé"/>
            <p:cNvSpPr/>
            <p:nvPr/>
          </p:nvSpPr>
          <p:spPr>
            <a:xfrm>
              <a:off x="7244759" y="2823572"/>
              <a:ext cx="112042" cy="168737"/>
            </a:xfrm>
            <a:custGeom>
              <a:avLst/>
              <a:gdLst/>
              <a:ahLst/>
              <a:cxnLst>
                <a:cxn ang="0">
                  <a:pos x="0" y="39371"/>
                </a:cxn>
                <a:cxn ang="0">
                  <a:pos x="61623" y="101242"/>
                </a:cxn>
                <a:cxn ang="0">
                  <a:pos x="100837" y="168737"/>
                </a:cxn>
                <a:cxn ang="0">
                  <a:pos x="100837" y="126552"/>
                </a:cxn>
                <a:cxn ang="0">
                  <a:pos x="103638" y="109679"/>
                </a:cxn>
                <a:cxn ang="0">
                  <a:pos x="39214" y="5624"/>
                </a:cxn>
                <a:cxn ang="0">
                  <a:pos x="0" y="39371"/>
                </a:cxn>
              </a:cxnLst>
              <a:rect l="0" t="0" r="0" b="0"/>
              <a:pathLst>
                <a:path w="40" h="60">
                  <a:moveTo>
                    <a:pt x="0" y="14"/>
                  </a:moveTo>
                  <a:cubicBezTo>
                    <a:pt x="0" y="14"/>
                    <a:pt x="10" y="30"/>
                    <a:pt x="22" y="36"/>
                  </a:cubicBezTo>
                  <a:cubicBezTo>
                    <a:pt x="22" y="36"/>
                    <a:pt x="23" y="60"/>
                    <a:pt x="36" y="60"/>
                  </a:cubicBezTo>
                  <a:cubicBezTo>
                    <a:pt x="36" y="60"/>
                    <a:pt x="32" y="55"/>
                    <a:pt x="36" y="45"/>
                  </a:cubicBezTo>
                  <a:cubicBezTo>
                    <a:pt x="36" y="43"/>
                    <a:pt x="37" y="41"/>
                    <a:pt x="37" y="39"/>
                  </a:cubicBezTo>
                  <a:cubicBezTo>
                    <a:pt x="40" y="25"/>
                    <a:pt x="27" y="0"/>
                    <a:pt x="14" y="2"/>
                  </a:cubicBezTo>
                  <a:cubicBezTo>
                    <a:pt x="1" y="4"/>
                    <a:pt x="0" y="14"/>
                    <a:pt x="0" y="14"/>
                  </a:cubicBezTo>
                  <a:close/>
                </a:path>
              </a:pathLst>
            </a:custGeom>
            <a:solidFill>
              <a:srgbClr val="002240"/>
            </a:solidFill>
            <a:ln w="9525">
              <a:noFill/>
            </a:ln>
          </p:spPr>
          <p:txBody>
            <a:bodyPr/>
            <a:lstStyle/>
            <a:p>
              <a:endParaRPr lang="zh-CN" altLang="en-US"/>
            </a:p>
          </p:txBody>
        </p:sp>
        <p:sp>
          <p:nvSpPr>
            <p:cNvPr id="3098" name="ïṣlïḑé"/>
            <p:cNvSpPr/>
            <p:nvPr/>
          </p:nvSpPr>
          <p:spPr>
            <a:xfrm>
              <a:off x="7344651" y="2930214"/>
              <a:ext cx="53996" cy="80994"/>
            </a:xfrm>
            <a:custGeom>
              <a:avLst/>
              <a:gdLst/>
              <a:ahLst/>
              <a:cxnLst>
                <a:cxn ang="0">
                  <a:pos x="0" y="80994"/>
                </a:cxn>
                <a:cxn ang="0">
                  <a:pos x="36944" y="61443"/>
                </a:cxn>
                <a:cxn ang="0">
                  <a:pos x="0" y="19550"/>
                </a:cxn>
                <a:cxn ang="0">
                  <a:pos x="0" y="80994"/>
                </a:cxn>
              </a:cxnLst>
              <a:rect l="0" t="0" r="0" b="0"/>
              <a:pathLst>
                <a:path w="19" h="29">
                  <a:moveTo>
                    <a:pt x="0" y="29"/>
                  </a:moveTo>
                  <a:cubicBezTo>
                    <a:pt x="0" y="29"/>
                    <a:pt x="9" y="29"/>
                    <a:pt x="13" y="22"/>
                  </a:cubicBezTo>
                  <a:cubicBezTo>
                    <a:pt x="19" y="8"/>
                    <a:pt x="4" y="0"/>
                    <a:pt x="0" y="7"/>
                  </a:cubicBezTo>
                  <a:lnTo>
                    <a:pt x="0" y="29"/>
                  </a:lnTo>
                  <a:close/>
                </a:path>
              </a:pathLst>
            </a:custGeom>
            <a:solidFill>
              <a:srgbClr val="FF7465"/>
            </a:solidFill>
            <a:ln w="9525">
              <a:noFill/>
            </a:ln>
          </p:spPr>
          <p:txBody>
            <a:bodyPr/>
            <a:lstStyle/>
            <a:p>
              <a:endParaRPr lang="zh-CN" altLang="en-US"/>
            </a:p>
          </p:txBody>
        </p:sp>
        <p:sp>
          <p:nvSpPr>
            <p:cNvPr id="3099" name="iṧḷîḋê"/>
            <p:cNvSpPr/>
            <p:nvPr/>
          </p:nvSpPr>
          <p:spPr>
            <a:xfrm>
              <a:off x="7247459" y="2992309"/>
              <a:ext cx="193035" cy="242981"/>
            </a:xfrm>
            <a:custGeom>
              <a:avLst/>
              <a:gdLst/>
              <a:ahLst/>
              <a:cxnLst>
                <a:cxn ang="0">
                  <a:pos x="97192" y="0"/>
                </a:cxn>
                <a:cxn ang="0">
                  <a:pos x="193035" y="242981"/>
                </a:cxn>
                <a:cxn ang="0">
                  <a:pos x="52645" y="218682"/>
                </a:cxn>
                <a:cxn ang="0">
                  <a:pos x="0" y="106641"/>
                </a:cxn>
                <a:cxn ang="0">
                  <a:pos x="97192" y="0"/>
                </a:cxn>
              </a:cxnLst>
              <a:rect l="0" t="0" r="0" b="0"/>
              <a:pathLst>
                <a:path w="143" h="180">
                  <a:moveTo>
                    <a:pt x="72" y="0"/>
                  </a:moveTo>
                  <a:lnTo>
                    <a:pt x="143" y="180"/>
                  </a:lnTo>
                  <a:lnTo>
                    <a:pt x="39" y="162"/>
                  </a:lnTo>
                  <a:lnTo>
                    <a:pt x="0" y="79"/>
                  </a:lnTo>
                  <a:lnTo>
                    <a:pt x="72" y="0"/>
                  </a:lnTo>
                  <a:close/>
                </a:path>
              </a:pathLst>
            </a:custGeom>
            <a:solidFill>
              <a:srgbClr val="FF7465"/>
            </a:solidFill>
            <a:ln w="9525">
              <a:noFill/>
            </a:ln>
          </p:spPr>
          <p:txBody>
            <a:bodyPr/>
            <a:lstStyle/>
            <a:p>
              <a:endParaRPr lang="zh-CN" altLang="en-US"/>
            </a:p>
          </p:txBody>
        </p:sp>
        <p:sp>
          <p:nvSpPr>
            <p:cNvPr id="3100" name="íṣḷïďê"/>
            <p:cNvSpPr/>
            <p:nvPr/>
          </p:nvSpPr>
          <p:spPr>
            <a:xfrm>
              <a:off x="7242059" y="2955862"/>
              <a:ext cx="10799" cy="24298"/>
            </a:xfrm>
            <a:custGeom>
              <a:avLst/>
              <a:gdLst/>
              <a:ahLst/>
              <a:cxnLst>
                <a:cxn ang="0">
                  <a:pos x="0" y="13498"/>
                </a:cxn>
                <a:cxn ang="0">
                  <a:pos x="5399" y="24298"/>
                </a:cxn>
                <a:cxn ang="0">
                  <a:pos x="8099" y="10799"/>
                </a:cxn>
                <a:cxn ang="0">
                  <a:pos x="2699" y="0"/>
                </a:cxn>
                <a:cxn ang="0">
                  <a:pos x="0" y="13498"/>
                </a:cxn>
              </a:cxnLst>
              <a:rect l="0" t="0" r="0" b="0"/>
              <a:pathLst>
                <a:path w="4" h="9">
                  <a:moveTo>
                    <a:pt x="0" y="5"/>
                  </a:moveTo>
                  <a:cubicBezTo>
                    <a:pt x="0" y="7"/>
                    <a:pt x="1" y="9"/>
                    <a:pt x="2" y="9"/>
                  </a:cubicBezTo>
                  <a:cubicBezTo>
                    <a:pt x="3" y="9"/>
                    <a:pt x="4" y="7"/>
                    <a:pt x="3" y="4"/>
                  </a:cubicBezTo>
                  <a:cubicBezTo>
                    <a:pt x="3" y="2"/>
                    <a:pt x="2" y="0"/>
                    <a:pt x="1" y="0"/>
                  </a:cubicBezTo>
                  <a:cubicBezTo>
                    <a:pt x="0" y="0"/>
                    <a:pt x="0" y="2"/>
                    <a:pt x="0" y="5"/>
                  </a:cubicBezTo>
                  <a:close/>
                </a:path>
              </a:pathLst>
            </a:custGeom>
            <a:solidFill>
              <a:srgbClr val="002240"/>
            </a:solidFill>
            <a:ln w="9525">
              <a:noFill/>
            </a:ln>
          </p:spPr>
          <p:txBody>
            <a:bodyPr/>
            <a:lstStyle/>
            <a:p>
              <a:endParaRPr lang="zh-CN" altLang="en-US"/>
            </a:p>
          </p:txBody>
        </p:sp>
        <p:sp>
          <p:nvSpPr>
            <p:cNvPr id="3101" name="ís1íḍe"/>
            <p:cNvSpPr/>
            <p:nvPr/>
          </p:nvSpPr>
          <p:spPr>
            <a:xfrm>
              <a:off x="7165115" y="2963961"/>
              <a:ext cx="12149" cy="25648"/>
            </a:xfrm>
            <a:custGeom>
              <a:avLst/>
              <a:gdLst/>
              <a:ahLst/>
              <a:cxnLst>
                <a:cxn ang="0">
                  <a:pos x="3037" y="14248"/>
                </a:cxn>
                <a:cxn ang="0">
                  <a:pos x="9111" y="25648"/>
                </a:cxn>
                <a:cxn ang="0">
                  <a:pos x="12149" y="14248"/>
                </a:cxn>
                <a:cxn ang="0">
                  <a:pos x="6074" y="0"/>
                </a:cxn>
                <a:cxn ang="0">
                  <a:pos x="3037" y="14248"/>
                </a:cxn>
              </a:cxnLst>
              <a:rect l="0" t="0" r="0" b="0"/>
              <a:pathLst>
                <a:path w="4" h="9">
                  <a:moveTo>
                    <a:pt x="1" y="5"/>
                  </a:moveTo>
                  <a:cubicBezTo>
                    <a:pt x="1" y="7"/>
                    <a:pt x="2" y="9"/>
                    <a:pt x="3" y="9"/>
                  </a:cubicBezTo>
                  <a:cubicBezTo>
                    <a:pt x="4" y="9"/>
                    <a:pt x="4" y="7"/>
                    <a:pt x="4" y="5"/>
                  </a:cubicBezTo>
                  <a:cubicBezTo>
                    <a:pt x="4" y="2"/>
                    <a:pt x="3" y="0"/>
                    <a:pt x="2" y="0"/>
                  </a:cubicBezTo>
                  <a:cubicBezTo>
                    <a:pt x="1" y="1"/>
                    <a:pt x="0" y="3"/>
                    <a:pt x="1" y="5"/>
                  </a:cubicBezTo>
                  <a:close/>
                </a:path>
              </a:pathLst>
            </a:custGeom>
            <a:solidFill>
              <a:srgbClr val="002240"/>
            </a:solidFill>
            <a:ln w="9525">
              <a:noFill/>
            </a:ln>
          </p:spPr>
          <p:txBody>
            <a:bodyPr/>
            <a:lstStyle/>
            <a:p>
              <a:endParaRPr lang="zh-CN" altLang="en-US"/>
            </a:p>
          </p:txBody>
        </p:sp>
        <p:sp>
          <p:nvSpPr>
            <p:cNvPr id="3102" name="î$ľiḓé"/>
            <p:cNvSpPr/>
            <p:nvPr/>
          </p:nvSpPr>
          <p:spPr>
            <a:xfrm>
              <a:off x="7258258" y="3008508"/>
              <a:ext cx="114741" cy="163337"/>
            </a:xfrm>
            <a:custGeom>
              <a:avLst/>
              <a:gdLst/>
              <a:ahLst/>
              <a:cxnLst>
                <a:cxn ang="0">
                  <a:pos x="92352" y="0"/>
                </a:cxn>
                <a:cxn ang="0">
                  <a:pos x="78359" y="0"/>
                </a:cxn>
                <a:cxn ang="0">
                  <a:pos x="72762" y="56323"/>
                </a:cxn>
                <a:cxn ang="0">
                  <a:pos x="0" y="123910"/>
                </a:cxn>
                <a:cxn ang="0">
                  <a:pos x="22388" y="163337"/>
                </a:cxn>
                <a:cxn ang="0">
                  <a:pos x="92352" y="0"/>
                </a:cxn>
              </a:cxnLst>
              <a:rect l="0" t="0" r="0" b="0"/>
              <a:pathLst>
                <a:path w="41" h="58">
                  <a:moveTo>
                    <a:pt x="33" y="0"/>
                  </a:moveTo>
                  <a:cubicBezTo>
                    <a:pt x="28" y="0"/>
                    <a:pt x="28" y="0"/>
                    <a:pt x="28" y="0"/>
                  </a:cubicBezTo>
                  <a:cubicBezTo>
                    <a:pt x="28" y="0"/>
                    <a:pt x="31" y="11"/>
                    <a:pt x="26" y="20"/>
                  </a:cubicBezTo>
                  <a:cubicBezTo>
                    <a:pt x="21" y="29"/>
                    <a:pt x="0" y="44"/>
                    <a:pt x="0" y="44"/>
                  </a:cubicBezTo>
                  <a:cubicBezTo>
                    <a:pt x="8" y="58"/>
                    <a:pt x="8" y="58"/>
                    <a:pt x="8" y="58"/>
                  </a:cubicBezTo>
                  <a:cubicBezTo>
                    <a:pt x="8" y="58"/>
                    <a:pt x="41" y="27"/>
                    <a:pt x="33" y="0"/>
                  </a:cubicBezTo>
                  <a:close/>
                </a:path>
              </a:pathLst>
            </a:custGeom>
            <a:solidFill>
              <a:srgbClr val="ED5E67"/>
            </a:solidFill>
            <a:ln w="9525">
              <a:noFill/>
            </a:ln>
          </p:spPr>
          <p:txBody>
            <a:bodyPr/>
            <a:lstStyle/>
            <a:p>
              <a:endParaRPr lang="zh-CN" altLang="en-US"/>
            </a:p>
          </p:txBody>
        </p:sp>
        <p:sp>
          <p:nvSpPr>
            <p:cNvPr id="3103" name="ïṩḻiḑè"/>
            <p:cNvSpPr/>
            <p:nvPr/>
          </p:nvSpPr>
          <p:spPr>
            <a:xfrm>
              <a:off x="7117869" y="3179944"/>
              <a:ext cx="712743" cy="966523"/>
            </a:xfrm>
            <a:custGeom>
              <a:avLst/>
              <a:gdLst/>
              <a:ahLst/>
              <a:cxnLst>
                <a:cxn ang="0">
                  <a:pos x="712743" y="680768"/>
                </a:cxn>
                <a:cxn ang="0">
                  <a:pos x="698712" y="697577"/>
                </a:cxn>
                <a:cxn ang="0">
                  <a:pos x="681876" y="717188"/>
                </a:cxn>
                <a:cxn ang="0">
                  <a:pos x="33672" y="851660"/>
                </a:cxn>
                <a:cxn ang="0">
                  <a:pos x="75764" y="680768"/>
                </a:cxn>
                <a:cxn ang="0">
                  <a:pos x="56121" y="30816"/>
                </a:cxn>
                <a:cxn ang="0">
                  <a:pos x="305862" y="16809"/>
                </a:cxn>
                <a:cxn ang="0">
                  <a:pos x="527542" y="0"/>
                </a:cxn>
                <a:cxn ang="0">
                  <a:pos x="513511" y="190503"/>
                </a:cxn>
                <a:cxn ang="0">
                  <a:pos x="519123" y="240930"/>
                </a:cxn>
                <a:cxn ang="0">
                  <a:pos x="521929" y="257739"/>
                </a:cxn>
                <a:cxn ang="0">
                  <a:pos x="589275" y="260540"/>
                </a:cxn>
                <a:cxn ang="0">
                  <a:pos x="628560" y="257739"/>
                </a:cxn>
                <a:cxn ang="0">
                  <a:pos x="583663" y="423028"/>
                </a:cxn>
                <a:cxn ang="0">
                  <a:pos x="589275" y="470654"/>
                </a:cxn>
                <a:cxn ang="0">
                  <a:pos x="712743" y="680768"/>
                </a:cxn>
              </a:cxnLst>
              <a:rect l="0" t="0" r="0" b="0"/>
              <a:pathLst>
                <a:path w="254" h="345">
                  <a:moveTo>
                    <a:pt x="254" y="243"/>
                  </a:moveTo>
                  <a:cubicBezTo>
                    <a:pt x="254" y="243"/>
                    <a:pt x="252" y="245"/>
                    <a:pt x="249" y="249"/>
                  </a:cubicBezTo>
                  <a:cubicBezTo>
                    <a:pt x="248" y="251"/>
                    <a:pt x="246" y="253"/>
                    <a:pt x="243" y="256"/>
                  </a:cubicBezTo>
                  <a:cubicBezTo>
                    <a:pt x="218" y="285"/>
                    <a:pt x="147" y="345"/>
                    <a:pt x="12" y="304"/>
                  </a:cubicBezTo>
                  <a:cubicBezTo>
                    <a:pt x="12" y="304"/>
                    <a:pt x="31" y="268"/>
                    <a:pt x="27" y="243"/>
                  </a:cubicBezTo>
                  <a:cubicBezTo>
                    <a:pt x="0" y="83"/>
                    <a:pt x="20" y="11"/>
                    <a:pt x="20" y="11"/>
                  </a:cubicBezTo>
                  <a:cubicBezTo>
                    <a:pt x="109" y="6"/>
                    <a:pt x="109" y="6"/>
                    <a:pt x="109" y="6"/>
                  </a:cubicBezTo>
                  <a:cubicBezTo>
                    <a:pt x="188" y="0"/>
                    <a:pt x="188" y="0"/>
                    <a:pt x="188" y="0"/>
                  </a:cubicBezTo>
                  <a:cubicBezTo>
                    <a:pt x="188" y="0"/>
                    <a:pt x="181" y="36"/>
                    <a:pt x="183" y="68"/>
                  </a:cubicBezTo>
                  <a:cubicBezTo>
                    <a:pt x="183" y="74"/>
                    <a:pt x="184" y="81"/>
                    <a:pt x="185" y="86"/>
                  </a:cubicBezTo>
                  <a:cubicBezTo>
                    <a:pt x="185" y="88"/>
                    <a:pt x="185" y="90"/>
                    <a:pt x="186" y="92"/>
                  </a:cubicBezTo>
                  <a:cubicBezTo>
                    <a:pt x="188" y="101"/>
                    <a:pt x="200" y="97"/>
                    <a:pt x="210" y="93"/>
                  </a:cubicBezTo>
                  <a:cubicBezTo>
                    <a:pt x="220" y="89"/>
                    <a:pt x="228" y="85"/>
                    <a:pt x="224" y="92"/>
                  </a:cubicBezTo>
                  <a:cubicBezTo>
                    <a:pt x="211" y="113"/>
                    <a:pt x="207" y="133"/>
                    <a:pt x="208" y="151"/>
                  </a:cubicBezTo>
                  <a:cubicBezTo>
                    <a:pt x="208" y="157"/>
                    <a:pt x="209" y="162"/>
                    <a:pt x="210" y="168"/>
                  </a:cubicBezTo>
                  <a:cubicBezTo>
                    <a:pt x="220" y="211"/>
                    <a:pt x="254" y="243"/>
                    <a:pt x="254" y="243"/>
                  </a:cubicBezTo>
                </a:path>
              </a:pathLst>
            </a:custGeom>
            <a:solidFill>
              <a:srgbClr val="FFCF6E"/>
            </a:solidFill>
            <a:ln w="9525">
              <a:noFill/>
            </a:ln>
          </p:spPr>
          <p:txBody>
            <a:bodyPr/>
            <a:lstStyle/>
            <a:p>
              <a:endParaRPr lang="zh-CN" altLang="en-US"/>
            </a:p>
          </p:txBody>
        </p:sp>
        <p:sp>
          <p:nvSpPr>
            <p:cNvPr id="3104" name="iṧļïdé"/>
            <p:cNvSpPr/>
            <p:nvPr/>
          </p:nvSpPr>
          <p:spPr>
            <a:xfrm>
              <a:off x="6549564" y="3807645"/>
              <a:ext cx="1002971" cy="1056966"/>
            </a:xfrm>
            <a:custGeom>
              <a:avLst/>
              <a:gdLst/>
              <a:ahLst/>
              <a:cxnLst>
                <a:cxn ang="0">
                  <a:pos x="1002971" y="232700"/>
                </a:cxn>
                <a:cxn ang="0">
                  <a:pos x="638763" y="521473"/>
                </a:cxn>
                <a:cxn ang="0">
                  <a:pos x="465064" y="984071"/>
                </a:cxn>
                <a:cxn ang="0">
                  <a:pos x="414636" y="1054162"/>
                </a:cxn>
                <a:cxn ang="0">
                  <a:pos x="361405" y="1054162"/>
                </a:cxn>
                <a:cxn ang="0">
                  <a:pos x="313778" y="1056966"/>
                </a:cxn>
                <a:cxn ang="0">
                  <a:pos x="260548" y="1026126"/>
                </a:cxn>
                <a:cxn ang="0">
                  <a:pos x="249341" y="112144"/>
                </a:cxn>
                <a:cxn ang="0">
                  <a:pos x="661176" y="33643"/>
                </a:cxn>
                <a:cxn ang="0">
                  <a:pos x="1002971" y="232700"/>
                </a:cxn>
              </a:cxnLst>
              <a:rect l="0" t="0" r="0" b="0"/>
              <a:pathLst>
                <a:path w="358" h="377">
                  <a:moveTo>
                    <a:pt x="358" y="83"/>
                  </a:moveTo>
                  <a:cubicBezTo>
                    <a:pt x="358" y="83"/>
                    <a:pt x="354" y="197"/>
                    <a:pt x="228" y="186"/>
                  </a:cubicBezTo>
                  <a:cubicBezTo>
                    <a:pt x="130" y="178"/>
                    <a:pt x="152" y="298"/>
                    <a:pt x="166" y="351"/>
                  </a:cubicBezTo>
                  <a:cubicBezTo>
                    <a:pt x="169" y="363"/>
                    <a:pt x="160" y="375"/>
                    <a:pt x="148" y="376"/>
                  </a:cubicBezTo>
                  <a:cubicBezTo>
                    <a:pt x="129" y="376"/>
                    <a:pt x="129" y="376"/>
                    <a:pt x="129" y="376"/>
                  </a:cubicBezTo>
                  <a:cubicBezTo>
                    <a:pt x="112" y="377"/>
                    <a:pt x="112" y="377"/>
                    <a:pt x="112" y="377"/>
                  </a:cubicBezTo>
                  <a:cubicBezTo>
                    <a:pt x="104" y="377"/>
                    <a:pt x="96" y="373"/>
                    <a:pt x="93" y="366"/>
                  </a:cubicBezTo>
                  <a:cubicBezTo>
                    <a:pt x="71" y="318"/>
                    <a:pt x="0" y="108"/>
                    <a:pt x="89" y="40"/>
                  </a:cubicBezTo>
                  <a:cubicBezTo>
                    <a:pt x="139" y="1"/>
                    <a:pt x="191" y="0"/>
                    <a:pt x="236" y="12"/>
                  </a:cubicBezTo>
                  <a:cubicBezTo>
                    <a:pt x="306" y="31"/>
                    <a:pt x="358" y="83"/>
                    <a:pt x="358" y="83"/>
                  </a:cubicBezTo>
                  <a:close/>
                </a:path>
              </a:pathLst>
            </a:custGeom>
            <a:solidFill>
              <a:srgbClr val="46A8FA"/>
            </a:solidFill>
            <a:ln w="9525">
              <a:noFill/>
            </a:ln>
          </p:spPr>
          <p:txBody>
            <a:bodyPr/>
            <a:lstStyle/>
            <a:p>
              <a:endParaRPr lang="zh-CN" altLang="en-US"/>
            </a:p>
          </p:txBody>
        </p:sp>
        <p:sp>
          <p:nvSpPr>
            <p:cNvPr id="3105" name="ïSľíḋè"/>
            <p:cNvSpPr/>
            <p:nvPr/>
          </p:nvSpPr>
          <p:spPr>
            <a:xfrm>
              <a:off x="6795245" y="3219091"/>
              <a:ext cx="129590" cy="170086"/>
            </a:xfrm>
            <a:custGeom>
              <a:avLst/>
              <a:gdLst/>
              <a:ahLst/>
              <a:cxnLst>
                <a:cxn ang="0">
                  <a:pos x="33806" y="158932"/>
                </a:cxn>
                <a:cxn ang="0">
                  <a:pos x="39440" y="80860"/>
                </a:cxn>
                <a:cxn ang="0">
                  <a:pos x="78880" y="39036"/>
                </a:cxn>
                <a:cxn ang="0">
                  <a:pos x="109869" y="44612"/>
                </a:cxn>
                <a:cxn ang="0">
                  <a:pos x="81698" y="158932"/>
                </a:cxn>
                <a:cxn ang="0">
                  <a:pos x="33806" y="158932"/>
                </a:cxn>
              </a:cxnLst>
              <a:rect l="0" t="0" r="0" b="0"/>
              <a:pathLst>
                <a:path w="46" h="61">
                  <a:moveTo>
                    <a:pt x="12" y="57"/>
                  </a:moveTo>
                  <a:cubicBezTo>
                    <a:pt x="11" y="57"/>
                    <a:pt x="0" y="38"/>
                    <a:pt x="14" y="29"/>
                  </a:cubicBezTo>
                  <a:cubicBezTo>
                    <a:pt x="28" y="21"/>
                    <a:pt x="31" y="27"/>
                    <a:pt x="28" y="14"/>
                  </a:cubicBezTo>
                  <a:cubicBezTo>
                    <a:pt x="25" y="0"/>
                    <a:pt x="34" y="4"/>
                    <a:pt x="39" y="16"/>
                  </a:cubicBezTo>
                  <a:cubicBezTo>
                    <a:pt x="44" y="28"/>
                    <a:pt x="46" y="53"/>
                    <a:pt x="29" y="57"/>
                  </a:cubicBezTo>
                  <a:cubicBezTo>
                    <a:pt x="13" y="61"/>
                    <a:pt x="12" y="57"/>
                    <a:pt x="12" y="57"/>
                  </a:cubicBezTo>
                  <a:close/>
                </a:path>
              </a:pathLst>
            </a:custGeom>
            <a:solidFill>
              <a:srgbClr val="FF7465"/>
            </a:solidFill>
            <a:ln w="9525">
              <a:noFill/>
            </a:ln>
          </p:spPr>
          <p:txBody>
            <a:bodyPr/>
            <a:lstStyle/>
            <a:p>
              <a:endParaRPr lang="zh-CN" altLang="en-US"/>
            </a:p>
          </p:txBody>
        </p:sp>
        <p:sp>
          <p:nvSpPr>
            <p:cNvPr id="3106" name="iśḷíďe"/>
            <p:cNvSpPr/>
            <p:nvPr/>
          </p:nvSpPr>
          <p:spPr>
            <a:xfrm>
              <a:off x="7939954" y="3279836"/>
              <a:ext cx="122841" cy="145788"/>
            </a:xfrm>
            <a:custGeom>
              <a:avLst/>
              <a:gdLst/>
              <a:ahLst/>
              <a:cxnLst>
                <a:cxn ang="0">
                  <a:pos x="47461" y="8410"/>
                </a:cxn>
                <a:cxn ang="0">
                  <a:pos x="39085" y="100930"/>
                </a:cxn>
                <a:cxn ang="0">
                  <a:pos x="120049" y="75697"/>
                </a:cxn>
                <a:cxn ang="0">
                  <a:pos x="72587" y="39250"/>
                </a:cxn>
                <a:cxn ang="0">
                  <a:pos x="47461" y="8410"/>
                </a:cxn>
              </a:cxnLst>
              <a:rect l="0" t="0" r="0" b="0"/>
              <a:pathLst>
                <a:path w="44" h="52">
                  <a:moveTo>
                    <a:pt x="17" y="3"/>
                  </a:moveTo>
                  <a:cubicBezTo>
                    <a:pt x="17" y="3"/>
                    <a:pt x="0" y="19"/>
                    <a:pt x="14" y="36"/>
                  </a:cubicBezTo>
                  <a:cubicBezTo>
                    <a:pt x="28" y="52"/>
                    <a:pt x="44" y="40"/>
                    <a:pt x="43" y="27"/>
                  </a:cubicBezTo>
                  <a:cubicBezTo>
                    <a:pt x="41" y="15"/>
                    <a:pt x="26" y="20"/>
                    <a:pt x="26" y="14"/>
                  </a:cubicBezTo>
                  <a:cubicBezTo>
                    <a:pt x="26" y="9"/>
                    <a:pt x="22" y="0"/>
                    <a:pt x="17" y="3"/>
                  </a:cubicBezTo>
                  <a:close/>
                </a:path>
              </a:pathLst>
            </a:custGeom>
            <a:solidFill>
              <a:srgbClr val="FF7465"/>
            </a:solidFill>
            <a:ln w="9525">
              <a:noFill/>
            </a:ln>
          </p:spPr>
          <p:txBody>
            <a:bodyPr/>
            <a:lstStyle/>
            <a:p>
              <a:endParaRPr lang="zh-CN" altLang="en-US"/>
            </a:p>
          </p:txBody>
        </p:sp>
        <p:sp>
          <p:nvSpPr>
            <p:cNvPr id="3107" name="îṩliḋè"/>
            <p:cNvSpPr/>
            <p:nvPr/>
          </p:nvSpPr>
          <p:spPr>
            <a:xfrm>
              <a:off x="8716142" y="2779026"/>
              <a:ext cx="174137" cy="130940"/>
            </a:xfrm>
            <a:custGeom>
              <a:avLst/>
              <a:gdLst/>
              <a:ahLst/>
              <a:cxnLst>
                <a:cxn ang="0">
                  <a:pos x="36447" y="0"/>
                </a:cxn>
                <a:cxn ang="0">
                  <a:pos x="174137" y="0"/>
                </a:cxn>
                <a:cxn ang="0">
                  <a:pos x="174137" y="130940"/>
                </a:cxn>
                <a:cxn ang="0">
                  <a:pos x="0" y="122840"/>
                </a:cxn>
                <a:cxn ang="0">
                  <a:pos x="36447" y="0"/>
                </a:cxn>
              </a:cxnLst>
              <a:rect l="0" t="0" r="0" b="0"/>
              <a:pathLst>
                <a:path w="129" h="97">
                  <a:moveTo>
                    <a:pt x="27" y="0"/>
                  </a:moveTo>
                  <a:lnTo>
                    <a:pt x="129" y="0"/>
                  </a:lnTo>
                  <a:lnTo>
                    <a:pt x="129" y="97"/>
                  </a:lnTo>
                  <a:lnTo>
                    <a:pt x="0" y="91"/>
                  </a:lnTo>
                  <a:lnTo>
                    <a:pt x="27" y="0"/>
                  </a:lnTo>
                  <a:close/>
                </a:path>
              </a:pathLst>
            </a:custGeom>
            <a:solidFill>
              <a:srgbClr val="3C96E6"/>
            </a:solidFill>
            <a:ln w="9525">
              <a:noFill/>
            </a:ln>
          </p:spPr>
          <p:txBody>
            <a:bodyPr/>
            <a:lstStyle/>
            <a:p>
              <a:endParaRPr lang="zh-CN" altLang="en-US"/>
            </a:p>
          </p:txBody>
        </p:sp>
        <p:sp>
          <p:nvSpPr>
            <p:cNvPr id="3108" name="íṧ1iḓê"/>
            <p:cNvSpPr/>
            <p:nvPr/>
          </p:nvSpPr>
          <p:spPr>
            <a:xfrm>
              <a:off x="8749889" y="3745550"/>
              <a:ext cx="153888" cy="78294"/>
            </a:xfrm>
            <a:prstGeom prst="rect">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109" name="ï$ḻíḑe"/>
            <p:cNvSpPr/>
            <p:nvPr/>
          </p:nvSpPr>
          <p:spPr>
            <a:xfrm>
              <a:off x="8481261" y="2779026"/>
              <a:ext cx="544007" cy="1044817"/>
            </a:xfrm>
            <a:prstGeom prst="ellipse">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110" name="íṣ1íḑè"/>
            <p:cNvSpPr/>
            <p:nvPr/>
          </p:nvSpPr>
          <p:spPr>
            <a:xfrm>
              <a:off x="8621650" y="2779026"/>
              <a:ext cx="539957" cy="1044817"/>
            </a:xfrm>
            <a:prstGeom prst="ellipse">
              <a:avLst/>
            </a:prstGeom>
            <a:solidFill>
              <a:srgbClr val="BBDEFA"/>
            </a:solidFill>
            <a:ln w="9525">
              <a:noFill/>
            </a:ln>
          </p:spPr>
          <p:txBody>
            <a:bodyPr anchor="ctr"/>
            <a:lstStyle/>
            <a:p>
              <a:pPr algn="ctr"/>
              <a:endParaRPr lang="zh-CN">
                <a:latin typeface="等线" panose="02010600030101010101"/>
                <a:ea typeface="微软雅黑" panose="020B0503020204020204" charset="-122"/>
              </a:endParaRPr>
            </a:p>
          </p:txBody>
        </p:sp>
        <p:sp>
          <p:nvSpPr>
            <p:cNvPr id="3111" name="ïsḻïdè"/>
            <p:cNvSpPr/>
            <p:nvPr/>
          </p:nvSpPr>
          <p:spPr>
            <a:xfrm>
              <a:off x="8960473" y="2779026"/>
              <a:ext cx="174137" cy="130940"/>
            </a:xfrm>
            <a:custGeom>
              <a:avLst/>
              <a:gdLst/>
              <a:ahLst/>
              <a:cxnLst>
                <a:cxn ang="0">
                  <a:pos x="36447" y="0"/>
                </a:cxn>
                <a:cxn ang="0">
                  <a:pos x="174137" y="0"/>
                </a:cxn>
                <a:cxn ang="0">
                  <a:pos x="174137" y="130940"/>
                </a:cxn>
                <a:cxn ang="0">
                  <a:pos x="0" y="122840"/>
                </a:cxn>
                <a:cxn ang="0">
                  <a:pos x="36447" y="0"/>
                </a:cxn>
              </a:cxnLst>
              <a:rect l="0" t="0" r="0" b="0"/>
              <a:pathLst>
                <a:path w="129" h="97">
                  <a:moveTo>
                    <a:pt x="27" y="0"/>
                  </a:moveTo>
                  <a:lnTo>
                    <a:pt x="129" y="0"/>
                  </a:lnTo>
                  <a:lnTo>
                    <a:pt x="129" y="97"/>
                  </a:lnTo>
                  <a:lnTo>
                    <a:pt x="0" y="91"/>
                  </a:lnTo>
                  <a:lnTo>
                    <a:pt x="27" y="0"/>
                  </a:lnTo>
                  <a:close/>
                </a:path>
              </a:pathLst>
            </a:custGeom>
            <a:solidFill>
              <a:srgbClr val="3C96E6"/>
            </a:solidFill>
            <a:ln w="9525">
              <a:noFill/>
            </a:ln>
          </p:spPr>
          <p:txBody>
            <a:bodyPr/>
            <a:lstStyle/>
            <a:p>
              <a:endParaRPr lang="zh-CN" altLang="en-US"/>
            </a:p>
          </p:txBody>
        </p:sp>
        <p:sp>
          <p:nvSpPr>
            <p:cNvPr id="3112" name="ïṩľïḑe"/>
            <p:cNvSpPr/>
            <p:nvPr/>
          </p:nvSpPr>
          <p:spPr>
            <a:xfrm>
              <a:off x="8994220" y="3745550"/>
              <a:ext cx="153888" cy="78294"/>
            </a:xfrm>
            <a:prstGeom prst="rect">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113" name="i$ľiḍè"/>
            <p:cNvSpPr/>
            <p:nvPr/>
          </p:nvSpPr>
          <p:spPr>
            <a:xfrm>
              <a:off x="8724242" y="2779026"/>
              <a:ext cx="544007" cy="1044817"/>
            </a:xfrm>
            <a:prstGeom prst="ellipse">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114" name="îšlîḑe"/>
            <p:cNvSpPr/>
            <p:nvPr/>
          </p:nvSpPr>
          <p:spPr>
            <a:xfrm>
              <a:off x="8864631" y="2779026"/>
              <a:ext cx="541307" cy="1044817"/>
            </a:xfrm>
            <a:prstGeom prst="ellipse">
              <a:avLst/>
            </a:prstGeom>
            <a:solidFill>
              <a:srgbClr val="BBDEFA"/>
            </a:solidFill>
            <a:ln w="9525">
              <a:noFill/>
            </a:ln>
          </p:spPr>
          <p:txBody>
            <a:bodyPr anchor="ctr"/>
            <a:lstStyle/>
            <a:p>
              <a:pPr algn="ctr"/>
              <a:endParaRPr lang="zh-CN">
                <a:latin typeface="等线" panose="02010600030101010101"/>
                <a:ea typeface="微软雅黑" panose="020B0503020204020204" charset="-122"/>
              </a:endParaRPr>
            </a:p>
          </p:txBody>
        </p:sp>
        <p:sp>
          <p:nvSpPr>
            <p:cNvPr id="3115" name="íŝḷîdè"/>
            <p:cNvSpPr/>
            <p:nvPr/>
          </p:nvSpPr>
          <p:spPr>
            <a:xfrm>
              <a:off x="9125159" y="3232590"/>
              <a:ext cx="72894" cy="137689"/>
            </a:xfrm>
            <a:prstGeom prst="ellipse">
              <a:avLst/>
            </a:prstGeom>
            <a:solidFill>
              <a:srgbClr val="3C96E6"/>
            </a:solidFill>
            <a:ln w="9525">
              <a:noFill/>
            </a:ln>
          </p:spPr>
          <p:txBody>
            <a:bodyPr anchor="ctr"/>
            <a:lstStyle/>
            <a:p>
              <a:pPr algn="ctr"/>
              <a:endParaRPr lang="zh-CN">
                <a:latin typeface="等线" panose="02010600030101010101"/>
                <a:ea typeface="微软雅黑" panose="020B0503020204020204" charset="-122"/>
              </a:endParaRPr>
            </a:p>
          </p:txBody>
        </p:sp>
        <p:sp>
          <p:nvSpPr>
            <p:cNvPr id="3116" name="isḻïde"/>
            <p:cNvSpPr/>
            <p:nvPr/>
          </p:nvSpPr>
          <p:spPr>
            <a:xfrm>
              <a:off x="6812794" y="3841392"/>
              <a:ext cx="739741" cy="1020519"/>
            </a:xfrm>
            <a:custGeom>
              <a:avLst/>
              <a:gdLst/>
              <a:ahLst/>
              <a:cxnLst>
                <a:cxn ang="0">
                  <a:pos x="739741" y="199057"/>
                </a:cxn>
                <a:cxn ang="0">
                  <a:pos x="375474" y="487830"/>
                </a:cxn>
                <a:cxn ang="0">
                  <a:pos x="201747" y="950428"/>
                </a:cxn>
                <a:cxn ang="0">
                  <a:pos x="151310" y="1020519"/>
                </a:cxn>
                <a:cxn ang="0">
                  <a:pos x="98071" y="1020519"/>
                </a:cxn>
                <a:cxn ang="0">
                  <a:pos x="30822" y="580350"/>
                </a:cxn>
                <a:cxn ang="0">
                  <a:pos x="397890" y="0"/>
                </a:cxn>
                <a:cxn ang="0">
                  <a:pos x="739741" y="199057"/>
                </a:cxn>
              </a:cxnLst>
              <a:rect l="0" t="0" r="0" b="0"/>
              <a:pathLst>
                <a:path w="264" h="364">
                  <a:moveTo>
                    <a:pt x="264" y="71"/>
                  </a:moveTo>
                  <a:cubicBezTo>
                    <a:pt x="264" y="71"/>
                    <a:pt x="260" y="185"/>
                    <a:pt x="134" y="174"/>
                  </a:cubicBezTo>
                  <a:cubicBezTo>
                    <a:pt x="36" y="166"/>
                    <a:pt x="58" y="286"/>
                    <a:pt x="72" y="339"/>
                  </a:cubicBezTo>
                  <a:cubicBezTo>
                    <a:pt x="75" y="351"/>
                    <a:pt x="66" y="363"/>
                    <a:pt x="54" y="364"/>
                  </a:cubicBezTo>
                  <a:cubicBezTo>
                    <a:pt x="35" y="364"/>
                    <a:pt x="35" y="364"/>
                    <a:pt x="35" y="364"/>
                  </a:cubicBezTo>
                  <a:cubicBezTo>
                    <a:pt x="26" y="331"/>
                    <a:pt x="17" y="281"/>
                    <a:pt x="11" y="207"/>
                  </a:cubicBezTo>
                  <a:cubicBezTo>
                    <a:pt x="0" y="68"/>
                    <a:pt x="92" y="18"/>
                    <a:pt x="142" y="0"/>
                  </a:cubicBezTo>
                  <a:cubicBezTo>
                    <a:pt x="212" y="19"/>
                    <a:pt x="264" y="71"/>
                    <a:pt x="264" y="71"/>
                  </a:cubicBezTo>
                  <a:close/>
                </a:path>
              </a:pathLst>
            </a:custGeom>
            <a:solidFill>
              <a:srgbClr val="3C96E6"/>
            </a:solidFill>
            <a:ln w="9525">
              <a:noFill/>
            </a:ln>
          </p:spPr>
          <p:txBody>
            <a:bodyPr/>
            <a:lstStyle/>
            <a:p>
              <a:endParaRPr lang="zh-CN" altLang="en-US"/>
            </a:p>
          </p:txBody>
        </p:sp>
        <p:sp>
          <p:nvSpPr>
            <p:cNvPr id="3117" name="íṡḷîdè"/>
            <p:cNvSpPr/>
            <p:nvPr/>
          </p:nvSpPr>
          <p:spPr>
            <a:xfrm>
              <a:off x="7292005" y="3196143"/>
              <a:ext cx="132289" cy="56695"/>
            </a:xfrm>
            <a:custGeom>
              <a:avLst/>
              <a:gdLst/>
              <a:ahLst/>
              <a:cxnLst>
                <a:cxn ang="0">
                  <a:pos x="0" y="0"/>
                </a:cxn>
                <a:cxn ang="0">
                  <a:pos x="11258" y="17008"/>
                </a:cxn>
                <a:cxn ang="0">
                  <a:pos x="98513" y="31182"/>
                </a:cxn>
                <a:cxn ang="0">
                  <a:pos x="132289" y="0"/>
                </a:cxn>
                <a:cxn ang="0">
                  <a:pos x="0" y="0"/>
                </a:cxn>
              </a:cxnLst>
              <a:rect l="0" t="0" r="0" b="0"/>
              <a:pathLst>
                <a:path w="47" h="20">
                  <a:moveTo>
                    <a:pt x="0" y="0"/>
                  </a:moveTo>
                  <a:cubicBezTo>
                    <a:pt x="4" y="6"/>
                    <a:pt x="4" y="6"/>
                    <a:pt x="4" y="6"/>
                  </a:cubicBezTo>
                  <a:cubicBezTo>
                    <a:pt x="10" y="17"/>
                    <a:pt x="25" y="20"/>
                    <a:pt x="35" y="11"/>
                  </a:cubicBezTo>
                  <a:cubicBezTo>
                    <a:pt x="47" y="0"/>
                    <a:pt x="47" y="0"/>
                    <a:pt x="47" y="0"/>
                  </a:cubicBezTo>
                  <a:lnTo>
                    <a:pt x="0" y="0"/>
                  </a:lnTo>
                  <a:close/>
                </a:path>
              </a:pathLst>
            </a:custGeom>
            <a:solidFill>
              <a:srgbClr val="FF7465"/>
            </a:solidFill>
            <a:ln w="9525">
              <a:noFill/>
            </a:ln>
          </p:spPr>
          <p:txBody>
            <a:bodyPr/>
            <a:lstStyle/>
            <a:p>
              <a:endParaRPr lang="zh-CN" altLang="en-US"/>
            </a:p>
          </p:txBody>
        </p:sp>
        <p:sp>
          <p:nvSpPr>
            <p:cNvPr id="3118" name="íşļîḋè"/>
            <p:cNvSpPr/>
            <p:nvPr/>
          </p:nvSpPr>
          <p:spPr>
            <a:xfrm>
              <a:off x="7190764" y="3016608"/>
              <a:ext cx="87743" cy="45896"/>
            </a:xfrm>
            <a:custGeom>
              <a:avLst/>
              <a:gdLst/>
              <a:ahLst/>
              <a:cxnLst>
                <a:cxn ang="0">
                  <a:pos x="0" y="45896"/>
                </a:cxn>
                <a:cxn ang="0">
                  <a:pos x="78293" y="0"/>
                </a:cxn>
                <a:cxn ang="0">
                  <a:pos x="87743" y="28347"/>
                </a:cxn>
                <a:cxn ang="0">
                  <a:pos x="0" y="45896"/>
                </a:cxn>
              </a:cxnLst>
              <a:rect l="0" t="0" r="0" b="0"/>
              <a:pathLst>
                <a:path w="65" h="34">
                  <a:moveTo>
                    <a:pt x="0" y="34"/>
                  </a:moveTo>
                  <a:lnTo>
                    <a:pt x="58" y="0"/>
                  </a:lnTo>
                  <a:lnTo>
                    <a:pt x="65" y="21"/>
                  </a:lnTo>
                  <a:lnTo>
                    <a:pt x="0" y="34"/>
                  </a:lnTo>
                  <a:close/>
                </a:path>
              </a:pathLst>
            </a:custGeom>
            <a:solidFill>
              <a:srgbClr val="FFFFFF"/>
            </a:solidFill>
            <a:ln w="9525">
              <a:noFill/>
            </a:ln>
          </p:spPr>
          <p:txBody>
            <a:bodyPr/>
            <a:lstStyle/>
            <a:p>
              <a:endParaRPr lang="zh-CN" altLang="en-US"/>
            </a:p>
          </p:txBody>
        </p:sp>
        <p:sp>
          <p:nvSpPr>
            <p:cNvPr id="3119" name="î$lîďé"/>
            <p:cNvSpPr/>
            <p:nvPr/>
          </p:nvSpPr>
          <p:spPr>
            <a:xfrm>
              <a:off x="7706423" y="3386478"/>
              <a:ext cx="454914" cy="535908"/>
            </a:xfrm>
            <a:custGeom>
              <a:avLst/>
              <a:gdLst/>
              <a:ahLst/>
              <a:cxnLst>
                <a:cxn ang="0">
                  <a:pos x="449297" y="0"/>
                </a:cxn>
                <a:cxn ang="0">
                  <a:pos x="275194" y="429287"/>
                </a:cxn>
                <a:cxn ang="0">
                  <a:pos x="241497" y="434899"/>
                </a:cxn>
                <a:cxn ang="0">
                  <a:pos x="14040" y="249716"/>
                </a:cxn>
                <a:cxn ang="0">
                  <a:pos x="0" y="263745"/>
                </a:cxn>
                <a:cxn ang="0">
                  <a:pos x="123556" y="474180"/>
                </a:cxn>
                <a:cxn ang="0">
                  <a:pos x="109516" y="491015"/>
                </a:cxn>
                <a:cxn ang="0">
                  <a:pos x="247113" y="535908"/>
                </a:cxn>
                <a:cxn ang="0">
                  <a:pos x="249921" y="535908"/>
                </a:cxn>
                <a:cxn ang="0">
                  <a:pos x="452105" y="109426"/>
                </a:cxn>
                <a:cxn ang="0">
                  <a:pos x="449297" y="0"/>
                </a:cxn>
              </a:cxnLst>
              <a:rect l="0" t="0" r="0" b="0"/>
              <a:pathLst>
                <a:path w="162" h="191">
                  <a:moveTo>
                    <a:pt x="160" y="0"/>
                  </a:moveTo>
                  <a:cubicBezTo>
                    <a:pt x="160" y="3"/>
                    <a:pt x="162" y="133"/>
                    <a:pt x="98" y="153"/>
                  </a:cubicBezTo>
                  <a:cubicBezTo>
                    <a:pt x="94" y="155"/>
                    <a:pt x="90" y="155"/>
                    <a:pt x="86" y="155"/>
                  </a:cubicBezTo>
                  <a:cubicBezTo>
                    <a:pt x="55" y="155"/>
                    <a:pt x="26" y="122"/>
                    <a:pt x="5" y="89"/>
                  </a:cubicBezTo>
                  <a:cubicBezTo>
                    <a:pt x="4" y="91"/>
                    <a:pt x="2" y="92"/>
                    <a:pt x="0" y="94"/>
                  </a:cubicBezTo>
                  <a:cubicBezTo>
                    <a:pt x="10" y="137"/>
                    <a:pt x="44" y="169"/>
                    <a:pt x="44" y="169"/>
                  </a:cubicBezTo>
                  <a:cubicBezTo>
                    <a:pt x="44" y="169"/>
                    <a:pt x="42" y="171"/>
                    <a:pt x="39" y="175"/>
                  </a:cubicBezTo>
                  <a:cubicBezTo>
                    <a:pt x="53" y="185"/>
                    <a:pt x="70" y="191"/>
                    <a:pt x="88" y="191"/>
                  </a:cubicBezTo>
                  <a:cubicBezTo>
                    <a:pt x="88" y="191"/>
                    <a:pt x="89" y="191"/>
                    <a:pt x="89" y="191"/>
                  </a:cubicBezTo>
                  <a:cubicBezTo>
                    <a:pt x="149" y="190"/>
                    <a:pt x="161" y="107"/>
                    <a:pt x="161" y="39"/>
                  </a:cubicBezTo>
                  <a:cubicBezTo>
                    <a:pt x="161" y="25"/>
                    <a:pt x="160" y="12"/>
                    <a:pt x="160" y="0"/>
                  </a:cubicBezTo>
                </a:path>
              </a:pathLst>
            </a:custGeom>
            <a:solidFill>
              <a:srgbClr val="FB6559"/>
            </a:solidFill>
            <a:ln w="9525">
              <a:noFill/>
            </a:ln>
          </p:spPr>
          <p:txBody>
            <a:bodyPr/>
            <a:lstStyle/>
            <a:p>
              <a:endParaRPr lang="zh-CN" altLang="en-US"/>
            </a:p>
          </p:txBody>
        </p:sp>
        <p:sp>
          <p:nvSpPr>
            <p:cNvPr id="3120" name="iṡļïḑè"/>
            <p:cNvSpPr/>
            <p:nvPr/>
          </p:nvSpPr>
          <p:spPr>
            <a:xfrm>
              <a:off x="7701023" y="3602461"/>
              <a:ext cx="20249" cy="48596"/>
            </a:xfrm>
            <a:custGeom>
              <a:avLst/>
              <a:gdLst/>
              <a:ahLst/>
              <a:cxnLst>
                <a:cxn ang="0">
                  <a:pos x="0" y="0"/>
                </a:cxn>
                <a:cxn ang="0">
                  <a:pos x="0" y="0"/>
                </a:cxn>
                <a:cxn ang="0">
                  <a:pos x="5785" y="48596"/>
                </a:cxn>
                <a:cxn ang="0">
                  <a:pos x="5785" y="48596"/>
                </a:cxn>
                <a:cxn ang="0">
                  <a:pos x="20249" y="34303"/>
                </a:cxn>
                <a:cxn ang="0">
                  <a:pos x="20249" y="34303"/>
                </a:cxn>
                <a:cxn ang="0">
                  <a:pos x="0" y="0"/>
                </a:cxn>
                <a:cxn ang="0">
                  <a:pos x="0" y="0"/>
                </a:cxn>
              </a:cxnLst>
              <a:rect l="0" t="0" r="0" b="0"/>
              <a:pathLst>
                <a:path w="7" h="17">
                  <a:moveTo>
                    <a:pt x="0" y="0"/>
                  </a:moveTo>
                  <a:cubicBezTo>
                    <a:pt x="0" y="0"/>
                    <a:pt x="0" y="0"/>
                    <a:pt x="0" y="0"/>
                  </a:cubicBezTo>
                  <a:cubicBezTo>
                    <a:pt x="0" y="6"/>
                    <a:pt x="1" y="11"/>
                    <a:pt x="2" y="17"/>
                  </a:cubicBezTo>
                  <a:cubicBezTo>
                    <a:pt x="2" y="17"/>
                    <a:pt x="2" y="17"/>
                    <a:pt x="2" y="17"/>
                  </a:cubicBezTo>
                  <a:cubicBezTo>
                    <a:pt x="4" y="15"/>
                    <a:pt x="6" y="14"/>
                    <a:pt x="7" y="12"/>
                  </a:cubicBezTo>
                  <a:cubicBezTo>
                    <a:pt x="7" y="12"/>
                    <a:pt x="7" y="12"/>
                    <a:pt x="7" y="12"/>
                  </a:cubicBezTo>
                  <a:cubicBezTo>
                    <a:pt x="5" y="8"/>
                    <a:pt x="2" y="4"/>
                    <a:pt x="0" y="0"/>
                  </a:cubicBezTo>
                  <a:cubicBezTo>
                    <a:pt x="0" y="0"/>
                    <a:pt x="0" y="0"/>
                    <a:pt x="0" y="0"/>
                  </a:cubicBezTo>
                </a:path>
              </a:pathLst>
            </a:custGeom>
            <a:solidFill>
              <a:srgbClr val="FBB561"/>
            </a:solidFill>
            <a:ln w="9525">
              <a:noFill/>
            </a:ln>
          </p:spPr>
          <p:txBody>
            <a:bodyPr/>
            <a:lstStyle/>
            <a:p>
              <a:endParaRPr lang="zh-CN" altLang="en-US"/>
            </a:p>
          </p:txBody>
        </p:sp>
        <p:sp>
          <p:nvSpPr>
            <p:cNvPr id="3121" name="îṡľiḓé"/>
            <p:cNvSpPr/>
            <p:nvPr/>
          </p:nvSpPr>
          <p:spPr>
            <a:xfrm>
              <a:off x="7633528" y="3471521"/>
              <a:ext cx="197084" cy="425217"/>
            </a:xfrm>
            <a:custGeom>
              <a:avLst/>
              <a:gdLst/>
              <a:ahLst/>
              <a:cxnLst>
                <a:cxn ang="0">
                  <a:pos x="0" y="0"/>
                </a:cxn>
                <a:cxn ang="0">
                  <a:pos x="22523" y="187431"/>
                </a:cxn>
                <a:cxn ang="0">
                  <a:pos x="28154" y="212608"/>
                </a:cxn>
                <a:cxn ang="0">
                  <a:pos x="76018" y="360874"/>
                </a:cxn>
                <a:cxn ang="0">
                  <a:pos x="166113" y="425217"/>
                </a:cxn>
                <a:cxn ang="0">
                  <a:pos x="183006" y="405634"/>
                </a:cxn>
                <a:cxn ang="0">
                  <a:pos x="183006" y="405634"/>
                </a:cxn>
                <a:cxn ang="0">
                  <a:pos x="197084" y="388849"/>
                </a:cxn>
                <a:cxn ang="0">
                  <a:pos x="73202" y="179038"/>
                </a:cxn>
                <a:cxn ang="0">
                  <a:pos x="73202" y="179038"/>
                </a:cxn>
                <a:cxn ang="0">
                  <a:pos x="67571" y="131481"/>
                </a:cxn>
                <a:cxn ang="0">
                  <a:pos x="67571" y="131481"/>
                </a:cxn>
                <a:cxn ang="0">
                  <a:pos x="0" y="0"/>
                </a:cxn>
              </a:cxnLst>
              <a:rect l="0" t="0" r="0" b="0"/>
              <a:pathLst>
                <a:path w="70" h="152">
                  <a:moveTo>
                    <a:pt x="0" y="0"/>
                  </a:moveTo>
                  <a:cubicBezTo>
                    <a:pt x="0" y="23"/>
                    <a:pt x="4" y="47"/>
                    <a:pt x="8" y="67"/>
                  </a:cubicBezTo>
                  <a:cubicBezTo>
                    <a:pt x="9" y="70"/>
                    <a:pt x="10" y="73"/>
                    <a:pt x="10" y="76"/>
                  </a:cubicBezTo>
                  <a:cubicBezTo>
                    <a:pt x="18" y="107"/>
                    <a:pt x="27" y="129"/>
                    <a:pt x="27" y="129"/>
                  </a:cubicBezTo>
                  <a:cubicBezTo>
                    <a:pt x="27" y="129"/>
                    <a:pt x="40" y="140"/>
                    <a:pt x="59" y="152"/>
                  </a:cubicBezTo>
                  <a:cubicBezTo>
                    <a:pt x="62" y="149"/>
                    <a:pt x="64" y="147"/>
                    <a:pt x="65" y="145"/>
                  </a:cubicBezTo>
                  <a:cubicBezTo>
                    <a:pt x="65" y="145"/>
                    <a:pt x="65" y="145"/>
                    <a:pt x="65" y="145"/>
                  </a:cubicBezTo>
                  <a:cubicBezTo>
                    <a:pt x="68" y="141"/>
                    <a:pt x="70" y="139"/>
                    <a:pt x="70" y="139"/>
                  </a:cubicBezTo>
                  <a:cubicBezTo>
                    <a:pt x="70" y="139"/>
                    <a:pt x="36" y="107"/>
                    <a:pt x="26" y="64"/>
                  </a:cubicBezTo>
                  <a:cubicBezTo>
                    <a:pt x="26" y="64"/>
                    <a:pt x="26" y="64"/>
                    <a:pt x="26" y="64"/>
                  </a:cubicBezTo>
                  <a:cubicBezTo>
                    <a:pt x="25" y="58"/>
                    <a:pt x="24" y="53"/>
                    <a:pt x="24" y="47"/>
                  </a:cubicBezTo>
                  <a:cubicBezTo>
                    <a:pt x="24" y="47"/>
                    <a:pt x="24" y="47"/>
                    <a:pt x="24" y="47"/>
                  </a:cubicBezTo>
                  <a:cubicBezTo>
                    <a:pt x="9" y="22"/>
                    <a:pt x="0" y="0"/>
                    <a:pt x="0" y="0"/>
                  </a:cubicBezTo>
                </a:path>
              </a:pathLst>
            </a:custGeom>
            <a:solidFill>
              <a:srgbClr val="FBB561"/>
            </a:solidFill>
            <a:ln w="9525">
              <a:noFill/>
            </a:ln>
          </p:spPr>
          <p:txBody>
            <a:bodyPr/>
            <a:lstStyle/>
            <a:p>
              <a:endParaRPr lang="zh-CN" altLang="en-US"/>
            </a:p>
          </p:txBody>
        </p:sp>
        <p:sp>
          <p:nvSpPr>
            <p:cNvPr id="3122" name="í$1iḓe"/>
            <p:cNvSpPr/>
            <p:nvPr/>
          </p:nvSpPr>
          <p:spPr>
            <a:xfrm>
              <a:off x="6914035" y="3815744"/>
              <a:ext cx="1123111" cy="1051567"/>
            </a:xfrm>
            <a:custGeom>
              <a:avLst/>
              <a:gdLst/>
              <a:ahLst/>
              <a:cxnLst>
                <a:cxn ang="0">
                  <a:pos x="999876" y="451472"/>
                </a:cxn>
                <a:cxn ang="0">
                  <a:pos x="593764" y="630940"/>
                </a:cxn>
                <a:cxn ang="0">
                  <a:pos x="635776" y="1006700"/>
                </a:cxn>
                <a:cxn ang="0">
                  <a:pos x="602166" y="1051567"/>
                </a:cxn>
                <a:cxn ang="0">
                  <a:pos x="431319" y="1051567"/>
                </a:cxn>
                <a:cxn ang="0">
                  <a:pos x="406112" y="1040350"/>
                </a:cxn>
                <a:cxn ang="0">
                  <a:pos x="316487" y="159838"/>
                </a:cxn>
                <a:cxn ang="0">
                  <a:pos x="795420" y="16825"/>
                </a:cxn>
                <a:cxn ang="0">
                  <a:pos x="915853" y="44866"/>
                </a:cxn>
                <a:cxn ang="0">
                  <a:pos x="999876" y="451472"/>
                </a:cxn>
              </a:cxnLst>
              <a:rect l="0" t="0" r="0" b="0"/>
              <a:pathLst>
                <a:path w="401" h="375">
                  <a:moveTo>
                    <a:pt x="357" y="161"/>
                  </a:moveTo>
                  <a:cubicBezTo>
                    <a:pt x="313" y="233"/>
                    <a:pt x="232" y="173"/>
                    <a:pt x="212" y="225"/>
                  </a:cubicBezTo>
                  <a:cubicBezTo>
                    <a:pt x="197" y="264"/>
                    <a:pt x="216" y="329"/>
                    <a:pt x="227" y="359"/>
                  </a:cubicBezTo>
                  <a:cubicBezTo>
                    <a:pt x="230" y="367"/>
                    <a:pt x="224" y="375"/>
                    <a:pt x="215" y="375"/>
                  </a:cubicBezTo>
                  <a:cubicBezTo>
                    <a:pt x="154" y="375"/>
                    <a:pt x="154" y="375"/>
                    <a:pt x="154" y="375"/>
                  </a:cubicBezTo>
                  <a:cubicBezTo>
                    <a:pt x="150" y="375"/>
                    <a:pt x="147" y="374"/>
                    <a:pt x="145" y="371"/>
                  </a:cubicBezTo>
                  <a:cubicBezTo>
                    <a:pt x="121" y="341"/>
                    <a:pt x="0" y="176"/>
                    <a:pt x="113" y="57"/>
                  </a:cubicBezTo>
                  <a:cubicBezTo>
                    <a:pt x="166" y="1"/>
                    <a:pt x="238" y="0"/>
                    <a:pt x="284" y="6"/>
                  </a:cubicBezTo>
                  <a:cubicBezTo>
                    <a:pt x="310" y="10"/>
                    <a:pt x="327" y="16"/>
                    <a:pt x="327" y="16"/>
                  </a:cubicBezTo>
                  <a:cubicBezTo>
                    <a:pt x="327" y="16"/>
                    <a:pt x="401" y="89"/>
                    <a:pt x="357" y="161"/>
                  </a:cubicBezTo>
                  <a:close/>
                </a:path>
              </a:pathLst>
            </a:custGeom>
            <a:solidFill>
              <a:srgbClr val="46A8FA"/>
            </a:solidFill>
            <a:ln w="9525">
              <a:noFill/>
            </a:ln>
          </p:spPr>
          <p:txBody>
            <a:bodyPr/>
            <a:lstStyle/>
            <a:p>
              <a:endParaRPr lang="zh-CN" altLang="en-US"/>
            </a:p>
          </p:txBody>
        </p:sp>
        <p:sp>
          <p:nvSpPr>
            <p:cNvPr id="3123" name="îṧḷiḋé"/>
            <p:cNvSpPr/>
            <p:nvPr/>
          </p:nvSpPr>
          <p:spPr>
            <a:xfrm>
              <a:off x="7292005" y="3833292"/>
              <a:ext cx="745141" cy="1034018"/>
            </a:xfrm>
            <a:custGeom>
              <a:avLst/>
              <a:gdLst/>
              <a:ahLst/>
              <a:cxnLst>
                <a:cxn ang="0">
                  <a:pos x="621884" y="434343"/>
                </a:cxn>
                <a:cxn ang="0">
                  <a:pos x="215698" y="613685"/>
                </a:cxn>
                <a:cxn ang="0">
                  <a:pos x="257717" y="989182"/>
                </a:cxn>
                <a:cxn ang="0">
                  <a:pos x="224102" y="1034018"/>
                </a:cxn>
                <a:cxn ang="0">
                  <a:pos x="168076" y="1034018"/>
                </a:cxn>
                <a:cxn ang="0">
                  <a:pos x="84038" y="714565"/>
                </a:cxn>
                <a:cxn ang="0">
                  <a:pos x="453807" y="311046"/>
                </a:cxn>
                <a:cxn ang="0">
                  <a:pos x="417391" y="0"/>
                </a:cxn>
                <a:cxn ang="0">
                  <a:pos x="537846" y="28022"/>
                </a:cxn>
                <a:cxn ang="0">
                  <a:pos x="621884" y="434343"/>
                </a:cxn>
              </a:cxnLst>
              <a:rect l="0" t="0" r="0" b="0"/>
              <a:pathLst>
                <a:path w="266" h="369">
                  <a:moveTo>
                    <a:pt x="222" y="155"/>
                  </a:moveTo>
                  <a:cubicBezTo>
                    <a:pt x="178" y="227"/>
                    <a:pt x="97" y="167"/>
                    <a:pt x="77" y="219"/>
                  </a:cubicBezTo>
                  <a:cubicBezTo>
                    <a:pt x="62" y="258"/>
                    <a:pt x="81" y="323"/>
                    <a:pt x="92" y="353"/>
                  </a:cubicBezTo>
                  <a:cubicBezTo>
                    <a:pt x="95" y="361"/>
                    <a:pt x="89" y="369"/>
                    <a:pt x="80" y="369"/>
                  </a:cubicBezTo>
                  <a:cubicBezTo>
                    <a:pt x="60" y="369"/>
                    <a:pt x="60" y="369"/>
                    <a:pt x="60" y="369"/>
                  </a:cubicBezTo>
                  <a:cubicBezTo>
                    <a:pt x="49" y="343"/>
                    <a:pt x="38" y="306"/>
                    <a:pt x="30" y="255"/>
                  </a:cubicBezTo>
                  <a:cubicBezTo>
                    <a:pt x="0" y="82"/>
                    <a:pt x="125" y="168"/>
                    <a:pt x="162" y="111"/>
                  </a:cubicBezTo>
                  <a:cubicBezTo>
                    <a:pt x="189" y="69"/>
                    <a:pt x="165" y="23"/>
                    <a:pt x="149" y="0"/>
                  </a:cubicBezTo>
                  <a:cubicBezTo>
                    <a:pt x="175" y="4"/>
                    <a:pt x="192" y="10"/>
                    <a:pt x="192" y="10"/>
                  </a:cubicBezTo>
                  <a:cubicBezTo>
                    <a:pt x="192" y="10"/>
                    <a:pt x="266" y="83"/>
                    <a:pt x="222" y="155"/>
                  </a:cubicBezTo>
                  <a:close/>
                </a:path>
              </a:pathLst>
            </a:custGeom>
            <a:solidFill>
              <a:srgbClr val="3C96E6"/>
            </a:solidFill>
            <a:ln w="9525">
              <a:noFill/>
            </a:ln>
          </p:spPr>
          <p:txBody>
            <a:bodyPr/>
            <a:lstStyle/>
            <a:p>
              <a:endParaRPr lang="zh-CN" altLang="en-US"/>
            </a:p>
          </p:txBody>
        </p:sp>
        <p:sp>
          <p:nvSpPr>
            <p:cNvPr id="3124" name="íŝľídê"/>
            <p:cNvSpPr/>
            <p:nvPr/>
          </p:nvSpPr>
          <p:spPr>
            <a:xfrm>
              <a:off x="4516626" y="1774706"/>
              <a:ext cx="276728" cy="382020"/>
            </a:xfrm>
            <a:custGeom>
              <a:avLst/>
              <a:gdLst/>
              <a:ahLst/>
              <a:cxnLst>
                <a:cxn ang="0">
                  <a:pos x="232004" y="70224"/>
                </a:cxn>
                <a:cxn ang="0">
                  <a:pos x="262751" y="123594"/>
                </a:cxn>
                <a:cxn ang="0">
                  <a:pos x="245980" y="202245"/>
                </a:cxn>
                <a:cxn ang="0">
                  <a:pos x="201256" y="342694"/>
                </a:cxn>
                <a:cxn ang="0">
                  <a:pos x="53109" y="112358"/>
                </a:cxn>
                <a:cxn ang="0">
                  <a:pos x="232004" y="70224"/>
                </a:cxn>
              </a:cxnLst>
              <a:rect l="0" t="0" r="0" b="0"/>
              <a:pathLst>
                <a:path w="99" h="136">
                  <a:moveTo>
                    <a:pt x="83" y="25"/>
                  </a:moveTo>
                  <a:cubicBezTo>
                    <a:pt x="89" y="30"/>
                    <a:pt x="93" y="37"/>
                    <a:pt x="94" y="44"/>
                  </a:cubicBezTo>
                  <a:cubicBezTo>
                    <a:pt x="95" y="50"/>
                    <a:pt x="81" y="63"/>
                    <a:pt x="88" y="72"/>
                  </a:cubicBezTo>
                  <a:cubicBezTo>
                    <a:pt x="99" y="88"/>
                    <a:pt x="81" y="116"/>
                    <a:pt x="72" y="122"/>
                  </a:cubicBezTo>
                  <a:cubicBezTo>
                    <a:pt x="51" y="136"/>
                    <a:pt x="0" y="94"/>
                    <a:pt x="19" y="40"/>
                  </a:cubicBezTo>
                  <a:cubicBezTo>
                    <a:pt x="33" y="0"/>
                    <a:pt x="66" y="12"/>
                    <a:pt x="83" y="25"/>
                  </a:cubicBezTo>
                  <a:close/>
                </a:path>
              </a:pathLst>
            </a:custGeom>
            <a:solidFill>
              <a:srgbClr val="FF7465"/>
            </a:solidFill>
            <a:ln w="9525">
              <a:noFill/>
            </a:ln>
          </p:spPr>
          <p:txBody>
            <a:bodyPr/>
            <a:lstStyle/>
            <a:p>
              <a:endParaRPr lang="zh-CN" altLang="en-US"/>
            </a:p>
          </p:txBody>
        </p:sp>
        <p:sp>
          <p:nvSpPr>
            <p:cNvPr id="3125" name="iṡlíďê"/>
            <p:cNvSpPr/>
            <p:nvPr/>
          </p:nvSpPr>
          <p:spPr>
            <a:xfrm>
              <a:off x="4608418" y="1763907"/>
              <a:ext cx="306426" cy="171437"/>
            </a:xfrm>
            <a:custGeom>
              <a:avLst/>
              <a:gdLst/>
              <a:ahLst/>
              <a:cxnLst>
                <a:cxn ang="0">
                  <a:pos x="0" y="61829"/>
                </a:cxn>
                <a:cxn ang="0">
                  <a:pos x="230522" y="129280"/>
                </a:cxn>
                <a:cxn ang="0">
                  <a:pos x="219277" y="36535"/>
                </a:cxn>
                <a:cxn ang="0">
                  <a:pos x="163052" y="61829"/>
                </a:cxn>
                <a:cxn ang="0">
                  <a:pos x="0" y="61829"/>
                </a:cxn>
              </a:cxnLst>
              <a:rect l="0" t="0" r="0" b="0"/>
              <a:pathLst>
                <a:path w="109" h="61">
                  <a:moveTo>
                    <a:pt x="0" y="22"/>
                  </a:moveTo>
                  <a:cubicBezTo>
                    <a:pt x="0" y="22"/>
                    <a:pt x="54" y="61"/>
                    <a:pt x="82" y="46"/>
                  </a:cubicBezTo>
                  <a:cubicBezTo>
                    <a:pt x="109" y="30"/>
                    <a:pt x="78" y="13"/>
                    <a:pt x="78" y="13"/>
                  </a:cubicBezTo>
                  <a:cubicBezTo>
                    <a:pt x="78" y="13"/>
                    <a:pt x="78" y="28"/>
                    <a:pt x="58" y="22"/>
                  </a:cubicBezTo>
                  <a:cubicBezTo>
                    <a:pt x="39" y="15"/>
                    <a:pt x="15" y="0"/>
                    <a:pt x="0" y="22"/>
                  </a:cubicBezTo>
                  <a:close/>
                </a:path>
              </a:pathLst>
            </a:custGeom>
            <a:solidFill>
              <a:srgbClr val="002240"/>
            </a:solidFill>
            <a:ln w="9525">
              <a:noFill/>
            </a:ln>
          </p:spPr>
          <p:txBody>
            <a:bodyPr/>
            <a:lstStyle/>
            <a:p>
              <a:endParaRPr lang="zh-CN" altLang="en-US"/>
            </a:p>
          </p:txBody>
        </p:sp>
        <p:sp>
          <p:nvSpPr>
            <p:cNvPr id="3126" name="îṣḻidé"/>
            <p:cNvSpPr/>
            <p:nvPr/>
          </p:nvSpPr>
          <p:spPr>
            <a:xfrm>
              <a:off x="4519325" y="1774706"/>
              <a:ext cx="125540" cy="218683"/>
            </a:xfrm>
            <a:custGeom>
              <a:avLst/>
              <a:gdLst/>
              <a:ahLst/>
              <a:cxnLst>
                <a:cxn ang="0">
                  <a:pos x="125540" y="39250"/>
                </a:cxn>
                <a:cxn ang="0">
                  <a:pos x="47426" y="30839"/>
                </a:cxn>
                <a:cxn ang="0">
                  <a:pos x="41846" y="218683"/>
                </a:cxn>
                <a:cxn ang="0">
                  <a:pos x="125540" y="39250"/>
                </a:cxn>
              </a:cxnLst>
              <a:rect l="0" t="0" r="0" b="0"/>
              <a:pathLst>
                <a:path w="45" h="78">
                  <a:moveTo>
                    <a:pt x="45" y="14"/>
                  </a:moveTo>
                  <a:cubicBezTo>
                    <a:pt x="45" y="14"/>
                    <a:pt x="34" y="0"/>
                    <a:pt x="17" y="11"/>
                  </a:cubicBezTo>
                  <a:cubicBezTo>
                    <a:pt x="0" y="22"/>
                    <a:pt x="3" y="60"/>
                    <a:pt x="15" y="78"/>
                  </a:cubicBezTo>
                  <a:cubicBezTo>
                    <a:pt x="15" y="78"/>
                    <a:pt x="16" y="24"/>
                    <a:pt x="45" y="14"/>
                  </a:cubicBezTo>
                  <a:close/>
                </a:path>
              </a:pathLst>
            </a:custGeom>
            <a:solidFill>
              <a:srgbClr val="002240"/>
            </a:solidFill>
            <a:ln w="9525">
              <a:noFill/>
            </a:ln>
          </p:spPr>
          <p:txBody>
            <a:bodyPr/>
            <a:lstStyle/>
            <a:p>
              <a:endParaRPr lang="zh-CN" altLang="en-US"/>
            </a:p>
          </p:txBody>
        </p:sp>
        <p:sp>
          <p:nvSpPr>
            <p:cNvPr id="3127" name="ïś1iḍe"/>
            <p:cNvSpPr/>
            <p:nvPr/>
          </p:nvSpPr>
          <p:spPr>
            <a:xfrm>
              <a:off x="4555773" y="1808453"/>
              <a:ext cx="112042" cy="168737"/>
            </a:xfrm>
            <a:custGeom>
              <a:avLst/>
              <a:gdLst/>
              <a:ahLst/>
              <a:cxnLst>
                <a:cxn ang="0">
                  <a:pos x="112042" y="36559"/>
                </a:cxn>
                <a:cxn ang="0">
                  <a:pos x="47617" y="101242"/>
                </a:cxn>
                <a:cxn ang="0">
                  <a:pos x="11204" y="168737"/>
                </a:cxn>
                <a:cxn ang="0">
                  <a:pos x="11204" y="126552"/>
                </a:cxn>
                <a:cxn ang="0">
                  <a:pos x="5602" y="109679"/>
                </a:cxn>
                <a:cxn ang="0">
                  <a:pos x="72827" y="5624"/>
                </a:cxn>
                <a:cxn ang="0">
                  <a:pos x="112042" y="36559"/>
                </a:cxn>
              </a:cxnLst>
              <a:rect l="0" t="0" r="0" b="0"/>
              <a:pathLst>
                <a:path w="40" h="60">
                  <a:moveTo>
                    <a:pt x="40" y="13"/>
                  </a:moveTo>
                  <a:cubicBezTo>
                    <a:pt x="40" y="13"/>
                    <a:pt x="30" y="30"/>
                    <a:pt x="17" y="36"/>
                  </a:cubicBezTo>
                  <a:cubicBezTo>
                    <a:pt x="17" y="36"/>
                    <a:pt x="17" y="60"/>
                    <a:pt x="4" y="60"/>
                  </a:cubicBezTo>
                  <a:cubicBezTo>
                    <a:pt x="4" y="60"/>
                    <a:pt x="8" y="55"/>
                    <a:pt x="4" y="45"/>
                  </a:cubicBezTo>
                  <a:cubicBezTo>
                    <a:pt x="3" y="43"/>
                    <a:pt x="3" y="41"/>
                    <a:pt x="2" y="39"/>
                  </a:cubicBezTo>
                  <a:cubicBezTo>
                    <a:pt x="0" y="25"/>
                    <a:pt x="12" y="0"/>
                    <a:pt x="26" y="2"/>
                  </a:cubicBezTo>
                  <a:cubicBezTo>
                    <a:pt x="39" y="4"/>
                    <a:pt x="40" y="13"/>
                    <a:pt x="40" y="13"/>
                  </a:cubicBezTo>
                  <a:close/>
                </a:path>
              </a:pathLst>
            </a:custGeom>
            <a:solidFill>
              <a:srgbClr val="002240"/>
            </a:solidFill>
            <a:ln w="9525">
              <a:noFill/>
            </a:ln>
          </p:spPr>
          <p:txBody>
            <a:bodyPr/>
            <a:lstStyle/>
            <a:p>
              <a:endParaRPr lang="zh-CN" altLang="en-US"/>
            </a:p>
          </p:txBody>
        </p:sp>
        <p:sp>
          <p:nvSpPr>
            <p:cNvPr id="3128" name="íṡľide"/>
            <p:cNvSpPr/>
            <p:nvPr/>
          </p:nvSpPr>
          <p:spPr>
            <a:xfrm>
              <a:off x="4513926" y="1915095"/>
              <a:ext cx="52646" cy="82344"/>
            </a:xfrm>
            <a:custGeom>
              <a:avLst/>
              <a:gdLst/>
              <a:ahLst/>
              <a:cxnLst>
                <a:cxn ang="0">
                  <a:pos x="52646" y="82344"/>
                </a:cxn>
                <a:cxn ang="0">
                  <a:pos x="16625" y="62467"/>
                </a:cxn>
                <a:cxn ang="0">
                  <a:pos x="52646" y="19876"/>
                </a:cxn>
                <a:cxn ang="0">
                  <a:pos x="52646" y="82344"/>
                </a:cxn>
              </a:cxnLst>
              <a:rect l="0" t="0" r="0" b="0"/>
              <a:pathLst>
                <a:path w="19" h="29">
                  <a:moveTo>
                    <a:pt x="19" y="29"/>
                  </a:moveTo>
                  <a:cubicBezTo>
                    <a:pt x="19" y="29"/>
                    <a:pt x="10" y="29"/>
                    <a:pt x="6" y="22"/>
                  </a:cubicBezTo>
                  <a:cubicBezTo>
                    <a:pt x="0" y="8"/>
                    <a:pt x="15" y="0"/>
                    <a:pt x="19" y="7"/>
                  </a:cubicBezTo>
                  <a:lnTo>
                    <a:pt x="19" y="29"/>
                  </a:lnTo>
                  <a:close/>
                </a:path>
              </a:pathLst>
            </a:custGeom>
            <a:solidFill>
              <a:srgbClr val="FF7465"/>
            </a:solidFill>
            <a:ln w="9525">
              <a:noFill/>
            </a:ln>
          </p:spPr>
          <p:txBody>
            <a:bodyPr/>
            <a:lstStyle/>
            <a:p>
              <a:endParaRPr lang="zh-CN" altLang="en-US"/>
            </a:p>
          </p:txBody>
        </p:sp>
        <p:sp>
          <p:nvSpPr>
            <p:cNvPr id="3129" name="ïSlïḍê"/>
            <p:cNvSpPr/>
            <p:nvPr/>
          </p:nvSpPr>
          <p:spPr>
            <a:xfrm>
              <a:off x="4477479" y="1977190"/>
              <a:ext cx="190335" cy="244331"/>
            </a:xfrm>
            <a:custGeom>
              <a:avLst/>
              <a:gdLst/>
              <a:ahLst/>
              <a:cxnLst>
                <a:cxn ang="0">
                  <a:pos x="190335" y="103941"/>
                </a:cxn>
                <a:cxn ang="0">
                  <a:pos x="175486" y="137689"/>
                </a:cxn>
                <a:cxn ang="0">
                  <a:pos x="156587" y="179536"/>
                </a:cxn>
                <a:cxn ang="0">
                  <a:pos x="139039" y="215983"/>
                </a:cxn>
                <a:cxn ang="0">
                  <a:pos x="0" y="244331"/>
                </a:cxn>
                <a:cxn ang="0">
                  <a:pos x="83693" y="20248"/>
                </a:cxn>
                <a:cxn ang="0">
                  <a:pos x="83693" y="16198"/>
                </a:cxn>
                <a:cxn ang="0">
                  <a:pos x="89092" y="0"/>
                </a:cxn>
                <a:cxn ang="0">
                  <a:pos x="190335" y="103941"/>
                </a:cxn>
              </a:cxnLst>
              <a:rect l="0" t="0" r="0" b="0"/>
              <a:pathLst>
                <a:path w="141" h="181">
                  <a:moveTo>
                    <a:pt x="141" y="77"/>
                  </a:moveTo>
                  <a:lnTo>
                    <a:pt x="130" y="102"/>
                  </a:lnTo>
                  <a:lnTo>
                    <a:pt x="116" y="133"/>
                  </a:lnTo>
                  <a:lnTo>
                    <a:pt x="103" y="160"/>
                  </a:lnTo>
                  <a:lnTo>
                    <a:pt x="0" y="181"/>
                  </a:lnTo>
                  <a:lnTo>
                    <a:pt x="62" y="15"/>
                  </a:lnTo>
                  <a:lnTo>
                    <a:pt x="62" y="12"/>
                  </a:lnTo>
                  <a:lnTo>
                    <a:pt x="66" y="0"/>
                  </a:lnTo>
                  <a:lnTo>
                    <a:pt x="141" y="77"/>
                  </a:lnTo>
                  <a:close/>
                </a:path>
              </a:pathLst>
            </a:custGeom>
            <a:solidFill>
              <a:srgbClr val="FF7465"/>
            </a:solidFill>
            <a:ln w="9525">
              <a:noFill/>
            </a:ln>
          </p:spPr>
          <p:txBody>
            <a:bodyPr/>
            <a:lstStyle/>
            <a:p>
              <a:endParaRPr lang="zh-CN" altLang="en-US"/>
            </a:p>
          </p:txBody>
        </p:sp>
        <p:sp>
          <p:nvSpPr>
            <p:cNvPr id="3130" name="iṡlîďè"/>
            <p:cNvSpPr/>
            <p:nvPr/>
          </p:nvSpPr>
          <p:spPr>
            <a:xfrm>
              <a:off x="4667814" y="2027136"/>
              <a:ext cx="78294" cy="62095"/>
            </a:xfrm>
            <a:custGeom>
              <a:avLst/>
              <a:gdLst/>
              <a:ahLst/>
              <a:cxnLst>
                <a:cxn ang="0">
                  <a:pos x="0" y="0"/>
                </a:cxn>
                <a:cxn ang="0">
                  <a:pos x="39147" y="45160"/>
                </a:cxn>
                <a:cxn ang="0">
                  <a:pos x="78294" y="5645"/>
                </a:cxn>
                <a:cxn ang="0">
                  <a:pos x="0" y="0"/>
                </a:cxn>
              </a:cxnLst>
              <a:rect l="0" t="0" r="0" b="0"/>
              <a:pathLst>
                <a:path w="28" h="22">
                  <a:moveTo>
                    <a:pt x="0" y="0"/>
                  </a:moveTo>
                  <a:cubicBezTo>
                    <a:pt x="0" y="0"/>
                    <a:pt x="2" y="22"/>
                    <a:pt x="14" y="16"/>
                  </a:cubicBezTo>
                  <a:cubicBezTo>
                    <a:pt x="21" y="13"/>
                    <a:pt x="28" y="2"/>
                    <a:pt x="28" y="2"/>
                  </a:cubicBezTo>
                  <a:lnTo>
                    <a:pt x="0" y="0"/>
                  </a:lnTo>
                  <a:close/>
                </a:path>
              </a:pathLst>
            </a:custGeom>
            <a:solidFill>
              <a:srgbClr val="FFFFFF"/>
            </a:solidFill>
            <a:ln w="9525">
              <a:noFill/>
            </a:ln>
          </p:spPr>
          <p:txBody>
            <a:bodyPr/>
            <a:lstStyle/>
            <a:p>
              <a:endParaRPr lang="zh-CN" altLang="en-US"/>
            </a:p>
          </p:txBody>
        </p:sp>
        <p:sp>
          <p:nvSpPr>
            <p:cNvPr id="3131" name="íSliḑe"/>
            <p:cNvSpPr/>
            <p:nvPr/>
          </p:nvSpPr>
          <p:spPr>
            <a:xfrm>
              <a:off x="4659714" y="1940743"/>
              <a:ext cx="10799" cy="22949"/>
            </a:xfrm>
            <a:custGeom>
              <a:avLst/>
              <a:gdLst/>
              <a:ahLst/>
              <a:cxnLst>
                <a:cxn ang="0">
                  <a:pos x="10799" y="11474"/>
                </a:cxn>
                <a:cxn ang="0">
                  <a:pos x="5399" y="22949"/>
                </a:cxn>
                <a:cxn ang="0">
                  <a:pos x="2699" y="11474"/>
                </a:cxn>
                <a:cxn ang="0">
                  <a:pos x="8099" y="0"/>
                </a:cxn>
                <a:cxn ang="0">
                  <a:pos x="10799" y="11474"/>
                </a:cxn>
              </a:cxnLst>
              <a:rect l="0" t="0" r="0" b="0"/>
              <a:pathLst>
                <a:path w="4" h="8">
                  <a:moveTo>
                    <a:pt x="4" y="4"/>
                  </a:moveTo>
                  <a:cubicBezTo>
                    <a:pt x="4" y="6"/>
                    <a:pt x="3" y="8"/>
                    <a:pt x="2" y="8"/>
                  </a:cubicBezTo>
                  <a:cubicBezTo>
                    <a:pt x="1" y="8"/>
                    <a:pt x="0" y="6"/>
                    <a:pt x="1" y="4"/>
                  </a:cubicBezTo>
                  <a:cubicBezTo>
                    <a:pt x="1" y="1"/>
                    <a:pt x="2" y="0"/>
                    <a:pt x="3" y="0"/>
                  </a:cubicBezTo>
                  <a:cubicBezTo>
                    <a:pt x="4" y="0"/>
                    <a:pt x="4" y="2"/>
                    <a:pt x="4" y="4"/>
                  </a:cubicBezTo>
                  <a:close/>
                </a:path>
              </a:pathLst>
            </a:custGeom>
            <a:solidFill>
              <a:srgbClr val="002240"/>
            </a:solidFill>
            <a:ln w="9525">
              <a:noFill/>
            </a:ln>
          </p:spPr>
          <p:txBody>
            <a:bodyPr/>
            <a:lstStyle/>
            <a:p>
              <a:endParaRPr lang="zh-CN" altLang="en-US"/>
            </a:p>
          </p:txBody>
        </p:sp>
        <p:sp>
          <p:nvSpPr>
            <p:cNvPr id="3132" name="iṩḷiḋê"/>
            <p:cNvSpPr/>
            <p:nvPr/>
          </p:nvSpPr>
          <p:spPr>
            <a:xfrm>
              <a:off x="4735308" y="1946142"/>
              <a:ext cx="10799" cy="25648"/>
            </a:xfrm>
            <a:custGeom>
              <a:avLst/>
              <a:gdLst/>
              <a:ahLst/>
              <a:cxnLst>
                <a:cxn ang="0">
                  <a:pos x="8099" y="14248"/>
                </a:cxn>
                <a:cxn ang="0">
                  <a:pos x="2699" y="25648"/>
                </a:cxn>
                <a:cxn ang="0">
                  <a:pos x="0" y="14248"/>
                </a:cxn>
                <a:cxn ang="0">
                  <a:pos x="5399" y="2849"/>
                </a:cxn>
                <a:cxn ang="0">
                  <a:pos x="8099" y="14248"/>
                </a:cxn>
              </a:cxnLst>
              <a:rect l="0" t="0" r="0" b="0"/>
              <a:pathLst>
                <a:path w="4" h="9">
                  <a:moveTo>
                    <a:pt x="3" y="5"/>
                  </a:moveTo>
                  <a:cubicBezTo>
                    <a:pt x="3" y="7"/>
                    <a:pt x="2" y="9"/>
                    <a:pt x="1" y="9"/>
                  </a:cubicBezTo>
                  <a:cubicBezTo>
                    <a:pt x="0" y="9"/>
                    <a:pt x="0" y="7"/>
                    <a:pt x="0" y="5"/>
                  </a:cubicBezTo>
                  <a:cubicBezTo>
                    <a:pt x="0" y="2"/>
                    <a:pt x="1" y="0"/>
                    <a:pt x="2" y="1"/>
                  </a:cubicBezTo>
                  <a:cubicBezTo>
                    <a:pt x="3" y="1"/>
                    <a:pt x="4" y="3"/>
                    <a:pt x="3" y="5"/>
                  </a:cubicBezTo>
                  <a:close/>
                </a:path>
              </a:pathLst>
            </a:custGeom>
            <a:solidFill>
              <a:srgbClr val="002240"/>
            </a:solidFill>
            <a:ln w="9525">
              <a:noFill/>
            </a:ln>
          </p:spPr>
          <p:txBody>
            <a:bodyPr/>
            <a:lstStyle/>
            <a:p>
              <a:endParaRPr lang="zh-CN" altLang="en-US"/>
            </a:p>
          </p:txBody>
        </p:sp>
        <p:sp>
          <p:nvSpPr>
            <p:cNvPr id="3133" name="îślíďé"/>
            <p:cNvSpPr/>
            <p:nvPr/>
          </p:nvSpPr>
          <p:spPr>
            <a:xfrm>
              <a:off x="4540924" y="1993389"/>
              <a:ext cx="112042" cy="163337"/>
            </a:xfrm>
            <a:custGeom>
              <a:avLst/>
              <a:gdLst/>
              <a:ahLst/>
              <a:cxnLst>
                <a:cxn ang="0">
                  <a:pos x="112042" y="121094"/>
                </a:cxn>
                <a:cxn ang="0">
                  <a:pos x="92434" y="163337"/>
                </a:cxn>
                <a:cxn ang="0">
                  <a:pos x="19607" y="2816"/>
                </a:cxn>
                <a:cxn ang="0">
                  <a:pos x="19607" y="0"/>
                </a:cxn>
                <a:cxn ang="0">
                  <a:pos x="19607" y="0"/>
                </a:cxn>
                <a:cxn ang="0">
                  <a:pos x="33612" y="0"/>
                </a:cxn>
                <a:cxn ang="0">
                  <a:pos x="39214" y="56323"/>
                </a:cxn>
                <a:cxn ang="0">
                  <a:pos x="112042" y="121094"/>
                </a:cxn>
              </a:cxnLst>
              <a:rect l="0" t="0" r="0" b="0"/>
              <a:pathLst>
                <a:path w="40" h="58">
                  <a:moveTo>
                    <a:pt x="40" y="43"/>
                  </a:moveTo>
                  <a:cubicBezTo>
                    <a:pt x="33" y="58"/>
                    <a:pt x="33" y="58"/>
                    <a:pt x="33" y="58"/>
                  </a:cubicBezTo>
                  <a:cubicBezTo>
                    <a:pt x="33" y="58"/>
                    <a:pt x="0" y="28"/>
                    <a:pt x="7" y="1"/>
                  </a:cubicBezTo>
                  <a:cubicBezTo>
                    <a:pt x="7" y="0"/>
                    <a:pt x="7" y="0"/>
                    <a:pt x="7" y="0"/>
                  </a:cubicBezTo>
                  <a:cubicBezTo>
                    <a:pt x="7" y="0"/>
                    <a:pt x="7" y="0"/>
                    <a:pt x="7" y="0"/>
                  </a:cubicBezTo>
                  <a:cubicBezTo>
                    <a:pt x="12" y="0"/>
                    <a:pt x="12" y="0"/>
                    <a:pt x="12" y="0"/>
                  </a:cubicBezTo>
                  <a:cubicBezTo>
                    <a:pt x="12" y="0"/>
                    <a:pt x="9" y="11"/>
                    <a:pt x="14" y="20"/>
                  </a:cubicBezTo>
                  <a:cubicBezTo>
                    <a:pt x="18" y="27"/>
                    <a:pt x="35" y="39"/>
                    <a:pt x="40" y="43"/>
                  </a:cubicBezTo>
                  <a:close/>
                </a:path>
              </a:pathLst>
            </a:custGeom>
            <a:solidFill>
              <a:srgbClr val="ED5E67"/>
            </a:solidFill>
            <a:ln w="9525">
              <a:noFill/>
            </a:ln>
          </p:spPr>
          <p:txBody>
            <a:bodyPr/>
            <a:lstStyle/>
            <a:p>
              <a:endParaRPr lang="zh-CN" altLang="en-US"/>
            </a:p>
          </p:txBody>
        </p:sp>
        <p:sp>
          <p:nvSpPr>
            <p:cNvPr id="3134" name="íSliḍê"/>
            <p:cNvSpPr/>
            <p:nvPr/>
          </p:nvSpPr>
          <p:spPr>
            <a:xfrm>
              <a:off x="4297943" y="2139177"/>
              <a:ext cx="1384990" cy="877430"/>
            </a:xfrm>
            <a:custGeom>
              <a:avLst/>
              <a:gdLst/>
              <a:ahLst/>
              <a:cxnLst>
                <a:cxn ang="0">
                  <a:pos x="1373775" y="468149"/>
                </a:cxn>
                <a:cxn ang="0">
                  <a:pos x="1373775" y="616723"/>
                </a:cxn>
                <a:cxn ang="0">
                  <a:pos x="703709" y="751281"/>
                </a:cxn>
                <a:cxn ang="0">
                  <a:pos x="703709" y="751281"/>
                </a:cxn>
                <a:cxn ang="0">
                  <a:pos x="185039" y="100918"/>
                </a:cxn>
                <a:cxn ang="0">
                  <a:pos x="459794" y="78492"/>
                </a:cxn>
                <a:cxn ang="0">
                  <a:pos x="908374" y="527018"/>
                </a:cxn>
                <a:cxn ang="0">
                  <a:pos x="1373775" y="468149"/>
                </a:cxn>
              </a:cxnLst>
              <a:rect l="0" t="0" r="0" b="0"/>
              <a:pathLst>
                <a:path w="494" h="313">
                  <a:moveTo>
                    <a:pt x="490" y="167"/>
                  </a:moveTo>
                  <a:cubicBezTo>
                    <a:pt x="490" y="167"/>
                    <a:pt x="494" y="216"/>
                    <a:pt x="490" y="220"/>
                  </a:cubicBezTo>
                  <a:cubicBezTo>
                    <a:pt x="464" y="250"/>
                    <a:pt x="318" y="313"/>
                    <a:pt x="251" y="268"/>
                  </a:cubicBezTo>
                  <a:cubicBezTo>
                    <a:pt x="251" y="268"/>
                    <a:pt x="251" y="268"/>
                    <a:pt x="251" y="268"/>
                  </a:cubicBezTo>
                  <a:cubicBezTo>
                    <a:pt x="120" y="210"/>
                    <a:pt x="0" y="102"/>
                    <a:pt x="66" y="36"/>
                  </a:cubicBezTo>
                  <a:cubicBezTo>
                    <a:pt x="66" y="36"/>
                    <a:pt x="136" y="0"/>
                    <a:pt x="164" y="28"/>
                  </a:cubicBezTo>
                  <a:cubicBezTo>
                    <a:pt x="192" y="57"/>
                    <a:pt x="238" y="125"/>
                    <a:pt x="324" y="188"/>
                  </a:cubicBezTo>
                  <a:cubicBezTo>
                    <a:pt x="364" y="217"/>
                    <a:pt x="437" y="186"/>
                    <a:pt x="490" y="167"/>
                  </a:cubicBezTo>
                  <a:close/>
                </a:path>
              </a:pathLst>
            </a:custGeom>
            <a:solidFill>
              <a:srgbClr val="FF7465"/>
            </a:solidFill>
            <a:ln w="9525">
              <a:noFill/>
            </a:ln>
          </p:spPr>
          <p:txBody>
            <a:bodyPr/>
            <a:lstStyle/>
            <a:p>
              <a:endParaRPr lang="zh-CN" altLang="en-US"/>
            </a:p>
          </p:txBody>
        </p:sp>
        <p:sp>
          <p:nvSpPr>
            <p:cNvPr id="3135" name="îšliḋé"/>
            <p:cNvSpPr/>
            <p:nvPr/>
          </p:nvSpPr>
          <p:spPr>
            <a:xfrm>
              <a:off x="3444811" y="3732051"/>
              <a:ext cx="120141" cy="318575"/>
            </a:xfrm>
            <a:custGeom>
              <a:avLst/>
              <a:gdLst/>
              <a:ahLst/>
              <a:cxnLst>
                <a:cxn ang="0">
                  <a:pos x="106171" y="55890"/>
                </a:cxn>
                <a:cxn ang="0">
                  <a:pos x="8381" y="25150"/>
                </a:cxn>
                <a:cxn ang="0">
                  <a:pos x="13969" y="318575"/>
                </a:cxn>
                <a:cxn ang="0">
                  <a:pos x="47497" y="282246"/>
                </a:cxn>
                <a:cxn ang="0">
                  <a:pos x="83819" y="159287"/>
                </a:cxn>
                <a:cxn ang="0">
                  <a:pos x="106171" y="55890"/>
                </a:cxn>
              </a:cxnLst>
              <a:rect l="0" t="0" r="0" b="0"/>
              <a:pathLst>
                <a:path w="43" h="114">
                  <a:moveTo>
                    <a:pt x="38" y="20"/>
                  </a:moveTo>
                  <a:cubicBezTo>
                    <a:pt x="38" y="20"/>
                    <a:pt x="6" y="0"/>
                    <a:pt x="3" y="9"/>
                  </a:cubicBezTo>
                  <a:cubicBezTo>
                    <a:pt x="0" y="17"/>
                    <a:pt x="5" y="114"/>
                    <a:pt x="5" y="114"/>
                  </a:cubicBezTo>
                  <a:cubicBezTo>
                    <a:pt x="5" y="114"/>
                    <a:pt x="16" y="112"/>
                    <a:pt x="17" y="101"/>
                  </a:cubicBezTo>
                  <a:cubicBezTo>
                    <a:pt x="17" y="90"/>
                    <a:pt x="18" y="59"/>
                    <a:pt x="30" y="57"/>
                  </a:cubicBezTo>
                  <a:cubicBezTo>
                    <a:pt x="43" y="55"/>
                    <a:pt x="38" y="20"/>
                    <a:pt x="38" y="20"/>
                  </a:cubicBezTo>
                  <a:close/>
                </a:path>
              </a:pathLst>
            </a:custGeom>
            <a:solidFill>
              <a:srgbClr val="002240"/>
            </a:solidFill>
            <a:ln w="9525">
              <a:noFill/>
            </a:ln>
          </p:spPr>
          <p:txBody>
            <a:bodyPr/>
            <a:lstStyle/>
            <a:p>
              <a:endParaRPr lang="zh-CN" altLang="en-US"/>
            </a:p>
          </p:txBody>
        </p:sp>
        <p:sp>
          <p:nvSpPr>
            <p:cNvPr id="3136" name="í$ľîḓè"/>
            <p:cNvSpPr/>
            <p:nvPr/>
          </p:nvSpPr>
          <p:spPr>
            <a:xfrm>
              <a:off x="3498806" y="2904566"/>
              <a:ext cx="1411988" cy="1286448"/>
            </a:xfrm>
            <a:custGeom>
              <a:avLst/>
              <a:gdLst/>
              <a:ahLst/>
              <a:cxnLst>
                <a:cxn ang="0">
                  <a:pos x="1330742" y="552135"/>
                </a:cxn>
                <a:cxn ang="0">
                  <a:pos x="1269108" y="633414"/>
                </a:cxn>
                <a:cxn ang="0">
                  <a:pos x="11206" y="1014584"/>
                </a:cxn>
                <a:cxn ang="0">
                  <a:pos x="8404" y="894067"/>
                </a:cxn>
                <a:cxn ang="0">
                  <a:pos x="36420" y="838012"/>
                </a:cxn>
                <a:cxn ang="0">
                  <a:pos x="756422" y="588570"/>
                </a:cxn>
                <a:cxn ang="0">
                  <a:pos x="1014165" y="238231"/>
                </a:cxn>
                <a:cxn ang="0">
                  <a:pos x="1019769" y="218612"/>
                </a:cxn>
                <a:cxn ang="0">
                  <a:pos x="1403583" y="283074"/>
                </a:cxn>
                <a:cxn ang="0">
                  <a:pos x="1392377" y="395183"/>
                </a:cxn>
                <a:cxn ang="0">
                  <a:pos x="1330742" y="552135"/>
                </a:cxn>
              </a:cxnLst>
              <a:rect l="0" t="0" r="0" b="0"/>
              <a:pathLst>
                <a:path w="504" h="459">
                  <a:moveTo>
                    <a:pt x="475" y="197"/>
                  </a:moveTo>
                  <a:cubicBezTo>
                    <a:pt x="468" y="207"/>
                    <a:pt x="460" y="216"/>
                    <a:pt x="453" y="226"/>
                  </a:cubicBezTo>
                  <a:cubicBezTo>
                    <a:pt x="305" y="459"/>
                    <a:pt x="4" y="362"/>
                    <a:pt x="4" y="362"/>
                  </a:cubicBezTo>
                  <a:cubicBezTo>
                    <a:pt x="4" y="362"/>
                    <a:pt x="0" y="337"/>
                    <a:pt x="3" y="319"/>
                  </a:cubicBezTo>
                  <a:cubicBezTo>
                    <a:pt x="4" y="309"/>
                    <a:pt x="7" y="301"/>
                    <a:pt x="13" y="299"/>
                  </a:cubicBezTo>
                  <a:cubicBezTo>
                    <a:pt x="73" y="269"/>
                    <a:pt x="170" y="275"/>
                    <a:pt x="270" y="210"/>
                  </a:cubicBezTo>
                  <a:cubicBezTo>
                    <a:pt x="321" y="176"/>
                    <a:pt x="348" y="125"/>
                    <a:pt x="362" y="85"/>
                  </a:cubicBezTo>
                  <a:cubicBezTo>
                    <a:pt x="363" y="82"/>
                    <a:pt x="363" y="80"/>
                    <a:pt x="364" y="78"/>
                  </a:cubicBezTo>
                  <a:cubicBezTo>
                    <a:pt x="389" y="0"/>
                    <a:pt x="504" y="20"/>
                    <a:pt x="501" y="101"/>
                  </a:cubicBezTo>
                  <a:cubicBezTo>
                    <a:pt x="500" y="113"/>
                    <a:pt x="500" y="126"/>
                    <a:pt x="497" y="141"/>
                  </a:cubicBezTo>
                  <a:cubicBezTo>
                    <a:pt x="494" y="159"/>
                    <a:pt x="488" y="178"/>
                    <a:pt x="475" y="197"/>
                  </a:cubicBezTo>
                </a:path>
              </a:pathLst>
            </a:custGeom>
            <a:solidFill>
              <a:srgbClr val="46A8FA"/>
            </a:solidFill>
            <a:ln w="9525">
              <a:noFill/>
            </a:ln>
          </p:spPr>
          <p:txBody>
            <a:bodyPr/>
            <a:lstStyle/>
            <a:p>
              <a:endParaRPr lang="zh-CN" altLang="en-US"/>
            </a:p>
          </p:txBody>
        </p:sp>
        <p:sp>
          <p:nvSpPr>
            <p:cNvPr id="3137" name="ïsḻídé"/>
            <p:cNvSpPr/>
            <p:nvPr/>
          </p:nvSpPr>
          <p:spPr>
            <a:xfrm>
              <a:off x="3506906" y="3050354"/>
              <a:ext cx="1306696" cy="749191"/>
            </a:xfrm>
            <a:custGeom>
              <a:avLst/>
              <a:gdLst/>
              <a:ahLst/>
              <a:cxnLst>
                <a:cxn ang="0">
                  <a:pos x="1267439" y="0"/>
                </a:cxn>
                <a:cxn ang="0">
                  <a:pos x="1146864" y="154327"/>
                </a:cxn>
                <a:cxn ang="0">
                  <a:pos x="1135647" y="168357"/>
                </a:cxn>
                <a:cxn ang="0">
                  <a:pos x="1003856" y="101014"/>
                </a:cxn>
                <a:cxn ang="0">
                  <a:pos x="1003856" y="101014"/>
                </a:cxn>
                <a:cxn ang="0">
                  <a:pos x="998248" y="64537"/>
                </a:cxn>
                <a:cxn ang="0">
                  <a:pos x="956187" y="103820"/>
                </a:cxn>
                <a:cxn ang="0">
                  <a:pos x="992640" y="123462"/>
                </a:cxn>
                <a:cxn ang="0">
                  <a:pos x="984228" y="151521"/>
                </a:cxn>
                <a:cxn ang="0">
                  <a:pos x="748686" y="443341"/>
                </a:cxn>
                <a:cxn ang="0">
                  <a:pos x="28040" y="693071"/>
                </a:cxn>
                <a:cxn ang="0">
                  <a:pos x="0" y="749191"/>
                </a:cxn>
                <a:cxn ang="0">
                  <a:pos x="644935" y="645370"/>
                </a:cxn>
                <a:cxn ang="0">
                  <a:pos x="1186121" y="187999"/>
                </a:cxn>
                <a:cxn ang="0">
                  <a:pos x="1197337" y="176775"/>
                </a:cxn>
                <a:cxn ang="0">
                  <a:pos x="1306696" y="11223"/>
                </a:cxn>
                <a:cxn ang="0">
                  <a:pos x="1267439" y="0"/>
                </a:cxn>
              </a:cxnLst>
              <a:rect l="0" t="0" r="0" b="0"/>
              <a:pathLst>
                <a:path w="466" h="267">
                  <a:moveTo>
                    <a:pt x="452" y="0"/>
                  </a:moveTo>
                  <a:cubicBezTo>
                    <a:pt x="409" y="55"/>
                    <a:pt x="409" y="55"/>
                    <a:pt x="409" y="55"/>
                  </a:cubicBezTo>
                  <a:cubicBezTo>
                    <a:pt x="405" y="60"/>
                    <a:pt x="405" y="60"/>
                    <a:pt x="405" y="60"/>
                  </a:cubicBezTo>
                  <a:cubicBezTo>
                    <a:pt x="394" y="56"/>
                    <a:pt x="375" y="46"/>
                    <a:pt x="358" y="36"/>
                  </a:cubicBezTo>
                  <a:cubicBezTo>
                    <a:pt x="358" y="36"/>
                    <a:pt x="358" y="36"/>
                    <a:pt x="358" y="36"/>
                  </a:cubicBezTo>
                  <a:cubicBezTo>
                    <a:pt x="342" y="27"/>
                    <a:pt x="356" y="23"/>
                    <a:pt x="356" y="23"/>
                  </a:cubicBezTo>
                  <a:cubicBezTo>
                    <a:pt x="341" y="37"/>
                    <a:pt x="341" y="37"/>
                    <a:pt x="341" y="37"/>
                  </a:cubicBezTo>
                  <a:cubicBezTo>
                    <a:pt x="354" y="44"/>
                    <a:pt x="354" y="44"/>
                    <a:pt x="354" y="44"/>
                  </a:cubicBezTo>
                  <a:cubicBezTo>
                    <a:pt x="351" y="54"/>
                    <a:pt x="351" y="54"/>
                    <a:pt x="351" y="54"/>
                  </a:cubicBezTo>
                  <a:cubicBezTo>
                    <a:pt x="335" y="90"/>
                    <a:pt x="310" y="130"/>
                    <a:pt x="267" y="158"/>
                  </a:cubicBezTo>
                  <a:cubicBezTo>
                    <a:pt x="167" y="223"/>
                    <a:pt x="70" y="217"/>
                    <a:pt x="10" y="247"/>
                  </a:cubicBezTo>
                  <a:cubicBezTo>
                    <a:pt x="4" y="249"/>
                    <a:pt x="1" y="257"/>
                    <a:pt x="0" y="267"/>
                  </a:cubicBezTo>
                  <a:cubicBezTo>
                    <a:pt x="26" y="261"/>
                    <a:pt x="114" y="244"/>
                    <a:pt x="230" y="230"/>
                  </a:cubicBezTo>
                  <a:cubicBezTo>
                    <a:pt x="299" y="221"/>
                    <a:pt x="403" y="93"/>
                    <a:pt x="423" y="67"/>
                  </a:cubicBezTo>
                  <a:cubicBezTo>
                    <a:pt x="426" y="64"/>
                    <a:pt x="427" y="63"/>
                    <a:pt x="427" y="63"/>
                  </a:cubicBezTo>
                  <a:cubicBezTo>
                    <a:pt x="444" y="41"/>
                    <a:pt x="466" y="4"/>
                    <a:pt x="466" y="4"/>
                  </a:cubicBezTo>
                  <a:lnTo>
                    <a:pt x="452" y="0"/>
                  </a:lnTo>
                  <a:close/>
                </a:path>
              </a:pathLst>
            </a:custGeom>
            <a:solidFill>
              <a:srgbClr val="3C96E6"/>
            </a:solidFill>
            <a:ln w="9525">
              <a:noFill/>
            </a:ln>
          </p:spPr>
          <p:txBody>
            <a:bodyPr/>
            <a:lstStyle/>
            <a:p>
              <a:endParaRPr lang="zh-CN" altLang="en-US"/>
            </a:p>
          </p:txBody>
        </p:sp>
        <p:sp>
          <p:nvSpPr>
            <p:cNvPr id="3138" name="íŝḻíḍe"/>
            <p:cNvSpPr/>
            <p:nvPr/>
          </p:nvSpPr>
          <p:spPr>
            <a:xfrm>
              <a:off x="5071432" y="4612181"/>
              <a:ext cx="319925" cy="117441"/>
            </a:xfrm>
            <a:custGeom>
              <a:avLst/>
              <a:gdLst/>
              <a:ahLst/>
              <a:cxnLst>
                <a:cxn ang="0">
                  <a:pos x="58933" y="11184"/>
                </a:cxn>
                <a:cxn ang="0">
                  <a:pos x="22450" y="109052"/>
                </a:cxn>
                <a:cxn ang="0">
                  <a:pos x="319925" y="109052"/>
                </a:cxn>
                <a:cxn ang="0">
                  <a:pos x="283442" y="75497"/>
                </a:cxn>
                <a:cxn ang="0">
                  <a:pos x="159962" y="36350"/>
                </a:cxn>
                <a:cxn ang="0">
                  <a:pos x="58933" y="11184"/>
                </a:cxn>
              </a:cxnLst>
              <a:rect l="0" t="0" r="0" b="0"/>
              <a:pathLst>
                <a:path w="114" h="42">
                  <a:moveTo>
                    <a:pt x="21" y="4"/>
                  </a:moveTo>
                  <a:cubicBezTo>
                    <a:pt x="21" y="4"/>
                    <a:pt x="0" y="36"/>
                    <a:pt x="8" y="39"/>
                  </a:cubicBezTo>
                  <a:cubicBezTo>
                    <a:pt x="16" y="42"/>
                    <a:pt x="114" y="39"/>
                    <a:pt x="114" y="39"/>
                  </a:cubicBezTo>
                  <a:cubicBezTo>
                    <a:pt x="114" y="39"/>
                    <a:pt x="111" y="28"/>
                    <a:pt x="101" y="27"/>
                  </a:cubicBezTo>
                  <a:cubicBezTo>
                    <a:pt x="90" y="26"/>
                    <a:pt x="59" y="25"/>
                    <a:pt x="57" y="13"/>
                  </a:cubicBezTo>
                  <a:cubicBezTo>
                    <a:pt x="55" y="0"/>
                    <a:pt x="21" y="4"/>
                    <a:pt x="21" y="4"/>
                  </a:cubicBezTo>
                  <a:close/>
                </a:path>
              </a:pathLst>
            </a:custGeom>
            <a:solidFill>
              <a:srgbClr val="002240"/>
            </a:solidFill>
            <a:ln w="9525">
              <a:noFill/>
            </a:ln>
          </p:spPr>
          <p:txBody>
            <a:bodyPr/>
            <a:lstStyle/>
            <a:p>
              <a:endParaRPr lang="zh-CN" altLang="en-US"/>
            </a:p>
          </p:txBody>
        </p:sp>
        <p:sp>
          <p:nvSpPr>
            <p:cNvPr id="3139" name="îŝľîḋê"/>
            <p:cNvSpPr/>
            <p:nvPr/>
          </p:nvSpPr>
          <p:spPr>
            <a:xfrm>
              <a:off x="4821701" y="2919415"/>
              <a:ext cx="773489" cy="1731913"/>
            </a:xfrm>
            <a:custGeom>
              <a:avLst/>
              <a:gdLst/>
              <a:ahLst/>
              <a:cxnLst>
                <a:cxn ang="0">
                  <a:pos x="428781" y="1715098"/>
                </a:cxn>
                <a:cxn ang="0">
                  <a:pos x="400756" y="1731913"/>
                </a:cxn>
                <a:cxn ang="0">
                  <a:pos x="322287" y="1729110"/>
                </a:cxn>
                <a:cxn ang="0">
                  <a:pos x="274644" y="1729110"/>
                </a:cxn>
                <a:cxn ang="0">
                  <a:pos x="255027" y="1701086"/>
                </a:cxn>
                <a:cxn ang="0">
                  <a:pos x="308274" y="1191040"/>
                </a:cxn>
                <a:cxn ang="0">
                  <a:pos x="44839" y="501638"/>
                </a:cxn>
                <a:cxn ang="0">
                  <a:pos x="0" y="445589"/>
                </a:cxn>
                <a:cxn ang="0">
                  <a:pos x="42037" y="336293"/>
                </a:cxn>
                <a:cxn ang="0">
                  <a:pos x="44839" y="333491"/>
                </a:cxn>
                <a:cxn ang="0">
                  <a:pos x="378337" y="305466"/>
                </a:cxn>
                <a:cxn ang="0">
                  <a:pos x="428781" y="1715098"/>
                </a:cxn>
              </a:cxnLst>
              <a:rect l="0" t="0" r="0" b="0"/>
              <a:pathLst>
                <a:path w="276" h="618">
                  <a:moveTo>
                    <a:pt x="153" y="612"/>
                  </a:moveTo>
                  <a:cubicBezTo>
                    <a:pt x="152" y="616"/>
                    <a:pt x="148" y="618"/>
                    <a:pt x="143" y="618"/>
                  </a:cubicBezTo>
                  <a:cubicBezTo>
                    <a:pt x="115" y="617"/>
                    <a:pt x="115" y="617"/>
                    <a:pt x="115" y="617"/>
                  </a:cubicBezTo>
                  <a:cubicBezTo>
                    <a:pt x="98" y="617"/>
                    <a:pt x="98" y="617"/>
                    <a:pt x="98" y="617"/>
                  </a:cubicBezTo>
                  <a:cubicBezTo>
                    <a:pt x="93" y="617"/>
                    <a:pt x="89" y="612"/>
                    <a:pt x="91" y="607"/>
                  </a:cubicBezTo>
                  <a:cubicBezTo>
                    <a:pt x="96" y="586"/>
                    <a:pt x="107" y="532"/>
                    <a:pt x="110" y="425"/>
                  </a:cubicBezTo>
                  <a:cubicBezTo>
                    <a:pt x="114" y="317"/>
                    <a:pt x="48" y="219"/>
                    <a:pt x="16" y="179"/>
                  </a:cubicBezTo>
                  <a:cubicBezTo>
                    <a:pt x="7" y="166"/>
                    <a:pt x="0" y="159"/>
                    <a:pt x="0" y="159"/>
                  </a:cubicBezTo>
                  <a:cubicBezTo>
                    <a:pt x="0" y="159"/>
                    <a:pt x="5" y="140"/>
                    <a:pt x="15" y="120"/>
                  </a:cubicBezTo>
                  <a:cubicBezTo>
                    <a:pt x="16" y="119"/>
                    <a:pt x="16" y="119"/>
                    <a:pt x="16" y="119"/>
                  </a:cubicBezTo>
                  <a:cubicBezTo>
                    <a:pt x="38" y="77"/>
                    <a:pt x="61" y="0"/>
                    <a:pt x="135" y="109"/>
                  </a:cubicBezTo>
                  <a:cubicBezTo>
                    <a:pt x="276" y="317"/>
                    <a:pt x="174" y="563"/>
                    <a:pt x="153" y="612"/>
                  </a:cubicBezTo>
                  <a:close/>
                </a:path>
              </a:pathLst>
            </a:custGeom>
            <a:solidFill>
              <a:srgbClr val="46A8FA"/>
            </a:solidFill>
            <a:ln w="9525">
              <a:noFill/>
            </a:ln>
          </p:spPr>
          <p:txBody>
            <a:bodyPr/>
            <a:lstStyle/>
            <a:p>
              <a:endParaRPr lang="zh-CN" altLang="en-US"/>
            </a:p>
          </p:txBody>
        </p:sp>
        <p:sp>
          <p:nvSpPr>
            <p:cNvPr id="3140" name="iśļíḑé"/>
            <p:cNvSpPr/>
            <p:nvPr/>
          </p:nvSpPr>
          <p:spPr>
            <a:xfrm>
              <a:off x="4863548" y="3252838"/>
              <a:ext cx="398219" cy="1395789"/>
            </a:xfrm>
            <a:custGeom>
              <a:avLst/>
              <a:gdLst/>
              <a:ahLst/>
              <a:cxnLst>
                <a:cxn ang="0">
                  <a:pos x="280435" y="1395789"/>
                </a:cxn>
                <a:cxn ang="0">
                  <a:pos x="232761" y="1395789"/>
                </a:cxn>
                <a:cxn ang="0">
                  <a:pos x="201913" y="1376169"/>
                </a:cxn>
                <a:cxn ang="0">
                  <a:pos x="224348" y="784780"/>
                </a:cxn>
                <a:cxn ang="0">
                  <a:pos x="2804" y="168167"/>
                </a:cxn>
                <a:cxn ang="0">
                  <a:pos x="0" y="2802"/>
                </a:cxn>
                <a:cxn ang="0">
                  <a:pos x="0" y="0"/>
                </a:cxn>
                <a:cxn ang="0">
                  <a:pos x="2804" y="0"/>
                </a:cxn>
                <a:cxn ang="0">
                  <a:pos x="375784" y="484882"/>
                </a:cxn>
                <a:cxn ang="0">
                  <a:pos x="280435" y="1395789"/>
                </a:cxn>
              </a:cxnLst>
              <a:rect l="0" t="0" r="0" b="0"/>
              <a:pathLst>
                <a:path w="142" h="498">
                  <a:moveTo>
                    <a:pt x="100" y="498"/>
                  </a:moveTo>
                  <a:cubicBezTo>
                    <a:pt x="83" y="498"/>
                    <a:pt x="83" y="498"/>
                    <a:pt x="83" y="498"/>
                  </a:cubicBezTo>
                  <a:cubicBezTo>
                    <a:pt x="78" y="498"/>
                    <a:pt x="75" y="496"/>
                    <a:pt x="72" y="491"/>
                  </a:cubicBezTo>
                  <a:cubicBezTo>
                    <a:pt x="64" y="476"/>
                    <a:pt x="77" y="386"/>
                    <a:pt x="80" y="280"/>
                  </a:cubicBezTo>
                  <a:cubicBezTo>
                    <a:pt x="84" y="172"/>
                    <a:pt x="33" y="100"/>
                    <a:pt x="1" y="60"/>
                  </a:cubicBezTo>
                  <a:cubicBezTo>
                    <a:pt x="0" y="1"/>
                    <a:pt x="0" y="1"/>
                    <a:pt x="0" y="1"/>
                  </a:cubicBezTo>
                  <a:cubicBezTo>
                    <a:pt x="0" y="0"/>
                    <a:pt x="0" y="0"/>
                    <a:pt x="0" y="0"/>
                  </a:cubicBezTo>
                  <a:cubicBezTo>
                    <a:pt x="1" y="0"/>
                    <a:pt x="1" y="0"/>
                    <a:pt x="1" y="0"/>
                  </a:cubicBezTo>
                  <a:cubicBezTo>
                    <a:pt x="7" y="4"/>
                    <a:pt x="125" y="89"/>
                    <a:pt x="134" y="173"/>
                  </a:cubicBezTo>
                  <a:cubicBezTo>
                    <a:pt x="142" y="250"/>
                    <a:pt x="108" y="454"/>
                    <a:pt x="100" y="498"/>
                  </a:cubicBezTo>
                  <a:close/>
                </a:path>
              </a:pathLst>
            </a:custGeom>
            <a:solidFill>
              <a:srgbClr val="3C96E6"/>
            </a:solidFill>
            <a:ln w="9525">
              <a:noFill/>
            </a:ln>
          </p:spPr>
          <p:txBody>
            <a:bodyPr/>
            <a:lstStyle/>
            <a:p>
              <a:endParaRPr lang="zh-CN" altLang="en-US"/>
            </a:p>
          </p:txBody>
        </p:sp>
        <p:sp>
          <p:nvSpPr>
            <p:cNvPr id="3141" name="ïsliḓê"/>
            <p:cNvSpPr/>
            <p:nvPr/>
          </p:nvSpPr>
          <p:spPr>
            <a:xfrm>
              <a:off x="4319541" y="2175624"/>
              <a:ext cx="824785" cy="1194656"/>
            </a:xfrm>
            <a:custGeom>
              <a:avLst/>
              <a:gdLst/>
              <a:ahLst/>
              <a:cxnLst>
                <a:cxn ang="0">
                  <a:pos x="824785" y="975916"/>
                </a:cxn>
                <a:cxn ang="0">
                  <a:pos x="67329" y="1194656"/>
                </a:cxn>
                <a:cxn ang="0">
                  <a:pos x="98188" y="566480"/>
                </a:cxn>
                <a:cxn ang="0">
                  <a:pos x="50497" y="426262"/>
                </a:cxn>
                <a:cxn ang="0">
                  <a:pos x="44886" y="412240"/>
                </a:cxn>
                <a:cxn ang="0">
                  <a:pos x="95383" y="19630"/>
                </a:cxn>
                <a:cxn ang="0">
                  <a:pos x="353479" y="0"/>
                </a:cxn>
                <a:cxn ang="0">
                  <a:pos x="662072" y="501979"/>
                </a:cxn>
                <a:cxn ang="0">
                  <a:pos x="824785" y="975916"/>
                </a:cxn>
              </a:cxnLst>
              <a:rect l="0" t="0" r="0" b="0"/>
              <a:pathLst>
                <a:path w="294" h="426">
                  <a:moveTo>
                    <a:pt x="294" y="348"/>
                  </a:moveTo>
                  <a:cubicBezTo>
                    <a:pt x="172" y="426"/>
                    <a:pt x="24" y="426"/>
                    <a:pt x="24" y="426"/>
                  </a:cubicBezTo>
                  <a:cubicBezTo>
                    <a:pt x="49" y="402"/>
                    <a:pt x="56" y="281"/>
                    <a:pt x="35" y="202"/>
                  </a:cubicBezTo>
                  <a:cubicBezTo>
                    <a:pt x="31" y="185"/>
                    <a:pt x="26" y="169"/>
                    <a:pt x="18" y="152"/>
                  </a:cubicBezTo>
                  <a:cubicBezTo>
                    <a:pt x="17" y="151"/>
                    <a:pt x="16" y="149"/>
                    <a:pt x="16" y="147"/>
                  </a:cubicBezTo>
                  <a:cubicBezTo>
                    <a:pt x="0" y="116"/>
                    <a:pt x="34" y="7"/>
                    <a:pt x="34" y="7"/>
                  </a:cubicBezTo>
                  <a:cubicBezTo>
                    <a:pt x="126" y="0"/>
                    <a:pt x="126" y="0"/>
                    <a:pt x="126" y="0"/>
                  </a:cubicBezTo>
                  <a:cubicBezTo>
                    <a:pt x="126" y="0"/>
                    <a:pt x="194" y="22"/>
                    <a:pt x="236" y="179"/>
                  </a:cubicBezTo>
                  <a:cubicBezTo>
                    <a:pt x="249" y="230"/>
                    <a:pt x="294" y="348"/>
                    <a:pt x="294" y="348"/>
                  </a:cubicBezTo>
                </a:path>
              </a:pathLst>
            </a:custGeom>
            <a:solidFill>
              <a:srgbClr val="FFCF6E"/>
            </a:solidFill>
            <a:ln w="9525">
              <a:noFill/>
            </a:ln>
          </p:spPr>
          <p:txBody>
            <a:bodyPr/>
            <a:lstStyle/>
            <a:p>
              <a:endParaRPr lang="zh-CN" altLang="en-US"/>
            </a:p>
          </p:txBody>
        </p:sp>
        <p:sp>
          <p:nvSpPr>
            <p:cNvPr id="3142" name="îṧļïḑê"/>
            <p:cNvSpPr/>
            <p:nvPr/>
          </p:nvSpPr>
          <p:spPr>
            <a:xfrm>
              <a:off x="4652965" y="2888367"/>
              <a:ext cx="155238" cy="174137"/>
            </a:xfrm>
            <a:custGeom>
              <a:avLst/>
              <a:gdLst/>
              <a:ahLst/>
              <a:cxnLst>
                <a:cxn ang="0">
                  <a:pos x="149592" y="92685"/>
                </a:cxn>
                <a:cxn ang="0">
                  <a:pos x="135480" y="126389"/>
                </a:cxn>
                <a:cxn ang="0">
                  <a:pos x="36692" y="174137"/>
                </a:cxn>
                <a:cxn ang="0">
                  <a:pos x="16935" y="174137"/>
                </a:cxn>
                <a:cxn ang="0">
                  <a:pos x="8467" y="106729"/>
                </a:cxn>
                <a:cxn ang="0">
                  <a:pos x="0" y="36512"/>
                </a:cxn>
                <a:cxn ang="0">
                  <a:pos x="0" y="36512"/>
                </a:cxn>
                <a:cxn ang="0">
                  <a:pos x="76207" y="8425"/>
                </a:cxn>
                <a:cxn ang="0">
                  <a:pos x="90320" y="25277"/>
                </a:cxn>
                <a:cxn ang="0">
                  <a:pos x="124190" y="19660"/>
                </a:cxn>
                <a:cxn ang="0">
                  <a:pos x="149592" y="92685"/>
                </a:cxn>
              </a:cxnLst>
              <a:rect l="0" t="0" r="0" b="0"/>
              <a:pathLst>
                <a:path w="55" h="62">
                  <a:moveTo>
                    <a:pt x="53" y="33"/>
                  </a:moveTo>
                  <a:cubicBezTo>
                    <a:pt x="52" y="37"/>
                    <a:pt x="51" y="41"/>
                    <a:pt x="48" y="45"/>
                  </a:cubicBezTo>
                  <a:cubicBezTo>
                    <a:pt x="41" y="58"/>
                    <a:pt x="23" y="61"/>
                    <a:pt x="13" y="62"/>
                  </a:cubicBezTo>
                  <a:cubicBezTo>
                    <a:pt x="9" y="62"/>
                    <a:pt x="6" y="62"/>
                    <a:pt x="6" y="62"/>
                  </a:cubicBezTo>
                  <a:cubicBezTo>
                    <a:pt x="3" y="38"/>
                    <a:pt x="3" y="38"/>
                    <a:pt x="3" y="38"/>
                  </a:cubicBezTo>
                  <a:cubicBezTo>
                    <a:pt x="0" y="13"/>
                    <a:pt x="0" y="13"/>
                    <a:pt x="0" y="13"/>
                  </a:cubicBezTo>
                  <a:cubicBezTo>
                    <a:pt x="0" y="13"/>
                    <a:pt x="0" y="13"/>
                    <a:pt x="0" y="13"/>
                  </a:cubicBezTo>
                  <a:cubicBezTo>
                    <a:pt x="0" y="13"/>
                    <a:pt x="21" y="0"/>
                    <a:pt x="27" y="3"/>
                  </a:cubicBezTo>
                  <a:cubicBezTo>
                    <a:pt x="33" y="5"/>
                    <a:pt x="32" y="9"/>
                    <a:pt x="32" y="9"/>
                  </a:cubicBezTo>
                  <a:cubicBezTo>
                    <a:pt x="32" y="9"/>
                    <a:pt x="40" y="6"/>
                    <a:pt x="44" y="7"/>
                  </a:cubicBezTo>
                  <a:cubicBezTo>
                    <a:pt x="48" y="7"/>
                    <a:pt x="55" y="19"/>
                    <a:pt x="53" y="33"/>
                  </a:cubicBezTo>
                </a:path>
              </a:pathLst>
            </a:custGeom>
            <a:solidFill>
              <a:srgbClr val="FF7465"/>
            </a:solidFill>
            <a:ln w="9525">
              <a:noFill/>
            </a:ln>
          </p:spPr>
          <p:txBody>
            <a:bodyPr/>
            <a:lstStyle/>
            <a:p>
              <a:endParaRPr lang="zh-CN" altLang="en-US"/>
            </a:p>
          </p:txBody>
        </p:sp>
        <p:sp>
          <p:nvSpPr>
            <p:cNvPr id="3143" name="ïş1îḓé"/>
            <p:cNvSpPr/>
            <p:nvPr/>
          </p:nvSpPr>
          <p:spPr>
            <a:xfrm>
              <a:off x="4623267" y="2175624"/>
              <a:ext cx="411718" cy="454914"/>
            </a:xfrm>
            <a:custGeom>
              <a:avLst/>
              <a:gdLst/>
              <a:ahLst/>
              <a:cxnLst>
                <a:cxn ang="0">
                  <a:pos x="240869" y="454914"/>
                </a:cxn>
                <a:cxn ang="0">
                  <a:pos x="411718" y="345397"/>
                </a:cxn>
                <a:cxn ang="0">
                  <a:pos x="238068" y="81435"/>
                </a:cxn>
                <a:cxn ang="0">
                  <a:pos x="50414" y="0"/>
                </a:cxn>
                <a:cxn ang="0">
                  <a:pos x="0" y="2808"/>
                </a:cxn>
                <a:cxn ang="0">
                  <a:pos x="240869" y="454914"/>
                </a:cxn>
              </a:cxnLst>
              <a:rect l="0" t="0" r="0" b="0"/>
              <a:pathLst>
                <a:path w="147" h="162">
                  <a:moveTo>
                    <a:pt x="86" y="162"/>
                  </a:moveTo>
                  <a:cubicBezTo>
                    <a:pt x="147" y="123"/>
                    <a:pt x="147" y="123"/>
                    <a:pt x="147" y="123"/>
                  </a:cubicBezTo>
                  <a:cubicBezTo>
                    <a:pt x="85" y="29"/>
                    <a:pt x="85" y="29"/>
                    <a:pt x="85" y="29"/>
                  </a:cubicBezTo>
                  <a:cubicBezTo>
                    <a:pt x="66" y="11"/>
                    <a:pt x="44" y="0"/>
                    <a:pt x="18" y="0"/>
                  </a:cubicBezTo>
                  <a:cubicBezTo>
                    <a:pt x="0" y="1"/>
                    <a:pt x="0" y="1"/>
                    <a:pt x="0" y="1"/>
                  </a:cubicBezTo>
                  <a:lnTo>
                    <a:pt x="86" y="162"/>
                  </a:lnTo>
                  <a:close/>
                </a:path>
              </a:pathLst>
            </a:custGeom>
            <a:solidFill>
              <a:srgbClr val="FFCF6E"/>
            </a:solidFill>
            <a:ln w="9525">
              <a:noFill/>
            </a:ln>
          </p:spPr>
          <p:txBody>
            <a:bodyPr/>
            <a:lstStyle/>
            <a:p>
              <a:endParaRPr lang="zh-CN" altLang="en-US"/>
            </a:p>
          </p:txBody>
        </p:sp>
        <p:sp>
          <p:nvSpPr>
            <p:cNvPr id="3144" name="ïṡļiḍè"/>
            <p:cNvSpPr/>
            <p:nvPr/>
          </p:nvSpPr>
          <p:spPr>
            <a:xfrm>
              <a:off x="3924023" y="2479350"/>
              <a:ext cx="801836" cy="711394"/>
            </a:xfrm>
            <a:custGeom>
              <a:avLst/>
              <a:gdLst/>
              <a:ahLst/>
              <a:cxnLst>
                <a:cxn ang="0">
                  <a:pos x="801836" y="571355"/>
                </a:cxn>
                <a:cxn ang="0">
                  <a:pos x="765388" y="582558"/>
                </a:cxn>
                <a:cxn ang="0">
                  <a:pos x="58876" y="571355"/>
                </a:cxn>
                <a:cxn ang="0">
                  <a:pos x="25232" y="336091"/>
                </a:cxn>
                <a:cxn ang="0">
                  <a:pos x="210271" y="0"/>
                </a:cxn>
                <a:cxn ang="0">
                  <a:pos x="485026" y="22406"/>
                </a:cxn>
                <a:cxn ang="0">
                  <a:pos x="406525" y="372501"/>
                </a:cxn>
                <a:cxn ang="0">
                  <a:pos x="728941" y="445321"/>
                </a:cxn>
                <a:cxn ang="0">
                  <a:pos x="748567" y="445321"/>
                </a:cxn>
                <a:cxn ang="0">
                  <a:pos x="776603" y="520942"/>
                </a:cxn>
                <a:cxn ang="0">
                  <a:pos x="801836" y="571355"/>
                </a:cxn>
              </a:cxnLst>
              <a:rect l="0" t="0" r="0" b="0"/>
              <a:pathLst>
                <a:path w="286" h="254">
                  <a:moveTo>
                    <a:pt x="286" y="204"/>
                  </a:moveTo>
                  <a:cubicBezTo>
                    <a:pt x="286" y="204"/>
                    <a:pt x="281" y="205"/>
                    <a:pt x="273" y="208"/>
                  </a:cubicBezTo>
                  <a:cubicBezTo>
                    <a:pt x="227" y="220"/>
                    <a:pt x="71" y="254"/>
                    <a:pt x="21" y="204"/>
                  </a:cubicBezTo>
                  <a:cubicBezTo>
                    <a:pt x="0" y="183"/>
                    <a:pt x="0" y="151"/>
                    <a:pt x="9" y="120"/>
                  </a:cubicBezTo>
                  <a:cubicBezTo>
                    <a:pt x="27" y="61"/>
                    <a:pt x="75" y="0"/>
                    <a:pt x="75" y="0"/>
                  </a:cubicBezTo>
                  <a:cubicBezTo>
                    <a:pt x="173" y="8"/>
                    <a:pt x="173" y="8"/>
                    <a:pt x="173" y="8"/>
                  </a:cubicBezTo>
                  <a:cubicBezTo>
                    <a:pt x="173" y="8"/>
                    <a:pt x="153" y="83"/>
                    <a:pt x="145" y="133"/>
                  </a:cubicBezTo>
                  <a:cubicBezTo>
                    <a:pt x="140" y="159"/>
                    <a:pt x="234" y="159"/>
                    <a:pt x="260" y="159"/>
                  </a:cubicBezTo>
                  <a:cubicBezTo>
                    <a:pt x="264" y="159"/>
                    <a:pt x="267" y="159"/>
                    <a:pt x="267" y="159"/>
                  </a:cubicBezTo>
                  <a:cubicBezTo>
                    <a:pt x="267" y="159"/>
                    <a:pt x="272" y="173"/>
                    <a:pt x="277" y="186"/>
                  </a:cubicBezTo>
                  <a:cubicBezTo>
                    <a:pt x="281" y="195"/>
                    <a:pt x="285" y="203"/>
                    <a:pt x="286" y="204"/>
                  </a:cubicBezTo>
                </a:path>
              </a:pathLst>
            </a:custGeom>
            <a:solidFill>
              <a:srgbClr val="FF7465"/>
            </a:solidFill>
            <a:ln w="9525">
              <a:noFill/>
            </a:ln>
          </p:spPr>
          <p:txBody>
            <a:bodyPr/>
            <a:lstStyle/>
            <a:p>
              <a:endParaRPr lang="zh-CN" altLang="en-US"/>
            </a:p>
          </p:txBody>
        </p:sp>
        <p:sp>
          <p:nvSpPr>
            <p:cNvPr id="3145" name="iṧḻîḑé"/>
            <p:cNvSpPr/>
            <p:nvPr/>
          </p:nvSpPr>
          <p:spPr>
            <a:xfrm>
              <a:off x="4025265" y="2193173"/>
              <a:ext cx="580454" cy="610152"/>
            </a:xfrm>
            <a:custGeom>
              <a:avLst/>
              <a:gdLst/>
              <a:ahLst/>
              <a:cxnLst>
                <a:cxn ang="0">
                  <a:pos x="319670" y="610152"/>
                </a:cxn>
                <a:cxn ang="0">
                  <a:pos x="0" y="450616"/>
                </a:cxn>
                <a:cxn ang="0">
                  <a:pos x="182268" y="114753"/>
                </a:cxn>
                <a:cxn ang="0">
                  <a:pos x="389773" y="2798"/>
                </a:cxn>
                <a:cxn ang="0">
                  <a:pos x="546804" y="218311"/>
                </a:cxn>
                <a:cxn ang="0">
                  <a:pos x="454268" y="361053"/>
                </a:cxn>
                <a:cxn ang="0">
                  <a:pos x="319670" y="610152"/>
                </a:cxn>
              </a:cxnLst>
              <a:rect l="0" t="0" r="0" b="0"/>
              <a:pathLst>
                <a:path w="207" h="218">
                  <a:moveTo>
                    <a:pt x="114" y="218"/>
                  </a:moveTo>
                  <a:cubicBezTo>
                    <a:pt x="64" y="186"/>
                    <a:pt x="23" y="172"/>
                    <a:pt x="0" y="161"/>
                  </a:cubicBezTo>
                  <a:cubicBezTo>
                    <a:pt x="30" y="101"/>
                    <a:pt x="62" y="45"/>
                    <a:pt x="65" y="41"/>
                  </a:cubicBezTo>
                  <a:cubicBezTo>
                    <a:pt x="77" y="26"/>
                    <a:pt x="94" y="3"/>
                    <a:pt x="139" y="1"/>
                  </a:cubicBezTo>
                  <a:cubicBezTo>
                    <a:pt x="168" y="0"/>
                    <a:pt x="166" y="19"/>
                    <a:pt x="195" y="78"/>
                  </a:cubicBezTo>
                  <a:cubicBezTo>
                    <a:pt x="207" y="102"/>
                    <a:pt x="186" y="99"/>
                    <a:pt x="162" y="129"/>
                  </a:cubicBezTo>
                  <a:cubicBezTo>
                    <a:pt x="141" y="154"/>
                    <a:pt x="118" y="215"/>
                    <a:pt x="114" y="218"/>
                  </a:cubicBezTo>
                  <a:close/>
                </a:path>
              </a:pathLst>
            </a:custGeom>
            <a:solidFill>
              <a:srgbClr val="FFCF6E"/>
            </a:solidFill>
            <a:ln w="9525">
              <a:noFill/>
            </a:ln>
          </p:spPr>
          <p:txBody>
            <a:bodyPr/>
            <a:lstStyle/>
            <a:p>
              <a:endParaRPr lang="zh-CN" altLang="en-US"/>
            </a:p>
          </p:txBody>
        </p:sp>
        <p:sp>
          <p:nvSpPr>
            <p:cNvPr id="3146" name="îśļiḑê"/>
            <p:cNvSpPr/>
            <p:nvPr/>
          </p:nvSpPr>
          <p:spPr>
            <a:xfrm>
              <a:off x="4488278" y="2167525"/>
              <a:ext cx="140389" cy="75594"/>
            </a:xfrm>
            <a:custGeom>
              <a:avLst/>
              <a:gdLst/>
              <a:ahLst/>
              <a:cxnLst>
                <a:cxn ang="0">
                  <a:pos x="140389" y="0"/>
                </a:cxn>
                <a:cxn ang="0">
                  <a:pos x="123542" y="36397"/>
                </a:cxn>
                <a:cxn ang="0">
                  <a:pos x="44924" y="55995"/>
                </a:cxn>
                <a:cxn ang="0">
                  <a:pos x="0" y="22398"/>
                </a:cxn>
                <a:cxn ang="0">
                  <a:pos x="140389" y="0"/>
                </a:cxn>
              </a:cxnLst>
              <a:rect l="0" t="0" r="0" b="0"/>
              <a:pathLst>
                <a:path w="50" h="27">
                  <a:moveTo>
                    <a:pt x="50" y="0"/>
                  </a:moveTo>
                  <a:cubicBezTo>
                    <a:pt x="44" y="13"/>
                    <a:pt x="44" y="13"/>
                    <a:pt x="44" y="13"/>
                  </a:cubicBezTo>
                  <a:cubicBezTo>
                    <a:pt x="39" y="24"/>
                    <a:pt x="25" y="27"/>
                    <a:pt x="16" y="20"/>
                  </a:cubicBezTo>
                  <a:cubicBezTo>
                    <a:pt x="0" y="8"/>
                    <a:pt x="0" y="8"/>
                    <a:pt x="0" y="8"/>
                  </a:cubicBezTo>
                  <a:lnTo>
                    <a:pt x="50" y="0"/>
                  </a:lnTo>
                  <a:close/>
                </a:path>
              </a:pathLst>
            </a:custGeom>
            <a:solidFill>
              <a:srgbClr val="FF7465"/>
            </a:solidFill>
            <a:ln w="9525">
              <a:noFill/>
            </a:ln>
          </p:spPr>
          <p:txBody>
            <a:bodyPr/>
            <a:lstStyle/>
            <a:p>
              <a:endParaRPr lang="zh-CN" altLang="en-US"/>
            </a:p>
          </p:txBody>
        </p:sp>
        <p:sp>
          <p:nvSpPr>
            <p:cNvPr id="3147" name="í$1ïḓé"/>
            <p:cNvSpPr/>
            <p:nvPr/>
          </p:nvSpPr>
          <p:spPr>
            <a:xfrm>
              <a:off x="4689412" y="2980160"/>
              <a:ext cx="112042" cy="82344"/>
            </a:xfrm>
            <a:custGeom>
              <a:avLst/>
              <a:gdLst/>
              <a:ahLst/>
              <a:cxnLst>
                <a:cxn ang="0">
                  <a:pos x="112042" y="0"/>
                </a:cxn>
                <a:cxn ang="0">
                  <a:pos x="30811" y="19876"/>
                </a:cxn>
                <a:cxn ang="0">
                  <a:pos x="11204" y="19876"/>
                </a:cxn>
                <a:cxn ang="0">
                  <a:pos x="11204" y="19876"/>
                </a:cxn>
                <a:cxn ang="0">
                  <a:pos x="11204" y="19876"/>
                </a:cxn>
                <a:cxn ang="0">
                  <a:pos x="36413" y="70986"/>
                </a:cxn>
                <a:cxn ang="0">
                  <a:pos x="0" y="82344"/>
                </a:cxn>
                <a:cxn ang="0">
                  <a:pos x="98036" y="34073"/>
                </a:cxn>
                <a:cxn ang="0">
                  <a:pos x="112042" y="0"/>
                </a:cxn>
              </a:cxnLst>
              <a:rect l="0" t="0" r="0" b="0"/>
              <a:pathLst>
                <a:path w="40" h="29">
                  <a:moveTo>
                    <a:pt x="40" y="0"/>
                  </a:moveTo>
                  <a:cubicBezTo>
                    <a:pt x="28" y="6"/>
                    <a:pt x="19" y="7"/>
                    <a:pt x="11" y="7"/>
                  </a:cubicBezTo>
                  <a:cubicBezTo>
                    <a:pt x="9" y="7"/>
                    <a:pt x="6" y="7"/>
                    <a:pt x="4" y="7"/>
                  </a:cubicBezTo>
                  <a:cubicBezTo>
                    <a:pt x="4" y="7"/>
                    <a:pt x="4" y="7"/>
                    <a:pt x="4" y="7"/>
                  </a:cubicBezTo>
                  <a:cubicBezTo>
                    <a:pt x="4" y="7"/>
                    <a:pt x="4" y="7"/>
                    <a:pt x="4" y="7"/>
                  </a:cubicBezTo>
                  <a:cubicBezTo>
                    <a:pt x="8" y="16"/>
                    <a:pt x="12" y="24"/>
                    <a:pt x="13" y="25"/>
                  </a:cubicBezTo>
                  <a:cubicBezTo>
                    <a:pt x="13" y="25"/>
                    <a:pt x="8" y="26"/>
                    <a:pt x="0" y="29"/>
                  </a:cubicBezTo>
                  <a:cubicBezTo>
                    <a:pt x="10" y="28"/>
                    <a:pt x="28" y="25"/>
                    <a:pt x="35" y="12"/>
                  </a:cubicBezTo>
                  <a:cubicBezTo>
                    <a:pt x="38" y="8"/>
                    <a:pt x="39" y="4"/>
                    <a:pt x="40" y="0"/>
                  </a:cubicBezTo>
                </a:path>
              </a:pathLst>
            </a:custGeom>
            <a:solidFill>
              <a:srgbClr val="FB6559"/>
            </a:solidFill>
            <a:ln w="9525">
              <a:noFill/>
            </a:ln>
          </p:spPr>
          <p:txBody>
            <a:bodyPr/>
            <a:lstStyle/>
            <a:p>
              <a:endParaRPr lang="zh-CN" altLang="en-US"/>
            </a:p>
          </p:txBody>
        </p:sp>
        <p:sp>
          <p:nvSpPr>
            <p:cNvPr id="3148" name="îŝlîďè"/>
            <p:cNvSpPr/>
            <p:nvPr/>
          </p:nvSpPr>
          <p:spPr>
            <a:xfrm>
              <a:off x="3933472" y="2815473"/>
              <a:ext cx="792387" cy="307776"/>
            </a:xfrm>
            <a:custGeom>
              <a:avLst/>
              <a:gdLst/>
              <a:ahLst/>
              <a:cxnLst>
                <a:cxn ang="0">
                  <a:pos x="16799" y="0"/>
                </a:cxn>
                <a:cxn ang="0">
                  <a:pos x="16799" y="0"/>
                </a:cxn>
                <a:cxn ang="0">
                  <a:pos x="0" y="103524"/>
                </a:cxn>
                <a:cxn ang="0">
                  <a:pos x="50399" y="235028"/>
                </a:cxn>
                <a:cxn ang="0">
                  <a:pos x="319194" y="307776"/>
                </a:cxn>
                <a:cxn ang="0">
                  <a:pos x="755987" y="246220"/>
                </a:cxn>
                <a:cxn ang="0">
                  <a:pos x="755987" y="246220"/>
                </a:cxn>
                <a:cxn ang="0">
                  <a:pos x="792387" y="235028"/>
                </a:cxn>
                <a:cxn ang="0">
                  <a:pos x="767187" y="184665"/>
                </a:cxn>
                <a:cxn ang="0">
                  <a:pos x="767187" y="184665"/>
                </a:cxn>
                <a:cxn ang="0">
                  <a:pos x="736387" y="176271"/>
                </a:cxn>
                <a:cxn ang="0">
                  <a:pos x="727988" y="179069"/>
                </a:cxn>
                <a:cxn ang="0">
                  <a:pos x="397593" y="221039"/>
                </a:cxn>
                <a:cxn ang="0">
                  <a:pos x="207196" y="201453"/>
                </a:cxn>
                <a:cxn ang="0">
                  <a:pos x="16799" y="0"/>
                </a:cxn>
              </a:cxnLst>
              <a:rect l="0" t="0" r="0" b="0"/>
              <a:pathLst>
                <a:path w="283" h="110">
                  <a:moveTo>
                    <a:pt x="6" y="0"/>
                  </a:moveTo>
                  <a:cubicBezTo>
                    <a:pt x="6" y="0"/>
                    <a:pt x="6" y="0"/>
                    <a:pt x="6" y="0"/>
                  </a:cubicBezTo>
                  <a:cubicBezTo>
                    <a:pt x="3" y="12"/>
                    <a:pt x="0" y="25"/>
                    <a:pt x="0" y="37"/>
                  </a:cubicBezTo>
                  <a:cubicBezTo>
                    <a:pt x="0" y="55"/>
                    <a:pt x="5" y="71"/>
                    <a:pt x="18" y="84"/>
                  </a:cubicBezTo>
                  <a:cubicBezTo>
                    <a:pt x="38" y="104"/>
                    <a:pt x="74" y="110"/>
                    <a:pt x="114" y="110"/>
                  </a:cubicBezTo>
                  <a:cubicBezTo>
                    <a:pt x="175" y="110"/>
                    <a:pt x="242" y="95"/>
                    <a:pt x="270" y="88"/>
                  </a:cubicBezTo>
                  <a:cubicBezTo>
                    <a:pt x="270" y="88"/>
                    <a:pt x="270" y="88"/>
                    <a:pt x="270" y="88"/>
                  </a:cubicBezTo>
                  <a:cubicBezTo>
                    <a:pt x="278" y="85"/>
                    <a:pt x="283" y="84"/>
                    <a:pt x="283" y="84"/>
                  </a:cubicBezTo>
                  <a:cubicBezTo>
                    <a:pt x="282" y="83"/>
                    <a:pt x="278" y="75"/>
                    <a:pt x="274" y="66"/>
                  </a:cubicBezTo>
                  <a:cubicBezTo>
                    <a:pt x="274" y="66"/>
                    <a:pt x="274" y="66"/>
                    <a:pt x="274" y="66"/>
                  </a:cubicBezTo>
                  <a:cubicBezTo>
                    <a:pt x="267" y="65"/>
                    <a:pt x="263" y="63"/>
                    <a:pt x="263" y="63"/>
                  </a:cubicBezTo>
                  <a:cubicBezTo>
                    <a:pt x="263" y="63"/>
                    <a:pt x="262" y="63"/>
                    <a:pt x="260" y="64"/>
                  </a:cubicBezTo>
                  <a:cubicBezTo>
                    <a:pt x="247" y="67"/>
                    <a:pt x="197" y="79"/>
                    <a:pt x="142" y="79"/>
                  </a:cubicBezTo>
                  <a:cubicBezTo>
                    <a:pt x="119" y="79"/>
                    <a:pt x="96" y="77"/>
                    <a:pt x="74" y="72"/>
                  </a:cubicBezTo>
                  <a:cubicBezTo>
                    <a:pt x="22" y="60"/>
                    <a:pt x="9" y="25"/>
                    <a:pt x="6" y="0"/>
                  </a:cubicBezTo>
                </a:path>
              </a:pathLst>
            </a:custGeom>
            <a:solidFill>
              <a:srgbClr val="FB6559"/>
            </a:solidFill>
            <a:ln w="9525">
              <a:noFill/>
            </a:ln>
          </p:spPr>
          <p:txBody>
            <a:bodyPr/>
            <a:lstStyle/>
            <a:p>
              <a:endParaRPr lang="zh-CN" altLang="en-US"/>
            </a:p>
          </p:txBody>
        </p:sp>
        <p:sp>
          <p:nvSpPr>
            <p:cNvPr id="3149" name="ïṩļïḑe"/>
            <p:cNvSpPr/>
            <p:nvPr/>
          </p:nvSpPr>
          <p:spPr>
            <a:xfrm>
              <a:off x="3012845" y="4726921"/>
              <a:ext cx="3261341" cy="210583"/>
            </a:xfrm>
            <a:custGeom>
              <a:avLst/>
              <a:gdLst/>
              <a:ahLst/>
              <a:cxnLst>
                <a:cxn ang="0">
                  <a:pos x="3261341" y="0"/>
                </a:cxn>
                <a:cxn ang="0">
                  <a:pos x="3261341" y="210583"/>
                </a:cxn>
                <a:cxn ang="0">
                  <a:pos x="0" y="210583"/>
                </a:cxn>
                <a:cxn ang="0">
                  <a:pos x="61693" y="61771"/>
                </a:cxn>
                <a:cxn ang="0">
                  <a:pos x="213122" y="0"/>
                </a:cxn>
                <a:cxn ang="0">
                  <a:pos x="3261341" y="0"/>
                </a:cxn>
              </a:cxnLst>
              <a:rect l="0" t="0" r="0" b="0"/>
              <a:pathLst>
                <a:path w="1163" h="75">
                  <a:moveTo>
                    <a:pt x="1163" y="0"/>
                  </a:moveTo>
                  <a:cubicBezTo>
                    <a:pt x="1163" y="75"/>
                    <a:pt x="1163" y="75"/>
                    <a:pt x="1163" y="75"/>
                  </a:cubicBezTo>
                  <a:cubicBezTo>
                    <a:pt x="0" y="75"/>
                    <a:pt x="0" y="75"/>
                    <a:pt x="0" y="75"/>
                  </a:cubicBezTo>
                  <a:cubicBezTo>
                    <a:pt x="0" y="54"/>
                    <a:pt x="9" y="36"/>
                    <a:pt x="22" y="22"/>
                  </a:cubicBezTo>
                  <a:cubicBezTo>
                    <a:pt x="36" y="8"/>
                    <a:pt x="55" y="0"/>
                    <a:pt x="76" y="0"/>
                  </a:cubicBezTo>
                  <a:lnTo>
                    <a:pt x="1163" y="0"/>
                  </a:lnTo>
                  <a:close/>
                </a:path>
              </a:pathLst>
            </a:custGeom>
            <a:solidFill>
              <a:srgbClr val="1463A8"/>
            </a:solidFill>
            <a:ln w="9525">
              <a:noFill/>
            </a:ln>
          </p:spPr>
          <p:txBody>
            <a:bodyPr/>
            <a:lstStyle/>
            <a:p>
              <a:endParaRPr lang="zh-CN" altLang="en-US"/>
            </a:p>
          </p:txBody>
        </p:sp>
        <p:sp>
          <p:nvSpPr>
            <p:cNvPr id="3150" name="iṣḷïďê"/>
            <p:cNvSpPr/>
            <p:nvPr/>
          </p:nvSpPr>
          <p:spPr>
            <a:xfrm>
              <a:off x="5026885" y="2248518"/>
              <a:ext cx="1452485" cy="737041"/>
            </a:xfrm>
            <a:custGeom>
              <a:avLst/>
              <a:gdLst/>
              <a:ahLst/>
              <a:cxnLst>
                <a:cxn ang="0">
                  <a:pos x="1416032" y="580104"/>
                </a:cxn>
                <a:cxn ang="0">
                  <a:pos x="1348736" y="737041"/>
                </a:cxn>
                <a:cxn ang="0">
                  <a:pos x="0" y="737041"/>
                </a:cxn>
                <a:cxn ang="0">
                  <a:pos x="0" y="720226"/>
                </a:cxn>
                <a:cxn ang="0">
                  <a:pos x="720634" y="0"/>
                </a:cxn>
                <a:cxn ang="0">
                  <a:pos x="858031" y="0"/>
                </a:cxn>
                <a:cxn ang="0">
                  <a:pos x="1421640" y="355909"/>
                </a:cxn>
                <a:cxn ang="0">
                  <a:pos x="1416032" y="580104"/>
                </a:cxn>
              </a:cxnLst>
              <a:rect l="0" t="0" r="0" b="0"/>
              <a:pathLst>
                <a:path w="518" h="263">
                  <a:moveTo>
                    <a:pt x="505" y="207"/>
                  </a:moveTo>
                  <a:cubicBezTo>
                    <a:pt x="481" y="263"/>
                    <a:pt x="481" y="263"/>
                    <a:pt x="481" y="263"/>
                  </a:cubicBezTo>
                  <a:cubicBezTo>
                    <a:pt x="0" y="263"/>
                    <a:pt x="0" y="263"/>
                    <a:pt x="0" y="263"/>
                  </a:cubicBezTo>
                  <a:cubicBezTo>
                    <a:pt x="0" y="257"/>
                    <a:pt x="0" y="257"/>
                    <a:pt x="0" y="257"/>
                  </a:cubicBezTo>
                  <a:cubicBezTo>
                    <a:pt x="0" y="115"/>
                    <a:pt x="115" y="0"/>
                    <a:pt x="257" y="0"/>
                  </a:cubicBezTo>
                  <a:cubicBezTo>
                    <a:pt x="306" y="0"/>
                    <a:pt x="306" y="0"/>
                    <a:pt x="306" y="0"/>
                  </a:cubicBezTo>
                  <a:cubicBezTo>
                    <a:pt x="394" y="0"/>
                    <a:pt x="465" y="36"/>
                    <a:pt x="507" y="127"/>
                  </a:cubicBezTo>
                  <a:cubicBezTo>
                    <a:pt x="518" y="153"/>
                    <a:pt x="517" y="182"/>
                    <a:pt x="505" y="207"/>
                  </a:cubicBezTo>
                  <a:close/>
                </a:path>
              </a:pathLst>
            </a:custGeom>
            <a:solidFill>
              <a:srgbClr val="1463A8"/>
            </a:solidFill>
            <a:ln w="9525">
              <a:noFill/>
            </a:ln>
          </p:spPr>
          <p:txBody>
            <a:bodyPr/>
            <a:lstStyle/>
            <a:p>
              <a:endParaRPr lang="zh-CN" altLang="en-US"/>
            </a:p>
          </p:txBody>
        </p:sp>
        <p:sp>
          <p:nvSpPr>
            <p:cNvPr id="3151" name="ïş1iḋe"/>
            <p:cNvSpPr/>
            <p:nvPr/>
          </p:nvSpPr>
          <p:spPr>
            <a:xfrm>
              <a:off x="4808202" y="2683184"/>
              <a:ext cx="357722" cy="2043738"/>
            </a:xfrm>
            <a:custGeom>
              <a:avLst/>
              <a:gdLst/>
              <a:ahLst/>
              <a:cxnLst>
                <a:cxn ang="0">
                  <a:pos x="91792" y="2043738"/>
                </a:cxn>
                <a:cxn ang="0">
                  <a:pos x="0" y="2043738"/>
                </a:cxn>
                <a:cxn ang="0">
                  <a:pos x="0" y="622300"/>
                </a:cxn>
                <a:cxn ang="0">
                  <a:pos x="276728" y="0"/>
                </a:cxn>
                <a:cxn ang="0">
                  <a:pos x="357722" y="36447"/>
                </a:cxn>
                <a:cxn ang="0">
                  <a:pos x="91792" y="642549"/>
                </a:cxn>
                <a:cxn ang="0">
                  <a:pos x="91792" y="2043738"/>
                </a:cxn>
              </a:cxnLst>
              <a:rect l="0" t="0" r="0" b="0"/>
              <a:pathLst>
                <a:path w="265" h="1514">
                  <a:moveTo>
                    <a:pt x="68" y="1514"/>
                  </a:moveTo>
                  <a:lnTo>
                    <a:pt x="0" y="1514"/>
                  </a:lnTo>
                  <a:lnTo>
                    <a:pt x="0" y="461"/>
                  </a:lnTo>
                  <a:lnTo>
                    <a:pt x="205" y="0"/>
                  </a:lnTo>
                  <a:lnTo>
                    <a:pt x="265" y="27"/>
                  </a:lnTo>
                  <a:lnTo>
                    <a:pt x="68" y="476"/>
                  </a:lnTo>
                  <a:lnTo>
                    <a:pt x="68" y="1514"/>
                  </a:lnTo>
                  <a:close/>
                </a:path>
              </a:pathLst>
            </a:custGeom>
            <a:solidFill>
              <a:srgbClr val="1463A8"/>
            </a:solidFill>
            <a:ln w="9525">
              <a:noFill/>
            </a:ln>
          </p:spPr>
          <p:txBody>
            <a:bodyPr/>
            <a:lstStyle/>
            <a:p>
              <a:endParaRPr lang="zh-CN" altLang="en-US"/>
            </a:p>
          </p:txBody>
        </p:sp>
        <p:sp>
          <p:nvSpPr>
            <p:cNvPr id="3152" name="iṥľiḋé"/>
            <p:cNvSpPr/>
            <p:nvPr/>
          </p:nvSpPr>
          <p:spPr>
            <a:xfrm>
              <a:off x="6183744" y="2666985"/>
              <a:ext cx="306426" cy="2059936"/>
            </a:xfrm>
            <a:custGeom>
              <a:avLst/>
              <a:gdLst/>
              <a:ahLst/>
              <a:cxnLst>
                <a:cxn ang="0">
                  <a:pos x="89959" y="2059936"/>
                </a:cxn>
                <a:cxn ang="0">
                  <a:pos x="0" y="2059936"/>
                </a:cxn>
                <a:cxn ang="0">
                  <a:pos x="0" y="639000"/>
                </a:cxn>
                <a:cxn ang="0">
                  <a:pos x="281124" y="0"/>
                </a:cxn>
                <a:cxn ang="0">
                  <a:pos x="261446" y="269052"/>
                </a:cxn>
                <a:cxn ang="0">
                  <a:pos x="89959" y="658618"/>
                </a:cxn>
                <a:cxn ang="0">
                  <a:pos x="89959" y="2059936"/>
                </a:cxn>
              </a:cxnLst>
              <a:rect l="0" t="0" r="0" b="0"/>
              <a:pathLst>
                <a:path w="109" h="735">
                  <a:moveTo>
                    <a:pt x="32" y="735"/>
                  </a:moveTo>
                  <a:cubicBezTo>
                    <a:pt x="0" y="735"/>
                    <a:pt x="0" y="735"/>
                    <a:pt x="0" y="735"/>
                  </a:cubicBezTo>
                  <a:cubicBezTo>
                    <a:pt x="0" y="228"/>
                    <a:pt x="0" y="228"/>
                    <a:pt x="0" y="228"/>
                  </a:cubicBezTo>
                  <a:cubicBezTo>
                    <a:pt x="100" y="0"/>
                    <a:pt x="100" y="0"/>
                    <a:pt x="100" y="0"/>
                  </a:cubicBezTo>
                  <a:cubicBezTo>
                    <a:pt x="109" y="32"/>
                    <a:pt x="106" y="66"/>
                    <a:pt x="93" y="96"/>
                  </a:cubicBezTo>
                  <a:cubicBezTo>
                    <a:pt x="32" y="235"/>
                    <a:pt x="32" y="235"/>
                    <a:pt x="32" y="235"/>
                  </a:cubicBezTo>
                  <a:lnTo>
                    <a:pt x="32" y="735"/>
                  </a:lnTo>
                  <a:close/>
                </a:path>
              </a:pathLst>
            </a:custGeom>
            <a:solidFill>
              <a:srgbClr val="1463A8"/>
            </a:solidFill>
            <a:ln w="9525">
              <a:noFill/>
            </a:ln>
          </p:spPr>
          <p:txBody>
            <a:bodyPr/>
            <a:lstStyle/>
            <a:p>
              <a:endParaRPr lang="zh-CN" altLang="en-US"/>
            </a:p>
          </p:txBody>
        </p:sp>
        <p:sp>
          <p:nvSpPr>
            <p:cNvPr id="3153" name="îSļïḑé"/>
            <p:cNvSpPr/>
            <p:nvPr/>
          </p:nvSpPr>
          <p:spPr>
            <a:xfrm>
              <a:off x="3012845" y="4726921"/>
              <a:ext cx="1795357" cy="210583"/>
            </a:xfrm>
            <a:custGeom>
              <a:avLst/>
              <a:gdLst/>
              <a:ahLst/>
              <a:cxnLst>
                <a:cxn ang="0">
                  <a:pos x="1795357" y="0"/>
                </a:cxn>
                <a:cxn ang="0">
                  <a:pos x="1795357" y="210583"/>
                </a:cxn>
                <a:cxn ang="0">
                  <a:pos x="0" y="210583"/>
                </a:cxn>
                <a:cxn ang="0">
                  <a:pos x="61715" y="61771"/>
                </a:cxn>
                <a:cxn ang="0">
                  <a:pos x="213198" y="0"/>
                </a:cxn>
                <a:cxn ang="0">
                  <a:pos x="1795357" y="0"/>
                </a:cxn>
              </a:cxnLst>
              <a:rect l="0" t="0" r="0" b="0"/>
              <a:pathLst>
                <a:path w="640" h="75">
                  <a:moveTo>
                    <a:pt x="640" y="0"/>
                  </a:moveTo>
                  <a:cubicBezTo>
                    <a:pt x="640" y="75"/>
                    <a:pt x="640" y="75"/>
                    <a:pt x="640" y="75"/>
                  </a:cubicBezTo>
                  <a:cubicBezTo>
                    <a:pt x="0" y="75"/>
                    <a:pt x="0" y="75"/>
                    <a:pt x="0" y="75"/>
                  </a:cubicBezTo>
                  <a:cubicBezTo>
                    <a:pt x="0" y="54"/>
                    <a:pt x="9" y="36"/>
                    <a:pt x="22" y="22"/>
                  </a:cubicBezTo>
                  <a:cubicBezTo>
                    <a:pt x="36" y="8"/>
                    <a:pt x="55" y="0"/>
                    <a:pt x="76" y="0"/>
                  </a:cubicBezTo>
                  <a:lnTo>
                    <a:pt x="640" y="0"/>
                  </a:lnTo>
                  <a:close/>
                </a:path>
              </a:pathLst>
            </a:custGeom>
            <a:solidFill>
              <a:srgbClr val="3C96E6"/>
            </a:solidFill>
            <a:ln w="9525">
              <a:noFill/>
            </a:ln>
          </p:spPr>
          <p:txBody>
            <a:bodyPr/>
            <a:lstStyle/>
            <a:p>
              <a:endParaRPr lang="zh-CN" altLang="en-US"/>
            </a:p>
          </p:txBody>
        </p:sp>
      </p:grpSp>
      <p:sp>
        <p:nvSpPr>
          <p:cNvPr id="3" name="文本框 2"/>
          <p:cNvSpPr txBox="1"/>
          <p:nvPr/>
        </p:nvSpPr>
        <p:spPr>
          <a:xfrm>
            <a:off x="250825" y="1398270"/>
            <a:ext cx="10962005" cy="4030980"/>
          </a:xfrm>
          <a:prstGeom prst="rect">
            <a:avLst/>
          </a:prstGeom>
          <a:noFill/>
        </p:spPr>
        <p:txBody>
          <a:bodyPr wrap="square" rtlCol="0" anchor="t">
            <a:spAutoFit/>
          </a:bodyPr>
          <a:lstStyle/>
          <a:p>
            <a:r>
              <a:rPr lang="zh-CN" altLang="en-US" sz="3200"/>
              <a:t>下列说法中错误的一项是</a:t>
            </a:r>
          </a:p>
          <a:p>
            <a:r>
              <a:rPr lang="zh-CN" altLang="en-US" sz="3200"/>
              <a:t>A．本文属事理说明文。全文的结构为“总—分—总”，主体部分的说明顺序是空间顺序。</a:t>
            </a:r>
          </a:p>
          <a:p>
            <a:r>
              <a:rPr lang="zh-CN" altLang="en-US" sz="3200"/>
              <a:t>B．本文节选自清代魏学洢编的《虞初新志》。</a:t>
            </a:r>
          </a:p>
          <a:p>
            <a:r>
              <a:rPr lang="zh-CN" altLang="en-US" sz="3200"/>
              <a:t>C．题目“核舟记”中的“记”表明了文章的体载，在这里有摹写的意味。</a:t>
            </a:r>
          </a:p>
          <a:p>
            <a:r>
              <a:rPr lang="zh-CN" altLang="en-US" sz="3200"/>
              <a:t>D．本文的说明对象是王叔远送给本文作者的“简桃核修狭者”所刻成的小船</a:t>
            </a:r>
          </a:p>
        </p:txBody>
      </p:sp>
      <p:sp>
        <p:nvSpPr>
          <p:cNvPr id="2" name="文本框 1"/>
          <p:cNvSpPr txBox="1"/>
          <p:nvPr/>
        </p:nvSpPr>
        <p:spPr>
          <a:xfrm>
            <a:off x="5517515" y="952500"/>
            <a:ext cx="741680" cy="1106805"/>
          </a:xfrm>
          <a:prstGeom prst="rect">
            <a:avLst/>
          </a:prstGeom>
          <a:noFill/>
        </p:spPr>
        <p:txBody>
          <a:bodyPr wrap="none" rtlCol="0">
            <a:spAutoFit/>
          </a:bodyPr>
          <a:lstStyle/>
          <a:p>
            <a:pPr algn="l"/>
            <a:r>
              <a:rPr lang="en-US" altLang="zh-CN" sz="6600">
                <a:ln w="22225">
                  <a:solidFill>
                    <a:schemeClr val="accent2"/>
                  </a:solidFill>
                  <a:prstDash val="solid"/>
                </a:ln>
                <a:solidFill>
                  <a:schemeClr val="accent2">
                    <a:lumMod val="40000"/>
                    <a:lumOff val="60000"/>
                  </a:schemeClr>
                </a:solidFill>
                <a:effectLst/>
                <a:sym typeface="+mn-ea"/>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54330"/>
            <a:ext cx="10515600" cy="1325563"/>
          </a:xfrm>
        </p:spPr>
        <p:txBody>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【学习过程】</a:t>
            </a:r>
            <a:br>
              <a:rPr lang="zh-CN" altLang="en-US"/>
            </a:br>
            <a:endParaRPr lang="zh-CN" altLang="en-US"/>
          </a:p>
        </p:txBody>
      </p:sp>
      <p:sp>
        <p:nvSpPr>
          <p:cNvPr id="3" name="内容占位符 2"/>
          <p:cNvSpPr>
            <a:spLocks noGrp="1"/>
          </p:cNvSpPr>
          <p:nvPr>
            <p:ph idx="1"/>
          </p:nvPr>
        </p:nvSpPr>
        <p:spPr>
          <a:xfrm>
            <a:off x="395605" y="1825625"/>
            <a:ext cx="10958195" cy="4351655"/>
          </a:xfrm>
        </p:spPr>
        <p:txBody>
          <a:bodyPr/>
          <a:lstStyle/>
          <a:p>
            <a:r>
              <a:rPr lang="zh-CN" altLang="en-US"/>
              <a:t>1.文学常识：本文作者           （约1596——1625），字子敬，      （朝代）嘉善人。选自《              》，本书是由     代       编辑。</a:t>
            </a:r>
          </a:p>
          <a:p>
            <a:r>
              <a:rPr lang="zh-CN" altLang="en-US"/>
              <a:t>2.注意以下字的读音：</a:t>
            </a:r>
          </a:p>
          <a:p>
            <a:r>
              <a:rPr lang="zh-CN" altLang="en-US"/>
              <a:t>罔        膝　 髻    倚   戌       篆    </a:t>
            </a:r>
          </a:p>
          <a:p>
            <a:r>
              <a:rPr lang="zh-CN" altLang="en-US"/>
              <a:t>八分有           奇</a:t>
            </a:r>
            <a:r>
              <a:rPr lang="en-US" altLang="zh-CN"/>
              <a:t>         </a:t>
            </a:r>
            <a:r>
              <a:rPr lang="zh-CN" altLang="en-US"/>
              <a:t>   诎      右臂支船    石青糁   之   舟楫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08000" y="1460500"/>
            <a:ext cx="11443335" cy="5491480"/>
          </a:xfrm>
        </p:spPr>
        <p:txBody>
          <a:bodyPr/>
          <a:lstStyle/>
          <a:p>
            <a:r>
              <a:rPr lang="zh-CN" altLang="en-US"/>
              <a:t>3.朗读示范：</a:t>
            </a:r>
          </a:p>
          <a:p>
            <a:r>
              <a:rPr lang="zh-CN" altLang="en-US"/>
              <a:t>明 \有\ 奇 巧 人\ 曰 王 叔 远　　　　中 \峨 冠 而 多 髯 者\ 为 东 坡</a:t>
            </a:r>
          </a:p>
          <a:p>
            <a:r>
              <a:rPr lang="zh-CN" altLang="en-US"/>
              <a:t>珠\可历历数也。                      虞山\王毅\叔远甫\刻。</a:t>
            </a:r>
          </a:p>
          <a:p>
            <a:r>
              <a:rPr lang="zh-CN" altLang="en-US"/>
              <a:t>二、读懂文意：朗读课文，结合注释，借助工具书，理解文句，把握文意。在课文中圈画出通假字并标注出你有疑难的地方。</a:t>
            </a:r>
          </a:p>
        </p:txBody>
      </p:sp>
      <p:sp>
        <p:nvSpPr>
          <p:cNvPr id="4" name="标题 1"/>
          <p:cNvSpPr>
            <a:spLocks noGrp="1"/>
          </p:cNvSpPr>
          <p:nvPr/>
        </p:nvSpPr>
        <p:spPr>
          <a:xfrm>
            <a:off x="838200" y="354330"/>
            <a:ext cx="10515600" cy="1325563"/>
          </a:xfrm>
          <a:prstGeom prst="rect">
            <a:avLst/>
          </a:prstGeom>
          <a:noFill/>
          <a:ln w="9525">
            <a:noFill/>
          </a:ln>
        </p:spPr>
        <p:txBody>
          <a:bodyPr vert="horz"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【学习过程】</a:t>
            </a:r>
            <a:br>
              <a:rPr lang="zh-CN" altLang="en-US"/>
            </a:b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485" y="1006475"/>
            <a:ext cx="10515600" cy="4351338"/>
          </a:xfrm>
        </p:spPr>
        <p:txBody>
          <a:bodyPr/>
          <a:lstStyle/>
          <a:p>
            <a:r>
              <a:rPr lang="zh-CN" altLang="en-US"/>
              <a:t>三、自主探究</a:t>
            </a:r>
          </a:p>
          <a:p>
            <a:r>
              <a:rPr lang="zh-CN" altLang="en-US"/>
              <a:t>1.开头结尾的两节文字可以看出，说明的对象是什么？要说明核舟的什么特征？</a:t>
            </a:r>
          </a:p>
          <a:p>
            <a:r>
              <a:rPr lang="zh-CN" altLang="en-US"/>
              <a:t>2.怎样表现奇巧、灵怪？</a:t>
            </a:r>
          </a:p>
          <a:p>
            <a:r>
              <a:rPr lang="zh-CN" altLang="en-US"/>
              <a:t>3.来看看雕刻家在这小小的核舟上雕刻了哪些物，分别有什么特征。</a:t>
            </a:r>
          </a:p>
          <a:p>
            <a:r>
              <a:rPr lang="zh-CN" altLang="en-US"/>
              <a:t>4.雕刻者在核舟上刻了多少人？他是如何精当巧妙地安置这些人物的？请同学们在课文中找出对这些人物的介绍。抓住船头三人的神情态度，说说雕刻者是要竭力渲染他们此时此地的什么样的心态?</a:t>
            </a:r>
          </a:p>
          <a:p>
            <a:r>
              <a:rPr lang="zh-CN" altLang="en-US"/>
              <a:t>5.最后一段中，作者一一举例核舟上雕刻的内容，并用数字加以说明，其作用是什么？</a:t>
            </a:r>
          </a:p>
          <a:p>
            <a:endParaRPr lang="zh-CN" altLang="en-US"/>
          </a:p>
        </p:txBody>
      </p:sp>
      <p:sp>
        <p:nvSpPr>
          <p:cNvPr id="4" name="标题 1"/>
          <p:cNvSpPr>
            <a:spLocks noGrp="1"/>
          </p:cNvSpPr>
          <p:nvPr/>
        </p:nvSpPr>
        <p:spPr>
          <a:xfrm>
            <a:off x="838200" y="354330"/>
            <a:ext cx="10515600" cy="1325563"/>
          </a:xfrm>
          <a:prstGeom prst="rect">
            <a:avLst/>
          </a:prstGeom>
          <a:noFill/>
          <a:ln w="9525">
            <a:noFill/>
          </a:ln>
        </p:spPr>
        <p:txBody>
          <a:bodyPr vert="horz"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【学习过程】</a:t>
            </a:r>
            <a:br>
              <a:rPr lang="zh-CN" altLang="en-US"/>
            </a:b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当堂检测</a:t>
            </a:r>
            <a:br>
              <a:rPr lang="zh-CN" altLang="en-US"/>
            </a:br>
            <a:endParaRPr lang="zh-CN" altLang="en-US"/>
          </a:p>
        </p:txBody>
      </p:sp>
      <p:sp>
        <p:nvSpPr>
          <p:cNvPr id="3" name="内容占位符 2"/>
          <p:cNvSpPr>
            <a:spLocks noGrp="1"/>
          </p:cNvSpPr>
          <p:nvPr>
            <p:ph idx="1"/>
          </p:nvPr>
        </p:nvSpPr>
        <p:spPr/>
        <p:txBody>
          <a:bodyPr/>
          <a:lstStyle/>
          <a:p>
            <a:r>
              <a:rPr lang="zh-CN" altLang="en-US"/>
              <a:t>1. 找出通假字，并分别写出本字。(4分)</a:t>
            </a:r>
          </a:p>
          <a:p>
            <a:r>
              <a:rPr lang="zh-CN" altLang="en-US"/>
              <a:t>(1)诎右臂之船:                         (2)手倚一衡木:</a:t>
            </a:r>
          </a:p>
          <a:p>
            <a:r>
              <a:rPr lang="zh-CN" altLang="en-US"/>
              <a:t>(3)盖简桃核修狭者为之:                 (4)舟首尾长约八分有奇:</a:t>
            </a:r>
          </a:p>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8755"/>
            <a:ext cx="10515600" cy="1325563"/>
          </a:xfrm>
        </p:spPr>
        <p:txBody>
          <a:bodyPr/>
          <a:lstStyle/>
          <a:p>
            <a:endParaRPr lang="zh-CN" altLang="en-US"/>
          </a:p>
        </p:txBody>
      </p:sp>
      <p:sp>
        <p:nvSpPr>
          <p:cNvPr id="3" name="内容占位符 2"/>
          <p:cNvSpPr>
            <a:spLocks noGrp="1"/>
          </p:cNvSpPr>
          <p:nvPr>
            <p:ph idx="1"/>
          </p:nvPr>
        </p:nvSpPr>
        <p:spPr>
          <a:xfrm>
            <a:off x="838200" y="1834515"/>
            <a:ext cx="10515600" cy="6043930"/>
          </a:xfrm>
        </p:spPr>
        <p:txBody>
          <a:bodyPr>
            <a:scene3d>
              <a:camera prst="orthographicFront"/>
              <a:lightRig rig="threePt" dir="t"/>
            </a:scene3d>
          </a:bodyPr>
          <a:lstStyle/>
          <a:p>
            <a:r>
              <a:rPr lang="zh-CN" altLang="en-US" sz="2000">
                <a:solidFill>
                  <a:schemeClr val="tx1"/>
                </a:solidFill>
                <a:effectLst>
                  <a:outerShdw blurRad="38100" dist="19050" dir="2700000" algn="tl" rotWithShape="0">
                    <a:schemeClr val="dk1">
                      <a:alpha val="40000"/>
                    </a:schemeClr>
                  </a:outerShdw>
                </a:effectLst>
                <a:sym typeface="+mn-ea"/>
              </a:rPr>
              <a:t>2.解释下列句中加点的词语(22分)</a:t>
            </a:r>
            <a:endParaRPr lang="zh-CN" altLang="en-US" sz="2000">
              <a:solidFill>
                <a:schemeClr val="tx1"/>
              </a:solidFill>
              <a:effectLst>
                <a:outerShdw blurRad="38100" dist="19050" dir="2700000" algn="tl" rotWithShape="0">
                  <a:schemeClr val="dk1">
                    <a:alpha val="40000"/>
                  </a:schemeClr>
                </a:outerShdw>
              </a:effectLst>
            </a:endParaRPr>
          </a:p>
          <a:p>
            <a:r>
              <a:rPr lang="zh-CN" altLang="en-US" sz="2000">
                <a:solidFill>
                  <a:schemeClr val="tx1"/>
                </a:solidFill>
                <a:effectLst>
                  <a:outerShdw blurRad="38100" dist="19050" dir="2700000" algn="tl" rotWithShape="0">
                    <a:schemeClr val="dk1">
                      <a:alpha val="40000"/>
                    </a:schemeClr>
                  </a:outerShdw>
                </a:effectLst>
                <a:sym typeface="+mn-ea"/>
              </a:rPr>
              <a:t>（1）明有奇巧人曰王叔远 </a:t>
            </a:r>
          </a:p>
          <a:p>
            <a:r>
              <a:rPr lang="zh-CN" altLang="en-US" sz="2000">
                <a:solidFill>
                  <a:schemeClr val="tx1"/>
                </a:solidFill>
                <a:effectLst>
                  <a:outerShdw blurRad="38100" dist="19050" dir="2700000" algn="tl" rotWithShape="0">
                    <a:schemeClr val="dk1">
                      <a:alpha val="40000"/>
                    </a:schemeClr>
                  </a:outerShdw>
                </a:effectLst>
                <a:sym typeface="+mn-ea"/>
              </a:rPr>
              <a:t>（2）能以径寸之木</a:t>
            </a:r>
          </a:p>
          <a:p>
            <a:r>
              <a:rPr lang="zh-CN" altLang="en-US" sz="2000">
                <a:solidFill>
                  <a:schemeClr val="tx1"/>
                </a:solidFill>
                <a:effectLst>
                  <a:outerShdw blurRad="38100" dist="19050" dir="2700000" algn="tl" rotWithShape="0">
                    <a:schemeClr val="dk1">
                      <a:alpha val="40000"/>
                    </a:schemeClr>
                  </a:outerShdw>
                </a:effectLst>
                <a:sym typeface="+mn-ea"/>
              </a:rPr>
              <a:t>（3）为宫室、器皿、人物</a:t>
            </a:r>
          </a:p>
          <a:p>
            <a:r>
              <a:rPr lang="zh-CN" altLang="en-US" sz="2000">
                <a:solidFill>
                  <a:schemeClr val="tx1"/>
                </a:solidFill>
                <a:effectLst>
                  <a:outerShdw blurRad="38100" dist="19050" dir="2700000" algn="tl" rotWithShape="0">
                    <a:schemeClr val="dk1">
                      <a:alpha val="40000"/>
                    </a:schemeClr>
                  </a:outerShdw>
                </a:effectLst>
                <a:sym typeface="+mn-ea"/>
              </a:rPr>
              <a:t>（4）罔不因势象形</a:t>
            </a:r>
          </a:p>
          <a:p>
            <a:r>
              <a:rPr lang="zh-CN" altLang="en-US" sz="2000">
                <a:solidFill>
                  <a:schemeClr val="tx1"/>
                </a:solidFill>
                <a:effectLst>
                  <a:outerShdw blurRad="38100" dist="19050" dir="2700000" algn="tl" rotWithShape="0">
                    <a:schemeClr val="dk1">
                      <a:alpha val="40000"/>
                    </a:schemeClr>
                  </a:outerShdw>
                </a:effectLst>
                <a:sym typeface="+mn-ea"/>
              </a:rPr>
              <a:t>（5）尝贻余核舟一</a:t>
            </a:r>
          </a:p>
          <a:p>
            <a:r>
              <a:rPr lang="zh-CN" altLang="en-US" sz="2000">
                <a:solidFill>
                  <a:schemeClr val="tx1"/>
                </a:solidFill>
                <a:effectLst>
                  <a:outerShdw blurRad="38100" dist="19050" dir="2700000" algn="tl" rotWithShape="0">
                    <a:schemeClr val="dk1">
                      <a:alpha val="40000"/>
                    </a:schemeClr>
                  </a:outerShdw>
                </a:effectLst>
                <a:sym typeface="+mn-ea"/>
              </a:rPr>
              <a:t>（6）盖大苏泛赤壁云 </a:t>
            </a:r>
          </a:p>
          <a:p>
            <a:r>
              <a:rPr lang="zh-CN" altLang="en-US" sz="2000">
                <a:solidFill>
                  <a:schemeClr val="tx1"/>
                </a:solidFill>
                <a:effectLst>
                  <a:outerShdw blurRad="38100" dist="19050" dir="2700000" algn="tl" rotWithShape="0">
                    <a:schemeClr val="dk1">
                      <a:alpha val="40000"/>
                    </a:schemeClr>
                  </a:outerShdw>
                </a:effectLst>
                <a:sym typeface="+mn-ea"/>
              </a:rPr>
              <a:t>（7）舟首尾长约八分有奇</a:t>
            </a:r>
          </a:p>
          <a:p>
            <a:r>
              <a:rPr lang="zh-CN" altLang="en-US" sz="2000">
                <a:solidFill>
                  <a:schemeClr val="tx1"/>
                </a:solidFill>
                <a:effectLst>
                  <a:outerShdw blurRad="38100" dist="19050" dir="2700000" algn="tl" rotWithShape="0">
                    <a:schemeClr val="dk1">
                      <a:alpha val="40000"/>
                    </a:schemeClr>
                  </a:outerShdw>
                </a:effectLst>
                <a:sym typeface="+mn-ea"/>
              </a:rPr>
              <a:t>（8）高可二黍许，中轩敞者为舱 </a:t>
            </a:r>
          </a:p>
          <a:p>
            <a:r>
              <a:rPr lang="zh-CN" altLang="en-US" sz="2000">
                <a:solidFill>
                  <a:schemeClr val="tx1"/>
                </a:solidFill>
                <a:effectLst>
                  <a:outerShdw blurRad="38100" dist="19050" dir="2700000" algn="tl" rotWithShape="0">
                    <a:schemeClr val="dk1">
                      <a:alpha val="40000"/>
                    </a:schemeClr>
                  </a:outerShdw>
                </a:effectLst>
                <a:sym typeface="+mn-ea"/>
              </a:rPr>
              <a:t>（9）清风徐来，水波不兴 </a:t>
            </a:r>
          </a:p>
          <a:p>
            <a:r>
              <a:rPr lang="zh-CN" altLang="en-US" sz="2000">
                <a:solidFill>
                  <a:schemeClr val="tx1"/>
                </a:solidFill>
                <a:effectLst>
                  <a:outerShdw blurRad="38100" dist="19050" dir="2700000" algn="tl" rotWithShape="0">
                    <a:schemeClr val="dk1">
                      <a:alpha val="40000"/>
                    </a:schemeClr>
                  </a:outerShdw>
                </a:effectLst>
                <a:sym typeface="+mn-ea"/>
              </a:rPr>
              <a:t>（10）中峨冠而多髯者为东坡</a:t>
            </a:r>
          </a:p>
          <a:p>
            <a:endParaRPr lang="zh-CN" altLang="en-US" sz="4400">
              <a:solidFill>
                <a:schemeClr val="tx1"/>
              </a:solidFill>
              <a:effectLst>
                <a:outerShdw blurRad="38100" dist="19050" dir="2700000" algn="tl" rotWithShape="0">
                  <a:schemeClr val="dk1">
                    <a:alpha val="40000"/>
                  </a:schemeClr>
                </a:outerShdw>
              </a:effectLst>
            </a:endParaRPr>
          </a:p>
          <a:p>
            <a:endParaRPr lang="zh-CN" altLang="en-US" sz="44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a:effectLst>
                  <a:outerShdw blurRad="38100" dist="19050" dir="2700000" algn="tl" rotWithShape="0">
                    <a:schemeClr val="dk1">
                      <a:alpha val="40000"/>
                    </a:schemeClr>
                  </a:outerShdw>
                </a:effectLst>
                <a:sym typeface="+mn-ea"/>
              </a:rPr>
              <a:t>（11）其两膝相比者</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(12）佛印绝类弥勒</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（13）舟尾横卧一楫</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 （14）其人视端容寂</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（15）其船背稍夷</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（16）虞山王毅叔远甫刻</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（17）钩画了了</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（18）而计其长曾不盈寸 </a:t>
            </a:r>
            <a:endParaRPr lang="zh-CN" altLang="en-US">
              <a:solidFill>
                <a:schemeClr val="tx1"/>
              </a:solidFill>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（19）盖简桃核修狭者为之</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4337"/>
          <p:cNvSpPr/>
          <p:nvPr/>
        </p:nvSpPr>
        <p:spPr>
          <a:xfrm>
            <a:off x="1828800" y="304800"/>
            <a:ext cx="5105400" cy="645160"/>
          </a:xfrm>
          <a:prstGeom prst="rect">
            <a:avLst/>
          </a:prstGeom>
          <a:noFill/>
          <a:ln w="9525">
            <a:noFill/>
          </a:ln>
        </p:spPr>
        <p:txBody>
          <a:bodyPr>
            <a:spAutoFit/>
          </a:bodyPr>
          <a:lstStyle/>
          <a:p>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读准下列字的音。 </a:t>
            </a:r>
          </a:p>
        </p:txBody>
      </p:sp>
      <p:sp>
        <p:nvSpPr>
          <p:cNvPr id="14339" name="矩形 14338"/>
          <p:cNvSpPr/>
          <p:nvPr/>
        </p:nvSpPr>
        <p:spPr>
          <a:xfrm>
            <a:off x="1981200" y="1219200"/>
            <a:ext cx="7924800" cy="4577080"/>
          </a:xfrm>
          <a:prstGeom prst="rect">
            <a:avLst/>
          </a:prstGeom>
          <a:noFill/>
          <a:ln w="9525">
            <a:noFill/>
          </a:ln>
        </p:spPr>
        <p:txBody>
          <a:bodyPr>
            <a:spAutoFit/>
          </a:bodyPr>
          <a:lstStyle/>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罔（     ）	      贻（     ）</a:t>
            </a:r>
          </a:p>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有</a:t>
            </a:r>
            <a:r>
              <a:rPr lang="zh-CN" altLang="en-US" sz="3600" b="1" u="sng">
                <a:effectLst>
                  <a:outerShdw blurRad="38100" dist="38100" dir="2700000">
                    <a:srgbClr val="C0C0C0"/>
                  </a:outerShdw>
                </a:effectLst>
                <a:latin typeface="楷体_GB2312" panose="02010609030101010101" pitchFamily="49" charset="-122"/>
                <a:ea typeface="楷体_GB2312" panose="02010609030101010101" pitchFamily="49" charset="-122"/>
              </a:rPr>
              <a:t>奇</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     ）	  黍（     ）</a:t>
            </a:r>
          </a:p>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糁（     ）	      髯（     ） </a:t>
            </a:r>
          </a:p>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褶（     ）	      膝（     ）</a:t>
            </a:r>
          </a:p>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楫（     ）	      篆（     ）</a:t>
            </a:r>
          </a:p>
          <a:p>
            <a:pPr>
              <a:lnSpc>
                <a:spcPct val="135000"/>
              </a:lnSpc>
            </a:pP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狭（     ） </a:t>
            </a:r>
          </a:p>
        </p:txBody>
      </p:sp>
      <p:sp>
        <p:nvSpPr>
          <p:cNvPr id="14340" name="矩形 14339"/>
          <p:cNvSpPr/>
          <p:nvPr/>
        </p:nvSpPr>
        <p:spPr>
          <a:xfrm>
            <a:off x="2895600" y="1339850"/>
            <a:ext cx="12750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wǎng</a:t>
            </a:r>
          </a:p>
        </p:txBody>
      </p:sp>
      <p:sp>
        <p:nvSpPr>
          <p:cNvPr id="14341" name="矩形 14340"/>
          <p:cNvSpPr/>
          <p:nvPr/>
        </p:nvSpPr>
        <p:spPr>
          <a:xfrm>
            <a:off x="7391400" y="1371600"/>
            <a:ext cx="538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yí</a:t>
            </a:r>
          </a:p>
        </p:txBody>
      </p:sp>
      <p:sp>
        <p:nvSpPr>
          <p:cNvPr id="14342" name="矩形 14341"/>
          <p:cNvSpPr/>
          <p:nvPr/>
        </p:nvSpPr>
        <p:spPr>
          <a:xfrm>
            <a:off x="3657600" y="2133600"/>
            <a:ext cx="411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jī</a:t>
            </a:r>
          </a:p>
        </p:txBody>
      </p:sp>
      <p:sp>
        <p:nvSpPr>
          <p:cNvPr id="14343" name="矩形 14342"/>
          <p:cNvSpPr/>
          <p:nvPr/>
        </p:nvSpPr>
        <p:spPr>
          <a:xfrm>
            <a:off x="7239000" y="2133600"/>
            <a:ext cx="919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shǔ</a:t>
            </a:r>
          </a:p>
        </p:txBody>
      </p:sp>
      <p:sp>
        <p:nvSpPr>
          <p:cNvPr id="14344" name="矩形 14343"/>
          <p:cNvSpPr/>
          <p:nvPr/>
        </p:nvSpPr>
        <p:spPr>
          <a:xfrm>
            <a:off x="3048000" y="2819400"/>
            <a:ext cx="919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sǎn</a:t>
            </a:r>
          </a:p>
        </p:txBody>
      </p:sp>
      <p:sp>
        <p:nvSpPr>
          <p:cNvPr id="14345" name="矩形 14344"/>
          <p:cNvSpPr/>
          <p:nvPr/>
        </p:nvSpPr>
        <p:spPr>
          <a:xfrm>
            <a:off x="7315200" y="2895600"/>
            <a:ext cx="8432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rán</a:t>
            </a:r>
          </a:p>
        </p:txBody>
      </p:sp>
      <p:sp>
        <p:nvSpPr>
          <p:cNvPr id="14346" name="矩形 14345"/>
          <p:cNvSpPr/>
          <p:nvPr/>
        </p:nvSpPr>
        <p:spPr>
          <a:xfrm>
            <a:off x="3048000" y="3581400"/>
            <a:ext cx="919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zhě</a:t>
            </a:r>
          </a:p>
        </p:txBody>
      </p:sp>
      <p:sp>
        <p:nvSpPr>
          <p:cNvPr id="14347" name="矩形 14346"/>
          <p:cNvSpPr/>
          <p:nvPr/>
        </p:nvSpPr>
        <p:spPr>
          <a:xfrm>
            <a:off x="7391400" y="3581400"/>
            <a:ext cx="538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xī</a:t>
            </a:r>
          </a:p>
        </p:txBody>
      </p:sp>
      <p:sp>
        <p:nvSpPr>
          <p:cNvPr id="14348" name="矩形 14347"/>
          <p:cNvSpPr/>
          <p:nvPr/>
        </p:nvSpPr>
        <p:spPr>
          <a:xfrm>
            <a:off x="3276600" y="4343400"/>
            <a:ext cx="411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jí</a:t>
            </a:r>
          </a:p>
        </p:txBody>
      </p:sp>
      <p:sp>
        <p:nvSpPr>
          <p:cNvPr id="14349" name="矩形 14348"/>
          <p:cNvSpPr/>
          <p:nvPr/>
        </p:nvSpPr>
        <p:spPr>
          <a:xfrm>
            <a:off x="7010400" y="4343400"/>
            <a:ext cx="14274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zhuàn</a:t>
            </a:r>
          </a:p>
        </p:txBody>
      </p:sp>
      <p:sp>
        <p:nvSpPr>
          <p:cNvPr id="14350" name="矩形 14349"/>
          <p:cNvSpPr/>
          <p:nvPr/>
        </p:nvSpPr>
        <p:spPr>
          <a:xfrm>
            <a:off x="3124200" y="5105400"/>
            <a:ext cx="767080" cy="645160"/>
          </a:xfrm>
          <a:prstGeom prst="rect">
            <a:avLst/>
          </a:prstGeom>
          <a:noFill/>
          <a:ln w="9525">
            <a:noFill/>
          </a:ln>
        </p:spPr>
        <p:txBody>
          <a:bodyPr wrap="none" anchor="t">
            <a:spAutoFit/>
          </a:bodyPr>
          <a:lstStyle/>
          <a:p>
            <a:r>
              <a:rPr lang="en-US" altLang="zh-CN" sz="3600">
                <a:solidFill>
                  <a:srgbClr val="CC0000"/>
                </a:solidFill>
                <a:latin typeface="Arial" panose="020B0604020202020204" pitchFamily="34" charset="0"/>
                <a:ea typeface="华文细黑" pitchFamily="2" charset="-122"/>
              </a:rPr>
              <a:t>xiá</a:t>
            </a:r>
          </a:p>
        </p:txBody>
      </p:sp>
      <p:pic>
        <p:nvPicPr>
          <p:cNvPr id="14351" name="图片 14350"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dissolve">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dissolve">
                                      <p:cBhvr>
                                        <p:cTn id="22" dur="5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dissolve">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dissolve">
                                      <p:cBhvr>
                                        <p:cTn id="32" dur="500"/>
                                        <p:tgtEl>
                                          <p:spTgt spid="143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dissolve">
                                      <p:cBhvr>
                                        <p:cTn id="37" dur="500"/>
                                        <p:tgtEl>
                                          <p:spTgt spid="143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dissolve">
                                      <p:cBhvr>
                                        <p:cTn id="42" dur="500"/>
                                        <p:tgtEl>
                                          <p:spTgt spid="143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48"/>
                                        </p:tgtEl>
                                        <p:attrNameLst>
                                          <p:attrName>style.visibility</p:attrName>
                                        </p:attrNameLst>
                                      </p:cBhvr>
                                      <p:to>
                                        <p:strVal val="visible"/>
                                      </p:to>
                                    </p:set>
                                    <p:animEffect transition="in" filter="dissolve">
                                      <p:cBhvr>
                                        <p:cTn id="47" dur="500"/>
                                        <p:tgtEl>
                                          <p:spTgt spid="1434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349"/>
                                        </p:tgtEl>
                                        <p:attrNameLst>
                                          <p:attrName>style.visibility</p:attrName>
                                        </p:attrNameLst>
                                      </p:cBhvr>
                                      <p:to>
                                        <p:strVal val="visible"/>
                                      </p:to>
                                    </p:set>
                                    <p:animEffect transition="in" filter="dissolve">
                                      <p:cBhvr>
                                        <p:cTn id="52" dur="500"/>
                                        <p:tgtEl>
                                          <p:spTgt spid="1434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350"/>
                                        </p:tgtEl>
                                        <p:attrNameLst>
                                          <p:attrName>style.visibility</p:attrName>
                                        </p:attrNameLst>
                                      </p:cBhvr>
                                      <p:to>
                                        <p:strVal val="visible"/>
                                      </p:to>
                                    </p:set>
                                    <p:animEffect transition="in" filter="dissolve">
                                      <p:cBhvr>
                                        <p:cTn id="57"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14349" grpId="0" animBg="1"/>
      <p:bldP spid="143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668145" y="1506220"/>
            <a:ext cx="10515600" cy="5434965"/>
          </a:xfrm>
        </p:spPr>
        <p:txBody>
          <a:bodyPr/>
          <a:lstStyle/>
          <a:p>
            <a:r>
              <a:rPr lang="zh-CN" altLang="en-US" sz="2400">
                <a:solidFill>
                  <a:schemeClr val="tx1"/>
                </a:solidFill>
                <a:effectLst>
                  <a:outerShdw blurRad="38100" dist="19050" dir="2700000" algn="tl" rotWithShape="0">
                    <a:schemeClr val="dk1">
                      <a:alpha val="40000"/>
                    </a:schemeClr>
                  </a:outerShdw>
                </a:effectLst>
              </a:rPr>
              <a:t>3.翻译下列句子（18分）</a:t>
            </a:r>
          </a:p>
          <a:p>
            <a:r>
              <a:rPr lang="zh-CN" altLang="en-US" sz="2400">
                <a:solidFill>
                  <a:schemeClr val="tx1"/>
                </a:solidFill>
                <a:effectLst>
                  <a:outerShdw blurRad="38100" dist="19050" dir="2700000" algn="tl" rotWithShape="0">
                    <a:schemeClr val="dk1">
                      <a:alpha val="40000"/>
                    </a:schemeClr>
                  </a:outerShdw>
                </a:effectLst>
              </a:rPr>
              <a:t>(1)罔不因势象形，各具情态。 </a:t>
            </a:r>
          </a:p>
          <a:p>
            <a:r>
              <a:rPr lang="zh-CN" altLang="en-US" sz="2400">
                <a:solidFill>
                  <a:schemeClr val="tx1"/>
                </a:solidFill>
                <a:effectLst>
                  <a:outerShdw blurRad="38100" dist="19050" dir="2700000" algn="tl" rotWithShape="0">
                    <a:schemeClr val="dk1">
                      <a:alpha val="40000"/>
                    </a:schemeClr>
                  </a:outerShdw>
                </a:effectLst>
              </a:rPr>
              <a:t>(2)尝贻余核舟一，盖大苏泛赤壁云。</a:t>
            </a:r>
          </a:p>
          <a:p>
            <a:r>
              <a:rPr lang="zh-CN" altLang="en-US" sz="2400">
                <a:solidFill>
                  <a:schemeClr val="tx1"/>
                </a:solidFill>
                <a:effectLst>
                  <a:outerShdw blurRad="38100" dist="19050" dir="2700000" algn="tl" rotWithShape="0">
                    <a:schemeClr val="dk1">
                      <a:alpha val="40000"/>
                    </a:schemeClr>
                  </a:outerShdw>
                </a:effectLst>
              </a:rPr>
              <a:t>(3)中轩敞者为舱，箬篷覆之。</a:t>
            </a:r>
          </a:p>
          <a:p>
            <a:r>
              <a:rPr lang="zh-CN" altLang="en-US" sz="2400">
                <a:solidFill>
                  <a:schemeClr val="tx1"/>
                </a:solidFill>
                <a:effectLst>
                  <a:outerShdw blurRad="38100" dist="19050" dir="2700000" algn="tl" rotWithShape="0">
                    <a:schemeClr val="dk1">
                      <a:alpha val="40000"/>
                    </a:schemeClr>
                  </a:outerShdw>
                </a:effectLst>
              </a:rPr>
              <a:t>(4) 其两膝相比者，各隐卷底衣褶中。</a:t>
            </a:r>
          </a:p>
          <a:p>
            <a:r>
              <a:rPr lang="zh-CN" altLang="en-US" sz="2400">
                <a:solidFill>
                  <a:schemeClr val="tx1"/>
                </a:solidFill>
                <a:effectLst>
                  <a:outerShdw blurRad="38100" dist="19050" dir="2700000" algn="tl" rotWithShape="0">
                    <a:schemeClr val="dk1">
                      <a:alpha val="40000"/>
                    </a:schemeClr>
                  </a:outerShdw>
                </a:effectLst>
              </a:rPr>
              <a:t>(5)盖简桃核修狭者为之。</a:t>
            </a:r>
          </a:p>
          <a:p>
            <a:r>
              <a:rPr lang="zh-CN" altLang="en-US" sz="2400">
                <a:solidFill>
                  <a:schemeClr val="tx1"/>
                </a:solidFill>
                <a:effectLst>
                  <a:outerShdw blurRad="38100" dist="19050" dir="2700000" algn="tl" rotWithShape="0">
                    <a:schemeClr val="dk1">
                      <a:alpha val="40000"/>
                    </a:schemeClr>
                  </a:outerShdw>
                </a:effectLst>
              </a:rPr>
              <a:t>（6）技亦灵怪矣哉！</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162050"/>
            <a:ext cx="10515600" cy="4351338"/>
          </a:xfrm>
        </p:spPr>
        <p:txBody>
          <a:bodyPr/>
          <a:lstStyle/>
          <a:p>
            <a:r>
              <a:rPr lang="zh-CN" altLang="en-US"/>
              <a:t>4. 用文中的话填空（6分）</a:t>
            </a:r>
          </a:p>
          <a:p>
            <a:r>
              <a:rPr lang="zh-CN" altLang="en-US"/>
              <a:t>（1）文中最能体现王叔远构思巧妙、技艺精湛的话是                                         </a:t>
            </a:r>
          </a:p>
          <a:p>
            <a:r>
              <a:rPr lang="zh-CN" altLang="en-US"/>
              <a:t>（2）点明核舟雕刻主题的句子是：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5361" descr="核舟4"/>
          <p:cNvPicPr>
            <a:picLocks noChangeAspect="1"/>
          </p:cNvPicPr>
          <p:nvPr/>
        </p:nvPicPr>
        <p:blipFill>
          <a:blip r:embed="rId3"/>
          <a:stretch>
            <a:fillRect/>
          </a:stretch>
        </p:blipFill>
        <p:spPr>
          <a:xfrm>
            <a:off x="6400800" y="3836988"/>
            <a:ext cx="4267200" cy="3021012"/>
          </a:xfrm>
          <a:prstGeom prst="rect">
            <a:avLst/>
          </a:prstGeom>
          <a:noFill/>
          <a:ln w="9525">
            <a:noFill/>
          </a:ln>
        </p:spPr>
      </p:pic>
      <p:pic>
        <p:nvPicPr>
          <p:cNvPr id="15363" name="22核舟记.wav">
            <a:hlinkClick r:id="" action="ppaction://media"/>
          </p:cNvPr>
          <p:cNvPicPr>
            <a:picLocks noRot="1" noChangeAspect="1"/>
          </p:cNvPicPr>
          <p:nvPr>
            <a:wavAudioFile r:embed="rId1" name="22核舟记.wav"/>
          </p:nvPr>
        </p:nvPicPr>
        <p:blipFill>
          <a:blip r:embed="rId4"/>
          <a:stretch>
            <a:fillRect/>
          </a:stretch>
        </p:blipFill>
        <p:spPr>
          <a:xfrm>
            <a:off x="8610600" y="762000"/>
            <a:ext cx="304800" cy="304800"/>
          </a:xfrm>
          <a:prstGeom prst="rect">
            <a:avLst/>
          </a:prstGeom>
          <a:noFill/>
          <a:ln w="9525">
            <a:noFill/>
          </a:ln>
        </p:spPr>
      </p:pic>
      <p:pic>
        <p:nvPicPr>
          <p:cNvPr id="15364" name="图片 15363" descr="1">
            <a:hlinkClick r:id="" action="ppaction://noaction">
              <a:snd r:embed="rId1" name="22核舟记.wav"/>
            </a:hlinkClick>
          </p:cNvPr>
          <p:cNvPicPr>
            <a:picLocks noChangeAspect="1"/>
          </p:cNvPicPr>
          <p:nvPr/>
        </p:nvPicPr>
        <p:blipFill>
          <a:blip r:embed="rId5">
            <a:clrChange>
              <a:clrFrom>
                <a:srgbClr val="FBFFFF"/>
              </a:clrFrom>
              <a:clrTo>
                <a:srgbClr val="FBFFFF">
                  <a:alpha val="0"/>
                </a:srgbClr>
              </a:clrTo>
            </a:clrChange>
            <a:lum bright="-6000"/>
          </a:blip>
          <a:stretch>
            <a:fillRect/>
          </a:stretch>
        </p:blipFill>
        <p:spPr>
          <a:xfrm>
            <a:off x="-1366837" y="1219200"/>
            <a:ext cx="2890837" cy="1476375"/>
          </a:xfrm>
          <a:prstGeom prst="rect">
            <a:avLst/>
          </a:prstGeom>
          <a:noFill/>
          <a:ln w="9525">
            <a:noFill/>
          </a:ln>
        </p:spPr>
      </p:pic>
      <p:pic>
        <p:nvPicPr>
          <p:cNvPr id="15365" name="图片 15364" descr="ti">
            <a:hlinkClick r:id="rId6" action="ppaction://hlinksldjump"/>
          </p:cNvPr>
          <p:cNvPicPr>
            <a:picLocks noChangeAspect="1"/>
          </p:cNvPicPr>
          <p:nvPr/>
        </p:nvPicPr>
        <p:blipFill>
          <a:blip r:embed="rId7"/>
          <a:stretch>
            <a:fillRect/>
          </a:stretch>
        </p:blipFill>
        <p:spPr>
          <a:xfrm>
            <a:off x="8991600" y="6184900"/>
            <a:ext cx="1676400" cy="673100"/>
          </a:xfrm>
          <a:prstGeom prst="rect">
            <a:avLst/>
          </a:prstGeom>
          <a:noFill/>
          <a:ln w="9525">
            <a:noFill/>
          </a:ln>
        </p:spPr>
      </p:pic>
      <p:pic>
        <p:nvPicPr>
          <p:cNvPr id="15366" name="图片 15365" descr="1"/>
          <p:cNvPicPr>
            <a:picLocks noChangeAspect="1"/>
          </p:cNvPicPr>
          <p:nvPr/>
        </p:nvPicPr>
        <p:blipFill>
          <a:blip r:embed="rId8">
            <a:clrChange>
              <a:clrFrom>
                <a:srgbClr val="FBFFFF"/>
              </a:clrFrom>
              <a:clrTo>
                <a:srgbClr val="FBFFFF">
                  <a:alpha val="0"/>
                </a:srgbClr>
              </a:clrTo>
            </a:clrChange>
          </a:blip>
          <a:stretch>
            <a:fillRect/>
          </a:stretch>
        </p:blipFill>
        <p:spPr>
          <a:xfrm>
            <a:off x="4191000" y="3200400"/>
            <a:ext cx="1806575" cy="3429000"/>
          </a:xfrm>
          <a:prstGeom prst="rect">
            <a:avLst/>
          </a:prstGeom>
          <a:noFill/>
          <a:ln w="9525">
            <a:noFill/>
          </a:ln>
        </p:spPr>
      </p:pic>
      <p:pic>
        <p:nvPicPr>
          <p:cNvPr id="15367" name="图片 15366" descr="1">
            <a:hlinkClick r:id="" action="ppaction://noaction">
              <a:snd r:embed="rId1" name="22核舟记.wav"/>
            </a:hlinkClick>
          </p:cNvPr>
          <p:cNvPicPr>
            <a:picLocks noChangeAspect="1"/>
          </p:cNvPicPr>
          <p:nvPr/>
        </p:nvPicPr>
        <p:blipFill>
          <a:blip r:embed="rId9">
            <a:clrChange>
              <a:clrFrom>
                <a:srgbClr val="FBFFFF"/>
              </a:clrFrom>
              <a:clrTo>
                <a:srgbClr val="FBFFFF">
                  <a:alpha val="0"/>
                </a:srgbClr>
              </a:clrTo>
            </a:clrChange>
            <a:lum bright="-6000"/>
          </a:blip>
          <a:stretch>
            <a:fillRect/>
          </a:stretch>
        </p:blipFill>
        <p:spPr>
          <a:xfrm>
            <a:off x="2590800" y="533400"/>
            <a:ext cx="6096000" cy="3108325"/>
          </a:xfrm>
          <a:prstGeom prst="rect">
            <a:avLst/>
          </a:prstGeom>
          <a:noFill/>
          <a:ln w="9525">
            <a:noFill/>
          </a:ln>
        </p:spPr>
      </p:pic>
      <p:pic>
        <p:nvPicPr>
          <p:cNvPr id="15368" name="图片 15367" descr="002"/>
          <p:cNvPicPr>
            <a:picLocks noChangeAspect="1"/>
          </p:cNvPicPr>
          <p:nvPr/>
        </p:nvPicPr>
        <p:blipFill>
          <a:blip r:embed="rId10">
            <a:clrChange>
              <a:clrFrom>
                <a:srgbClr val="FFFFFF"/>
              </a:clrFrom>
              <a:clrTo>
                <a:srgbClr val="FFFFFF">
                  <a:alpha val="0"/>
                </a:srgbClr>
              </a:clrTo>
            </a:clrChange>
          </a:blip>
          <a:stretch>
            <a:fillRect/>
          </a:stretch>
        </p:blipFill>
        <p:spPr>
          <a:xfrm>
            <a:off x="1828800" y="4876800"/>
            <a:ext cx="1725613" cy="696913"/>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3000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0" fill="hold"/>
                                        <p:tgtEl>
                                          <p:spTgt spid="15364"/>
                                        </p:tgtEl>
                                        <p:attrNameLst>
                                          <p:attrName>ppt_x</p:attrName>
                                        </p:attrNameLst>
                                      </p:cBhvr>
                                      <p:tavLst>
                                        <p:tav tm="0">
                                          <p:val>
                                            <p:strVal val="1+#ppt_w/2"/>
                                          </p:val>
                                        </p:tav>
                                        <p:tav tm="100000">
                                          <p:val>
                                            <p:strVal val="#ppt_x"/>
                                          </p:val>
                                        </p:tav>
                                      </p:tavLst>
                                    </p:anim>
                                    <p:anim calcmode="lin" valueType="num">
                                      <p:cBhvr additive="base">
                                        <p:cTn id="8" dur="5000" fill="hold"/>
                                        <p:tgtEl>
                                          <p:spTgt spid="1536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364"/>
                                        </p:tgtEl>
                                        <p:attrNameLst>
                                          <p:attrName>style.visibility</p:attrName>
                                        </p:attrNameLst>
                                      </p:cBhvr>
                                      <p:to>
                                        <p:strVal val="hidden"/>
                                      </p:to>
                                    </p:set>
                                  </p:subTnLst>
                                </p:cTn>
                              </p:par>
                            </p:childTnLst>
                          </p:cTn>
                        </p:par>
                        <p:par>
                          <p:cTn id="9" fill="hold">
                            <p:stCondLst>
                              <p:cond delay="35000"/>
                            </p:stCondLst>
                            <p:childTnLst>
                              <p:par>
                                <p:cTn id="10" presetID="7" presetClass="entr" presetSubtype="8" fill="hold" nodeType="afterEffect">
                                  <p:stCondLst>
                                    <p:cond delay="30000"/>
                                  </p:stCondLst>
                                  <p:childTnLst>
                                    <p:set>
                                      <p:cBhvr>
                                        <p:cTn id="11" dur="1" fill="hold">
                                          <p:stCondLst>
                                            <p:cond delay="0"/>
                                          </p:stCondLst>
                                        </p:cTn>
                                        <p:tgtEl>
                                          <p:spTgt spid="15367"/>
                                        </p:tgtEl>
                                        <p:attrNameLst>
                                          <p:attrName>style.visibility</p:attrName>
                                        </p:attrNameLst>
                                      </p:cBhvr>
                                      <p:to>
                                        <p:strVal val="visible"/>
                                      </p:to>
                                    </p:set>
                                    <p:anim calcmode="lin" valueType="num">
                                      <p:cBhvr additive="base">
                                        <p:cTn id="12" dur="5000" fill="hold"/>
                                        <p:tgtEl>
                                          <p:spTgt spid="15367"/>
                                        </p:tgtEl>
                                        <p:attrNameLst>
                                          <p:attrName>ppt_x</p:attrName>
                                        </p:attrNameLst>
                                      </p:cBhvr>
                                      <p:tavLst>
                                        <p:tav tm="0">
                                          <p:val>
                                            <p:strVal val="0-#ppt_w/2"/>
                                          </p:val>
                                        </p:tav>
                                        <p:tav tm="100000">
                                          <p:val>
                                            <p:strVal val="#ppt_x"/>
                                          </p:val>
                                        </p:tav>
                                      </p:tavLst>
                                    </p:anim>
                                    <p:anim calcmode="lin" valueType="num">
                                      <p:cBhvr additive="base">
                                        <p:cTn id="13" dur="5000" fill="hold"/>
                                        <p:tgtEl>
                                          <p:spTgt spid="1536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367"/>
                                        </p:tgtEl>
                                        <p:attrNameLst>
                                          <p:attrName>style.visibility</p:attrName>
                                        </p:attrNameLst>
                                      </p:cBhvr>
                                      <p:to>
                                        <p:strVal val="hidden"/>
                                      </p:to>
                                    </p:set>
                                  </p:subTnLst>
                                </p:cTn>
                              </p:par>
                            </p:childTnLst>
                          </p:cTn>
                        </p:par>
                        <p:par>
                          <p:cTn id="14" fill="hold">
                            <p:stCondLst>
                              <p:cond delay="70000"/>
                            </p:stCondLst>
                            <p:childTnLst>
                              <p:par>
                                <p:cTn id="15" presetID="7" presetClass="entr" presetSubtype="1" fill="hold" nodeType="afterEffect">
                                  <p:stCondLst>
                                    <p:cond delay="30000"/>
                                  </p:stCondLst>
                                  <p:childTnLst>
                                    <p:set>
                                      <p:cBhvr>
                                        <p:cTn id="16" dur="1" fill="hold">
                                          <p:stCondLst>
                                            <p:cond delay="0"/>
                                          </p:stCondLst>
                                        </p:cTn>
                                        <p:tgtEl>
                                          <p:spTgt spid="15366"/>
                                        </p:tgtEl>
                                        <p:attrNameLst>
                                          <p:attrName>style.visibility</p:attrName>
                                        </p:attrNameLst>
                                      </p:cBhvr>
                                      <p:to>
                                        <p:strVal val="visible"/>
                                      </p:to>
                                    </p:set>
                                    <p:anim calcmode="lin" valueType="num">
                                      <p:cBhvr additive="base">
                                        <p:cTn id="17" dur="5000" fill="hold"/>
                                        <p:tgtEl>
                                          <p:spTgt spid="15366"/>
                                        </p:tgtEl>
                                        <p:attrNameLst>
                                          <p:attrName>ppt_x</p:attrName>
                                        </p:attrNameLst>
                                      </p:cBhvr>
                                      <p:tavLst>
                                        <p:tav tm="0">
                                          <p:val>
                                            <p:strVal val="#ppt_x"/>
                                          </p:val>
                                        </p:tav>
                                        <p:tav tm="100000">
                                          <p:val>
                                            <p:strVal val="#ppt_x"/>
                                          </p:val>
                                        </p:tav>
                                      </p:tavLst>
                                    </p:anim>
                                    <p:anim calcmode="lin" valueType="num">
                                      <p:cBhvr additive="base">
                                        <p:cTn id="18" dur="5000" fill="hold"/>
                                        <p:tgtEl>
                                          <p:spTgt spid="15366"/>
                                        </p:tgtEl>
                                        <p:attrNameLst>
                                          <p:attrName>ppt_y</p:attrName>
                                        </p:attrNameLst>
                                      </p:cBhvr>
                                      <p:tavLst>
                                        <p:tav tm="0">
                                          <p:val>
                                            <p:strVal val="0-#ppt_h/2"/>
                                          </p:val>
                                        </p:tav>
                                        <p:tav tm="100000">
                                          <p:val>
                                            <p:strVal val="#ppt_y"/>
                                          </p:val>
                                        </p:tav>
                                      </p:tavLst>
                                    </p:anim>
                                  </p:childTnLst>
                                </p:cTn>
                              </p:par>
                            </p:childTnLst>
                          </p:cTn>
                        </p:par>
                        <p:par>
                          <p:cTn id="19" fill="hold">
                            <p:stCondLst>
                              <p:cond delay="105000"/>
                            </p:stCondLst>
                            <p:childTnLst>
                              <p:par>
                                <p:cTn id="20" presetID="7" presetClass="entr" presetSubtype="2" fill="hold" nodeType="afterEffect">
                                  <p:stCondLst>
                                    <p:cond delay="30000"/>
                                  </p:stCondLst>
                                  <p:childTnLst>
                                    <p:set>
                                      <p:cBhvr>
                                        <p:cTn id="21" dur="1" fill="hold">
                                          <p:stCondLst>
                                            <p:cond delay="0"/>
                                          </p:stCondLst>
                                        </p:cTn>
                                        <p:tgtEl>
                                          <p:spTgt spid="15368"/>
                                        </p:tgtEl>
                                        <p:attrNameLst>
                                          <p:attrName>style.visibility</p:attrName>
                                        </p:attrNameLst>
                                      </p:cBhvr>
                                      <p:to>
                                        <p:strVal val="visible"/>
                                      </p:to>
                                    </p:set>
                                    <p:anim calcmode="lin" valueType="num">
                                      <p:cBhvr additive="base">
                                        <p:cTn id="22" dur="5000" fill="hold"/>
                                        <p:tgtEl>
                                          <p:spTgt spid="15368"/>
                                        </p:tgtEl>
                                        <p:attrNameLst>
                                          <p:attrName>ppt_x</p:attrName>
                                        </p:attrNameLst>
                                      </p:cBhvr>
                                      <p:tavLst>
                                        <p:tav tm="0">
                                          <p:val>
                                            <p:strVal val="1+#ppt_w/2"/>
                                          </p:val>
                                        </p:tav>
                                        <p:tav tm="100000">
                                          <p:val>
                                            <p:strVal val="#ppt_x"/>
                                          </p:val>
                                        </p:tav>
                                      </p:tavLst>
                                    </p:anim>
                                    <p:anim calcmode="lin" valueType="num">
                                      <p:cBhvr additive="base">
                                        <p:cTn id="23" dur="5000" fill="hold"/>
                                        <p:tgtEl>
                                          <p:spTgt spid="15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363"/>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 fill="hold"/>
                                        <p:tgtEl>
                                          <p:spTgt spid="15363"/>
                                        </p:tgtEl>
                                      </p:cBhvr>
                                    </p:cmd>
                                  </p:childTnLst>
                                </p:cTn>
                              </p:par>
                            </p:childTnLst>
                          </p:cTn>
                        </p:par>
                      </p:childTnLst>
                    </p:cTn>
                  </p:par>
                </p:childTnLst>
              </p:cTn>
              <p:nextCondLst>
                <p:cond evt="onClick" delay="0">
                  <p:tgtEl>
                    <p:spTgt spid="15363"/>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536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097"/>
          <p:cNvSpPr/>
          <p:nvPr/>
        </p:nvSpPr>
        <p:spPr>
          <a:xfrm>
            <a:off x="1828800" y="304800"/>
            <a:ext cx="5105400" cy="645160"/>
          </a:xfrm>
          <a:prstGeom prst="rect">
            <a:avLst/>
          </a:prstGeom>
          <a:noFill/>
          <a:ln w="9525">
            <a:noFill/>
          </a:ln>
        </p:spPr>
        <p:txBody>
          <a:bodyPr>
            <a:spAutoFit/>
          </a:bodyPr>
          <a:lstStyle/>
          <a:p>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读准下列字的音。 </a:t>
            </a:r>
          </a:p>
        </p:txBody>
      </p:sp>
      <p:sp>
        <p:nvSpPr>
          <p:cNvPr id="4099" name="矩形 4098"/>
          <p:cNvSpPr/>
          <p:nvPr/>
        </p:nvSpPr>
        <p:spPr>
          <a:xfrm>
            <a:off x="1981200" y="1219200"/>
            <a:ext cx="7924800" cy="4577080"/>
          </a:xfrm>
          <a:prstGeom prst="rect">
            <a:avLst/>
          </a:prstGeom>
          <a:noFill/>
          <a:ln w="9525">
            <a:noFill/>
          </a:ln>
        </p:spPr>
        <p:txBody>
          <a:bodyPr>
            <a:spAutoFit/>
          </a:bodyPr>
          <a:lstStyle/>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罔（     ）	      贻（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八分有</a:t>
            </a:r>
            <a:r>
              <a:rPr lang="zh-CN" altLang="en-US" sz="3600" b="1" u="sng" dirty="0">
                <a:effectLst>
                  <a:outerShdw blurRad="38100" dist="38100" dir="2700000">
                    <a:srgbClr val="C0C0C0"/>
                  </a:outerShdw>
                </a:effectLst>
                <a:latin typeface="楷体_GB2312" panose="02010609030101010101" pitchFamily="49" charset="-122"/>
                <a:ea typeface="楷体_GB2312" panose="02010609030101010101" pitchFamily="49" charset="-122"/>
              </a:rPr>
              <a:t>奇</a:t>
            </a: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   ）   黍（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糁（     ）	      髯（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 </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褶（     ）	      膝（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楫（     ）	      篆（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a:t>
            </a:r>
          </a:p>
          <a:p>
            <a:pPr>
              <a:lnSpc>
                <a:spcPct val="135000"/>
              </a:lnSpc>
            </a:pPr>
            <a:r>
              <a:rPr lang="zh-CN" altLang="en-US" sz="3600" b="1" dirty="0">
                <a:effectLst>
                  <a:outerShdw blurRad="38100" dist="38100" dir="2700000">
                    <a:srgbClr val="C0C0C0"/>
                  </a:outerShdw>
                </a:effectLst>
                <a:latin typeface="楷体_GB2312" panose="02010609030101010101" pitchFamily="49" charset="-122"/>
                <a:ea typeface="楷体_GB2312" panose="02010609030101010101" pitchFamily="49" charset="-122"/>
              </a:rPr>
              <a:t>狭（     </a:t>
            </a:r>
            <a:r>
              <a:rPr lang="zh-CN" altLang="en-US" sz="3600" b="1">
                <a:effectLst>
                  <a:outerShdw blurRad="38100" dist="38100" dir="2700000">
                    <a:srgbClr val="C0C0C0"/>
                  </a:outerShdw>
                </a:effectLst>
                <a:latin typeface="楷体_GB2312" panose="02010609030101010101" pitchFamily="49" charset="-122"/>
                <a:ea typeface="楷体_GB2312" panose="02010609030101010101" pitchFamily="49" charset="-122"/>
              </a:rPr>
              <a:t>） </a:t>
            </a:r>
          </a:p>
        </p:txBody>
      </p:sp>
      <p:sp>
        <p:nvSpPr>
          <p:cNvPr id="4100" name="矩形 4099"/>
          <p:cNvSpPr/>
          <p:nvPr/>
        </p:nvSpPr>
        <p:spPr>
          <a:xfrm>
            <a:off x="2895600" y="1339850"/>
            <a:ext cx="1275080" cy="645160"/>
          </a:xfrm>
          <a:prstGeom prst="rect">
            <a:avLst/>
          </a:prstGeom>
          <a:noFill/>
          <a:ln w="9525">
            <a:noFill/>
          </a:ln>
        </p:spPr>
        <p:txBody>
          <a:bodyPr wrap="none" anchor="t">
            <a:spAutoFit/>
          </a:bodyPr>
          <a:lstStyle/>
          <a:p>
            <a:pPr>
              <a:buClrTx/>
            </a:pPr>
            <a:r>
              <a:rPr lang="en-US" altLang="zh-CN" sz="3600" err="1">
                <a:solidFill>
                  <a:srgbClr val="CC0000"/>
                </a:solidFill>
                <a:latin typeface="Arial" panose="020B0604020202020204" pitchFamily="34" charset="0"/>
                <a:ea typeface="华文细黑" pitchFamily="2" charset="-122"/>
              </a:rPr>
              <a:t>wǎng</a:t>
            </a:r>
            <a:endParaRPr lang="en-US" altLang="zh-CN" sz="3600">
              <a:solidFill>
                <a:srgbClr val="CC0000"/>
              </a:solidFill>
              <a:latin typeface="Arial" panose="020B0604020202020204" pitchFamily="34" charset="0"/>
              <a:ea typeface="华文细黑" pitchFamily="2" charset="-122"/>
            </a:endParaRPr>
          </a:p>
        </p:txBody>
      </p:sp>
      <p:sp>
        <p:nvSpPr>
          <p:cNvPr id="4101" name="矩形 4100"/>
          <p:cNvSpPr/>
          <p:nvPr/>
        </p:nvSpPr>
        <p:spPr>
          <a:xfrm>
            <a:off x="7391400" y="1371600"/>
            <a:ext cx="5384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yí</a:t>
            </a:r>
          </a:p>
        </p:txBody>
      </p:sp>
      <p:sp>
        <p:nvSpPr>
          <p:cNvPr id="4102" name="矩形 4101"/>
          <p:cNvSpPr/>
          <p:nvPr/>
        </p:nvSpPr>
        <p:spPr>
          <a:xfrm>
            <a:off x="4511675" y="2133600"/>
            <a:ext cx="4114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jī</a:t>
            </a:r>
          </a:p>
        </p:txBody>
      </p:sp>
      <p:sp>
        <p:nvSpPr>
          <p:cNvPr id="4103" name="矩形 4102"/>
          <p:cNvSpPr/>
          <p:nvPr/>
        </p:nvSpPr>
        <p:spPr>
          <a:xfrm>
            <a:off x="7239000" y="2133600"/>
            <a:ext cx="919480" cy="645160"/>
          </a:xfrm>
          <a:prstGeom prst="rect">
            <a:avLst/>
          </a:prstGeom>
          <a:noFill/>
          <a:ln w="9525">
            <a:noFill/>
          </a:ln>
        </p:spPr>
        <p:txBody>
          <a:bodyPr wrap="none" anchor="t">
            <a:spAutoFit/>
          </a:bodyPr>
          <a:lstStyle/>
          <a:p>
            <a:pPr>
              <a:buClrTx/>
            </a:pPr>
            <a:r>
              <a:rPr lang="en-US" altLang="zh-CN" sz="3600" err="1">
                <a:solidFill>
                  <a:srgbClr val="CC0000"/>
                </a:solidFill>
                <a:latin typeface="Arial" panose="020B0604020202020204" pitchFamily="34" charset="0"/>
                <a:ea typeface="华文细黑" pitchFamily="2" charset="-122"/>
              </a:rPr>
              <a:t>shǔ</a:t>
            </a:r>
            <a:endParaRPr lang="en-US" altLang="zh-CN" sz="3600">
              <a:solidFill>
                <a:srgbClr val="CC0000"/>
              </a:solidFill>
              <a:latin typeface="Arial" panose="020B0604020202020204" pitchFamily="34" charset="0"/>
              <a:ea typeface="华文细黑" pitchFamily="2" charset="-122"/>
            </a:endParaRPr>
          </a:p>
        </p:txBody>
      </p:sp>
      <p:sp>
        <p:nvSpPr>
          <p:cNvPr id="4104" name="矩形 4103"/>
          <p:cNvSpPr/>
          <p:nvPr/>
        </p:nvSpPr>
        <p:spPr>
          <a:xfrm>
            <a:off x="3048000" y="2819400"/>
            <a:ext cx="9194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sǎn</a:t>
            </a:r>
          </a:p>
        </p:txBody>
      </p:sp>
      <p:sp>
        <p:nvSpPr>
          <p:cNvPr id="4105" name="矩形 4104"/>
          <p:cNvSpPr/>
          <p:nvPr/>
        </p:nvSpPr>
        <p:spPr>
          <a:xfrm>
            <a:off x="7315200" y="2895600"/>
            <a:ext cx="8432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rán</a:t>
            </a:r>
          </a:p>
        </p:txBody>
      </p:sp>
      <p:sp>
        <p:nvSpPr>
          <p:cNvPr id="4106" name="矩形 4105"/>
          <p:cNvSpPr/>
          <p:nvPr/>
        </p:nvSpPr>
        <p:spPr>
          <a:xfrm>
            <a:off x="3048000" y="3581400"/>
            <a:ext cx="919480" cy="645160"/>
          </a:xfrm>
          <a:prstGeom prst="rect">
            <a:avLst/>
          </a:prstGeom>
          <a:noFill/>
          <a:ln w="9525">
            <a:noFill/>
          </a:ln>
        </p:spPr>
        <p:txBody>
          <a:bodyPr wrap="none" anchor="t">
            <a:spAutoFit/>
          </a:bodyPr>
          <a:lstStyle/>
          <a:p>
            <a:pPr>
              <a:buClrTx/>
            </a:pPr>
            <a:r>
              <a:rPr lang="en-US" altLang="zh-CN" sz="3600" err="1">
                <a:solidFill>
                  <a:srgbClr val="CC0000"/>
                </a:solidFill>
                <a:latin typeface="Arial" panose="020B0604020202020204" pitchFamily="34" charset="0"/>
                <a:ea typeface="华文细黑" pitchFamily="2" charset="-122"/>
              </a:rPr>
              <a:t>zhě</a:t>
            </a:r>
            <a:endParaRPr lang="en-US" altLang="zh-CN" sz="3600">
              <a:solidFill>
                <a:srgbClr val="CC0000"/>
              </a:solidFill>
              <a:latin typeface="Arial" panose="020B0604020202020204" pitchFamily="34" charset="0"/>
              <a:ea typeface="华文细黑" pitchFamily="2" charset="-122"/>
            </a:endParaRPr>
          </a:p>
        </p:txBody>
      </p:sp>
      <p:sp>
        <p:nvSpPr>
          <p:cNvPr id="4107" name="矩形 4106"/>
          <p:cNvSpPr/>
          <p:nvPr/>
        </p:nvSpPr>
        <p:spPr>
          <a:xfrm>
            <a:off x="7391400" y="3581400"/>
            <a:ext cx="5384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xī</a:t>
            </a:r>
          </a:p>
        </p:txBody>
      </p:sp>
      <p:sp>
        <p:nvSpPr>
          <p:cNvPr id="4108" name="矩形 4107"/>
          <p:cNvSpPr/>
          <p:nvPr/>
        </p:nvSpPr>
        <p:spPr>
          <a:xfrm>
            <a:off x="3276600" y="4343400"/>
            <a:ext cx="411480" cy="645160"/>
          </a:xfrm>
          <a:prstGeom prst="rect">
            <a:avLst/>
          </a:prstGeom>
          <a:noFill/>
          <a:ln w="9525">
            <a:noFill/>
          </a:ln>
        </p:spPr>
        <p:txBody>
          <a:bodyPr wrap="none" anchor="t">
            <a:spAutoFit/>
          </a:bodyPr>
          <a:lstStyle/>
          <a:p>
            <a:pPr>
              <a:buClrTx/>
            </a:pPr>
            <a:r>
              <a:rPr lang="en-US" altLang="zh-CN" sz="3600">
                <a:solidFill>
                  <a:srgbClr val="CC0000"/>
                </a:solidFill>
                <a:latin typeface="Arial" panose="020B0604020202020204" pitchFamily="34" charset="0"/>
                <a:ea typeface="华文细黑" pitchFamily="2" charset="-122"/>
              </a:rPr>
              <a:t>jí</a:t>
            </a:r>
          </a:p>
        </p:txBody>
      </p:sp>
      <p:sp>
        <p:nvSpPr>
          <p:cNvPr id="4109" name="矩形 4108"/>
          <p:cNvSpPr/>
          <p:nvPr/>
        </p:nvSpPr>
        <p:spPr>
          <a:xfrm>
            <a:off x="7010400" y="4343400"/>
            <a:ext cx="1427480" cy="645160"/>
          </a:xfrm>
          <a:prstGeom prst="rect">
            <a:avLst/>
          </a:prstGeom>
          <a:noFill/>
          <a:ln w="9525">
            <a:noFill/>
          </a:ln>
        </p:spPr>
        <p:txBody>
          <a:bodyPr wrap="none" anchor="t">
            <a:spAutoFit/>
          </a:bodyPr>
          <a:lstStyle/>
          <a:p>
            <a:pPr>
              <a:buClrTx/>
            </a:pPr>
            <a:r>
              <a:rPr lang="en-US" altLang="zh-CN" sz="3600" err="1">
                <a:solidFill>
                  <a:srgbClr val="CC0000"/>
                </a:solidFill>
                <a:latin typeface="Arial" panose="020B0604020202020204" pitchFamily="34" charset="0"/>
                <a:ea typeface="华文细黑" pitchFamily="2" charset="-122"/>
              </a:rPr>
              <a:t>zhuàn</a:t>
            </a:r>
            <a:endParaRPr lang="en-US" altLang="zh-CN" sz="3600">
              <a:solidFill>
                <a:srgbClr val="CC0000"/>
              </a:solidFill>
              <a:latin typeface="Arial" panose="020B0604020202020204" pitchFamily="34" charset="0"/>
              <a:ea typeface="华文细黑" pitchFamily="2" charset="-122"/>
            </a:endParaRPr>
          </a:p>
        </p:txBody>
      </p:sp>
      <p:sp>
        <p:nvSpPr>
          <p:cNvPr id="4110" name="矩形 4109"/>
          <p:cNvSpPr/>
          <p:nvPr/>
        </p:nvSpPr>
        <p:spPr>
          <a:xfrm>
            <a:off x="3124200" y="5105400"/>
            <a:ext cx="767080" cy="645160"/>
          </a:xfrm>
          <a:prstGeom prst="rect">
            <a:avLst/>
          </a:prstGeom>
          <a:noFill/>
          <a:ln w="9525">
            <a:noFill/>
          </a:ln>
        </p:spPr>
        <p:txBody>
          <a:bodyPr wrap="none" anchor="t">
            <a:spAutoFit/>
          </a:bodyPr>
          <a:lstStyle/>
          <a:p>
            <a:pPr>
              <a:buClrTx/>
            </a:pPr>
            <a:r>
              <a:rPr lang="en-US" altLang="zh-CN" sz="3600" err="1">
                <a:solidFill>
                  <a:srgbClr val="CC0000"/>
                </a:solidFill>
                <a:latin typeface="Arial" panose="020B0604020202020204" pitchFamily="34" charset="0"/>
                <a:ea typeface="华文细黑" pitchFamily="2" charset="-122"/>
              </a:rPr>
              <a:t>xiá</a:t>
            </a:r>
            <a:endParaRPr lang="en-US" altLang="zh-CN" sz="3600">
              <a:solidFill>
                <a:srgbClr val="CC0000"/>
              </a:solidFill>
              <a:latin typeface="Arial" panose="020B0604020202020204" pitchFamily="34" charset="0"/>
              <a:ea typeface="华文细黑" pitchFamily="2" charset="-122"/>
            </a:endParaRPr>
          </a:p>
        </p:txBody>
      </p:sp>
      <p:pic>
        <p:nvPicPr>
          <p:cNvPr id="4111" name="图片 4110" descr="ti">
            <a:hlinkClick r:id="rId2" action="ppaction://hlinksldjump"/>
          </p:cNvPr>
          <p:cNvPicPr>
            <a:picLocks noChangeAspect="1"/>
          </p:cNvPicPr>
          <p:nvPr/>
        </p:nvPicPr>
        <p:blipFill>
          <a:blip r:embed="rId3"/>
          <a:stretch>
            <a:fillRect/>
          </a:stretch>
        </p:blipFill>
        <p:spPr>
          <a:xfrm>
            <a:off x="8991600" y="6175375"/>
            <a:ext cx="1676400" cy="673100"/>
          </a:xfrm>
          <a:prstGeom prst="rect">
            <a:avLst/>
          </a:prstGeom>
          <a:noFill/>
          <a:ln w="9525">
            <a:noFill/>
          </a:ln>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dissolv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dissolve">
                                      <p:cBhvr>
                                        <p:cTn id="22" dur="500"/>
                                        <p:tgtEl>
                                          <p:spTgt spid="41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dissolve">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dissolve">
                                      <p:cBhvr>
                                        <p:cTn id="32" dur="500"/>
                                        <p:tgtEl>
                                          <p:spTgt spid="41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dissolve">
                                      <p:cBhvr>
                                        <p:cTn id="37" dur="500"/>
                                        <p:tgtEl>
                                          <p:spTgt spid="41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07"/>
                                        </p:tgtEl>
                                        <p:attrNameLst>
                                          <p:attrName>style.visibility</p:attrName>
                                        </p:attrNameLst>
                                      </p:cBhvr>
                                      <p:to>
                                        <p:strVal val="visible"/>
                                      </p:to>
                                    </p:set>
                                    <p:animEffect transition="in" filter="dissolve">
                                      <p:cBhvr>
                                        <p:cTn id="42" dur="500"/>
                                        <p:tgtEl>
                                          <p:spTgt spid="410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08"/>
                                        </p:tgtEl>
                                        <p:attrNameLst>
                                          <p:attrName>style.visibility</p:attrName>
                                        </p:attrNameLst>
                                      </p:cBhvr>
                                      <p:to>
                                        <p:strVal val="visible"/>
                                      </p:to>
                                    </p:set>
                                    <p:animEffect transition="in" filter="dissolve">
                                      <p:cBhvr>
                                        <p:cTn id="47" dur="500"/>
                                        <p:tgtEl>
                                          <p:spTgt spid="410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09"/>
                                        </p:tgtEl>
                                        <p:attrNameLst>
                                          <p:attrName>style.visibility</p:attrName>
                                        </p:attrNameLst>
                                      </p:cBhvr>
                                      <p:to>
                                        <p:strVal val="visible"/>
                                      </p:to>
                                    </p:set>
                                    <p:animEffect transition="in" filter="dissolve">
                                      <p:cBhvr>
                                        <p:cTn id="52" dur="500"/>
                                        <p:tgtEl>
                                          <p:spTgt spid="410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110"/>
                                        </p:tgtEl>
                                        <p:attrNameLst>
                                          <p:attrName>style.visibility</p:attrName>
                                        </p:attrNameLst>
                                      </p:cBhvr>
                                      <p:to>
                                        <p:strVal val="visible"/>
                                      </p:to>
                                    </p:set>
                                    <p:animEffect transition="in" filter="dissolve">
                                      <p:cBhvr>
                                        <p:cTn id="57"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4104" grpId="0"/>
      <p:bldP spid="4105" grpId="0"/>
      <p:bldP spid="4106" grpId="0"/>
      <p:bldP spid="4107" grpId="0"/>
      <p:bldP spid="4108" grpId="0"/>
      <p:bldP spid="4109" grpId="0"/>
      <p:bldP spid="4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文本框 74753"/>
          <p:cNvSpPr txBox="1"/>
          <p:nvPr/>
        </p:nvSpPr>
        <p:spPr>
          <a:xfrm>
            <a:off x="1847850" y="37941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舟    首    尾长约    八分</a:t>
            </a:r>
            <a:r>
              <a:rPr lang="zh-CN" altLang="en-US" sz="2400" b="1" dirty="0">
                <a:solidFill>
                  <a:srgbClr val="FF0000"/>
                </a:solidFill>
                <a:effectLst>
                  <a:outerShdw blurRad="38100" dist="38100" dir="2700000">
                    <a:srgbClr val="C0C0C0"/>
                  </a:outerShdw>
                </a:effectLst>
                <a:latin typeface="Times New Roman" panose="02020603050405020304" pitchFamily="18" charset="0"/>
              </a:rPr>
              <a:t>有奇</a:t>
            </a:r>
            <a:r>
              <a:rPr lang="zh-CN" altLang="en-US" sz="2400" b="1" dirty="0">
                <a:solidFill>
                  <a:srgbClr val="000000"/>
                </a:solidFill>
                <a:effectLst>
                  <a:outerShdw blurRad="38100" dist="38100" dir="2700000">
                    <a:srgbClr val="C0C0C0"/>
                  </a:outerShdw>
                </a:effectLst>
                <a:latin typeface="Times New Roman" panose="02020603050405020304" pitchFamily="18" charset="0"/>
              </a:rPr>
              <a:t>，    高</a:t>
            </a:r>
            <a:r>
              <a:rPr lang="zh-CN" altLang="en-US" sz="2400" b="1" dirty="0">
                <a:solidFill>
                  <a:srgbClr val="FF0000"/>
                </a:solidFill>
                <a:effectLst>
                  <a:outerShdw blurRad="38100" dist="38100" dir="2700000">
                    <a:srgbClr val="C0C0C0"/>
                  </a:outerShdw>
                </a:effectLst>
                <a:latin typeface="Times New Roman" panose="02020603050405020304" pitchFamily="18" charset="0"/>
              </a:rPr>
              <a:t>可</a:t>
            </a:r>
            <a:r>
              <a:rPr lang="zh-CN" altLang="en-US" sz="2400" b="1" dirty="0">
                <a:solidFill>
                  <a:srgbClr val="000000"/>
                </a:solidFill>
                <a:effectLst>
                  <a:outerShdw blurRad="38100" dist="38100" dir="2700000">
                    <a:srgbClr val="C0C0C0"/>
                  </a:outerShdw>
                </a:effectLst>
                <a:latin typeface="Times New Roman" panose="02020603050405020304" pitchFamily="18" charset="0"/>
              </a:rPr>
              <a:t>    二    黍   </a:t>
            </a:r>
            <a:r>
              <a:rPr lang="zh-CN" altLang="en-US" sz="2400" b="1" dirty="0">
                <a:solidFill>
                  <a:srgbClr val="FF0000"/>
                </a:solidFill>
                <a:effectLst>
                  <a:outerShdw blurRad="38100" dist="38100" dir="2700000">
                    <a:srgbClr val="C0C0C0"/>
                  </a:outerShdw>
                </a:effectLst>
                <a:latin typeface="Times New Roman" panose="02020603050405020304" pitchFamily="18" charset="0"/>
              </a:rPr>
              <a:t> 许</a:t>
            </a:r>
            <a:r>
              <a:rPr lang="zh-CN" altLang="en-US" sz="2400" b="1" dirty="0">
                <a:solidFill>
                  <a:srgbClr val="000000"/>
                </a:solidFill>
                <a:effectLst>
                  <a:outerShdw blurRad="38100" dist="38100" dir="2700000">
                    <a:srgbClr val="C0C0C0"/>
                  </a:outerShdw>
                </a:effectLst>
                <a:latin typeface="Times New Roman" panose="02020603050405020304" pitchFamily="18" charset="0"/>
              </a:rPr>
              <a:t>。</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55" name="文本框 74754"/>
          <p:cNvSpPr txBox="1"/>
          <p:nvPr/>
        </p:nvSpPr>
        <p:spPr>
          <a:xfrm>
            <a:off x="1847850" y="739775"/>
            <a:ext cx="84582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船从头到尾长大约八分</a:t>
            </a:r>
            <a:r>
              <a:rPr lang="zh-CN" altLang="en-US" sz="2400" b="1" dirty="0">
                <a:solidFill>
                  <a:srgbClr val="FF0000"/>
                </a:solidFill>
                <a:effectLst>
                  <a:outerShdw blurRad="38100" dist="38100" dir="2700000">
                    <a:srgbClr val="C0C0C0"/>
                  </a:outerShdw>
                </a:effectLst>
                <a:latin typeface="Times New Roman" panose="02020603050405020304" pitchFamily="18" charset="0"/>
              </a:rPr>
              <a:t>多一点</a:t>
            </a:r>
            <a:r>
              <a:rPr lang="zh-CN" altLang="en-US" sz="2400" b="1" dirty="0">
                <a:solidFill>
                  <a:srgbClr val="0000FF"/>
                </a:solidFill>
                <a:effectLst>
                  <a:outerShdw blurRad="38100" dist="38100" dir="2700000">
                    <a:srgbClr val="C0C0C0"/>
                  </a:outerShdw>
                </a:effectLst>
                <a:latin typeface="Times New Roman" panose="02020603050405020304" pitchFamily="18" charset="0"/>
              </a:rPr>
              <a:t>，高</a:t>
            </a:r>
            <a:r>
              <a:rPr lang="zh-CN" altLang="en-US" sz="2400" b="1" dirty="0">
                <a:solidFill>
                  <a:srgbClr val="FF0000"/>
                </a:solidFill>
                <a:effectLst>
                  <a:outerShdw blurRad="38100" dist="38100" dir="2700000">
                    <a:srgbClr val="C0C0C0"/>
                  </a:outerShdw>
                </a:effectLst>
                <a:latin typeface="Times New Roman" panose="02020603050405020304" pitchFamily="18" charset="0"/>
              </a:rPr>
              <a:t>大约</a:t>
            </a:r>
            <a:r>
              <a:rPr lang="zh-CN" altLang="en-US" sz="2400" b="1" dirty="0">
                <a:solidFill>
                  <a:srgbClr val="0000FF"/>
                </a:solidFill>
                <a:effectLst>
                  <a:outerShdw blurRad="38100" dist="38100" dir="2700000">
                    <a:srgbClr val="C0C0C0"/>
                  </a:outerShdw>
                </a:effectLst>
                <a:latin typeface="Times New Roman" panose="02020603050405020304" pitchFamily="18" charset="0"/>
              </a:rPr>
              <a:t>两粒黍子</a:t>
            </a:r>
            <a:r>
              <a:rPr lang="zh-CN" altLang="en-US" sz="2400" b="1" dirty="0">
                <a:solidFill>
                  <a:srgbClr val="FF0000"/>
                </a:solidFill>
                <a:effectLst>
                  <a:outerShdw blurRad="38100" dist="38100" dir="2700000">
                    <a:srgbClr val="C0C0C0"/>
                  </a:outerShdw>
                </a:effectLst>
                <a:latin typeface="Times New Roman" panose="02020603050405020304" pitchFamily="18" charset="0"/>
              </a:rPr>
              <a:t>左右</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56" name="文本框 74755"/>
          <p:cNvSpPr txBox="1"/>
          <p:nvPr/>
        </p:nvSpPr>
        <p:spPr>
          <a:xfrm>
            <a:off x="1847850" y="3476625"/>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启    窗而    观，雕                    栏            </a:t>
            </a:r>
            <a:r>
              <a:rPr lang="zh-CN" altLang="en-US" sz="2400" b="1" dirty="0">
                <a:solidFill>
                  <a:srgbClr val="FF0000"/>
                </a:solidFill>
                <a:effectLst>
                  <a:outerShdw blurRad="38100" dist="38100" dir="2700000">
                    <a:srgbClr val="C0C0C0"/>
                  </a:outerShdw>
                </a:effectLst>
                <a:latin typeface="Times New Roman" panose="02020603050405020304" pitchFamily="18" charset="0"/>
              </a:rPr>
              <a:t>相望</a:t>
            </a:r>
            <a:r>
              <a:rPr lang="zh-CN" altLang="en-US" sz="2400" b="1" dirty="0">
                <a:solidFill>
                  <a:srgbClr val="000000"/>
                </a:solidFill>
                <a:effectLst>
                  <a:outerShdw blurRad="38100" dist="38100" dir="2700000">
                    <a:srgbClr val="C0C0C0"/>
                  </a:outerShdw>
                </a:effectLst>
                <a:latin typeface="Times New Roman" panose="02020603050405020304" pitchFamily="18" charset="0"/>
              </a:rPr>
              <a:t>焉。</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57" name="文本框 74756"/>
          <p:cNvSpPr txBox="1"/>
          <p:nvPr/>
        </p:nvSpPr>
        <p:spPr>
          <a:xfrm>
            <a:off x="1847850" y="3908425"/>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打开窗户来看，雕刻有花纹的栏杆左右</a:t>
            </a:r>
            <a:r>
              <a:rPr lang="zh-CN" altLang="en-US" sz="2400" b="1" dirty="0">
                <a:solidFill>
                  <a:srgbClr val="FF0000"/>
                </a:solidFill>
                <a:effectLst>
                  <a:outerShdw blurRad="38100" dist="38100" dir="2700000">
                    <a:srgbClr val="C0C0C0"/>
                  </a:outerShdw>
                </a:effectLst>
                <a:latin typeface="Times New Roman" panose="02020603050405020304" pitchFamily="18" charset="0"/>
              </a:rPr>
              <a:t>相对</a:t>
            </a:r>
            <a:r>
              <a:rPr lang="zh-CN" altLang="en-US" sz="2400" b="1" dirty="0">
                <a:solidFill>
                  <a:srgbClr val="0000FF"/>
                </a:solidFill>
                <a:effectLst>
                  <a:outerShdw blurRad="38100" dist="38100" dir="2700000">
                    <a:srgbClr val="C0C0C0"/>
                  </a:outerShdw>
                </a:effectLst>
                <a:latin typeface="Times New Roman" panose="02020603050405020304" pitchFamily="18" charset="0"/>
              </a:rPr>
              <a:t>。</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58" name="直接连接符 74757"/>
          <p:cNvSpPr/>
          <p:nvPr/>
        </p:nvSpPr>
        <p:spPr>
          <a:xfrm>
            <a:off x="1919288" y="812800"/>
            <a:ext cx="8442325" cy="0"/>
          </a:xfrm>
          <a:prstGeom prst="line">
            <a:avLst/>
          </a:prstGeom>
          <a:ln w="25400" cap="flat" cmpd="sng">
            <a:solidFill>
              <a:schemeClr val="tx1"/>
            </a:solidFill>
            <a:prstDash val="solid"/>
            <a:headEnd type="none" w="med" len="med"/>
            <a:tailEnd type="none" w="med" len="med"/>
          </a:ln>
        </p:spPr>
      </p:sp>
      <p:sp>
        <p:nvSpPr>
          <p:cNvPr id="74759" name="文本框 74758"/>
          <p:cNvSpPr txBox="1"/>
          <p:nvPr/>
        </p:nvSpPr>
        <p:spPr>
          <a:xfrm>
            <a:off x="1828800" y="1412875"/>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中    轩        敞    者        为舱，        箬篷                        覆        之。</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60" name="文本框 74759"/>
          <p:cNvSpPr txBox="1"/>
          <p:nvPr/>
        </p:nvSpPr>
        <p:spPr>
          <a:xfrm>
            <a:off x="1814513" y="1803400"/>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中间高起而宽敞的部分是船舱，用篛竹叶做成的船篷覆盖着它。</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61" name="直接连接符 74760"/>
          <p:cNvSpPr/>
          <p:nvPr/>
        </p:nvSpPr>
        <p:spPr>
          <a:xfrm>
            <a:off x="1919288" y="1874838"/>
            <a:ext cx="8442325" cy="0"/>
          </a:xfrm>
          <a:prstGeom prst="line">
            <a:avLst/>
          </a:prstGeom>
          <a:ln w="25400" cap="flat" cmpd="sng">
            <a:solidFill>
              <a:schemeClr val="tx1"/>
            </a:solidFill>
            <a:prstDash val="solid"/>
            <a:headEnd type="none" w="med" len="med"/>
            <a:tailEnd type="none" w="med" len="med"/>
          </a:ln>
        </p:spPr>
      </p:sp>
      <p:sp>
        <p:nvSpPr>
          <p:cNvPr id="74762" name="文本框 74761"/>
          <p:cNvSpPr txBox="1"/>
          <p:nvPr/>
        </p:nvSpPr>
        <p:spPr>
          <a:xfrm>
            <a:off x="1828800" y="2468563"/>
            <a:ext cx="88392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旁    开    小窗，左右各四，        共    八扇。</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63" name="文本框 74762"/>
          <p:cNvSpPr txBox="1"/>
          <p:nvPr/>
        </p:nvSpPr>
        <p:spPr>
          <a:xfrm>
            <a:off x="1814513" y="2887663"/>
            <a:ext cx="8853487"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旁边开着小窗，左右各有四扇，一共八扇。</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64" name="直接连接符 74763"/>
          <p:cNvSpPr/>
          <p:nvPr/>
        </p:nvSpPr>
        <p:spPr>
          <a:xfrm>
            <a:off x="1919288" y="2900363"/>
            <a:ext cx="8442325" cy="0"/>
          </a:xfrm>
          <a:prstGeom prst="line">
            <a:avLst/>
          </a:prstGeom>
          <a:ln w="25400" cap="flat" cmpd="sng">
            <a:solidFill>
              <a:schemeClr val="tx1"/>
            </a:solidFill>
            <a:prstDash val="solid"/>
            <a:headEnd type="none" w="med" len="med"/>
            <a:tailEnd type="none" w="med" len="med"/>
          </a:ln>
        </p:spPr>
      </p:sp>
      <p:sp>
        <p:nvSpPr>
          <p:cNvPr id="74765" name="直接连接符 74764"/>
          <p:cNvSpPr/>
          <p:nvPr/>
        </p:nvSpPr>
        <p:spPr>
          <a:xfrm>
            <a:off x="1919288" y="3908425"/>
            <a:ext cx="8442325" cy="0"/>
          </a:xfrm>
          <a:prstGeom prst="line">
            <a:avLst/>
          </a:prstGeom>
          <a:ln w="25400" cap="flat" cmpd="sng">
            <a:solidFill>
              <a:schemeClr val="tx1"/>
            </a:solidFill>
            <a:prstDash val="solid"/>
            <a:headEnd type="none" w="med" len="med"/>
            <a:tailEnd type="none" w="med" len="med"/>
          </a:ln>
        </p:spPr>
      </p:sp>
      <p:sp>
        <p:nvSpPr>
          <p:cNvPr id="74766" name="文本框 74765"/>
          <p:cNvSpPr txBox="1"/>
          <p:nvPr/>
        </p:nvSpPr>
        <p:spPr>
          <a:xfrm>
            <a:off x="1828800" y="44370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闭     之，   则        右    刻    “山高月小，水落石出”，</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67" name="文本框 74766"/>
          <p:cNvSpPr txBox="1"/>
          <p:nvPr/>
        </p:nvSpPr>
        <p:spPr>
          <a:xfrm>
            <a:off x="1828800" y="4868863"/>
            <a:ext cx="8382000" cy="46037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关上窗户，就看到右边刻着“山高月小，水落石出”，</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68" name="直接连接符 74767"/>
          <p:cNvSpPr/>
          <p:nvPr/>
        </p:nvSpPr>
        <p:spPr>
          <a:xfrm>
            <a:off x="1900238" y="4868863"/>
            <a:ext cx="8442325" cy="0"/>
          </a:xfrm>
          <a:prstGeom prst="line">
            <a:avLst/>
          </a:prstGeom>
          <a:ln w="25400" cap="flat" cmpd="sng">
            <a:solidFill>
              <a:schemeClr val="tx1"/>
            </a:solidFill>
            <a:prstDash val="solid"/>
            <a:headEnd type="none" w="med" len="med"/>
            <a:tailEnd type="none" w="med" len="med"/>
          </a:ln>
        </p:spPr>
      </p:sp>
      <p:sp>
        <p:nvSpPr>
          <p:cNvPr id="74769" name="文本框 74768"/>
          <p:cNvSpPr txBox="1"/>
          <p:nvPr/>
        </p:nvSpPr>
        <p:spPr>
          <a:xfrm>
            <a:off x="1828800" y="5326063"/>
            <a:ext cx="8382000" cy="460375"/>
          </a:xfrm>
          <a:prstGeom prst="rect">
            <a:avLst/>
          </a:prstGeom>
          <a:noFill/>
          <a:ln w="9525">
            <a:noFill/>
          </a:ln>
        </p:spPr>
        <p:txBody>
          <a:bodyPr>
            <a:spAutoFit/>
          </a:bodyPr>
          <a:lstStyle/>
          <a:p>
            <a:pPr>
              <a:spcBef>
                <a:spcPct val="50000"/>
              </a:spcBef>
            </a:pPr>
            <a:r>
              <a:rPr lang="zh-CN" altLang="en-US" sz="2400" b="1" dirty="0">
                <a:solidFill>
                  <a:srgbClr val="000000"/>
                </a:solidFill>
                <a:effectLst>
                  <a:outerShdw blurRad="38100" dist="38100" dir="2700000">
                    <a:srgbClr val="C0C0C0"/>
                  </a:outerShdw>
                </a:effectLst>
                <a:latin typeface="Times New Roman" panose="02020603050405020304" pitchFamily="18" charset="0"/>
              </a:rPr>
              <a:t>左    刻    “清风徐来，水波不兴”，    石青糁之。 </a:t>
            </a:r>
            <a:endParaRPr lang="zh-CN" altLang="en-US" sz="2400" b="1">
              <a:solidFill>
                <a:srgbClr val="000000"/>
              </a:solidFill>
              <a:effectLst>
                <a:outerShdw blurRad="38100" dist="38100" dir="2700000">
                  <a:srgbClr val="C0C0C0"/>
                </a:outerShdw>
              </a:effectLst>
              <a:latin typeface="Times New Roman" panose="02020603050405020304" pitchFamily="18" charset="0"/>
            </a:endParaRPr>
          </a:p>
        </p:txBody>
      </p:sp>
      <p:sp>
        <p:nvSpPr>
          <p:cNvPr id="74770" name="文本框 74769"/>
          <p:cNvSpPr txBox="1"/>
          <p:nvPr/>
        </p:nvSpPr>
        <p:spPr>
          <a:xfrm>
            <a:off x="1828800" y="5757863"/>
            <a:ext cx="8382000" cy="829945"/>
          </a:xfrm>
          <a:prstGeom prst="rect">
            <a:avLst/>
          </a:prstGeom>
          <a:noFill/>
          <a:ln w="9525">
            <a:noFill/>
          </a:ln>
        </p:spPr>
        <p:txBody>
          <a:bodyPr>
            <a:spAutoFit/>
          </a:bodyPr>
          <a:lstStyle/>
          <a:p>
            <a:pPr>
              <a:spcBef>
                <a:spcPct val="50000"/>
              </a:spcBef>
            </a:pPr>
            <a:r>
              <a:rPr lang="zh-CN" altLang="en-US" sz="2400" b="1" dirty="0">
                <a:solidFill>
                  <a:srgbClr val="0000FF"/>
                </a:solidFill>
                <a:effectLst>
                  <a:outerShdw blurRad="38100" dist="38100" dir="2700000">
                    <a:srgbClr val="C0C0C0"/>
                  </a:outerShdw>
                </a:effectLst>
                <a:latin typeface="Times New Roman" panose="02020603050405020304" pitchFamily="18" charset="0"/>
              </a:rPr>
              <a:t>左边刻着“清风徐来，水波不兴”，用石青涂在刻着字的凹处。</a:t>
            </a:r>
            <a:endParaRPr lang="zh-CN" altLang="en-US" sz="2400" b="1">
              <a:solidFill>
                <a:srgbClr val="0000FF"/>
              </a:solidFill>
              <a:effectLst>
                <a:outerShdw blurRad="38100" dist="38100" dir="2700000">
                  <a:srgbClr val="C0C0C0"/>
                </a:outerShdw>
              </a:effectLst>
              <a:latin typeface="Times New Roman" panose="02020603050405020304" pitchFamily="18" charset="0"/>
            </a:endParaRPr>
          </a:p>
        </p:txBody>
      </p:sp>
      <p:sp>
        <p:nvSpPr>
          <p:cNvPr id="74771" name="直接连接符 74770"/>
          <p:cNvSpPr/>
          <p:nvPr/>
        </p:nvSpPr>
        <p:spPr>
          <a:xfrm>
            <a:off x="1900238" y="5757863"/>
            <a:ext cx="8442325" cy="0"/>
          </a:xfrm>
          <a:prstGeom prst="line">
            <a:avLst/>
          </a:prstGeom>
          <a:ln w="25400" cap="flat" cmpd="sng">
            <a:solidFill>
              <a:schemeClr val="tx1"/>
            </a:solidFill>
            <a:prstDash val="solid"/>
            <a:headEnd type="none" w="med" len="med"/>
            <a:tailEnd type="none" w="med" len="med"/>
          </a:ln>
        </p:spPr>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4760"/>
                                        </p:tgtEl>
                                        <p:attrNameLst>
                                          <p:attrName>style.visibility</p:attrName>
                                        </p:attrNameLst>
                                      </p:cBhvr>
                                      <p:to>
                                        <p:strVal val="visible"/>
                                      </p:to>
                                    </p:set>
                                    <p:anim calcmode="lin" valueType="num">
                                      <p:cBhvr>
                                        <p:cTn id="13" dur="500" fill="hold"/>
                                        <p:tgtEl>
                                          <p:spTgt spid="74760"/>
                                        </p:tgtEl>
                                        <p:attrNameLst>
                                          <p:attrName>ppt_w</p:attrName>
                                        </p:attrNameLst>
                                      </p:cBhvr>
                                      <p:tavLst>
                                        <p:tav tm="0">
                                          <p:val>
                                            <p:fltVal val="0"/>
                                          </p:val>
                                        </p:tav>
                                        <p:tav tm="100000">
                                          <p:val>
                                            <p:strVal val="#ppt_w"/>
                                          </p:val>
                                        </p:tav>
                                      </p:tavLst>
                                    </p:anim>
                                    <p:anim calcmode="lin" valueType="num">
                                      <p:cBhvr>
                                        <p:cTn id="14" dur="500" fill="hold"/>
                                        <p:tgtEl>
                                          <p:spTgt spid="7476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4763"/>
                                        </p:tgtEl>
                                        <p:attrNameLst>
                                          <p:attrName>style.visibility</p:attrName>
                                        </p:attrNameLst>
                                      </p:cBhvr>
                                      <p:to>
                                        <p:strVal val="visible"/>
                                      </p:to>
                                    </p:set>
                                    <p:anim calcmode="lin" valueType="num">
                                      <p:cBhvr>
                                        <p:cTn id="19" dur="500" fill="hold"/>
                                        <p:tgtEl>
                                          <p:spTgt spid="74763"/>
                                        </p:tgtEl>
                                        <p:attrNameLst>
                                          <p:attrName>ppt_w</p:attrName>
                                        </p:attrNameLst>
                                      </p:cBhvr>
                                      <p:tavLst>
                                        <p:tav tm="0">
                                          <p:val>
                                            <p:fltVal val="0"/>
                                          </p:val>
                                        </p:tav>
                                        <p:tav tm="100000">
                                          <p:val>
                                            <p:strVal val="#ppt_w"/>
                                          </p:val>
                                        </p:tav>
                                      </p:tavLst>
                                    </p:anim>
                                    <p:anim calcmode="lin" valueType="num">
                                      <p:cBhvr>
                                        <p:cTn id="20" dur="500" fill="hold"/>
                                        <p:tgtEl>
                                          <p:spTgt spid="7476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4757"/>
                                        </p:tgtEl>
                                        <p:attrNameLst>
                                          <p:attrName>style.visibility</p:attrName>
                                        </p:attrNameLst>
                                      </p:cBhvr>
                                      <p:to>
                                        <p:strVal val="visible"/>
                                      </p:to>
                                    </p:set>
                                    <p:animEffect transition="in" filter="checkerboard(across)">
                                      <p:cBhvr>
                                        <p:cTn id="25" dur="500"/>
                                        <p:tgtEl>
                                          <p:spTgt spid="7475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4767"/>
                                        </p:tgtEl>
                                        <p:attrNameLst>
                                          <p:attrName>style.visibility</p:attrName>
                                        </p:attrNameLst>
                                      </p:cBhvr>
                                      <p:to>
                                        <p:strVal val="visible"/>
                                      </p:to>
                                    </p:set>
                                    <p:animEffect transition="in" filter="checkerboard(across)">
                                      <p:cBhvr>
                                        <p:cTn id="30" dur="500"/>
                                        <p:tgtEl>
                                          <p:spTgt spid="7476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4770"/>
                                        </p:tgtEl>
                                        <p:attrNameLst>
                                          <p:attrName>style.visibility</p:attrName>
                                        </p:attrNameLst>
                                      </p:cBhvr>
                                      <p:to>
                                        <p:strVal val="visible"/>
                                      </p:to>
                                    </p:set>
                                    <p:animEffect transition="in" filter="checkerboard(across)">
                                      <p:cBhvr>
                                        <p:cTn id="35" dur="500"/>
                                        <p:tgtEl>
                                          <p:spTgt spid="7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7" grpId="0"/>
      <p:bldP spid="74760" grpId="0"/>
      <p:bldP spid="74763" grpId="0"/>
      <p:bldP spid="74767" grpId="0"/>
      <p:bldP spid="7477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5203</Words>
  <Application>Microsoft Office PowerPoint</Application>
  <PresentationFormat>宽屏</PresentationFormat>
  <Paragraphs>445</Paragraphs>
  <Slides>61</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61</vt:i4>
      </vt:variant>
    </vt:vector>
  </HeadingPairs>
  <TitlesOfParts>
    <vt:vector size="75" baseType="lpstr">
      <vt:lpstr>隶书</vt:lpstr>
      <vt:lpstr>楷体_GB2312</vt:lpstr>
      <vt:lpstr>Times New Roman</vt:lpstr>
      <vt:lpstr>等线</vt:lpstr>
      <vt:lpstr>华文中宋</vt:lpstr>
      <vt:lpstr>等线 Light</vt:lpstr>
      <vt:lpstr>华文行楷</vt:lpstr>
      <vt:lpstr>Arial</vt:lpstr>
      <vt:lpstr>Verdana</vt:lpstr>
      <vt:lpstr>华文隶书</vt:lpstr>
      <vt:lpstr>华文新魏</vt:lpstr>
      <vt:lpstr>宋体</vt:lpstr>
      <vt:lpstr>Tahoma</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本文题目有“记”字，是否意味着是记叙文？它与《桃花源记》是不是同一种文体？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通假字 </vt:lpstr>
      <vt:lpstr> </vt:lpstr>
      <vt:lpstr>说明顺序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课文总结</vt:lpstr>
      <vt:lpstr>PowerPoint 演示文稿</vt:lpstr>
      <vt:lpstr>PowerPoint 演示文稿</vt:lpstr>
      <vt:lpstr>【学习过程】 </vt:lpstr>
      <vt:lpstr>PowerPoint 演示文稿</vt:lpstr>
      <vt:lpstr>PowerPoint 演示文稿</vt:lpstr>
      <vt:lpstr>当堂检测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 Renao</dc:creator>
  <cp:lastModifiedBy>Administrator</cp:lastModifiedBy>
  <cp:revision>24</cp:revision>
  <dcterms:created xsi:type="dcterms:W3CDTF">2019-12-04T07:18:00Z</dcterms:created>
  <dcterms:modified xsi:type="dcterms:W3CDTF">2020-04-15T23:19:51Z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