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2020/4/19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06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  <a:t>29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994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03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2020/4/19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5821;&#25991;\3R5-8&#21333;&#20803;\&#31532;5&#21333;&#20803;\&#31532;17&#35838;%20&#25105;&#21464;&#25104;&#20102;&#19968;&#26869;&#26641;\1.&#25945;&#24072;&#25480;&#35838;&#35838;&#20214;\&#25512;&#33616;&#38405;&#35835;&#65306;&#12298;&#26641;&#31934;&#30340;&#37038;&#23616;&#12299;.mp3" TargetMode="External"/><Relationship Id="rId1" Type="http://schemas.microsoft.com/office/2007/relationships/media" Target="file:///C:\Users\Administrator\Desktop\&#35821;&#25991;\3R5-8&#21333;&#20803;\&#31532;5&#21333;&#20803;\&#31532;17&#35838;%20&#25105;&#21464;&#25104;&#20102;&#19968;&#26869;&#26641;\1.&#25945;&#24072;&#25480;&#35838;&#35838;&#20214;\&#25512;&#33616;&#38405;&#35835;&#65306;&#12298;&#26641;&#31934;&#30340;&#37038;&#23616;&#12299;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5821;&#25991;\3R5-8&#21333;&#20803;\&#31532;5&#21333;&#20803;\&#31532;17&#35838;%20&#25105;&#21464;&#25104;&#20102;&#19968;&#26869;&#26641;\1.&#25945;&#24072;&#25480;&#35838;&#35838;&#20214;\&#25512;&#33616;&#38405;&#35835;&#65306;&#12298;&#32769;&#24072;&#20303;&#38498;&#20102;&#12299;.mp3" TargetMode="External"/><Relationship Id="rId1" Type="http://schemas.microsoft.com/office/2007/relationships/media" Target="file:///C:\Users\Administrator\Desktop\&#35821;&#25991;\3R5-8&#21333;&#20803;\&#31532;5&#21333;&#20803;\&#31532;17&#35838;%20&#25105;&#21464;&#25104;&#20102;&#19968;&#26869;&#26641;\1.&#25945;&#24072;&#25480;&#35838;&#35838;&#20214;\&#25512;&#33616;&#38405;&#35835;&#65306;&#12298;&#32769;&#24072;&#20303;&#38498;&#20102;&#12299;.mp3" TargetMode="External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1278467" y="1885951"/>
            <a:ext cx="9635067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9" descr="구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1" y="179917"/>
            <a:ext cx="910167" cy="3640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0" descr="구름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767" y="503767"/>
            <a:ext cx="1390651" cy="5545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5" name="组合 1"/>
          <p:cNvGrpSpPr/>
          <p:nvPr/>
        </p:nvGrpSpPr>
        <p:grpSpPr>
          <a:xfrm>
            <a:off x="1987551" y="647700"/>
            <a:ext cx="8559800" cy="1363635"/>
            <a:chOff x="1574200" y="466310"/>
            <a:chExt cx="6420204" cy="1022986"/>
          </a:xfrm>
        </p:grpSpPr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2728848" y="589908"/>
              <a:ext cx="5265556" cy="899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黑体" panose="02010609060101010101" pitchFamily="49" charset="-122"/>
                </a:rPr>
                <a:t>我变成了一棵树</a:t>
              </a:r>
            </a:p>
          </p:txBody>
        </p:sp>
        <p:grpSp>
          <p:nvGrpSpPr>
            <p:cNvPr id="5138" name="组合 13337"/>
            <p:cNvGrpSpPr/>
            <p:nvPr/>
          </p:nvGrpSpPr>
          <p:grpSpPr>
            <a:xfrm>
              <a:off x="1574200" y="466310"/>
              <a:ext cx="1090163" cy="1021919"/>
              <a:chOff x="2486706" y="697996"/>
              <a:chExt cx="1032769" cy="1363304"/>
            </a:xfrm>
          </p:grpSpPr>
          <p:sp>
            <p:nvSpPr>
              <p:cNvPr id="5139" name="AutoShape 11"/>
              <p:cNvSpPr/>
              <p:nvPr/>
            </p:nvSpPr>
            <p:spPr>
              <a:xfrm>
                <a:off x="2486706" y="697996"/>
                <a:ext cx="1032769" cy="1363304"/>
              </a:xfrm>
              <a:prstGeom prst="diamond">
                <a:avLst/>
              </a:prstGeom>
              <a:solidFill>
                <a:srgbClr val="236B2A"/>
              </a:solidFill>
              <a:ln w="381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3735" b="1" dirty="0">
                  <a:solidFill>
                    <a:srgbClr val="FFFFFF"/>
                  </a:solidFill>
                  <a:latin typeface="Calibri" panose="020F0502020204030204" pitchFamily="3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5140" name="文本框 13"/>
              <p:cNvSpPr txBox="1"/>
              <p:nvPr/>
            </p:nvSpPr>
            <p:spPr>
              <a:xfrm>
                <a:off x="2531690" y="784716"/>
                <a:ext cx="785091" cy="11998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17</a:t>
                </a:r>
                <a:endParaRPr lang="zh-CN" altLang="en-US" sz="7200" b="1" dirty="0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sp>
        <p:nvSpPr>
          <p:cNvPr id="22" name="矩形 21"/>
          <p:cNvSpPr/>
          <p:nvPr/>
        </p:nvSpPr>
        <p:spPr bwMode="auto">
          <a:xfrm>
            <a:off x="4074584" y="3337919"/>
            <a:ext cx="4248149" cy="912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di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glow rad="304800">
                    <a:schemeClr val="bg1">
                      <a:alpha val="60000"/>
                    </a:schemeClr>
                  </a:glo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第 一 课时</a:t>
            </a:r>
          </a:p>
        </p:txBody>
      </p:sp>
      <p:grpSp>
        <p:nvGrpSpPr>
          <p:cNvPr id="5128" name="组合 1"/>
          <p:cNvGrpSpPr/>
          <p:nvPr/>
        </p:nvGrpSpPr>
        <p:grpSpPr>
          <a:xfrm>
            <a:off x="247651" y="5573184"/>
            <a:ext cx="11715749" cy="831849"/>
            <a:chOff x="185982" y="4180457"/>
            <a:chExt cx="8786568" cy="623887"/>
          </a:xfrm>
        </p:grpSpPr>
        <p:sp>
          <p:nvSpPr>
            <p:cNvPr id="20" name="任意多边形 19"/>
            <p:cNvSpPr/>
            <p:nvPr/>
          </p:nvSpPr>
          <p:spPr bwMode="auto">
            <a:xfrm>
              <a:off x="2969315" y="4246097"/>
              <a:ext cx="16135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925" tIns="182925" rIns="182925" bIns="182925" spcCol="1270" anchor="ctr"/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初读感知</a:t>
              </a:r>
            </a:p>
          </p:txBody>
        </p:sp>
        <p:sp>
          <p:nvSpPr>
            <p:cNvPr id="26" name="任意多边形 25"/>
            <p:cNvSpPr/>
            <p:nvPr/>
          </p:nvSpPr>
          <p:spPr bwMode="auto">
            <a:xfrm>
              <a:off x="5117961" y="4246097"/>
              <a:ext cx="1691349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925" tIns="182925" rIns="182925" bIns="182925" spcCol="1270" anchor="ctr"/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学习字词</a:t>
              </a:r>
              <a:endParaRPr kumimoji="0" lang="en-US" altLang="zh-CN" sz="3200" b="1" i="0" u="none" strike="noStrike" kern="1200" cap="none" spc="0" normalizeH="0" baseline="0" noProof="0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7222823" y="4228651"/>
              <a:ext cx="1749727" cy="575693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925" tIns="182925" rIns="182925" bIns="182925" spcCol="1270" anchor="ctr"/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当堂检测</a:t>
              </a:r>
              <a:endParaRPr kumimoji="0" lang="en-US" altLang="zh-CN" sz="3200" b="1" i="0" u="none" strike="noStrike" kern="1200" cap="none" spc="0" normalizeH="0" baseline="0" noProof="0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5132" name="图片 4" descr="小花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1400" y="4180457"/>
              <a:ext cx="792047" cy="6238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图片 4" descr="小花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9853" y="4180457"/>
              <a:ext cx="792047" cy="6238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4" name="图片 4" descr="小花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0043" y="4180457"/>
              <a:ext cx="792047" cy="623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任意多边形 30"/>
            <p:cNvSpPr/>
            <p:nvPr/>
          </p:nvSpPr>
          <p:spPr bwMode="auto">
            <a:xfrm>
              <a:off x="843897" y="4246097"/>
              <a:ext cx="16135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925" tIns="182925" rIns="182925" bIns="182925" spcCol="1270" anchor="ctr"/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助读资料</a:t>
              </a:r>
            </a:p>
          </p:txBody>
        </p:sp>
        <p:pic>
          <p:nvPicPr>
            <p:cNvPr id="5136" name="图片 4" descr="小花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982" y="4180457"/>
              <a:ext cx="792047" cy="6238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5"/>
          <p:cNvSpPr/>
          <p:nvPr/>
        </p:nvSpPr>
        <p:spPr>
          <a:xfrm>
            <a:off x="4614333" y="3901017"/>
            <a:ext cx="6957484" cy="4603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（活动）连下去；延长下去；不间断。</a:t>
            </a:r>
          </a:p>
        </p:txBody>
      </p:sp>
      <p:sp>
        <p:nvSpPr>
          <p:cNvPr id="15363" name="矩形 4"/>
          <p:cNvSpPr/>
          <p:nvPr/>
        </p:nvSpPr>
        <p:spPr>
          <a:xfrm>
            <a:off x="1263651" y="1718733"/>
            <a:ext cx="2567516" cy="44208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希望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  <a:p>
            <a:pPr>
              <a:lnSpc>
                <a:spcPts val="4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椭圆形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  <a:p>
            <a:pPr>
              <a:lnSpc>
                <a:spcPts val="4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菱形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失望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  <a:p>
            <a:pPr>
              <a:lnSpc>
                <a:spcPts val="4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奇怪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继续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  <a:p>
            <a:pPr>
              <a:lnSpc>
                <a:spcPts val="4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麻烦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  <a:p>
            <a:pPr>
              <a:lnSpc>
                <a:spcPct val="200000"/>
              </a:lnSpc>
            </a:pP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470151" y="2226733"/>
            <a:ext cx="2330451" cy="486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838451" y="2857500"/>
            <a:ext cx="2110317" cy="33824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480733" y="3530600"/>
            <a:ext cx="2468033" cy="12213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367" name="矩形 5"/>
          <p:cNvSpPr/>
          <p:nvPr/>
        </p:nvSpPr>
        <p:spPr>
          <a:xfrm>
            <a:off x="6017684" y="1075267"/>
            <a:ext cx="6970183" cy="5397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endParaRPr lang="zh-CN" altLang="en-US" sz="346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8" name="矩形 5"/>
          <p:cNvSpPr/>
          <p:nvPr/>
        </p:nvSpPr>
        <p:spPr>
          <a:xfrm>
            <a:off x="4764617" y="4468284"/>
            <a:ext cx="6536267" cy="5397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临边相等的平行四边形。如图：</a:t>
            </a:r>
          </a:p>
        </p:txBody>
      </p:sp>
      <p:sp>
        <p:nvSpPr>
          <p:cNvPr id="15369" name="矩形 5"/>
          <p:cNvSpPr/>
          <p:nvPr/>
        </p:nvSpPr>
        <p:spPr>
          <a:xfrm>
            <a:off x="4654551" y="2351617"/>
            <a:ext cx="6957483" cy="5397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心里想着达到某种目的或出现某种情况。</a:t>
            </a:r>
          </a:p>
        </p:txBody>
      </p:sp>
      <p:sp>
        <p:nvSpPr>
          <p:cNvPr id="15370" name="矩形 5"/>
          <p:cNvSpPr/>
          <p:nvPr/>
        </p:nvSpPr>
        <p:spPr>
          <a:xfrm>
            <a:off x="4703233" y="3185584"/>
            <a:ext cx="6957484" cy="4603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感到出乎意料，难以理解。</a:t>
            </a:r>
          </a:p>
        </p:txBody>
      </p:sp>
      <p:sp>
        <p:nvSpPr>
          <p:cNvPr id="15371" name="矩形 5"/>
          <p:cNvSpPr/>
          <p:nvPr/>
        </p:nvSpPr>
        <p:spPr>
          <a:xfrm>
            <a:off x="4684184" y="1731433"/>
            <a:ext cx="6957483" cy="5397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因为希望未实现而不愉快。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2434167" y="2226733"/>
            <a:ext cx="2366433" cy="197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373" name="矩形 29"/>
          <p:cNvSpPr/>
          <p:nvPr/>
        </p:nvSpPr>
        <p:spPr>
          <a:xfrm>
            <a:off x="4627033" y="5964767"/>
            <a:ext cx="704426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长圆形。如图：</a:t>
            </a: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2480733" y="4097867"/>
            <a:ext cx="2427817" cy="14753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2480733" y="3407833"/>
            <a:ext cx="2387600" cy="1466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组合 20"/>
          <p:cNvGrpSpPr/>
          <p:nvPr/>
        </p:nvGrpSpPr>
        <p:grpSpPr>
          <a:xfrm>
            <a:off x="1225180" y="951797"/>
            <a:ext cx="2362940" cy="677480"/>
            <a:chOff x="854820" y="1213040"/>
            <a:chExt cx="1772205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13962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理解词语</a:t>
              </a: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5"/>
          <p:cNvGrpSpPr/>
          <p:nvPr/>
        </p:nvGrpSpPr>
        <p:grpSpPr>
          <a:xfrm>
            <a:off x="4428067" y="982133"/>
            <a:ext cx="5231474" cy="755651"/>
            <a:chOff x="3124895" y="802159"/>
            <a:chExt cx="3922302" cy="682287"/>
          </a:xfrm>
        </p:grpSpPr>
        <p:pic>
          <p:nvPicPr>
            <p:cNvPr id="15383" name="Picture 16" descr="C:\Users\Administrator\Desktop\对话框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4895" y="802159"/>
              <a:ext cx="3885506" cy="6822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4" name="矩形 12"/>
            <p:cNvSpPr/>
            <p:nvPr/>
          </p:nvSpPr>
          <p:spPr>
            <a:xfrm>
              <a:off x="3236559" y="832939"/>
              <a:ext cx="3810638" cy="5269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试着把词语和意思连起来！</a:t>
              </a:r>
            </a:p>
          </p:txBody>
        </p:sp>
      </p:grpSp>
      <p:sp>
        <p:nvSpPr>
          <p:cNvPr id="15378" name="矩形 5"/>
          <p:cNvSpPr/>
          <p:nvPr/>
        </p:nvSpPr>
        <p:spPr>
          <a:xfrm>
            <a:off x="4749800" y="5137151"/>
            <a:ext cx="6536267" cy="5397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繁琐难办的事。</a:t>
            </a: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2448984" y="5420784"/>
            <a:ext cx="2459567" cy="9292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380" name="Oval 20"/>
          <p:cNvSpPr/>
          <p:nvPr/>
        </p:nvSpPr>
        <p:spPr>
          <a:xfrm>
            <a:off x="6908800" y="6125633"/>
            <a:ext cx="469900" cy="211667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5381" name="AutoShape 21"/>
          <p:cNvSpPr/>
          <p:nvPr/>
        </p:nvSpPr>
        <p:spPr>
          <a:xfrm>
            <a:off x="9101667" y="4707467"/>
            <a:ext cx="264584" cy="336551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339851" y="3024717"/>
            <a:ext cx="9785351" cy="1151467"/>
          </a:xfrm>
          <a:custGeom>
            <a:avLst/>
            <a:gdLst>
              <a:gd name="connsiteX0" fmla="*/ 0 w 6799134"/>
              <a:gd name="connsiteY0" fmla="*/ 0 h 976260"/>
              <a:gd name="connsiteX1" fmla="*/ 6799134 w 6799134"/>
              <a:gd name="connsiteY1" fmla="*/ 0 h 976260"/>
              <a:gd name="connsiteX2" fmla="*/ 6799134 w 6799134"/>
              <a:gd name="connsiteY2" fmla="*/ 976260 h 976260"/>
              <a:gd name="connsiteX3" fmla="*/ 0 w 6799134"/>
              <a:gd name="connsiteY3" fmla="*/ 976260 h 976260"/>
              <a:gd name="connsiteX4" fmla="*/ 0 w 6799134"/>
              <a:gd name="connsiteY4" fmla="*/ 0 h 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134" h="976260">
                <a:moveTo>
                  <a:pt x="0" y="0"/>
                </a:moveTo>
                <a:lnTo>
                  <a:pt x="6799134" y="0"/>
                </a:lnTo>
                <a:lnTo>
                  <a:pt x="6799134" y="976260"/>
                </a:lnTo>
                <a:lnTo>
                  <a:pt x="0" y="976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2880" tIns="182880" rIns="182880" bIns="182880" spcCol="1270" anchor="ctr"/>
          <a:lstStyle/>
          <a:p>
            <a:pPr marL="0" marR="0" lvl="0" indent="812800" algn="l" defTabSz="1600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指名读课文，同学互评：字音是否正确，句子是否通顺。  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16387" name="组合 1"/>
          <p:cNvGrpSpPr/>
          <p:nvPr/>
        </p:nvGrpSpPr>
        <p:grpSpPr>
          <a:xfrm>
            <a:off x="721784" y="1392767"/>
            <a:ext cx="3767126" cy="924984"/>
            <a:chOff x="3739606" y="1084755"/>
            <a:chExt cx="2824309" cy="693772"/>
          </a:xfrm>
        </p:grpSpPr>
        <p:pic>
          <p:nvPicPr>
            <p:cNvPr id="1638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39606" y="1084755"/>
              <a:ext cx="511649" cy="68835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6390" name="组合 10"/>
            <p:cNvGrpSpPr/>
            <p:nvPr/>
          </p:nvGrpSpPr>
          <p:grpSpPr>
            <a:xfrm>
              <a:off x="4200604" y="1096470"/>
              <a:ext cx="2363311" cy="682057"/>
              <a:chOff x="847804" y="1058370"/>
              <a:chExt cx="2363311" cy="682057"/>
            </a:xfrm>
          </p:grpSpPr>
          <p:pic>
            <p:nvPicPr>
              <p:cNvPr id="16391" name="Picture 10" descr="C:\Users\Administrator\Desktop\绿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4037" y="1486150"/>
                <a:ext cx="2287078" cy="254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847804" y="1058370"/>
                <a:ext cx="2325577" cy="508132"/>
              </a:xfrm>
              <a:prstGeom prst="roundRect">
                <a:avLst/>
              </a:prstGeom>
              <a:noFill/>
              <a:effectLst>
                <a:softEdge rad="3175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1600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检查自读情况</a:t>
                </a: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/>
          <p:nvPr/>
        </p:nvSpPr>
        <p:spPr>
          <a:xfrm>
            <a:off x="1147233" y="1545167"/>
            <a:ext cx="9139767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26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再读课文，想一想课文写了什么？</a:t>
            </a:r>
          </a:p>
        </p:txBody>
      </p:sp>
      <p:sp>
        <p:nvSpPr>
          <p:cNvPr id="3" name="矩形 2"/>
          <p:cNvSpPr/>
          <p:nvPr/>
        </p:nvSpPr>
        <p:spPr>
          <a:xfrm>
            <a:off x="1187451" y="2425700"/>
            <a:ext cx="9785351" cy="2680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这篇课文通过叙述“我”变成一棵树的感觉，告诉人们世界上最了解孩子的人，“到底还是妈妈”。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595967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45" name="Rectangle 32"/>
          <p:cNvSpPr/>
          <p:nvPr/>
        </p:nvSpPr>
        <p:spPr>
          <a:xfrm>
            <a:off x="7854951" y="1989667"/>
            <a:ext cx="127000" cy="2057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33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2326" name="Freeform 38"/>
          <p:cNvSpPr/>
          <p:nvPr/>
        </p:nvSpPr>
        <p:spPr>
          <a:xfrm>
            <a:off x="8716433" y="2819400"/>
            <a:ext cx="1071033" cy="345017"/>
          </a:xfrm>
          <a:custGeom>
            <a:avLst/>
            <a:gdLst>
              <a:gd name="txL" fmla="*/ 0 w 1265"/>
              <a:gd name="txT" fmla="*/ 0 h 408"/>
              <a:gd name="txR" fmla="*/ 1265 w 1265"/>
              <a:gd name="txB" fmla="*/ 408 h 40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65" h="408">
                <a:moveTo>
                  <a:pt x="1265" y="112"/>
                </a:moveTo>
                <a:lnTo>
                  <a:pt x="1265" y="123"/>
                </a:lnTo>
                <a:lnTo>
                  <a:pt x="1255" y="133"/>
                </a:lnTo>
                <a:lnTo>
                  <a:pt x="1234" y="143"/>
                </a:lnTo>
                <a:lnTo>
                  <a:pt x="1214" y="143"/>
                </a:lnTo>
                <a:lnTo>
                  <a:pt x="1193" y="153"/>
                </a:lnTo>
                <a:lnTo>
                  <a:pt x="1163" y="163"/>
                </a:lnTo>
                <a:lnTo>
                  <a:pt x="1122" y="163"/>
                </a:lnTo>
                <a:lnTo>
                  <a:pt x="1081" y="174"/>
                </a:lnTo>
                <a:lnTo>
                  <a:pt x="1040" y="194"/>
                </a:lnTo>
                <a:lnTo>
                  <a:pt x="979" y="204"/>
                </a:lnTo>
                <a:lnTo>
                  <a:pt x="908" y="225"/>
                </a:lnTo>
                <a:lnTo>
                  <a:pt x="837" y="245"/>
                </a:lnTo>
                <a:lnTo>
                  <a:pt x="755" y="265"/>
                </a:lnTo>
                <a:lnTo>
                  <a:pt x="673" y="286"/>
                </a:lnTo>
                <a:lnTo>
                  <a:pt x="571" y="306"/>
                </a:lnTo>
                <a:lnTo>
                  <a:pt x="531" y="316"/>
                </a:lnTo>
                <a:lnTo>
                  <a:pt x="480" y="327"/>
                </a:lnTo>
                <a:lnTo>
                  <a:pt x="439" y="337"/>
                </a:lnTo>
                <a:lnTo>
                  <a:pt x="398" y="347"/>
                </a:lnTo>
                <a:lnTo>
                  <a:pt x="357" y="357"/>
                </a:lnTo>
                <a:lnTo>
                  <a:pt x="327" y="368"/>
                </a:lnTo>
                <a:lnTo>
                  <a:pt x="286" y="378"/>
                </a:lnTo>
                <a:lnTo>
                  <a:pt x="266" y="388"/>
                </a:lnTo>
                <a:lnTo>
                  <a:pt x="235" y="388"/>
                </a:lnTo>
                <a:lnTo>
                  <a:pt x="215" y="398"/>
                </a:lnTo>
                <a:lnTo>
                  <a:pt x="194" y="398"/>
                </a:lnTo>
                <a:lnTo>
                  <a:pt x="174" y="408"/>
                </a:lnTo>
                <a:lnTo>
                  <a:pt x="153" y="408"/>
                </a:lnTo>
                <a:lnTo>
                  <a:pt x="143" y="408"/>
                </a:lnTo>
                <a:lnTo>
                  <a:pt x="133" y="408"/>
                </a:lnTo>
                <a:lnTo>
                  <a:pt x="123" y="408"/>
                </a:lnTo>
                <a:lnTo>
                  <a:pt x="113" y="408"/>
                </a:lnTo>
                <a:lnTo>
                  <a:pt x="102" y="408"/>
                </a:lnTo>
                <a:lnTo>
                  <a:pt x="72" y="398"/>
                </a:lnTo>
                <a:lnTo>
                  <a:pt x="41" y="378"/>
                </a:lnTo>
                <a:lnTo>
                  <a:pt x="0" y="347"/>
                </a:lnTo>
                <a:lnTo>
                  <a:pt x="123" y="306"/>
                </a:lnTo>
                <a:lnTo>
                  <a:pt x="245" y="265"/>
                </a:lnTo>
                <a:lnTo>
                  <a:pt x="347" y="225"/>
                </a:lnTo>
                <a:lnTo>
                  <a:pt x="449" y="194"/>
                </a:lnTo>
                <a:lnTo>
                  <a:pt x="541" y="163"/>
                </a:lnTo>
                <a:lnTo>
                  <a:pt x="622" y="133"/>
                </a:lnTo>
                <a:lnTo>
                  <a:pt x="694" y="102"/>
                </a:lnTo>
                <a:lnTo>
                  <a:pt x="765" y="82"/>
                </a:lnTo>
                <a:lnTo>
                  <a:pt x="826" y="61"/>
                </a:lnTo>
                <a:lnTo>
                  <a:pt x="877" y="41"/>
                </a:lnTo>
                <a:lnTo>
                  <a:pt x="928" y="31"/>
                </a:lnTo>
                <a:lnTo>
                  <a:pt x="969" y="21"/>
                </a:lnTo>
                <a:lnTo>
                  <a:pt x="1000" y="10"/>
                </a:lnTo>
                <a:lnTo>
                  <a:pt x="1020" y="0"/>
                </a:lnTo>
                <a:lnTo>
                  <a:pt x="1040" y="0"/>
                </a:lnTo>
                <a:lnTo>
                  <a:pt x="1051" y="0"/>
                </a:lnTo>
                <a:lnTo>
                  <a:pt x="1071" y="0"/>
                </a:lnTo>
                <a:lnTo>
                  <a:pt x="1112" y="10"/>
                </a:lnTo>
                <a:lnTo>
                  <a:pt x="1142" y="21"/>
                </a:lnTo>
                <a:lnTo>
                  <a:pt x="1183" y="31"/>
                </a:lnTo>
                <a:lnTo>
                  <a:pt x="1204" y="51"/>
                </a:lnTo>
                <a:lnTo>
                  <a:pt x="1214" y="61"/>
                </a:lnTo>
                <a:lnTo>
                  <a:pt x="1234" y="72"/>
                </a:lnTo>
                <a:lnTo>
                  <a:pt x="1244" y="82"/>
                </a:lnTo>
                <a:lnTo>
                  <a:pt x="1255" y="92"/>
                </a:lnTo>
                <a:lnTo>
                  <a:pt x="1265" y="102"/>
                </a:lnTo>
                <a:lnTo>
                  <a:pt x="1265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28" name="Freeform 40"/>
          <p:cNvSpPr/>
          <p:nvPr/>
        </p:nvSpPr>
        <p:spPr>
          <a:xfrm>
            <a:off x="9493251" y="2353733"/>
            <a:ext cx="311149" cy="300567"/>
          </a:xfrm>
          <a:custGeom>
            <a:avLst/>
            <a:gdLst>
              <a:gd name="txL" fmla="*/ 0 w 367"/>
              <a:gd name="txT" fmla="*/ 0 h 357"/>
              <a:gd name="txR" fmla="*/ 367 w 367"/>
              <a:gd name="txB" fmla="*/ 357 h 357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367" h="357">
                <a:moveTo>
                  <a:pt x="0" y="31"/>
                </a:moveTo>
                <a:lnTo>
                  <a:pt x="0" y="21"/>
                </a:lnTo>
                <a:lnTo>
                  <a:pt x="10" y="11"/>
                </a:lnTo>
                <a:lnTo>
                  <a:pt x="21" y="11"/>
                </a:lnTo>
                <a:lnTo>
                  <a:pt x="41" y="0"/>
                </a:lnTo>
                <a:lnTo>
                  <a:pt x="71" y="11"/>
                </a:lnTo>
                <a:lnTo>
                  <a:pt x="112" y="21"/>
                </a:lnTo>
                <a:lnTo>
                  <a:pt x="133" y="21"/>
                </a:lnTo>
                <a:lnTo>
                  <a:pt x="153" y="31"/>
                </a:lnTo>
                <a:lnTo>
                  <a:pt x="184" y="41"/>
                </a:lnTo>
                <a:lnTo>
                  <a:pt x="204" y="62"/>
                </a:lnTo>
                <a:lnTo>
                  <a:pt x="235" y="72"/>
                </a:lnTo>
                <a:lnTo>
                  <a:pt x="255" y="82"/>
                </a:lnTo>
                <a:lnTo>
                  <a:pt x="286" y="102"/>
                </a:lnTo>
                <a:lnTo>
                  <a:pt x="296" y="113"/>
                </a:lnTo>
                <a:lnTo>
                  <a:pt x="316" y="133"/>
                </a:lnTo>
                <a:lnTo>
                  <a:pt x="326" y="153"/>
                </a:lnTo>
                <a:lnTo>
                  <a:pt x="337" y="164"/>
                </a:lnTo>
                <a:lnTo>
                  <a:pt x="347" y="184"/>
                </a:lnTo>
                <a:lnTo>
                  <a:pt x="357" y="204"/>
                </a:lnTo>
                <a:lnTo>
                  <a:pt x="367" y="225"/>
                </a:lnTo>
                <a:lnTo>
                  <a:pt x="367" y="266"/>
                </a:lnTo>
                <a:lnTo>
                  <a:pt x="367" y="296"/>
                </a:lnTo>
                <a:lnTo>
                  <a:pt x="347" y="317"/>
                </a:lnTo>
                <a:lnTo>
                  <a:pt x="337" y="337"/>
                </a:lnTo>
                <a:lnTo>
                  <a:pt x="316" y="347"/>
                </a:lnTo>
                <a:lnTo>
                  <a:pt x="306" y="347"/>
                </a:lnTo>
                <a:lnTo>
                  <a:pt x="296" y="357"/>
                </a:lnTo>
                <a:lnTo>
                  <a:pt x="286" y="347"/>
                </a:lnTo>
                <a:lnTo>
                  <a:pt x="275" y="347"/>
                </a:lnTo>
                <a:lnTo>
                  <a:pt x="255" y="337"/>
                </a:lnTo>
                <a:lnTo>
                  <a:pt x="235" y="317"/>
                </a:lnTo>
                <a:lnTo>
                  <a:pt x="214" y="296"/>
                </a:lnTo>
                <a:lnTo>
                  <a:pt x="194" y="266"/>
                </a:lnTo>
                <a:lnTo>
                  <a:pt x="163" y="235"/>
                </a:lnTo>
                <a:lnTo>
                  <a:pt x="133" y="194"/>
                </a:lnTo>
                <a:lnTo>
                  <a:pt x="102" y="164"/>
                </a:lnTo>
                <a:lnTo>
                  <a:pt x="71" y="133"/>
                </a:lnTo>
                <a:lnTo>
                  <a:pt x="51" y="102"/>
                </a:lnTo>
                <a:lnTo>
                  <a:pt x="31" y="82"/>
                </a:lnTo>
                <a:lnTo>
                  <a:pt x="21" y="62"/>
                </a:lnTo>
                <a:lnTo>
                  <a:pt x="10" y="51"/>
                </a:lnTo>
                <a:lnTo>
                  <a:pt x="0" y="41"/>
                </a:lnTo>
                <a:lnTo>
                  <a:pt x="0" y="3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29" name="Freeform 41"/>
          <p:cNvSpPr/>
          <p:nvPr/>
        </p:nvSpPr>
        <p:spPr>
          <a:xfrm>
            <a:off x="8096251" y="2595033"/>
            <a:ext cx="266700" cy="397933"/>
          </a:xfrm>
          <a:custGeom>
            <a:avLst/>
            <a:gdLst>
              <a:gd name="txL" fmla="*/ 0 w 316"/>
              <a:gd name="txT" fmla="*/ 0 h 469"/>
              <a:gd name="txR" fmla="*/ 316 w 316"/>
              <a:gd name="txB" fmla="*/ 469 h 46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16" h="469">
                <a:moveTo>
                  <a:pt x="235" y="122"/>
                </a:moveTo>
                <a:lnTo>
                  <a:pt x="265" y="163"/>
                </a:lnTo>
                <a:lnTo>
                  <a:pt x="286" y="194"/>
                </a:lnTo>
                <a:lnTo>
                  <a:pt x="296" y="235"/>
                </a:lnTo>
                <a:lnTo>
                  <a:pt x="306" y="265"/>
                </a:lnTo>
                <a:lnTo>
                  <a:pt x="316" y="296"/>
                </a:lnTo>
                <a:lnTo>
                  <a:pt x="316" y="337"/>
                </a:lnTo>
                <a:lnTo>
                  <a:pt x="306" y="377"/>
                </a:lnTo>
                <a:lnTo>
                  <a:pt x="296" y="408"/>
                </a:lnTo>
                <a:lnTo>
                  <a:pt x="286" y="428"/>
                </a:lnTo>
                <a:lnTo>
                  <a:pt x="265" y="449"/>
                </a:lnTo>
                <a:lnTo>
                  <a:pt x="255" y="469"/>
                </a:lnTo>
                <a:lnTo>
                  <a:pt x="245" y="469"/>
                </a:lnTo>
                <a:lnTo>
                  <a:pt x="235" y="469"/>
                </a:lnTo>
                <a:lnTo>
                  <a:pt x="225" y="459"/>
                </a:lnTo>
                <a:lnTo>
                  <a:pt x="214" y="439"/>
                </a:lnTo>
                <a:lnTo>
                  <a:pt x="194" y="418"/>
                </a:lnTo>
                <a:lnTo>
                  <a:pt x="174" y="388"/>
                </a:lnTo>
                <a:lnTo>
                  <a:pt x="153" y="357"/>
                </a:lnTo>
                <a:lnTo>
                  <a:pt x="133" y="316"/>
                </a:lnTo>
                <a:lnTo>
                  <a:pt x="112" y="265"/>
                </a:lnTo>
                <a:lnTo>
                  <a:pt x="82" y="214"/>
                </a:lnTo>
                <a:lnTo>
                  <a:pt x="61" y="163"/>
                </a:lnTo>
                <a:lnTo>
                  <a:pt x="41" y="133"/>
                </a:lnTo>
                <a:lnTo>
                  <a:pt x="31" y="92"/>
                </a:lnTo>
                <a:lnTo>
                  <a:pt x="21" y="71"/>
                </a:lnTo>
                <a:lnTo>
                  <a:pt x="11" y="41"/>
                </a:lnTo>
                <a:lnTo>
                  <a:pt x="0" y="31"/>
                </a:lnTo>
                <a:lnTo>
                  <a:pt x="0" y="20"/>
                </a:lnTo>
                <a:lnTo>
                  <a:pt x="0" y="10"/>
                </a:lnTo>
                <a:lnTo>
                  <a:pt x="11" y="10"/>
                </a:lnTo>
                <a:lnTo>
                  <a:pt x="21" y="0"/>
                </a:lnTo>
                <a:lnTo>
                  <a:pt x="31" y="0"/>
                </a:lnTo>
                <a:lnTo>
                  <a:pt x="41" y="0"/>
                </a:lnTo>
                <a:lnTo>
                  <a:pt x="51" y="0"/>
                </a:lnTo>
                <a:lnTo>
                  <a:pt x="72" y="0"/>
                </a:lnTo>
                <a:lnTo>
                  <a:pt x="92" y="0"/>
                </a:lnTo>
                <a:lnTo>
                  <a:pt x="112" y="10"/>
                </a:lnTo>
                <a:lnTo>
                  <a:pt x="133" y="20"/>
                </a:lnTo>
                <a:lnTo>
                  <a:pt x="153" y="31"/>
                </a:lnTo>
                <a:lnTo>
                  <a:pt x="174" y="41"/>
                </a:lnTo>
                <a:lnTo>
                  <a:pt x="184" y="61"/>
                </a:lnTo>
                <a:lnTo>
                  <a:pt x="204" y="71"/>
                </a:lnTo>
                <a:lnTo>
                  <a:pt x="225" y="92"/>
                </a:lnTo>
                <a:lnTo>
                  <a:pt x="235" y="12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30" name="Freeform 42"/>
          <p:cNvSpPr/>
          <p:nvPr/>
        </p:nvSpPr>
        <p:spPr>
          <a:xfrm>
            <a:off x="7914217" y="3147484"/>
            <a:ext cx="656167" cy="596900"/>
          </a:xfrm>
          <a:custGeom>
            <a:avLst/>
            <a:gdLst>
              <a:gd name="txL" fmla="*/ 0 w 775"/>
              <a:gd name="txT" fmla="*/ 0 h 704"/>
              <a:gd name="txR" fmla="*/ 775 w 775"/>
              <a:gd name="txB" fmla="*/ 704 h 704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775" h="704">
                <a:moveTo>
                  <a:pt x="775" y="0"/>
                </a:moveTo>
                <a:lnTo>
                  <a:pt x="775" y="102"/>
                </a:lnTo>
                <a:lnTo>
                  <a:pt x="704" y="173"/>
                </a:lnTo>
                <a:lnTo>
                  <a:pt x="632" y="245"/>
                </a:lnTo>
                <a:lnTo>
                  <a:pt x="571" y="316"/>
                </a:lnTo>
                <a:lnTo>
                  <a:pt x="510" y="367"/>
                </a:lnTo>
                <a:lnTo>
                  <a:pt x="449" y="428"/>
                </a:lnTo>
                <a:lnTo>
                  <a:pt x="408" y="469"/>
                </a:lnTo>
                <a:lnTo>
                  <a:pt x="367" y="520"/>
                </a:lnTo>
                <a:lnTo>
                  <a:pt x="326" y="551"/>
                </a:lnTo>
                <a:lnTo>
                  <a:pt x="296" y="592"/>
                </a:lnTo>
                <a:lnTo>
                  <a:pt x="265" y="622"/>
                </a:lnTo>
                <a:lnTo>
                  <a:pt x="235" y="653"/>
                </a:lnTo>
                <a:lnTo>
                  <a:pt x="214" y="673"/>
                </a:lnTo>
                <a:lnTo>
                  <a:pt x="194" y="683"/>
                </a:lnTo>
                <a:lnTo>
                  <a:pt x="174" y="704"/>
                </a:lnTo>
                <a:lnTo>
                  <a:pt x="163" y="704"/>
                </a:lnTo>
                <a:lnTo>
                  <a:pt x="153" y="704"/>
                </a:lnTo>
                <a:lnTo>
                  <a:pt x="143" y="704"/>
                </a:lnTo>
                <a:lnTo>
                  <a:pt x="123" y="704"/>
                </a:lnTo>
                <a:lnTo>
                  <a:pt x="112" y="694"/>
                </a:lnTo>
                <a:lnTo>
                  <a:pt x="102" y="683"/>
                </a:lnTo>
                <a:lnTo>
                  <a:pt x="92" y="663"/>
                </a:lnTo>
                <a:lnTo>
                  <a:pt x="72" y="653"/>
                </a:lnTo>
                <a:lnTo>
                  <a:pt x="61" y="632"/>
                </a:lnTo>
                <a:lnTo>
                  <a:pt x="51" y="602"/>
                </a:lnTo>
                <a:lnTo>
                  <a:pt x="41" y="581"/>
                </a:lnTo>
                <a:lnTo>
                  <a:pt x="21" y="561"/>
                </a:lnTo>
                <a:lnTo>
                  <a:pt x="21" y="541"/>
                </a:lnTo>
                <a:lnTo>
                  <a:pt x="10" y="530"/>
                </a:lnTo>
                <a:lnTo>
                  <a:pt x="10" y="510"/>
                </a:lnTo>
                <a:lnTo>
                  <a:pt x="0" y="500"/>
                </a:lnTo>
                <a:lnTo>
                  <a:pt x="0" y="490"/>
                </a:lnTo>
                <a:lnTo>
                  <a:pt x="10" y="479"/>
                </a:lnTo>
                <a:lnTo>
                  <a:pt x="21" y="459"/>
                </a:lnTo>
                <a:lnTo>
                  <a:pt x="31" y="449"/>
                </a:lnTo>
                <a:lnTo>
                  <a:pt x="41" y="449"/>
                </a:lnTo>
                <a:lnTo>
                  <a:pt x="51" y="449"/>
                </a:lnTo>
                <a:lnTo>
                  <a:pt x="61" y="449"/>
                </a:lnTo>
                <a:lnTo>
                  <a:pt x="82" y="459"/>
                </a:lnTo>
                <a:lnTo>
                  <a:pt x="92" y="469"/>
                </a:lnTo>
                <a:lnTo>
                  <a:pt x="112" y="469"/>
                </a:lnTo>
                <a:lnTo>
                  <a:pt x="123" y="459"/>
                </a:lnTo>
                <a:lnTo>
                  <a:pt x="133" y="459"/>
                </a:lnTo>
                <a:lnTo>
                  <a:pt x="143" y="449"/>
                </a:lnTo>
                <a:lnTo>
                  <a:pt x="163" y="439"/>
                </a:lnTo>
                <a:lnTo>
                  <a:pt x="194" y="418"/>
                </a:lnTo>
                <a:lnTo>
                  <a:pt x="214" y="398"/>
                </a:lnTo>
                <a:lnTo>
                  <a:pt x="255" y="377"/>
                </a:lnTo>
                <a:lnTo>
                  <a:pt x="296" y="347"/>
                </a:lnTo>
                <a:lnTo>
                  <a:pt x="337" y="316"/>
                </a:lnTo>
                <a:lnTo>
                  <a:pt x="388" y="286"/>
                </a:lnTo>
                <a:lnTo>
                  <a:pt x="439" y="245"/>
                </a:lnTo>
                <a:lnTo>
                  <a:pt x="500" y="204"/>
                </a:lnTo>
                <a:lnTo>
                  <a:pt x="561" y="153"/>
                </a:lnTo>
                <a:lnTo>
                  <a:pt x="622" y="112"/>
                </a:lnTo>
                <a:lnTo>
                  <a:pt x="704" y="51"/>
                </a:lnTo>
                <a:lnTo>
                  <a:pt x="775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24" name="Freeform 36"/>
          <p:cNvSpPr/>
          <p:nvPr/>
        </p:nvSpPr>
        <p:spPr>
          <a:xfrm>
            <a:off x="8483600" y="2034117"/>
            <a:ext cx="207433" cy="2262716"/>
          </a:xfrm>
          <a:custGeom>
            <a:avLst/>
            <a:gdLst>
              <a:gd name="txL" fmla="*/ 0 w 245"/>
              <a:gd name="txT" fmla="*/ 0 h 2673"/>
              <a:gd name="txR" fmla="*/ 245 w 245"/>
              <a:gd name="txB" fmla="*/ 2673 h 267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45" h="2673">
                <a:moveTo>
                  <a:pt x="61" y="2571"/>
                </a:moveTo>
                <a:lnTo>
                  <a:pt x="41" y="2510"/>
                </a:lnTo>
                <a:lnTo>
                  <a:pt x="31" y="2459"/>
                </a:lnTo>
                <a:lnTo>
                  <a:pt x="31" y="2418"/>
                </a:lnTo>
                <a:lnTo>
                  <a:pt x="31" y="2377"/>
                </a:lnTo>
                <a:lnTo>
                  <a:pt x="21" y="2357"/>
                </a:lnTo>
                <a:lnTo>
                  <a:pt x="21" y="2326"/>
                </a:lnTo>
                <a:lnTo>
                  <a:pt x="21" y="2295"/>
                </a:lnTo>
                <a:lnTo>
                  <a:pt x="31" y="2255"/>
                </a:lnTo>
                <a:lnTo>
                  <a:pt x="31" y="2214"/>
                </a:lnTo>
                <a:lnTo>
                  <a:pt x="31" y="2163"/>
                </a:lnTo>
                <a:lnTo>
                  <a:pt x="41" y="2101"/>
                </a:lnTo>
                <a:lnTo>
                  <a:pt x="51" y="2040"/>
                </a:lnTo>
                <a:lnTo>
                  <a:pt x="51" y="1969"/>
                </a:lnTo>
                <a:lnTo>
                  <a:pt x="61" y="1897"/>
                </a:lnTo>
                <a:lnTo>
                  <a:pt x="61" y="1826"/>
                </a:lnTo>
                <a:lnTo>
                  <a:pt x="61" y="1734"/>
                </a:lnTo>
                <a:lnTo>
                  <a:pt x="72" y="1653"/>
                </a:lnTo>
                <a:lnTo>
                  <a:pt x="72" y="1551"/>
                </a:lnTo>
                <a:lnTo>
                  <a:pt x="82" y="1459"/>
                </a:lnTo>
                <a:lnTo>
                  <a:pt x="82" y="1357"/>
                </a:lnTo>
                <a:lnTo>
                  <a:pt x="82" y="1255"/>
                </a:lnTo>
                <a:lnTo>
                  <a:pt x="82" y="1153"/>
                </a:lnTo>
                <a:lnTo>
                  <a:pt x="82" y="1061"/>
                </a:lnTo>
                <a:lnTo>
                  <a:pt x="82" y="969"/>
                </a:lnTo>
                <a:lnTo>
                  <a:pt x="82" y="887"/>
                </a:lnTo>
                <a:lnTo>
                  <a:pt x="82" y="806"/>
                </a:lnTo>
                <a:lnTo>
                  <a:pt x="82" y="724"/>
                </a:lnTo>
                <a:lnTo>
                  <a:pt x="82" y="653"/>
                </a:lnTo>
                <a:lnTo>
                  <a:pt x="82" y="581"/>
                </a:lnTo>
                <a:lnTo>
                  <a:pt x="82" y="520"/>
                </a:lnTo>
                <a:lnTo>
                  <a:pt x="82" y="459"/>
                </a:lnTo>
                <a:lnTo>
                  <a:pt x="82" y="408"/>
                </a:lnTo>
                <a:lnTo>
                  <a:pt x="82" y="357"/>
                </a:lnTo>
                <a:lnTo>
                  <a:pt x="82" y="316"/>
                </a:lnTo>
                <a:lnTo>
                  <a:pt x="72" y="275"/>
                </a:lnTo>
                <a:lnTo>
                  <a:pt x="72" y="234"/>
                </a:lnTo>
                <a:lnTo>
                  <a:pt x="72" y="204"/>
                </a:lnTo>
                <a:lnTo>
                  <a:pt x="61" y="183"/>
                </a:lnTo>
                <a:lnTo>
                  <a:pt x="51" y="153"/>
                </a:lnTo>
                <a:lnTo>
                  <a:pt x="51" y="132"/>
                </a:lnTo>
                <a:lnTo>
                  <a:pt x="41" y="112"/>
                </a:lnTo>
                <a:lnTo>
                  <a:pt x="31" y="92"/>
                </a:lnTo>
                <a:lnTo>
                  <a:pt x="21" y="81"/>
                </a:lnTo>
                <a:lnTo>
                  <a:pt x="21" y="71"/>
                </a:lnTo>
                <a:lnTo>
                  <a:pt x="0" y="61"/>
                </a:lnTo>
                <a:lnTo>
                  <a:pt x="0" y="41"/>
                </a:lnTo>
                <a:lnTo>
                  <a:pt x="0" y="30"/>
                </a:lnTo>
                <a:lnTo>
                  <a:pt x="10" y="10"/>
                </a:lnTo>
                <a:lnTo>
                  <a:pt x="21" y="0"/>
                </a:lnTo>
                <a:lnTo>
                  <a:pt x="31" y="0"/>
                </a:lnTo>
                <a:lnTo>
                  <a:pt x="41" y="0"/>
                </a:lnTo>
                <a:lnTo>
                  <a:pt x="61" y="0"/>
                </a:lnTo>
                <a:lnTo>
                  <a:pt x="72" y="0"/>
                </a:lnTo>
                <a:lnTo>
                  <a:pt x="92" y="10"/>
                </a:lnTo>
                <a:lnTo>
                  <a:pt x="133" y="20"/>
                </a:lnTo>
                <a:lnTo>
                  <a:pt x="163" y="30"/>
                </a:lnTo>
                <a:lnTo>
                  <a:pt x="194" y="51"/>
                </a:lnTo>
                <a:lnTo>
                  <a:pt x="214" y="71"/>
                </a:lnTo>
                <a:lnTo>
                  <a:pt x="224" y="92"/>
                </a:lnTo>
                <a:lnTo>
                  <a:pt x="235" y="112"/>
                </a:lnTo>
                <a:lnTo>
                  <a:pt x="245" y="132"/>
                </a:lnTo>
                <a:lnTo>
                  <a:pt x="235" y="163"/>
                </a:lnTo>
                <a:lnTo>
                  <a:pt x="235" y="173"/>
                </a:lnTo>
                <a:lnTo>
                  <a:pt x="235" y="183"/>
                </a:lnTo>
                <a:lnTo>
                  <a:pt x="235" y="204"/>
                </a:lnTo>
                <a:lnTo>
                  <a:pt x="224" y="234"/>
                </a:lnTo>
                <a:lnTo>
                  <a:pt x="224" y="265"/>
                </a:lnTo>
                <a:lnTo>
                  <a:pt x="224" y="306"/>
                </a:lnTo>
                <a:lnTo>
                  <a:pt x="224" y="347"/>
                </a:lnTo>
                <a:lnTo>
                  <a:pt x="224" y="398"/>
                </a:lnTo>
                <a:lnTo>
                  <a:pt x="224" y="449"/>
                </a:lnTo>
                <a:lnTo>
                  <a:pt x="224" y="510"/>
                </a:lnTo>
                <a:lnTo>
                  <a:pt x="224" y="581"/>
                </a:lnTo>
                <a:lnTo>
                  <a:pt x="224" y="653"/>
                </a:lnTo>
                <a:lnTo>
                  <a:pt x="214" y="734"/>
                </a:lnTo>
                <a:lnTo>
                  <a:pt x="214" y="816"/>
                </a:lnTo>
                <a:lnTo>
                  <a:pt x="214" y="908"/>
                </a:lnTo>
                <a:lnTo>
                  <a:pt x="214" y="1000"/>
                </a:lnTo>
                <a:lnTo>
                  <a:pt x="214" y="1102"/>
                </a:lnTo>
                <a:lnTo>
                  <a:pt x="214" y="1193"/>
                </a:lnTo>
                <a:lnTo>
                  <a:pt x="204" y="1285"/>
                </a:lnTo>
                <a:lnTo>
                  <a:pt x="204" y="1377"/>
                </a:lnTo>
                <a:lnTo>
                  <a:pt x="204" y="1459"/>
                </a:lnTo>
                <a:lnTo>
                  <a:pt x="204" y="1540"/>
                </a:lnTo>
                <a:lnTo>
                  <a:pt x="204" y="1622"/>
                </a:lnTo>
                <a:lnTo>
                  <a:pt x="194" y="1704"/>
                </a:lnTo>
                <a:lnTo>
                  <a:pt x="194" y="1775"/>
                </a:lnTo>
                <a:lnTo>
                  <a:pt x="194" y="1846"/>
                </a:lnTo>
                <a:lnTo>
                  <a:pt x="194" y="1918"/>
                </a:lnTo>
                <a:lnTo>
                  <a:pt x="194" y="1979"/>
                </a:lnTo>
                <a:lnTo>
                  <a:pt x="184" y="2050"/>
                </a:lnTo>
                <a:lnTo>
                  <a:pt x="184" y="2101"/>
                </a:lnTo>
                <a:lnTo>
                  <a:pt x="184" y="2163"/>
                </a:lnTo>
                <a:lnTo>
                  <a:pt x="184" y="2214"/>
                </a:lnTo>
                <a:lnTo>
                  <a:pt x="173" y="2275"/>
                </a:lnTo>
                <a:lnTo>
                  <a:pt x="173" y="2326"/>
                </a:lnTo>
                <a:lnTo>
                  <a:pt x="173" y="2367"/>
                </a:lnTo>
                <a:lnTo>
                  <a:pt x="163" y="2418"/>
                </a:lnTo>
                <a:lnTo>
                  <a:pt x="163" y="2448"/>
                </a:lnTo>
                <a:lnTo>
                  <a:pt x="153" y="2489"/>
                </a:lnTo>
                <a:lnTo>
                  <a:pt x="153" y="2520"/>
                </a:lnTo>
                <a:lnTo>
                  <a:pt x="153" y="2550"/>
                </a:lnTo>
                <a:lnTo>
                  <a:pt x="143" y="2581"/>
                </a:lnTo>
                <a:lnTo>
                  <a:pt x="143" y="2601"/>
                </a:lnTo>
                <a:lnTo>
                  <a:pt x="143" y="2622"/>
                </a:lnTo>
                <a:lnTo>
                  <a:pt x="133" y="2632"/>
                </a:lnTo>
                <a:lnTo>
                  <a:pt x="133" y="2652"/>
                </a:lnTo>
                <a:lnTo>
                  <a:pt x="133" y="2663"/>
                </a:lnTo>
                <a:lnTo>
                  <a:pt x="123" y="2673"/>
                </a:lnTo>
                <a:lnTo>
                  <a:pt x="112" y="2663"/>
                </a:lnTo>
                <a:lnTo>
                  <a:pt x="112" y="2652"/>
                </a:lnTo>
                <a:lnTo>
                  <a:pt x="102" y="2642"/>
                </a:lnTo>
                <a:lnTo>
                  <a:pt x="92" y="2632"/>
                </a:lnTo>
                <a:lnTo>
                  <a:pt x="82" y="2612"/>
                </a:lnTo>
                <a:lnTo>
                  <a:pt x="72" y="2591"/>
                </a:lnTo>
                <a:lnTo>
                  <a:pt x="61" y="257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25" name="Freeform 37"/>
          <p:cNvSpPr/>
          <p:nvPr/>
        </p:nvSpPr>
        <p:spPr>
          <a:xfrm>
            <a:off x="8691033" y="1981200"/>
            <a:ext cx="647700" cy="2021417"/>
          </a:xfrm>
          <a:custGeom>
            <a:avLst/>
            <a:gdLst>
              <a:gd name="txL" fmla="*/ 0 w 765"/>
              <a:gd name="txT" fmla="*/ 0 h 2387"/>
              <a:gd name="txR" fmla="*/ 765 w 765"/>
              <a:gd name="txB" fmla="*/ 2387 h 238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65" h="2387">
                <a:moveTo>
                  <a:pt x="408" y="2030"/>
                </a:moveTo>
                <a:lnTo>
                  <a:pt x="377" y="2081"/>
                </a:lnTo>
                <a:lnTo>
                  <a:pt x="347" y="2111"/>
                </a:lnTo>
                <a:lnTo>
                  <a:pt x="306" y="2152"/>
                </a:lnTo>
                <a:lnTo>
                  <a:pt x="275" y="2193"/>
                </a:lnTo>
                <a:lnTo>
                  <a:pt x="245" y="2224"/>
                </a:lnTo>
                <a:lnTo>
                  <a:pt x="214" y="2254"/>
                </a:lnTo>
                <a:lnTo>
                  <a:pt x="173" y="2275"/>
                </a:lnTo>
                <a:lnTo>
                  <a:pt x="143" y="2305"/>
                </a:lnTo>
                <a:lnTo>
                  <a:pt x="112" y="2326"/>
                </a:lnTo>
                <a:lnTo>
                  <a:pt x="92" y="2346"/>
                </a:lnTo>
                <a:lnTo>
                  <a:pt x="61" y="2367"/>
                </a:lnTo>
                <a:lnTo>
                  <a:pt x="41" y="2377"/>
                </a:lnTo>
                <a:lnTo>
                  <a:pt x="30" y="2377"/>
                </a:lnTo>
                <a:lnTo>
                  <a:pt x="20" y="2387"/>
                </a:lnTo>
                <a:lnTo>
                  <a:pt x="10" y="2387"/>
                </a:lnTo>
                <a:lnTo>
                  <a:pt x="0" y="2387"/>
                </a:lnTo>
                <a:lnTo>
                  <a:pt x="0" y="2377"/>
                </a:lnTo>
                <a:lnTo>
                  <a:pt x="0" y="2367"/>
                </a:lnTo>
                <a:lnTo>
                  <a:pt x="10" y="2356"/>
                </a:lnTo>
                <a:lnTo>
                  <a:pt x="20" y="2346"/>
                </a:lnTo>
                <a:lnTo>
                  <a:pt x="41" y="2326"/>
                </a:lnTo>
                <a:lnTo>
                  <a:pt x="61" y="2295"/>
                </a:lnTo>
                <a:lnTo>
                  <a:pt x="81" y="2275"/>
                </a:lnTo>
                <a:lnTo>
                  <a:pt x="112" y="2244"/>
                </a:lnTo>
                <a:lnTo>
                  <a:pt x="143" y="2213"/>
                </a:lnTo>
                <a:lnTo>
                  <a:pt x="173" y="2173"/>
                </a:lnTo>
                <a:lnTo>
                  <a:pt x="194" y="2142"/>
                </a:lnTo>
                <a:lnTo>
                  <a:pt x="224" y="2101"/>
                </a:lnTo>
                <a:lnTo>
                  <a:pt x="255" y="2050"/>
                </a:lnTo>
                <a:lnTo>
                  <a:pt x="285" y="2009"/>
                </a:lnTo>
                <a:lnTo>
                  <a:pt x="316" y="1958"/>
                </a:lnTo>
                <a:lnTo>
                  <a:pt x="347" y="1907"/>
                </a:lnTo>
                <a:lnTo>
                  <a:pt x="367" y="1846"/>
                </a:lnTo>
                <a:lnTo>
                  <a:pt x="398" y="1795"/>
                </a:lnTo>
                <a:lnTo>
                  <a:pt x="418" y="1734"/>
                </a:lnTo>
                <a:lnTo>
                  <a:pt x="438" y="1673"/>
                </a:lnTo>
                <a:lnTo>
                  <a:pt x="459" y="1601"/>
                </a:lnTo>
                <a:lnTo>
                  <a:pt x="479" y="1530"/>
                </a:lnTo>
                <a:lnTo>
                  <a:pt x="489" y="1459"/>
                </a:lnTo>
                <a:lnTo>
                  <a:pt x="510" y="1387"/>
                </a:lnTo>
                <a:lnTo>
                  <a:pt x="520" y="1316"/>
                </a:lnTo>
                <a:lnTo>
                  <a:pt x="530" y="1234"/>
                </a:lnTo>
                <a:lnTo>
                  <a:pt x="540" y="1152"/>
                </a:lnTo>
                <a:lnTo>
                  <a:pt x="540" y="1071"/>
                </a:lnTo>
                <a:lnTo>
                  <a:pt x="550" y="979"/>
                </a:lnTo>
                <a:lnTo>
                  <a:pt x="550" y="887"/>
                </a:lnTo>
                <a:lnTo>
                  <a:pt x="561" y="795"/>
                </a:lnTo>
                <a:lnTo>
                  <a:pt x="561" y="704"/>
                </a:lnTo>
                <a:lnTo>
                  <a:pt x="571" y="612"/>
                </a:lnTo>
                <a:lnTo>
                  <a:pt x="571" y="530"/>
                </a:lnTo>
                <a:lnTo>
                  <a:pt x="571" y="459"/>
                </a:lnTo>
                <a:lnTo>
                  <a:pt x="571" y="397"/>
                </a:lnTo>
                <a:lnTo>
                  <a:pt x="571" y="367"/>
                </a:lnTo>
                <a:lnTo>
                  <a:pt x="571" y="336"/>
                </a:lnTo>
                <a:lnTo>
                  <a:pt x="571" y="316"/>
                </a:lnTo>
                <a:lnTo>
                  <a:pt x="571" y="285"/>
                </a:lnTo>
                <a:lnTo>
                  <a:pt x="571" y="265"/>
                </a:lnTo>
                <a:lnTo>
                  <a:pt x="571" y="255"/>
                </a:lnTo>
                <a:lnTo>
                  <a:pt x="561" y="234"/>
                </a:lnTo>
                <a:lnTo>
                  <a:pt x="561" y="224"/>
                </a:lnTo>
                <a:lnTo>
                  <a:pt x="550" y="173"/>
                </a:lnTo>
                <a:lnTo>
                  <a:pt x="540" y="132"/>
                </a:lnTo>
                <a:lnTo>
                  <a:pt x="530" y="102"/>
                </a:lnTo>
                <a:lnTo>
                  <a:pt x="520" y="71"/>
                </a:lnTo>
                <a:lnTo>
                  <a:pt x="510" y="61"/>
                </a:lnTo>
                <a:lnTo>
                  <a:pt x="499" y="51"/>
                </a:lnTo>
                <a:lnTo>
                  <a:pt x="499" y="40"/>
                </a:lnTo>
                <a:lnTo>
                  <a:pt x="489" y="30"/>
                </a:lnTo>
                <a:lnTo>
                  <a:pt x="499" y="20"/>
                </a:lnTo>
                <a:lnTo>
                  <a:pt x="510" y="10"/>
                </a:lnTo>
                <a:lnTo>
                  <a:pt x="520" y="0"/>
                </a:lnTo>
                <a:lnTo>
                  <a:pt x="530" y="0"/>
                </a:lnTo>
                <a:lnTo>
                  <a:pt x="540" y="0"/>
                </a:lnTo>
                <a:lnTo>
                  <a:pt x="550" y="0"/>
                </a:lnTo>
                <a:lnTo>
                  <a:pt x="571" y="0"/>
                </a:lnTo>
                <a:lnTo>
                  <a:pt x="581" y="10"/>
                </a:lnTo>
                <a:lnTo>
                  <a:pt x="601" y="20"/>
                </a:lnTo>
                <a:lnTo>
                  <a:pt x="622" y="30"/>
                </a:lnTo>
                <a:lnTo>
                  <a:pt x="652" y="40"/>
                </a:lnTo>
                <a:lnTo>
                  <a:pt x="673" y="61"/>
                </a:lnTo>
                <a:lnTo>
                  <a:pt x="693" y="71"/>
                </a:lnTo>
                <a:lnTo>
                  <a:pt x="714" y="81"/>
                </a:lnTo>
                <a:lnTo>
                  <a:pt x="724" y="102"/>
                </a:lnTo>
                <a:lnTo>
                  <a:pt x="734" y="112"/>
                </a:lnTo>
                <a:lnTo>
                  <a:pt x="744" y="122"/>
                </a:lnTo>
                <a:lnTo>
                  <a:pt x="754" y="132"/>
                </a:lnTo>
                <a:lnTo>
                  <a:pt x="765" y="142"/>
                </a:lnTo>
                <a:lnTo>
                  <a:pt x="765" y="173"/>
                </a:lnTo>
                <a:lnTo>
                  <a:pt x="754" y="193"/>
                </a:lnTo>
                <a:lnTo>
                  <a:pt x="754" y="214"/>
                </a:lnTo>
                <a:lnTo>
                  <a:pt x="744" y="234"/>
                </a:lnTo>
                <a:lnTo>
                  <a:pt x="744" y="244"/>
                </a:lnTo>
                <a:lnTo>
                  <a:pt x="744" y="255"/>
                </a:lnTo>
                <a:lnTo>
                  <a:pt x="744" y="275"/>
                </a:lnTo>
                <a:lnTo>
                  <a:pt x="744" y="295"/>
                </a:lnTo>
                <a:lnTo>
                  <a:pt x="734" y="316"/>
                </a:lnTo>
                <a:lnTo>
                  <a:pt x="734" y="336"/>
                </a:lnTo>
                <a:lnTo>
                  <a:pt x="734" y="367"/>
                </a:lnTo>
                <a:lnTo>
                  <a:pt x="734" y="397"/>
                </a:lnTo>
                <a:lnTo>
                  <a:pt x="724" y="438"/>
                </a:lnTo>
                <a:lnTo>
                  <a:pt x="724" y="479"/>
                </a:lnTo>
                <a:lnTo>
                  <a:pt x="724" y="520"/>
                </a:lnTo>
                <a:lnTo>
                  <a:pt x="724" y="571"/>
                </a:lnTo>
                <a:lnTo>
                  <a:pt x="714" y="622"/>
                </a:lnTo>
                <a:lnTo>
                  <a:pt x="714" y="673"/>
                </a:lnTo>
                <a:lnTo>
                  <a:pt x="714" y="734"/>
                </a:lnTo>
                <a:lnTo>
                  <a:pt x="703" y="795"/>
                </a:lnTo>
                <a:lnTo>
                  <a:pt x="693" y="918"/>
                </a:lnTo>
                <a:lnTo>
                  <a:pt x="683" y="1030"/>
                </a:lnTo>
                <a:lnTo>
                  <a:pt x="673" y="1142"/>
                </a:lnTo>
                <a:lnTo>
                  <a:pt x="663" y="1234"/>
                </a:lnTo>
                <a:lnTo>
                  <a:pt x="652" y="1336"/>
                </a:lnTo>
                <a:lnTo>
                  <a:pt x="632" y="1418"/>
                </a:lnTo>
                <a:lnTo>
                  <a:pt x="622" y="1499"/>
                </a:lnTo>
                <a:lnTo>
                  <a:pt x="601" y="1571"/>
                </a:lnTo>
                <a:lnTo>
                  <a:pt x="591" y="1632"/>
                </a:lnTo>
                <a:lnTo>
                  <a:pt x="571" y="1703"/>
                </a:lnTo>
                <a:lnTo>
                  <a:pt x="550" y="1765"/>
                </a:lnTo>
                <a:lnTo>
                  <a:pt x="520" y="1816"/>
                </a:lnTo>
                <a:lnTo>
                  <a:pt x="499" y="1877"/>
                </a:lnTo>
                <a:lnTo>
                  <a:pt x="469" y="1928"/>
                </a:lnTo>
                <a:lnTo>
                  <a:pt x="438" y="1979"/>
                </a:lnTo>
                <a:lnTo>
                  <a:pt x="408" y="203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27" name="Freeform 39"/>
          <p:cNvSpPr/>
          <p:nvPr/>
        </p:nvSpPr>
        <p:spPr>
          <a:xfrm>
            <a:off x="9184217" y="3026833"/>
            <a:ext cx="931333" cy="1020233"/>
          </a:xfrm>
          <a:custGeom>
            <a:avLst/>
            <a:gdLst>
              <a:gd name="txL" fmla="*/ 0 w 1101"/>
              <a:gd name="txT" fmla="*/ 0 h 1204"/>
              <a:gd name="txR" fmla="*/ 1101 w 1101"/>
              <a:gd name="txB" fmla="*/ 1204 h 12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01" h="1204">
                <a:moveTo>
                  <a:pt x="642" y="1204"/>
                </a:moveTo>
                <a:lnTo>
                  <a:pt x="632" y="1194"/>
                </a:lnTo>
                <a:lnTo>
                  <a:pt x="622" y="1194"/>
                </a:lnTo>
                <a:lnTo>
                  <a:pt x="612" y="1184"/>
                </a:lnTo>
                <a:lnTo>
                  <a:pt x="602" y="1173"/>
                </a:lnTo>
                <a:lnTo>
                  <a:pt x="591" y="1153"/>
                </a:lnTo>
                <a:lnTo>
                  <a:pt x="581" y="1143"/>
                </a:lnTo>
                <a:lnTo>
                  <a:pt x="561" y="1122"/>
                </a:lnTo>
                <a:lnTo>
                  <a:pt x="551" y="1102"/>
                </a:lnTo>
                <a:lnTo>
                  <a:pt x="530" y="1071"/>
                </a:lnTo>
                <a:lnTo>
                  <a:pt x="520" y="1051"/>
                </a:lnTo>
                <a:lnTo>
                  <a:pt x="500" y="1020"/>
                </a:lnTo>
                <a:lnTo>
                  <a:pt x="479" y="990"/>
                </a:lnTo>
                <a:lnTo>
                  <a:pt x="459" y="949"/>
                </a:lnTo>
                <a:lnTo>
                  <a:pt x="438" y="918"/>
                </a:lnTo>
                <a:lnTo>
                  <a:pt x="418" y="877"/>
                </a:lnTo>
                <a:lnTo>
                  <a:pt x="398" y="837"/>
                </a:lnTo>
                <a:lnTo>
                  <a:pt x="357" y="755"/>
                </a:lnTo>
                <a:lnTo>
                  <a:pt x="306" y="663"/>
                </a:lnTo>
                <a:lnTo>
                  <a:pt x="255" y="571"/>
                </a:lnTo>
                <a:lnTo>
                  <a:pt x="214" y="480"/>
                </a:lnTo>
                <a:lnTo>
                  <a:pt x="163" y="388"/>
                </a:lnTo>
                <a:lnTo>
                  <a:pt x="112" y="286"/>
                </a:lnTo>
                <a:lnTo>
                  <a:pt x="0" y="92"/>
                </a:lnTo>
                <a:lnTo>
                  <a:pt x="10" y="0"/>
                </a:lnTo>
                <a:lnTo>
                  <a:pt x="51" y="51"/>
                </a:lnTo>
                <a:lnTo>
                  <a:pt x="82" y="102"/>
                </a:lnTo>
                <a:lnTo>
                  <a:pt x="122" y="153"/>
                </a:lnTo>
                <a:lnTo>
                  <a:pt x="153" y="204"/>
                </a:lnTo>
                <a:lnTo>
                  <a:pt x="184" y="245"/>
                </a:lnTo>
                <a:lnTo>
                  <a:pt x="214" y="286"/>
                </a:lnTo>
                <a:lnTo>
                  <a:pt x="245" y="327"/>
                </a:lnTo>
                <a:lnTo>
                  <a:pt x="275" y="367"/>
                </a:lnTo>
                <a:lnTo>
                  <a:pt x="326" y="439"/>
                </a:lnTo>
                <a:lnTo>
                  <a:pt x="377" y="500"/>
                </a:lnTo>
                <a:lnTo>
                  <a:pt x="428" y="561"/>
                </a:lnTo>
                <a:lnTo>
                  <a:pt x="469" y="602"/>
                </a:lnTo>
                <a:lnTo>
                  <a:pt x="500" y="653"/>
                </a:lnTo>
                <a:lnTo>
                  <a:pt x="540" y="694"/>
                </a:lnTo>
                <a:lnTo>
                  <a:pt x="591" y="735"/>
                </a:lnTo>
                <a:lnTo>
                  <a:pt x="642" y="775"/>
                </a:lnTo>
                <a:lnTo>
                  <a:pt x="693" y="826"/>
                </a:lnTo>
                <a:lnTo>
                  <a:pt x="744" y="867"/>
                </a:lnTo>
                <a:lnTo>
                  <a:pt x="806" y="908"/>
                </a:lnTo>
                <a:lnTo>
                  <a:pt x="857" y="959"/>
                </a:lnTo>
                <a:lnTo>
                  <a:pt x="918" y="1000"/>
                </a:lnTo>
                <a:lnTo>
                  <a:pt x="969" y="1030"/>
                </a:lnTo>
                <a:lnTo>
                  <a:pt x="1009" y="1061"/>
                </a:lnTo>
                <a:lnTo>
                  <a:pt x="1040" y="1082"/>
                </a:lnTo>
                <a:lnTo>
                  <a:pt x="1071" y="1102"/>
                </a:lnTo>
                <a:lnTo>
                  <a:pt x="1091" y="1122"/>
                </a:lnTo>
                <a:lnTo>
                  <a:pt x="1101" y="1133"/>
                </a:lnTo>
                <a:lnTo>
                  <a:pt x="1101" y="1143"/>
                </a:lnTo>
                <a:lnTo>
                  <a:pt x="1091" y="1143"/>
                </a:lnTo>
                <a:lnTo>
                  <a:pt x="1071" y="1153"/>
                </a:lnTo>
                <a:lnTo>
                  <a:pt x="1050" y="1163"/>
                </a:lnTo>
                <a:lnTo>
                  <a:pt x="1030" y="1173"/>
                </a:lnTo>
                <a:lnTo>
                  <a:pt x="989" y="1173"/>
                </a:lnTo>
                <a:lnTo>
                  <a:pt x="948" y="1184"/>
                </a:lnTo>
                <a:lnTo>
                  <a:pt x="908" y="1184"/>
                </a:lnTo>
                <a:lnTo>
                  <a:pt x="857" y="1194"/>
                </a:lnTo>
                <a:lnTo>
                  <a:pt x="816" y="1194"/>
                </a:lnTo>
                <a:lnTo>
                  <a:pt x="775" y="1204"/>
                </a:lnTo>
                <a:lnTo>
                  <a:pt x="744" y="1204"/>
                </a:lnTo>
                <a:lnTo>
                  <a:pt x="714" y="1204"/>
                </a:lnTo>
                <a:lnTo>
                  <a:pt x="683" y="1204"/>
                </a:lnTo>
                <a:lnTo>
                  <a:pt x="663" y="1204"/>
                </a:lnTo>
                <a:lnTo>
                  <a:pt x="642" y="120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454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形</a:t>
            </a:r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6999817" y="4741333"/>
            <a:ext cx="4425951" cy="173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左边是丬不是忄，犬字的一横稍往上拉，撇起笔稍高、由重渐轻，右上角有一点不能丢。</a:t>
            </a:r>
          </a:p>
        </p:txBody>
      </p:sp>
      <p:sp>
        <p:nvSpPr>
          <p:cNvPr id="27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</a:t>
            </a:r>
          </a:p>
        </p:txBody>
      </p:sp>
      <p:sp>
        <p:nvSpPr>
          <p:cNvPr id="30" name="矩形 29"/>
          <p:cNvSpPr/>
          <p:nvPr/>
        </p:nvSpPr>
        <p:spPr>
          <a:xfrm>
            <a:off x="3223684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zhuàng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99584" y="4028017"/>
            <a:ext cx="311996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左右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99584" y="5024967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状态   奇形怪状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99584" y="5522384"/>
            <a:ext cx="5799667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小明能画出各种形状的</a:t>
            </a:r>
            <a:endParaRPr kumimoji="0" lang="en-US" altLang="zh-CN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动物。 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99584" y="4525433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Z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犬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595967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61" name="Freeform 69"/>
          <p:cNvSpPr/>
          <p:nvPr/>
        </p:nvSpPr>
        <p:spPr>
          <a:xfrm>
            <a:off x="7871884" y="2091267"/>
            <a:ext cx="838200" cy="984251"/>
          </a:xfrm>
          <a:custGeom>
            <a:avLst/>
            <a:gdLst>
              <a:gd name="txL" fmla="*/ 0 w 989"/>
              <a:gd name="txT" fmla="*/ 0 h 1163"/>
              <a:gd name="txR" fmla="*/ 989 w 989"/>
              <a:gd name="txB" fmla="*/ 1163 h 116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89" h="1163">
                <a:moveTo>
                  <a:pt x="143" y="1101"/>
                </a:moveTo>
                <a:lnTo>
                  <a:pt x="113" y="1122"/>
                </a:lnTo>
                <a:lnTo>
                  <a:pt x="82" y="1132"/>
                </a:lnTo>
                <a:lnTo>
                  <a:pt x="62" y="1152"/>
                </a:lnTo>
                <a:lnTo>
                  <a:pt x="41" y="1152"/>
                </a:lnTo>
                <a:lnTo>
                  <a:pt x="21" y="1163"/>
                </a:lnTo>
                <a:lnTo>
                  <a:pt x="11" y="1163"/>
                </a:lnTo>
                <a:lnTo>
                  <a:pt x="0" y="1163"/>
                </a:lnTo>
                <a:lnTo>
                  <a:pt x="0" y="1152"/>
                </a:lnTo>
                <a:lnTo>
                  <a:pt x="11" y="1132"/>
                </a:lnTo>
                <a:lnTo>
                  <a:pt x="31" y="1122"/>
                </a:lnTo>
                <a:lnTo>
                  <a:pt x="51" y="1091"/>
                </a:lnTo>
                <a:lnTo>
                  <a:pt x="82" y="1061"/>
                </a:lnTo>
                <a:lnTo>
                  <a:pt x="123" y="1030"/>
                </a:lnTo>
                <a:lnTo>
                  <a:pt x="164" y="989"/>
                </a:lnTo>
                <a:lnTo>
                  <a:pt x="215" y="938"/>
                </a:lnTo>
                <a:lnTo>
                  <a:pt x="266" y="887"/>
                </a:lnTo>
                <a:lnTo>
                  <a:pt x="316" y="836"/>
                </a:lnTo>
                <a:lnTo>
                  <a:pt x="357" y="795"/>
                </a:lnTo>
                <a:lnTo>
                  <a:pt x="398" y="744"/>
                </a:lnTo>
                <a:lnTo>
                  <a:pt x="439" y="693"/>
                </a:lnTo>
                <a:lnTo>
                  <a:pt x="480" y="653"/>
                </a:lnTo>
                <a:lnTo>
                  <a:pt x="510" y="602"/>
                </a:lnTo>
                <a:lnTo>
                  <a:pt x="541" y="561"/>
                </a:lnTo>
                <a:lnTo>
                  <a:pt x="602" y="479"/>
                </a:lnTo>
                <a:lnTo>
                  <a:pt x="653" y="398"/>
                </a:lnTo>
                <a:lnTo>
                  <a:pt x="694" y="326"/>
                </a:lnTo>
                <a:lnTo>
                  <a:pt x="735" y="255"/>
                </a:lnTo>
                <a:lnTo>
                  <a:pt x="755" y="214"/>
                </a:lnTo>
                <a:lnTo>
                  <a:pt x="765" y="193"/>
                </a:lnTo>
                <a:lnTo>
                  <a:pt x="775" y="163"/>
                </a:lnTo>
                <a:lnTo>
                  <a:pt x="786" y="142"/>
                </a:lnTo>
                <a:lnTo>
                  <a:pt x="786" y="122"/>
                </a:lnTo>
                <a:lnTo>
                  <a:pt x="786" y="102"/>
                </a:lnTo>
                <a:lnTo>
                  <a:pt x="786" y="81"/>
                </a:lnTo>
                <a:lnTo>
                  <a:pt x="786" y="71"/>
                </a:lnTo>
                <a:lnTo>
                  <a:pt x="775" y="51"/>
                </a:lnTo>
                <a:lnTo>
                  <a:pt x="765" y="30"/>
                </a:lnTo>
                <a:lnTo>
                  <a:pt x="765" y="20"/>
                </a:lnTo>
                <a:lnTo>
                  <a:pt x="775" y="10"/>
                </a:lnTo>
                <a:lnTo>
                  <a:pt x="786" y="0"/>
                </a:lnTo>
                <a:lnTo>
                  <a:pt x="806" y="0"/>
                </a:lnTo>
                <a:lnTo>
                  <a:pt x="826" y="0"/>
                </a:lnTo>
                <a:lnTo>
                  <a:pt x="847" y="10"/>
                </a:lnTo>
                <a:lnTo>
                  <a:pt x="877" y="20"/>
                </a:lnTo>
                <a:lnTo>
                  <a:pt x="898" y="30"/>
                </a:lnTo>
                <a:lnTo>
                  <a:pt x="928" y="61"/>
                </a:lnTo>
                <a:lnTo>
                  <a:pt x="949" y="81"/>
                </a:lnTo>
                <a:lnTo>
                  <a:pt x="969" y="112"/>
                </a:lnTo>
                <a:lnTo>
                  <a:pt x="979" y="142"/>
                </a:lnTo>
                <a:lnTo>
                  <a:pt x="989" y="163"/>
                </a:lnTo>
                <a:lnTo>
                  <a:pt x="989" y="183"/>
                </a:lnTo>
                <a:lnTo>
                  <a:pt x="989" y="204"/>
                </a:lnTo>
                <a:lnTo>
                  <a:pt x="979" y="224"/>
                </a:lnTo>
                <a:lnTo>
                  <a:pt x="959" y="255"/>
                </a:lnTo>
                <a:lnTo>
                  <a:pt x="938" y="285"/>
                </a:lnTo>
                <a:lnTo>
                  <a:pt x="918" y="326"/>
                </a:lnTo>
                <a:lnTo>
                  <a:pt x="887" y="367"/>
                </a:lnTo>
                <a:lnTo>
                  <a:pt x="847" y="418"/>
                </a:lnTo>
                <a:lnTo>
                  <a:pt x="806" y="469"/>
                </a:lnTo>
                <a:lnTo>
                  <a:pt x="765" y="530"/>
                </a:lnTo>
                <a:lnTo>
                  <a:pt x="714" y="581"/>
                </a:lnTo>
                <a:lnTo>
                  <a:pt x="673" y="632"/>
                </a:lnTo>
                <a:lnTo>
                  <a:pt x="633" y="683"/>
                </a:lnTo>
                <a:lnTo>
                  <a:pt x="592" y="734"/>
                </a:lnTo>
                <a:lnTo>
                  <a:pt x="551" y="775"/>
                </a:lnTo>
                <a:lnTo>
                  <a:pt x="510" y="816"/>
                </a:lnTo>
                <a:lnTo>
                  <a:pt x="469" y="857"/>
                </a:lnTo>
                <a:lnTo>
                  <a:pt x="418" y="897"/>
                </a:lnTo>
                <a:lnTo>
                  <a:pt x="378" y="928"/>
                </a:lnTo>
                <a:lnTo>
                  <a:pt x="337" y="969"/>
                </a:lnTo>
                <a:lnTo>
                  <a:pt x="296" y="999"/>
                </a:lnTo>
                <a:lnTo>
                  <a:pt x="225" y="1050"/>
                </a:lnTo>
                <a:lnTo>
                  <a:pt x="143" y="110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62" name="Freeform 70"/>
          <p:cNvSpPr/>
          <p:nvPr/>
        </p:nvSpPr>
        <p:spPr>
          <a:xfrm>
            <a:off x="8087784" y="2279651"/>
            <a:ext cx="501649" cy="1917700"/>
          </a:xfrm>
          <a:custGeom>
            <a:avLst/>
            <a:gdLst>
              <a:gd name="txL" fmla="*/ 0 w 592"/>
              <a:gd name="txT" fmla="*/ 0 h 2265"/>
              <a:gd name="txR" fmla="*/ 592 w 592"/>
              <a:gd name="txB" fmla="*/ 2265 h 226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92" h="2265">
                <a:moveTo>
                  <a:pt x="367" y="1918"/>
                </a:moveTo>
                <a:lnTo>
                  <a:pt x="367" y="1908"/>
                </a:lnTo>
                <a:lnTo>
                  <a:pt x="378" y="1887"/>
                </a:lnTo>
                <a:lnTo>
                  <a:pt x="378" y="1867"/>
                </a:lnTo>
                <a:lnTo>
                  <a:pt x="388" y="1836"/>
                </a:lnTo>
                <a:lnTo>
                  <a:pt x="388" y="1796"/>
                </a:lnTo>
                <a:lnTo>
                  <a:pt x="398" y="1755"/>
                </a:lnTo>
                <a:lnTo>
                  <a:pt x="408" y="1704"/>
                </a:lnTo>
                <a:lnTo>
                  <a:pt x="408" y="1643"/>
                </a:lnTo>
                <a:lnTo>
                  <a:pt x="418" y="1530"/>
                </a:lnTo>
                <a:lnTo>
                  <a:pt x="418" y="1418"/>
                </a:lnTo>
                <a:lnTo>
                  <a:pt x="429" y="1326"/>
                </a:lnTo>
                <a:lnTo>
                  <a:pt x="429" y="1275"/>
                </a:lnTo>
                <a:lnTo>
                  <a:pt x="429" y="1235"/>
                </a:lnTo>
                <a:lnTo>
                  <a:pt x="429" y="1184"/>
                </a:lnTo>
                <a:lnTo>
                  <a:pt x="429" y="1143"/>
                </a:lnTo>
                <a:lnTo>
                  <a:pt x="429" y="1092"/>
                </a:lnTo>
                <a:lnTo>
                  <a:pt x="418" y="1031"/>
                </a:lnTo>
                <a:lnTo>
                  <a:pt x="418" y="980"/>
                </a:lnTo>
                <a:lnTo>
                  <a:pt x="408" y="918"/>
                </a:lnTo>
                <a:lnTo>
                  <a:pt x="408" y="857"/>
                </a:lnTo>
                <a:lnTo>
                  <a:pt x="398" y="786"/>
                </a:lnTo>
                <a:lnTo>
                  <a:pt x="388" y="724"/>
                </a:lnTo>
                <a:lnTo>
                  <a:pt x="367" y="653"/>
                </a:lnTo>
                <a:lnTo>
                  <a:pt x="347" y="592"/>
                </a:lnTo>
                <a:lnTo>
                  <a:pt x="327" y="531"/>
                </a:lnTo>
                <a:lnTo>
                  <a:pt x="296" y="459"/>
                </a:lnTo>
                <a:lnTo>
                  <a:pt x="255" y="398"/>
                </a:lnTo>
                <a:lnTo>
                  <a:pt x="225" y="337"/>
                </a:lnTo>
                <a:lnTo>
                  <a:pt x="174" y="276"/>
                </a:lnTo>
                <a:lnTo>
                  <a:pt x="133" y="214"/>
                </a:lnTo>
                <a:lnTo>
                  <a:pt x="92" y="163"/>
                </a:lnTo>
                <a:lnTo>
                  <a:pt x="61" y="112"/>
                </a:lnTo>
                <a:lnTo>
                  <a:pt x="41" y="82"/>
                </a:lnTo>
                <a:lnTo>
                  <a:pt x="21" y="51"/>
                </a:lnTo>
                <a:lnTo>
                  <a:pt x="11" y="20"/>
                </a:ln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1" y="10"/>
                </a:lnTo>
                <a:lnTo>
                  <a:pt x="51" y="31"/>
                </a:lnTo>
                <a:lnTo>
                  <a:pt x="82" y="41"/>
                </a:lnTo>
                <a:lnTo>
                  <a:pt x="112" y="72"/>
                </a:lnTo>
                <a:lnTo>
                  <a:pt x="143" y="102"/>
                </a:lnTo>
                <a:lnTo>
                  <a:pt x="174" y="133"/>
                </a:lnTo>
                <a:lnTo>
                  <a:pt x="214" y="163"/>
                </a:lnTo>
                <a:lnTo>
                  <a:pt x="245" y="204"/>
                </a:lnTo>
                <a:lnTo>
                  <a:pt x="316" y="286"/>
                </a:lnTo>
                <a:lnTo>
                  <a:pt x="378" y="367"/>
                </a:lnTo>
                <a:lnTo>
                  <a:pt x="408" y="408"/>
                </a:lnTo>
                <a:lnTo>
                  <a:pt x="429" y="449"/>
                </a:lnTo>
                <a:lnTo>
                  <a:pt x="449" y="500"/>
                </a:lnTo>
                <a:lnTo>
                  <a:pt x="469" y="551"/>
                </a:lnTo>
                <a:lnTo>
                  <a:pt x="490" y="602"/>
                </a:lnTo>
                <a:lnTo>
                  <a:pt x="500" y="653"/>
                </a:lnTo>
                <a:lnTo>
                  <a:pt x="520" y="714"/>
                </a:lnTo>
                <a:lnTo>
                  <a:pt x="531" y="786"/>
                </a:lnTo>
                <a:lnTo>
                  <a:pt x="551" y="847"/>
                </a:lnTo>
                <a:lnTo>
                  <a:pt x="561" y="918"/>
                </a:lnTo>
                <a:lnTo>
                  <a:pt x="571" y="1071"/>
                </a:lnTo>
                <a:lnTo>
                  <a:pt x="581" y="1224"/>
                </a:lnTo>
                <a:lnTo>
                  <a:pt x="592" y="1377"/>
                </a:lnTo>
                <a:lnTo>
                  <a:pt x="581" y="1541"/>
                </a:lnTo>
                <a:lnTo>
                  <a:pt x="581" y="1622"/>
                </a:lnTo>
                <a:lnTo>
                  <a:pt x="571" y="1694"/>
                </a:lnTo>
                <a:lnTo>
                  <a:pt x="561" y="1775"/>
                </a:lnTo>
                <a:lnTo>
                  <a:pt x="551" y="1836"/>
                </a:lnTo>
                <a:lnTo>
                  <a:pt x="541" y="1908"/>
                </a:lnTo>
                <a:lnTo>
                  <a:pt x="531" y="1969"/>
                </a:lnTo>
                <a:lnTo>
                  <a:pt x="510" y="2020"/>
                </a:lnTo>
                <a:lnTo>
                  <a:pt x="500" y="2071"/>
                </a:lnTo>
                <a:lnTo>
                  <a:pt x="480" y="2112"/>
                </a:lnTo>
                <a:lnTo>
                  <a:pt x="459" y="2153"/>
                </a:lnTo>
                <a:lnTo>
                  <a:pt x="439" y="2194"/>
                </a:lnTo>
                <a:lnTo>
                  <a:pt x="429" y="2214"/>
                </a:lnTo>
                <a:lnTo>
                  <a:pt x="418" y="2234"/>
                </a:lnTo>
                <a:lnTo>
                  <a:pt x="408" y="2255"/>
                </a:lnTo>
                <a:lnTo>
                  <a:pt x="398" y="2265"/>
                </a:lnTo>
                <a:lnTo>
                  <a:pt x="388" y="2265"/>
                </a:lnTo>
                <a:lnTo>
                  <a:pt x="378" y="2265"/>
                </a:lnTo>
                <a:lnTo>
                  <a:pt x="367" y="2255"/>
                </a:lnTo>
                <a:lnTo>
                  <a:pt x="357" y="2255"/>
                </a:lnTo>
                <a:lnTo>
                  <a:pt x="347" y="2245"/>
                </a:lnTo>
                <a:lnTo>
                  <a:pt x="337" y="2234"/>
                </a:lnTo>
                <a:lnTo>
                  <a:pt x="327" y="2224"/>
                </a:lnTo>
                <a:lnTo>
                  <a:pt x="316" y="2204"/>
                </a:lnTo>
                <a:lnTo>
                  <a:pt x="306" y="2183"/>
                </a:lnTo>
                <a:lnTo>
                  <a:pt x="296" y="2163"/>
                </a:lnTo>
                <a:lnTo>
                  <a:pt x="286" y="2143"/>
                </a:lnTo>
                <a:lnTo>
                  <a:pt x="265" y="2102"/>
                </a:lnTo>
                <a:lnTo>
                  <a:pt x="225" y="2061"/>
                </a:lnTo>
                <a:lnTo>
                  <a:pt x="184" y="2020"/>
                </a:lnTo>
                <a:lnTo>
                  <a:pt x="163" y="2000"/>
                </a:lnTo>
                <a:lnTo>
                  <a:pt x="143" y="1979"/>
                </a:lnTo>
                <a:lnTo>
                  <a:pt x="133" y="1969"/>
                </a:lnTo>
                <a:lnTo>
                  <a:pt x="112" y="1949"/>
                </a:lnTo>
                <a:lnTo>
                  <a:pt x="102" y="1939"/>
                </a:lnTo>
                <a:lnTo>
                  <a:pt x="102" y="1928"/>
                </a:lnTo>
                <a:lnTo>
                  <a:pt x="102" y="1918"/>
                </a:lnTo>
                <a:lnTo>
                  <a:pt x="102" y="1908"/>
                </a:lnTo>
                <a:lnTo>
                  <a:pt x="112" y="1908"/>
                </a:lnTo>
                <a:lnTo>
                  <a:pt x="123" y="1908"/>
                </a:lnTo>
                <a:lnTo>
                  <a:pt x="133" y="1908"/>
                </a:lnTo>
                <a:lnTo>
                  <a:pt x="153" y="1908"/>
                </a:lnTo>
                <a:lnTo>
                  <a:pt x="174" y="1908"/>
                </a:lnTo>
                <a:lnTo>
                  <a:pt x="204" y="1908"/>
                </a:lnTo>
                <a:lnTo>
                  <a:pt x="235" y="1918"/>
                </a:lnTo>
                <a:lnTo>
                  <a:pt x="255" y="1918"/>
                </a:lnTo>
                <a:lnTo>
                  <a:pt x="286" y="1918"/>
                </a:lnTo>
                <a:lnTo>
                  <a:pt x="306" y="1928"/>
                </a:lnTo>
                <a:lnTo>
                  <a:pt x="327" y="1928"/>
                </a:lnTo>
                <a:lnTo>
                  <a:pt x="337" y="1928"/>
                </a:lnTo>
                <a:lnTo>
                  <a:pt x="347" y="1918"/>
                </a:lnTo>
                <a:lnTo>
                  <a:pt x="357" y="1918"/>
                </a:lnTo>
                <a:lnTo>
                  <a:pt x="367" y="191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63" name="Freeform 71"/>
          <p:cNvSpPr/>
          <p:nvPr/>
        </p:nvSpPr>
        <p:spPr>
          <a:xfrm>
            <a:off x="8900584" y="1943100"/>
            <a:ext cx="776816" cy="613833"/>
          </a:xfrm>
          <a:custGeom>
            <a:avLst/>
            <a:gdLst>
              <a:gd name="txL" fmla="*/ 0 w 917"/>
              <a:gd name="txT" fmla="*/ 0 h 725"/>
              <a:gd name="txR" fmla="*/ 917 w 917"/>
              <a:gd name="txB" fmla="*/ 725 h 725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17" h="725">
                <a:moveTo>
                  <a:pt x="10" y="725"/>
                </a:moveTo>
                <a:lnTo>
                  <a:pt x="0" y="653"/>
                </a:lnTo>
                <a:lnTo>
                  <a:pt x="61" y="623"/>
                </a:lnTo>
                <a:lnTo>
                  <a:pt x="112" y="582"/>
                </a:lnTo>
                <a:lnTo>
                  <a:pt x="173" y="551"/>
                </a:lnTo>
                <a:lnTo>
                  <a:pt x="224" y="521"/>
                </a:lnTo>
                <a:lnTo>
                  <a:pt x="265" y="490"/>
                </a:lnTo>
                <a:lnTo>
                  <a:pt x="316" y="459"/>
                </a:lnTo>
                <a:lnTo>
                  <a:pt x="357" y="429"/>
                </a:lnTo>
                <a:lnTo>
                  <a:pt x="397" y="408"/>
                </a:lnTo>
                <a:lnTo>
                  <a:pt x="428" y="378"/>
                </a:lnTo>
                <a:lnTo>
                  <a:pt x="459" y="357"/>
                </a:lnTo>
                <a:lnTo>
                  <a:pt x="489" y="327"/>
                </a:lnTo>
                <a:lnTo>
                  <a:pt x="520" y="306"/>
                </a:lnTo>
                <a:lnTo>
                  <a:pt x="540" y="286"/>
                </a:lnTo>
                <a:lnTo>
                  <a:pt x="561" y="265"/>
                </a:lnTo>
                <a:lnTo>
                  <a:pt x="581" y="245"/>
                </a:lnTo>
                <a:lnTo>
                  <a:pt x="591" y="235"/>
                </a:lnTo>
                <a:lnTo>
                  <a:pt x="612" y="204"/>
                </a:lnTo>
                <a:lnTo>
                  <a:pt x="632" y="174"/>
                </a:lnTo>
                <a:lnTo>
                  <a:pt x="652" y="153"/>
                </a:lnTo>
                <a:lnTo>
                  <a:pt x="663" y="133"/>
                </a:lnTo>
                <a:lnTo>
                  <a:pt x="663" y="112"/>
                </a:lnTo>
                <a:lnTo>
                  <a:pt x="673" y="102"/>
                </a:lnTo>
                <a:lnTo>
                  <a:pt x="673" y="92"/>
                </a:lnTo>
                <a:lnTo>
                  <a:pt x="673" y="72"/>
                </a:lnTo>
                <a:lnTo>
                  <a:pt x="663" y="61"/>
                </a:lnTo>
                <a:lnTo>
                  <a:pt x="663" y="41"/>
                </a:lnTo>
                <a:lnTo>
                  <a:pt x="663" y="21"/>
                </a:lnTo>
                <a:lnTo>
                  <a:pt x="673" y="10"/>
                </a:lnTo>
                <a:lnTo>
                  <a:pt x="683" y="0"/>
                </a:lnTo>
                <a:lnTo>
                  <a:pt x="703" y="0"/>
                </a:lnTo>
                <a:lnTo>
                  <a:pt x="724" y="0"/>
                </a:lnTo>
                <a:lnTo>
                  <a:pt x="754" y="10"/>
                </a:lnTo>
                <a:lnTo>
                  <a:pt x="785" y="31"/>
                </a:lnTo>
                <a:lnTo>
                  <a:pt x="815" y="61"/>
                </a:lnTo>
                <a:lnTo>
                  <a:pt x="836" y="82"/>
                </a:lnTo>
                <a:lnTo>
                  <a:pt x="866" y="112"/>
                </a:lnTo>
                <a:lnTo>
                  <a:pt x="887" y="153"/>
                </a:lnTo>
                <a:lnTo>
                  <a:pt x="907" y="184"/>
                </a:lnTo>
                <a:lnTo>
                  <a:pt x="907" y="194"/>
                </a:lnTo>
                <a:lnTo>
                  <a:pt x="917" y="204"/>
                </a:lnTo>
                <a:lnTo>
                  <a:pt x="917" y="225"/>
                </a:lnTo>
                <a:lnTo>
                  <a:pt x="907" y="235"/>
                </a:lnTo>
                <a:lnTo>
                  <a:pt x="907" y="245"/>
                </a:lnTo>
                <a:lnTo>
                  <a:pt x="887" y="255"/>
                </a:lnTo>
                <a:lnTo>
                  <a:pt x="877" y="276"/>
                </a:lnTo>
                <a:lnTo>
                  <a:pt x="856" y="286"/>
                </a:lnTo>
                <a:lnTo>
                  <a:pt x="826" y="306"/>
                </a:lnTo>
                <a:lnTo>
                  <a:pt x="785" y="337"/>
                </a:lnTo>
                <a:lnTo>
                  <a:pt x="744" y="357"/>
                </a:lnTo>
                <a:lnTo>
                  <a:pt x="703" y="388"/>
                </a:lnTo>
                <a:lnTo>
                  <a:pt x="642" y="418"/>
                </a:lnTo>
                <a:lnTo>
                  <a:pt x="581" y="459"/>
                </a:lnTo>
                <a:lnTo>
                  <a:pt x="499" y="490"/>
                </a:lnTo>
                <a:lnTo>
                  <a:pt x="418" y="531"/>
                </a:lnTo>
                <a:lnTo>
                  <a:pt x="326" y="582"/>
                </a:lnTo>
                <a:lnTo>
                  <a:pt x="234" y="623"/>
                </a:lnTo>
                <a:lnTo>
                  <a:pt x="122" y="674"/>
                </a:lnTo>
                <a:lnTo>
                  <a:pt x="10" y="725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64" name="Freeform 72"/>
          <p:cNvSpPr/>
          <p:nvPr/>
        </p:nvSpPr>
        <p:spPr>
          <a:xfrm>
            <a:off x="8555567" y="2444751"/>
            <a:ext cx="404284" cy="1553633"/>
          </a:xfrm>
          <a:custGeom>
            <a:avLst/>
            <a:gdLst>
              <a:gd name="txL" fmla="*/ 0 w 479"/>
              <a:gd name="txT" fmla="*/ 0 h 1836"/>
              <a:gd name="txR" fmla="*/ 479 w 479"/>
              <a:gd name="txB" fmla="*/ 1836 h 183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79" h="1836">
                <a:moveTo>
                  <a:pt x="306" y="82"/>
                </a:moveTo>
                <a:lnTo>
                  <a:pt x="306" y="61"/>
                </a:lnTo>
                <a:lnTo>
                  <a:pt x="306" y="41"/>
                </a:lnTo>
                <a:lnTo>
                  <a:pt x="296" y="31"/>
                </a:lnTo>
                <a:lnTo>
                  <a:pt x="296" y="20"/>
                </a:lnTo>
                <a:lnTo>
                  <a:pt x="306" y="10"/>
                </a:lnTo>
                <a:lnTo>
                  <a:pt x="316" y="0"/>
                </a:lnTo>
                <a:lnTo>
                  <a:pt x="326" y="0"/>
                </a:lnTo>
                <a:lnTo>
                  <a:pt x="336" y="0"/>
                </a:lnTo>
                <a:lnTo>
                  <a:pt x="357" y="10"/>
                </a:lnTo>
                <a:lnTo>
                  <a:pt x="377" y="10"/>
                </a:lnTo>
                <a:lnTo>
                  <a:pt x="398" y="20"/>
                </a:lnTo>
                <a:lnTo>
                  <a:pt x="428" y="20"/>
                </a:lnTo>
                <a:lnTo>
                  <a:pt x="449" y="31"/>
                </a:lnTo>
                <a:lnTo>
                  <a:pt x="479" y="41"/>
                </a:lnTo>
                <a:lnTo>
                  <a:pt x="479" y="163"/>
                </a:lnTo>
                <a:lnTo>
                  <a:pt x="479" y="286"/>
                </a:lnTo>
                <a:lnTo>
                  <a:pt x="479" y="398"/>
                </a:lnTo>
                <a:lnTo>
                  <a:pt x="479" y="500"/>
                </a:lnTo>
                <a:lnTo>
                  <a:pt x="469" y="602"/>
                </a:lnTo>
                <a:lnTo>
                  <a:pt x="469" y="694"/>
                </a:lnTo>
                <a:lnTo>
                  <a:pt x="459" y="765"/>
                </a:lnTo>
                <a:lnTo>
                  <a:pt x="449" y="847"/>
                </a:lnTo>
                <a:lnTo>
                  <a:pt x="438" y="918"/>
                </a:lnTo>
                <a:lnTo>
                  <a:pt x="428" y="979"/>
                </a:lnTo>
                <a:lnTo>
                  <a:pt x="398" y="1112"/>
                </a:lnTo>
                <a:lnTo>
                  <a:pt x="367" y="1245"/>
                </a:lnTo>
                <a:lnTo>
                  <a:pt x="326" y="1357"/>
                </a:lnTo>
                <a:lnTo>
                  <a:pt x="306" y="1418"/>
                </a:lnTo>
                <a:lnTo>
                  <a:pt x="285" y="1469"/>
                </a:lnTo>
                <a:lnTo>
                  <a:pt x="265" y="1520"/>
                </a:lnTo>
                <a:lnTo>
                  <a:pt x="234" y="1561"/>
                </a:lnTo>
                <a:lnTo>
                  <a:pt x="214" y="1612"/>
                </a:lnTo>
                <a:lnTo>
                  <a:pt x="183" y="1653"/>
                </a:lnTo>
                <a:lnTo>
                  <a:pt x="163" y="1683"/>
                </a:lnTo>
                <a:lnTo>
                  <a:pt x="132" y="1724"/>
                </a:lnTo>
                <a:lnTo>
                  <a:pt x="102" y="1755"/>
                </a:lnTo>
                <a:lnTo>
                  <a:pt x="81" y="1775"/>
                </a:lnTo>
                <a:lnTo>
                  <a:pt x="61" y="1806"/>
                </a:lnTo>
                <a:lnTo>
                  <a:pt x="41" y="1816"/>
                </a:lnTo>
                <a:lnTo>
                  <a:pt x="30" y="1826"/>
                </a:lnTo>
                <a:lnTo>
                  <a:pt x="10" y="1836"/>
                </a:lnTo>
                <a:lnTo>
                  <a:pt x="0" y="1836"/>
                </a:lnTo>
                <a:lnTo>
                  <a:pt x="0" y="1826"/>
                </a:lnTo>
                <a:lnTo>
                  <a:pt x="0" y="1816"/>
                </a:lnTo>
                <a:lnTo>
                  <a:pt x="10" y="1785"/>
                </a:lnTo>
                <a:lnTo>
                  <a:pt x="20" y="1755"/>
                </a:lnTo>
                <a:lnTo>
                  <a:pt x="41" y="1724"/>
                </a:lnTo>
                <a:lnTo>
                  <a:pt x="61" y="1673"/>
                </a:lnTo>
                <a:lnTo>
                  <a:pt x="92" y="1622"/>
                </a:lnTo>
                <a:lnTo>
                  <a:pt x="102" y="1591"/>
                </a:lnTo>
                <a:lnTo>
                  <a:pt x="122" y="1551"/>
                </a:lnTo>
                <a:lnTo>
                  <a:pt x="153" y="1489"/>
                </a:lnTo>
                <a:lnTo>
                  <a:pt x="183" y="1428"/>
                </a:lnTo>
                <a:lnTo>
                  <a:pt x="204" y="1357"/>
                </a:lnTo>
                <a:lnTo>
                  <a:pt x="224" y="1296"/>
                </a:lnTo>
                <a:lnTo>
                  <a:pt x="245" y="1224"/>
                </a:lnTo>
                <a:lnTo>
                  <a:pt x="265" y="1163"/>
                </a:lnTo>
                <a:lnTo>
                  <a:pt x="285" y="1102"/>
                </a:lnTo>
                <a:lnTo>
                  <a:pt x="296" y="1041"/>
                </a:lnTo>
                <a:lnTo>
                  <a:pt x="306" y="969"/>
                </a:lnTo>
                <a:lnTo>
                  <a:pt x="306" y="908"/>
                </a:lnTo>
                <a:lnTo>
                  <a:pt x="326" y="765"/>
                </a:lnTo>
                <a:lnTo>
                  <a:pt x="336" y="622"/>
                </a:lnTo>
                <a:lnTo>
                  <a:pt x="336" y="469"/>
                </a:lnTo>
                <a:lnTo>
                  <a:pt x="336" y="398"/>
                </a:lnTo>
                <a:lnTo>
                  <a:pt x="336" y="326"/>
                </a:lnTo>
                <a:lnTo>
                  <a:pt x="336" y="265"/>
                </a:lnTo>
                <a:lnTo>
                  <a:pt x="336" y="214"/>
                </a:lnTo>
                <a:lnTo>
                  <a:pt x="326" y="173"/>
                </a:lnTo>
                <a:lnTo>
                  <a:pt x="326" y="133"/>
                </a:lnTo>
                <a:lnTo>
                  <a:pt x="316" y="102"/>
                </a:lnTo>
                <a:lnTo>
                  <a:pt x="306" y="8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65" name="Freeform 73"/>
          <p:cNvSpPr/>
          <p:nvPr/>
        </p:nvSpPr>
        <p:spPr>
          <a:xfrm>
            <a:off x="8995833" y="2436284"/>
            <a:ext cx="491067" cy="1769533"/>
          </a:xfrm>
          <a:custGeom>
            <a:avLst/>
            <a:gdLst>
              <a:gd name="txL" fmla="*/ 0 w 581"/>
              <a:gd name="txT" fmla="*/ 0 h 2091"/>
              <a:gd name="txR" fmla="*/ 581 w 581"/>
              <a:gd name="txB" fmla="*/ 2091 h 209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81" h="2091">
                <a:moveTo>
                  <a:pt x="143" y="2091"/>
                </a:moveTo>
                <a:lnTo>
                  <a:pt x="132" y="2091"/>
                </a:lnTo>
                <a:lnTo>
                  <a:pt x="122" y="2091"/>
                </a:lnTo>
                <a:lnTo>
                  <a:pt x="112" y="2081"/>
                </a:lnTo>
                <a:lnTo>
                  <a:pt x="81" y="2061"/>
                </a:lnTo>
                <a:lnTo>
                  <a:pt x="61" y="2030"/>
                </a:lnTo>
                <a:lnTo>
                  <a:pt x="31" y="1989"/>
                </a:lnTo>
                <a:lnTo>
                  <a:pt x="10" y="1959"/>
                </a:lnTo>
                <a:lnTo>
                  <a:pt x="0" y="1938"/>
                </a:lnTo>
                <a:lnTo>
                  <a:pt x="0" y="1908"/>
                </a:lnTo>
                <a:lnTo>
                  <a:pt x="0" y="1897"/>
                </a:lnTo>
                <a:lnTo>
                  <a:pt x="0" y="1887"/>
                </a:lnTo>
                <a:lnTo>
                  <a:pt x="10" y="1877"/>
                </a:lnTo>
                <a:lnTo>
                  <a:pt x="10" y="1857"/>
                </a:lnTo>
                <a:lnTo>
                  <a:pt x="20" y="1836"/>
                </a:lnTo>
                <a:lnTo>
                  <a:pt x="31" y="1816"/>
                </a:lnTo>
                <a:lnTo>
                  <a:pt x="51" y="1785"/>
                </a:lnTo>
                <a:lnTo>
                  <a:pt x="61" y="1755"/>
                </a:lnTo>
                <a:lnTo>
                  <a:pt x="71" y="1744"/>
                </a:lnTo>
                <a:lnTo>
                  <a:pt x="71" y="1724"/>
                </a:lnTo>
                <a:lnTo>
                  <a:pt x="81" y="1703"/>
                </a:lnTo>
                <a:lnTo>
                  <a:pt x="81" y="1683"/>
                </a:lnTo>
                <a:lnTo>
                  <a:pt x="92" y="1663"/>
                </a:lnTo>
                <a:lnTo>
                  <a:pt x="102" y="1632"/>
                </a:lnTo>
                <a:lnTo>
                  <a:pt x="102" y="1601"/>
                </a:lnTo>
                <a:lnTo>
                  <a:pt x="112" y="1561"/>
                </a:lnTo>
                <a:lnTo>
                  <a:pt x="112" y="1530"/>
                </a:lnTo>
                <a:lnTo>
                  <a:pt x="122" y="1489"/>
                </a:lnTo>
                <a:lnTo>
                  <a:pt x="122" y="1448"/>
                </a:lnTo>
                <a:lnTo>
                  <a:pt x="132" y="1397"/>
                </a:lnTo>
                <a:lnTo>
                  <a:pt x="132" y="1346"/>
                </a:lnTo>
                <a:lnTo>
                  <a:pt x="143" y="1295"/>
                </a:lnTo>
                <a:lnTo>
                  <a:pt x="143" y="1244"/>
                </a:lnTo>
                <a:lnTo>
                  <a:pt x="153" y="1183"/>
                </a:lnTo>
                <a:lnTo>
                  <a:pt x="153" y="1132"/>
                </a:lnTo>
                <a:lnTo>
                  <a:pt x="153" y="1081"/>
                </a:lnTo>
                <a:lnTo>
                  <a:pt x="163" y="1030"/>
                </a:lnTo>
                <a:lnTo>
                  <a:pt x="163" y="989"/>
                </a:lnTo>
                <a:lnTo>
                  <a:pt x="163" y="938"/>
                </a:lnTo>
                <a:lnTo>
                  <a:pt x="173" y="898"/>
                </a:lnTo>
                <a:lnTo>
                  <a:pt x="173" y="857"/>
                </a:lnTo>
                <a:lnTo>
                  <a:pt x="173" y="816"/>
                </a:lnTo>
                <a:lnTo>
                  <a:pt x="173" y="785"/>
                </a:lnTo>
                <a:lnTo>
                  <a:pt x="173" y="755"/>
                </a:lnTo>
                <a:lnTo>
                  <a:pt x="183" y="724"/>
                </a:lnTo>
                <a:lnTo>
                  <a:pt x="183" y="693"/>
                </a:lnTo>
                <a:lnTo>
                  <a:pt x="183" y="673"/>
                </a:lnTo>
                <a:lnTo>
                  <a:pt x="183" y="642"/>
                </a:lnTo>
                <a:lnTo>
                  <a:pt x="183" y="622"/>
                </a:lnTo>
                <a:lnTo>
                  <a:pt x="183" y="602"/>
                </a:lnTo>
                <a:lnTo>
                  <a:pt x="183" y="571"/>
                </a:lnTo>
                <a:lnTo>
                  <a:pt x="183" y="540"/>
                </a:lnTo>
                <a:lnTo>
                  <a:pt x="183" y="500"/>
                </a:lnTo>
                <a:lnTo>
                  <a:pt x="173" y="459"/>
                </a:lnTo>
                <a:lnTo>
                  <a:pt x="173" y="418"/>
                </a:lnTo>
                <a:lnTo>
                  <a:pt x="173" y="367"/>
                </a:lnTo>
                <a:lnTo>
                  <a:pt x="163" y="326"/>
                </a:lnTo>
                <a:lnTo>
                  <a:pt x="163" y="265"/>
                </a:lnTo>
                <a:lnTo>
                  <a:pt x="153" y="224"/>
                </a:lnTo>
                <a:lnTo>
                  <a:pt x="153" y="173"/>
                </a:lnTo>
                <a:lnTo>
                  <a:pt x="153" y="132"/>
                </a:lnTo>
                <a:lnTo>
                  <a:pt x="153" y="102"/>
                </a:lnTo>
                <a:lnTo>
                  <a:pt x="153" y="71"/>
                </a:lnTo>
                <a:lnTo>
                  <a:pt x="153" y="51"/>
                </a:lnTo>
                <a:lnTo>
                  <a:pt x="153" y="41"/>
                </a:lnTo>
                <a:lnTo>
                  <a:pt x="163" y="20"/>
                </a:lnTo>
                <a:lnTo>
                  <a:pt x="173" y="10"/>
                </a:lnTo>
                <a:lnTo>
                  <a:pt x="183" y="0"/>
                </a:lnTo>
                <a:lnTo>
                  <a:pt x="214" y="0"/>
                </a:lnTo>
                <a:lnTo>
                  <a:pt x="234" y="10"/>
                </a:lnTo>
                <a:lnTo>
                  <a:pt x="265" y="30"/>
                </a:lnTo>
                <a:lnTo>
                  <a:pt x="275" y="51"/>
                </a:lnTo>
                <a:lnTo>
                  <a:pt x="296" y="71"/>
                </a:lnTo>
                <a:lnTo>
                  <a:pt x="306" y="92"/>
                </a:lnTo>
                <a:lnTo>
                  <a:pt x="306" y="102"/>
                </a:lnTo>
                <a:lnTo>
                  <a:pt x="306" y="132"/>
                </a:lnTo>
                <a:lnTo>
                  <a:pt x="306" y="153"/>
                </a:lnTo>
                <a:lnTo>
                  <a:pt x="306" y="183"/>
                </a:lnTo>
                <a:lnTo>
                  <a:pt x="306" y="224"/>
                </a:lnTo>
                <a:lnTo>
                  <a:pt x="306" y="265"/>
                </a:lnTo>
                <a:lnTo>
                  <a:pt x="306" y="316"/>
                </a:lnTo>
                <a:lnTo>
                  <a:pt x="306" y="377"/>
                </a:lnTo>
                <a:lnTo>
                  <a:pt x="296" y="438"/>
                </a:lnTo>
                <a:lnTo>
                  <a:pt x="296" y="510"/>
                </a:lnTo>
                <a:lnTo>
                  <a:pt x="296" y="581"/>
                </a:lnTo>
                <a:lnTo>
                  <a:pt x="285" y="673"/>
                </a:lnTo>
                <a:lnTo>
                  <a:pt x="285" y="775"/>
                </a:lnTo>
                <a:lnTo>
                  <a:pt x="275" y="877"/>
                </a:lnTo>
                <a:lnTo>
                  <a:pt x="265" y="989"/>
                </a:lnTo>
                <a:lnTo>
                  <a:pt x="255" y="1112"/>
                </a:lnTo>
                <a:lnTo>
                  <a:pt x="255" y="1173"/>
                </a:lnTo>
                <a:lnTo>
                  <a:pt x="255" y="1234"/>
                </a:lnTo>
                <a:lnTo>
                  <a:pt x="255" y="1285"/>
                </a:lnTo>
                <a:lnTo>
                  <a:pt x="245" y="1336"/>
                </a:lnTo>
                <a:lnTo>
                  <a:pt x="245" y="1387"/>
                </a:lnTo>
                <a:lnTo>
                  <a:pt x="245" y="1428"/>
                </a:lnTo>
                <a:lnTo>
                  <a:pt x="245" y="1469"/>
                </a:lnTo>
                <a:lnTo>
                  <a:pt x="245" y="1499"/>
                </a:lnTo>
                <a:lnTo>
                  <a:pt x="245" y="1530"/>
                </a:lnTo>
                <a:lnTo>
                  <a:pt x="245" y="1561"/>
                </a:lnTo>
                <a:lnTo>
                  <a:pt x="245" y="1581"/>
                </a:lnTo>
                <a:lnTo>
                  <a:pt x="245" y="1601"/>
                </a:lnTo>
                <a:lnTo>
                  <a:pt x="255" y="1612"/>
                </a:lnTo>
                <a:lnTo>
                  <a:pt x="255" y="1622"/>
                </a:lnTo>
                <a:lnTo>
                  <a:pt x="255" y="1632"/>
                </a:lnTo>
                <a:lnTo>
                  <a:pt x="265" y="1632"/>
                </a:lnTo>
                <a:lnTo>
                  <a:pt x="275" y="1622"/>
                </a:lnTo>
                <a:lnTo>
                  <a:pt x="285" y="1612"/>
                </a:lnTo>
                <a:lnTo>
                  <a:pt x="296" y="1612"/>
                </a:lnTo>
                <a:lnTo>
                  <a:pt x="306" y="1591"/>
                </a:lnTo>
                <a:lnTo>
                  <a:pt x="326" y="1581"/>
                </a:lnTo>
                <a:lnTo>
                  <a:pt x="347" y="1561"/>
                </a:lnTo>
                <a:lnTo>
                  <a:pt x="367" y="1540"/>
                </a:lnTo>
                <a:lnTo>
                  <a:pt x="387" y="1520"/>
                </a:lnTo>
                <a:lnTo>
                  <a:pt x="408" y="1499"/>
                </a:lnTo>
                <a:lnTo>
                  <a:pt x="438" y="1469"/>
                </a:lnTo>
                <a:lnTo>
                  <a:pt x="459" y="1438"/>
                </a:lnTo>
                <a:lnTo>
                  <a:pt x="489" y="1408"/>
                </a:lnTo>
                <a:lnTo>
                  <a:pt x="520" y="1367"/>
                </a:lnTo>
                <a:lnTo>
                  <a:pt x="561" y="1326"/>
                </a:lnTo>
                <a:lnTo>
                  <a:pt x="581" y="1438"/>
                </a:lnTo>
                <a:lnTo>
                  <a:pt x="520" y="1520"/>
                </a:lnTo>
                <a:lnTo>
                  <a:pt x="459" y="1601"/>
                </a:lnTo>
                <a:lnTo>
                  <a:pt x="408" y="1673"/>
                </a:lnTo>
                <a:lnTo>
                  <a:pt x="367" y="1734"/>
                </a:lnTo>
                <a:lnTo>
                  <a:pt x="326" y="1795"/>
                </a:lnTo>
                <a:lnTo>
                  <a:pt x="296" y="1846"/>
                </a:lnTo>
                <a:lnTo>
                  <a:pt x="265" y="1897"/>
                </a:lnTo>
                <a:lnTo>
                  <a:pt x="245" y="1938"/>
                </a:lnTo>
                <a:lnTo>
                  <a:pt x="234" y="1979"/>
                </a:lnTo>
                <a:lnTo>
                  <a:pt x="214" y="2010"/>
                </a:lnTo>
                <a:lnTo>
                  <a:pt x="194" y="2030"/>
                </a:lnTo>
                <a:lnTo>
                  <a:pt x="183" y="2050"/>
                </a:lnTo>
                <a:lnTo>
                  <a:pt x="173" y="2071"/>
                </a:lnTo>
                <a:lnTo>
                  <a:pt x="153" y="2081"/>
                </a:lnTo>
                <a:lnTo>
                  <a:pt x="153" y="2091"/>
                </a:lnTo>
                <a:lnTo>
                  <a:pt x="143" y="209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66" name="Freeform 74"/>
          <p:cNvSpPr/>
          <p:nvPr/>
        </p:nvSpPr>
        <p:spPr>
          <a:xfrm>
            <a:off x="9391651" y="3437467"/>
            <a:ext cx="268816" cy="474133"/>
          </a:xfrm>
          <a:custGeom>
            <a:avLst/>
            <a:gdLst>
              <a:gd name="txL" fmla="*/ 0 w 316"/>
              <a:gd name="txT" fmla="*/ 0 h 561"/>
              <a:gd name="txR" fmla="*/ 316 w 316"/>
              <a:gd name="txB" fmla="*/ 561 h 56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16" h="561">
                <a:moveTo>
                  <a:pt x="234" y="204"/>
                </a:moveTo>
                <a:lnTo>
                  <a:pt x="255" y="235"/>
                </a:lnTo>
                <a:lnTo>
                  <a:pt x="275" y="276"/>
                </a:lnTo>
                <a:lnTo>
                  <a:pt x="296" y="316"/>
                </a:lnTo>
                <a:lnTo>
                  <a:pt x="306" y="367"/>
                </a:lnTo>
                <a:lnTo>
                  <a:pt x="306" y="388"/>
                </a:lnTo>
                <a:lnTo>
                  <a:pt x="316" y="408"/>
                </a:lnTo>
                <a:lnTo>
                  <a:pt x="306" y="449"/>
                </a:lnTo>
                <a:lnTo>
                  <a:pt x="306" y="480"/>
                </a:lnTo>
                <a:lnTo>
                  <a:pt x="296" y="510"/>
                </a:lnTo>
                <a:lnTo>
                  <a:pt x="285" y="520"/>
                </a:lnTo>
                <a:lnTo>
                  <a:pt x="275" y="531"/>
                </a:lnTo>
                <a:lnTo>
                  <a:pt x="265" y="551"/>
                </a:lnTo>
                <a:lnTo>
                  <a:pt x="255" y="561"/>
                </a:lnTo>
                <a:lnTo>
                  <a:pt x="245" y="561"/>
                </a:lnTo>
                <a:lnTo>
                  <a:pt x="234" y="561"/>
                </a:lnTo>
                <a:lnTo>
                  <a:pt x="224" y="551"/>
                </a:lnTo>
                <a:lnTo>
                  <a:pt x="204" y="531"/>
                </a:lnTo>
                <a:lnTo>
                  <a:pt x="194" y="500"/>
                </a:lnTo>
                <a:lnTo>
                  <a:pt x="173" y="469"/>
                </a:lnTo>
                <a:lnTo>
                  <a:pt x="153" y="429"/>
                </a:lnTo>
                <a:lnTo>
                  <a:pt x="133" y="388"/>
                </a:lnTo>
                <a:lnTo>
                  <a:pt x="112" y="327"/>
                </a:lnTo>
                <a:lnTo>
                  <a:pt x="82" y="276"/>
                </a:lnTo>
                <a:lnTo>
                  <a:pt x="61" y="235"/>
                </a:lnTo>
                <a:lnTo>
                  <a:pt x="41" y="194"/>
                </a:lnTo>
                <a:lnTo>
                  <a:pt x="31" y="153"/>
                </a:lnTo>
                <a:lnTo>
                  <a:pt x="10" y="123"/>
                </a:lnTo>
                <a:lnTo>
                  <a:pt x="10" y="92"/>
                </a:lnTo>
                <a:lnTo>
                  <a:pt x="0" y="72"/>
                </a:lnTo>
                <a:lnTo>
                  <a:pt x="0" y="61"/>
                </a:lnTo>
                <a:lnTo>
                  <a:pt x="0" y="41"/>
                </a:lnTo>
                <a:lnTo>
                  <a:pt x="0" y="31"/>
                </a:lnTo>
                <a:lnTo>
                  <a:pt x="10" y="21"/>
                </a:lnTo>
                <a:lnTo>
                  <a:pt x="10" y="10"/>
                </a:lnTo>
                <a:lnTo>
                  <a:pt x="20" y="0"/>
                </a:lnTo>
                <a:lnTo>
                  <a:pt x="31" y="10"/>
                </a:lnTo>
                <a:lnTo>
                  <a:pt x="51" y="31"/>
                </a:lnTo>
                <a:lnTo>
                  <a:pt x="61" y="31"/>
                </a:lnTo>
                <a:lnTo>
                  <a:pt x="71" y="41"/>
                </a:lnTo>
                <a:lnTo>
                  <a:pt x="92" y="51"/>
                </a:lnTo>
                <a:lnTo>
                  <a:pt x="112" y="61"/>
                </a:lnTo>
                <a:lnTo>
                  <a:pt x="143" y="82"/>
                </a:lnTo>
                <a:lnTo>
                  <a:pt x="173" y="123"/>
                </a:lnTo>
                <a:lnTo>
                  <a:pt x="204" y="153"/>
                </a:lnTo>
                <a:lnTo>
                  <a:pt x="214" y="174"/>
                </a:lnTo>
                <a:lnTo>
                  <a:pt x="234" y="20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67" name="Freeform 75"/>
          <p:cNvSpPr/>
          <p:nvPr/>
        </p:nvSpPr>
        <p:spPr>
          <a:xfrm>
            <a:off x="9192684" y="2514600"/>
            <a:ext cx="1001183" cy="1259417"/>
          </a:xfrm>
          <a:custGeom>
            <a:avLst/>
            <a:gdLst>
              <a:gd name="txL" fmla="*/ 0 w 1183"/>
              <a:gd name="txT" fmla="*/ 0 h 1489"/>
              <a:gd name="txR" fmla="*/ 1183 w 1183"/>
              <a:gd name="txB" fmla="*/ 1489 h 148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3" h="1489">
                <a:moveTo>
                  <a:pt x="500" y="959"/>
                </a:moveTo>
                <a:lnTo>
                  <a:pt x="449" y="846"/>
                </a:lnTo>
                <a:lnTo>
                  <a:pt x="398" y="744"/>
                </a:lnTo>
                <a:lnTo>
                  <a:pt x="347" y="632"/>
                </a:lnTo>
                <a:lnTo>
                  <a:pt x="286" y="510"/>
                </a:lnTo>
                <a:lnTo>
                  <a:pt x="215" y="397"/>
                </a:lnTo>
                <a:lnTo>
                  <a:pt x="153" y="265"/>
                </a:lnTo>
                <a:lnTo>
                  <a:pt x="82" y="132"/>
                </a:lnTo>
                <a:lnTo>
                  <a:pt x="0" y="0"/>
                </a:lnTo>
                <a:lnTo>
                  <a:pt x="51" y="30"/>
                </a:lnTo>
                <a:lnTo>
                  <a:pt x="82" y="61"/>
                </a:lnTo>
                <a:lnTo>
                  <a:pt x="123" y="102"/>
                </a:lnTo>
                <a:lnTo>
                  <a:pt x="153" y="132"/>
                </a:lnTo>
                <a:lnTo>
                  <a:pt x="184" y="163"/>
                </a:lnTo>
                <a:lnTo>
                  <a:pt x="215" y="193"/>
                </a:lnTo>
                <a:lnTo>
                  <a:pt x="235" y="214"/>
                </a:lnTo>
                <a:lnTo>
                  <a:pt x="255" y="244"/>
                </a:lnTo>
                <a:lnTo>
                  <a:pt x="266" y="255"/>
                </a:lnTo>
                <a:lnTo>
                  <a:pt x="276" y="275"/>
                </a:lnTo>
                <a:lnTo>
                  <a:pt x="286" y="285"/>
                </a:lnTo>
                <a:lnTo>
                  <a:pt x="296" y="306"/>
                </a:lnTo>
                <a:lnTo>
                  <a:pt x="317" y="336"/>
                </a:lnTo>
                <a:lnTo>
                  <a:pt x="327" y="357"/>
                </a:lnTo>
                <a:lnTo>
                  <a:pt x="347" y="387"/>
                </a:lnTo>
                <a:lnTo>
                  <a:pt x="368" y="418"/>
                </a:lnTo>
                <a:lnTo>
                  <a:pt x="398" y="479"/>
                </a:lnTo>
                <a:lnTo>
                  <a:pt x="449" y="550"/>
                </a:lnTo>
                <a:lnTo>
                  <a:pt x="490" y="632"/>
                </a:lnTo>
                <a:lnTo>
                  <a:pt x="541" y="724"/>
                </a:lnTo>
                <a:lnTo>
                  <a:pt x="592" y="806"/>
                </a:lnTo>
                <a:lnTo>
                  <a:pt x="653" y="897"/>
                </a:lnTo>
                <a:lnTo>
                  <a:pt x="704" y="969"/>
                </a:lnTo>
                <a:lnTo>
                  <a:pt x="755" y="1040"/>
                </a:lnTo>
                <a:lnTo>
                  <a:pt x="806" y="1101"/>
                </a:lnTo>
                <a:lnTo>
                  <a:pt x="867" y="1163"/>
                </a:lnTo>
                <a:lnTo>
                  <a:pt x="918" y="1214"/>
                </a:lnTo>
                <a:lnTo>
                  <a:pt x="969" y="1254"/>
                </a:lnTo>
                <a:lnTo>
                  <a:pt x="1020" y="1285"/>
                </a:lnTo>
                <a:lnTo>
                  <a:pt x="1061" y="1326"/>
                </a:lnTo>
                <a:lnTo>
                  <a:pt x="1102" y="1356"/>
                </a:lnTo>
                <a:lnTo>
                  <a:pt x="1132" y="1377"/>
                </a:lnTo>
                <a:lnTo>
                  <a:pt x="1153" y="1397"/>
                </a:lnTo>
                <a:lnTo>
                  <a:pt x="1163" y="1418"/>
                </a:lnTo>
                <a:lnTo>
                  <a:pt x="1173" y="1438"/>
                </a:lnTo>
                <a:lnTo>
                  <a:pt x="1183" y="1448"/>
                </a:lnTo>
                <a:lnTo>
                  <a:pt x="1173" y="1458"/>
                </a:lnTo>
                <a:lnTo>
                  <a:pt x="1163" y="1458"/>
                </a:lnTo>
                <a:lnTo>
                  <a:pt x="1153" y="1469"/>
                </a:lnTo>
                <a:lnTo>
                  <a:pt x="1132" y="1479"/>
                </a:lnTo>
                <a:lnTo>
                  <a:pt x="1102" y="1479"/>
                </a:lnTo>
                <a:lnTo>
                  <a:pt x="1061" y="1479"/>
                </a:lnTo>
                <a:lnTo>
                  <a:pt x="1020" y="1479"/>
                </a:lnTo>
                <a:lnTo>
                  <a:pt x="969" y="1489"/>
                </a:lnTo>
                <a:lnTo>
                  <a:pt x="918" y="1479"/>
                </a:lnTo>
                <a:lnTo>
                  <a:pt x="877" y="1479"/>
                </a:lnTo>
                <a:lnTo>
                  <a:pt x="837" y="1479"/>
                </a:lnTo>
                <a:lnTo>
                  <a:pt x="806" y="1469"/>
                </a:lnTo>
                <a:lnTo>
                  <a:pt x="775" y="1458"/>
                </a:lnTo>
                <a:lnTo>
                  <a:pt x="755" y="1448"/>
                </a:lnTo>
                <a:lnTo>
                  <a:pt x="735" y="1438"/>
                </a:lnTo>
                <a:lnTo>
                  <a:pt x="714" y="1418"/>
                </a:lnTo>
                <a:lnTo>
                  <a:pt x="714" y="1407"/>
                </a:lnTo>
                <a:lnTo>
                  <a:pt x="704" y="1397"/>
                </a:lnTo>
                <a:lnTo>
                  <a:pt x="694" y="1387"/>
                </a:lnTo>
                <a:lnTo>
                  <a:pt x="684" y="1367"/>
                </a:lnTo>
                <a:lnTo>
                  <a:pt x="673" y="1346"/>
                </a:lnTo>
                <a:lnTo>
                  <a:pt x="663" y="1326"/>
                </a:lnTo>
                <a:lnTo>
                  <a:pt x="653" y="1305"/>
                </a:lnTo>
                <a:lnTo>
                  <a:pt x="643" y="1275"/>
                </a:lnTo>
                <a:lnTo>
                  <a:pt x="622" y="1244"/>
                </a:lnTo>
                <a:lnTo>
                  <a:pt x="612" y="1214"/>
                </a:lnTo>
                <a:lnTo>
                  <a:pt x="592" y="1173"/>
                </a:lnTo>
                <a:lnTo>
                  <a:pt x="582" y="1132"/>
                </a:lnTo>
                <a:lnTo>
                  <a:pt x="561" y="1091"/>
                </a:lnTo>
                <a:lnTo>
                  <a:pt x="541" y="1050"/>
                </a:lnTo>
                <a:lnTo>
                  <a:pt x="520" y="999"/>
                </a:lnTo>
                <a:lnTo>
                  <a:pt x="500" y="959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868" name="Freeform 76"/>
          <p:cNvSpPr/>
          <p:nvPr/>
        </p:nvSpPr>
        <p:spPr>
          <a:xfrm>
            <a:off x="7846484" y="2798233"/>
            <a:ext cx="647700" cy="1011767"/>
          </a:xfrm>
          <a:custGeom>
            <a:avLst/>
            <a:gdLst>
              <a:gd name="txL" fmla="*/ 0 w 765"/>
              <a:gd name="txT" fmla="*/ 0 h 1194"/>
              <a:gd name="txR" fmla="*/ 765 w 765"/>
              <a:gd name="txB" fmla="*/ 1194 h 11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65" h="1194">
                <a:moveTo>
                  <a:pt x="765" y="255"/>
                </a:moveTo>
                <a:lnTo>
                  <a:pt x="734" y="337"/>
                </a:lnTo>
                <a:lnTo>
                  <a:pt x="703" y="408"/>
                </a:lnTo>
                <a:lnTo>
                  <a:pt x="663" y="480"/>
                </a:lnTo>
                <a:lnTo>
                  <a:pt x="632" y="551"/>
                </a:lnTo>
                <a:lnTo>
                  <a:pt x="591" y="602"/>
                </a:lnTo>
                <a:lnTo>
                  <a:pt x="561" y="663"/>
                </a:lnTo>
                <a:lnTo>
                  <a:pt x="520" y="714"/>
                </a:lnTo>
                <a:lnTo>
                  <a:pt x="479" y="755"/>
                </a:lnTo>
                <a:lnTo>
                  <a:pt x="448" y="806"/>
                </a:lnTo>
                <a:lnTo>
                  <a:pt x="408" y="857"/>
                </a:lnTo>
                <a:lnTo>
                  <a:pt x="367" y="898"/>
                </a:lnTo>
                <a:lnTo>
                  <a:pt x="326" y="939"/>
                </a:lnTo>
                <a:lnTo>
                  <a:pt x="296" y="969"/>
                </a:lnTo>
                <a:lnTo>
                  <a:pt x="255" y="1010"/>
                </a:lnTo>
                <a:lnTo>
                  <a:pt x="214" y="1041"/>
                </a:lnTo>
                <a:lnTo>
                  <a:pt x="173" y="1071"/>
                </a:lnTo>
                <a:lnTo>
                  <a:pt x="143" y="1102"/>
                </a:lnTo>
                <a:lnTo>
                  <a:pt x="112" y="1133"/>
                </a:lnTo>
                <a:lnTo>
                  <a:pt x="81" y="1153"/>
                </a:lnTo>
                <a:lnTo>
                  <a:pt x="51" y="1163"/>
                </a:lnTo>
                <a:lnTo>
                  <a:pt x="30" y="1184"/>
                </a:lnTo>
                <a:lnTo>
                  <a:pt x="20" y="1184"/>
                </a:lnTo>
                <a:lnTo>
                  <a:pt x="10" y="1194"/>
                </a:lnTo>
                <a:lnTo>
                  <a:pt x="0" y="1184"/>
                </a:lnTo>
                <a:lnTo>
                  <a:pt x="0" y="1163"/>
                </a:lnTo>
                <a:lnTo>
                  <a:pt x="10" y="1153"/>
                </a:lnTo>
                <a:lnTo>
                  <a:pt x="30" y="1133"/>
                </a:lnTo>
                <a:lnTo>
                  <a:pt x="51" y="1102"/>
                </a:lnTo>
                <a:lnTo>
                  <a:pt x="71" y="1071"/>
                </a:lnTo>
                <a:lnTo>
                  <a:pt x="102" y="1031"/>
                </a:lnTo>
                <a:lnTo>
                  <a:pt x="143" y="990"/>
                </a:lnTo>
                <a:lnTo>
                  <a:pt x="224" y="898"/>
                </a:lnTo>
                <a:lnTo>
                  <a:pt x="296" y="806"/>
                </a:lnTo>
                <a:lnTo>
                  <a:pt x="377" y="714"/>
                </a:lnTo>
                <a:lnTo>
                  <a:pt x="438" y="602"/>
                </a:lnTo>
                <a:lnTo>
                  <a:pt x="469" y="551"/>
                </a:lnTo>
                <a:lnTo>
                  <a:pt x="510" y="490"/>
                </a:lnTo>
                <a:lnTo>
                  <a:pt x="540" y="429"/>
                </a:lnTo>
                <a:lnTo>
                  <a:pt x="571" y="357"/>
                </a:lnTo>
                <a:lnTo>
                  <a:pt x="612" y="276"/>
                </a:lnTo>
                <a:lnTo>
                  <a:pt x="642" y="184"/>
                </a:lnTo>
                <a:lnTo>
                  <a:pt x="683" y="92"/>
                </a:lnTo>
                <a:lnTo>
                  <a:pt x="714" y="0"/>
                </a:lnTo>
                <a:lnTo>
                  <a:pt x="765" y="255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478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狐</a:t>
            </a:r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狸</a:t>
            </a: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6917267" y="4749800"/>
            <a:ext cx="4210051" cy="173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犭旁要窄，瓜字首笔撇稍平，第二撇要直些、与右边的竖和捺要写紧凑。</a:t>
            </a:r>
          </a:p>
        </p:txBody>
      </p:sp>
      <p:sp>
        <p:nvSpPr>
          <p:cNvPr id="27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狐</a:t>
            </a:r>
          </a:p>
        </p:txBody>
      </p:sp>
      <p:sp>
        <p:nvSpPr>
          <p:cNvPr id="30" name="矩形 29"/>
          <p:cNvSpPr/>
          <p:nvPr/>
        </p:nvSpPr>
        <p:spPr>
          <a:xfrm>
            <a:off x="3594100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hú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54617" y="4000500"/>
            <a:ext cx="311996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左右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54617" y="5024967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狐疑   狐假虎威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54617" y="5537200"/>
            <a:ext cx="5556251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妹妹买了一只小狐狸形状</a:t>
            </a:r>
            <a:endParaRPr kumimoji="0" lang="en-US" altLang="zh-CN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的面具。 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54617" y="4512733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H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25600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82" name="Freeform 82"/>
          <p:cNvSpPr/>
          <p:nvPr/>
        </p:nvSpPr>
        <p:spPr>
          <a:xfrm>
            <a:off x="8009467" y="2032000"/>
            <a:ext cx="821267" cy="950384"/>
          </a:xfrm>
          <a:custGeom>
            <a:avLst/>
            <a:gdLst>
              <a:gd name="txL" fmla="*/ 0 w 969"/>
              <a:gd name="txT" fmla="*/ 0 h 1122"/>
              <a:gd name="txR" fmla="*/ 969 w 969"/>
              <a:gd name="txB" fmla="*/ 1122 h 11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69" h="1122">
                <a:moveTo>
                  <a:pt x="112" y="1010"/>
                </a:moveTo>
                <a:lnTo>
                  <a:pt x="173" y="969"/>
                </a:lnTo>
                <a:lnTo>
                  <a:pt x="234" y="918"/>
                </a:lnTo>
                <a:lnTo>
                  <a:pt x="285" y="867"/>
                </a:lnTo>
                <a:lnTo>
                  <a:pt x="347" y="816"/>
                </a:lnTo>
                <a:lnTo>
                  <a:pt x="398" y="755"/>
                </a:lnTo>
                <a:lnTo>
                  <a:pt x="449" y="684"/>
                </a:lnTo>
                <a:lnTo>
                  <a:pt x="479" y="653"/>
                </a:lnTo>
                <a:lnTo>
                  <a:pt x="510" y="612"/>
                </a:lnTo>
                <a:lnTo>
                  <a:pt x="540" y="572"/>
                </a:lnTo>
                <a:lnTo>
                  <a:pt x="561" y="531"/>
                </a:lnTo>
                <a:lnTo>
                  <a:pt x="622" y="449"/>
                </a:lnTo>
                <a:lnTo>
                  <a:pt x="663" y="378"/>
                </a:lnTo>
                <a:lnTo>
                  <a:pt x="683" y="347"/>
                </a:lnTo>
                <a:lnTo>
                  <a:pt x="703" y="316"/>
                </a:lnTo>
                <a:lnTo>
                  <a:pt x="714" y="276"/>
                </a:lnTo>
                <a:lnTo>
                  <a:pt x="734" y="245"/>
                </a:lnTo>
                <a:lnTo>
                  <a:pt x="744" y="214"/>
                </a:lnTo>
                <a:lnTo>
                  <a:pt x="754" y="194"/>
                </a:lnTo>
                <a:lnTo>
                  <a:pt x="765" y="143"/>
                </a:lnTo>
                <a:lnTo>
                  <a:pt x="765" y="112"/>
                </a:lnTo>
                <a:lnTo>
                  <a:pt x="765" y="72"/>
                </a:lnTo>
                <a:lnTo>
                  <a:pt x="754" y="61"/>
                </a:lnTo>
                <a:lnTo>
                  <a:pt x="754" y="41"/>
                </a:lnTo>
                <a:lnTo>
                  <a:pt x="765" y="21"/>
                </a:lnTo>
                <a:lnTo>
                  <a:pt x="775" y="10"/>
                </a:lnTo>
                <a:lnTo>
                  <a:pt x="785" y="0"/>
                </a:lnTo>
                <a:lnTo>
                  <a:pt x="805" y="0"/>
                </a:lnTo>
                <a:lnTo>
                  <a:pt x="836" y="10"/>
                </a:lnTo>
                <a:lnTo>
                  <a:pt x="846" y="10"/>
                </a:lnTo>
                <a:lnTo>
                  <a:pt x="867" y="21"/>
                </a:lnTo>
                <a:lnTo>
                  <a:pt x="887" y="41"/>
                </a:lnTo>
                <a:lnTo>
                  <a:pt x="907" y="61"/>
                </a:lnTo>
                <a:lnTo>
                  <a:pt x="928" y="92"/>
                </a:lnTo>
                <a:lnTo>
                  <a:pt x="948" y="112"/>
                </a:lnTo>
                <a:lnTo>
                  <a:pt x="958" y="133"/>
                </a:lnTo>
                <a:lnTo>
                  <a:pt x="958" y="143"/>
                </a:lnTo>
                <a:lnTo>
                  <a:pt x="969" y="153"/>
                </a:lnTo>
                <a:lnTo>
                  <a:pt x="969" y="174"/>
                </a:lnTo>
                <a:lnTo>
                  <a:pt x="969" y="184"/>
                </a:lnTo>
                <a:lnTo>
                  <a:pt x="958" y="204"/>
                </a:lnTo>
                <a:lnTo>
                  <a:pt x="948" y="225"/>
                </a:lnTo>
                <a:lnTo>
                  <a:pt x="928" y="255"/>
                </a:lnTo>
                <a:lnTo>
                  <a:pt x="907" y="286"/>
                </a:lnTo>
                <a:lnTo>
                  <a:pt x="887" y="327"/>
                </a:lnTo>
                <a:lnTo>
                  <a:pt x="856" y="378"/>
                </a:lnTo>
                <a:lnTo>
                  <a:pt x="816" y="429"/>
                </a:lnTo>
                <a:lnTo>
                  <a:pt x="785" y="480"/>
                </a:lnTo>
                <a:lnTo>
                  <a:pt x="744" y="541"/>
                </a:lnTo>
                <a:lnTo>
                  <a:pt x="703" y="592"/>
                </a:lnTo>
                <a:lnTo>
                  <a:pt x="663" y="643"/>
                </a:lnTo>
                <a:lnTo>
                  <a:pt x="622" y="684"/>
                </a:lnTo>
                <a:lnTo>
                  <a:pt x="581" y="735"/>
                </a:lnTo>
                <a:lnTo>
                  <a:pt x="551" y="776"/>
                </a:lnTo>
                <a:lnTo>
                  <a:pt x="510" y="816"/>
                </a:lnTo>
                <a:lnTo>
                  <a:pt x="469" y="847"/>
                </a:lnTo>
                <a:lnTo>
                  <a:pt x="428" y="888"/>
                </a:lnTo>
                <a:lnTo>
                  <a:pt x="387" y="918"/>
                </a:lnTo>
                <a:lnTo>
                  <a:pt x="347" y="949"/>
                </a:lnTo>
                <a:lnTo>
                  <a:pt x="265" y="1010"/>
                </a:lnTo>
                <a:lnTo>
                  <a:pt x="183" y="1061"/>
                </a:lnTo>
                <a:lnTo>
                  <a:pt x="143" y="1082"/>
                </a:lnTo>
                <a:lnTo>
                  <a:pt x="102" y="1102"/>
                </a:lnTo>
                <a:lnTo>
                  <a:pt x="71" y="1112"/>
                </a:lnTo>
                <a:lnTo>
                  <a:pt x="51" y="1122"/>
                </a:lnTo>
                <a:lnTo>
                  <a:pt x="31" y="1122"/>
                </a:lnTo>
                <a:lnTo>
                  <a:pt x="10" y="1122"/>
                </a:lnTo>
                <a:lnTo>
                  <a:pt x="0" y="1112"/>
                </a:lnTo>
                <a:lnTo>
                  <a:pt x="10" y="1102"/>
                </a:lnTo>
                <a:lnTo>
                  <a:pt x="10" y="1092"/>
                </a:lnTo>
                <a:lnTo>
                  <a:pt x="20" y="1082"/>
                </a:lnTo>
                <a:lnTo>
                  <a:pt x="31" y="1071"/>
                </a:lnTo>
                <a:lnTo>
                  <a:pt x="51" y="1061"/>
                </a:lnTo>
                <a:lnTo>
                  <a:pt x="61" y="1041"/>
                </a:lnTo>
                <a:lnTo>
                  <a:pt x="92" y="1031"/>
                </a:lnTo>
                <a:lnTo>
                  <a:pt x="112" y="101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83" name="Freeform 83"/>
          <p:cNvSpPr/>
          <p:nvPr/>
        </p:nvSpPr>
        <p:spPr>
          <a:xfrm>
            <a:off x="8140700" y="2188633"/>
            <a:ext cx="533400" cy="2063751"/>
          </a:xfrm>
          <a:custGeom>
            <a:avLst/>
            <a:gdLst>
              <a:gd name="txL" fmla="*/ 0 w 632"/>
              <a:gd name="txT" fmla="*/ 0 h 2438"/>
              <a:gd name="txR" fmla="*/ 632 w 632"/>
              <a:gd name="txB" fmla="*/ 2438 h 243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32" h="2438">
                <a:moveTo>
                  <a:pt x="601" y="2081"/>
                </a:moveTo>
                <a:lnTo>
                  <a:pt x="581" y="2153"/>
                </a:lnTo>
                <a:lnTo>
                  <a:pt x="561" y="2224"/>
                </a:lnTo>
                <a:lnTo>
                  <a:pt x="530" y="2285"/>
                </a:lnTo>
                <a:lnTo>
                  <a:pt x="520" y="2316"/>
                </a:lnTo>
                <a:lnTo>
                  <a:pt x="499" y="2336"/>
                </a:lnTo>
                <a:lnTo>
                  <a:pt x="489" y="2357"/>
                </a:lnTo>
                <a:lnTo>
                  <a:pt x="469" y="2377"/>
                </a:lnTo>
                <a:lnTo>
                  <a:pt x="459" y="2397"/>
                </a:lnTo>
                <a:lnTo>
                  <a:pt x="438" y="2418"/>
                </a:lnTo>
                <a:lnTo>
                  <a:pt x="428" y="2428"/>
                </a:lnTo>
                <a:lnTo>
                  <a:pt x="418" y="2428"/>
                </a:lnTo>
                <a:lnTo>
                  <a:pt x="408" y="2438"/>
                </a:lnTo>
                <a:lnTo>
                  <a:pt x="398" y="2438"/>
                </a:lnTo>
                <a:lnTo>
                  <a:pt x="387" y="2438"/>
                </a:lnTo>
                <a:lnTo>
                  <a:pt x="377" y="2428"/>
                </a:lnTo>
                <a:lnTo>
                  <a:pt x="377" y="2418"/>
                </a:lnTo>
                <a:lnTo>
                  <a:pt x="377" y="2408"/>
                </a:lnTo>
                <a:lnTo>
                  <a:pt x="367" y="2387"/>
                </a:lnTo>
                <a:lnTo>
                  <a:pt x="367" y="2377"/>
                </a:lnTo>
                <a:lnTo>
                  <a:pt x="367" y="2346"/>
                </a:lnTo>
                <a:lnTo>
                  <a:pt x="367" y="2326"/>
                </a:lnTo>
                <a:lnTo>
                  <a:pt x="357" y="2306"/>
                </a:lnTo>
                <a:lnTo>
                  <a:pt x="347" y="2285"/>
                </a:lnTo>
                <a:lnTo>
                  <a:pt x="326" y="2265"/>
                </a:lnTo>
                <a:lnTo>
                  <a:pt x="306" y="2244"/>
                </a:lnTo>
                <a:lnTo>
                  <a:pt x="285" y="2214"/>
                </a:lnTo>
                <a:lnTo>
                  <a:pt x="265" y="2193"/>
                </a:lnTo>
                <a:lnTo>
                  <a:pt x="234" y="2173"/>
                </a:lnTo>
                <a:lnTo>
                  <a:pt x="214" y="2142"/>
                </a:lnTo>
                <a:lnTo>
                  <a:pt x="183" y="2122"/>
                </a:lnTo>
                <a:lnTo>
                  <a:pt x="163" y="2101"/>
                </a:lnTo>
                <a:lnTo>
                  <a:pt x="153" y="2091"/>
                </a:lnTo>
                <a:lnTo>
                  <a:pt x="132" y="2081"/>
                </a:lnTo>
                <a:lnTo>
                  <a:pt x="132" y="2071"/>
                </a:lnTo>
                <a:lnTo>
                  <a:pt x="122" y="2061"/>
                </a:lnTo>
                <a:lnTo>
                  <a:pt x="122" y="2050"/>
                </a:lnTo>
                <a:lnTo>
                  <a:pt x="132" y="2050"/>
                </a:lnTo>
                <a:lnTo>
                  <a:pt x="132" y="2040"/>
                </a:lnTo>
                <a:lnTo>
                  <a:pt x="143" y="2040"/>
                </a:lnTo>
                <a:lnTo>
                  <a:pt x="163" y="2040"/>
                </a:lnTo>
                <a:lnTo>
                  <a:pt x="183" y="2040"/>
                </a:lnTo>
                <a:lnTo>
                  <a:pt x="204" y="2040"/>
                </a:lnTo>
                <a:lnTo>
                  <a:pt x="234" y="2050"/>
                </a:lnTo>
                <a:lnTo>
                  <a:pt x="265" y="2050"/>
                </a:lnTo>
                <a:lnTo>
                  <a:pt x="306" y="2061"/>
                </a:lnTo>
                <a:lnTo>
                  <a:pt x="326" y="2061"/>
                </a:lnTo>
                <a:lnTo>
                  <a:pt x="357" y="2061"/>
                </a:lnTo>
                <a:lnTo>
                  <a:pt x="377" y="2061"/>
                </a:lnTo>
                <a:lnTo>
                  <a:pt x="398" y="2061"/>
                </a:lnTo>
                <a:lnTo>
                  <a:pt x="408" y="2050"/>
                </a:lnTo>
                <a:lnTo>
                  <a:pt x="428" y="2040"/>
                </a:lnTo>
                <a:lnTo>
                  <a:pt x="438" y="2030"/>
                </a:lnTo>
                <a:lnTo>
                  <a:pt x="438" y="2010"/>
                </a:lnTo>
                <a:lnTo>
                  <a:pt x="438" y="1989"/>
                </a:lnTo>
                <a:lnTo>
                  <a:pt x="449" y="1959"/>
                </a:lnTo>
                <a:lnTo>
                  <a:pt x="449" y="1928"/>
                </a:lnTo>
                <a:lnTo>
                  <a:pt x="459" y="1897"/>
                </a:lnTo>
                <a:lnTo>
                  <a:pt x="459" y="1857"/>
                </a:lnTo>
                <a:lnTo>
                  <a:pt x="459" y="1806"/>
                </a:lnTo>
                <a:lnTo>
                  <a:pt x="469" y="1755"/>
                </a:lnTo>
                <a:lnTo>
                  <a:pt x="469" y="1653"/>
                </a:lnTo>
                <a:lnTo>
                  <a:pt x="469" y="1551"/>
                </a:lnTo>
                <a:lnTo>
                  <a:pt x="469" y="1449"/>
                </a:lnTo>
                <a:lnTo>
                  <a:pt x="469" y="1336"/>
                </a:lnTo>
                <a:lnTo>
                  <a:pt x="469" y="1285"/>
                </a:lnTo>
                <a:lnTo>
                  <a:pt x="469" y="1234"/>
                </a:lnTo>
                <a:lnTo>
                  <a:pt x="469" y="1194"/>
                </a:lnTo>
                <a:lnTo>
                  <a:pt x="469" y="1142"/>
                </a:lnTo>
                <a:lnTo>
                  <a:pt x="469" y="1102"/>
                </a:lnTo>
                <a:lnTo>
                  <a:pt x="459" y="1061"/>
                </a:lnTo>
                <a:lnTo>
                  <a:pt x="459" y="1030"/>
                </a:lnTo>
                <a:lnTo>
                  <a:pt x="459" y="989"/>
                </a:lnTo>
                <a:lnTo>
                  <a:pt x="449" y="959"/>
                </a:lnTo>
                <a:lnTo>
                  <a:pt x="449" y="918"/>
                </a:lnTo>
                <a:lnTo>
                  <a:pt x="438" y="877"/>
                </a:lnTo>
                <a:lnTo>
                  <a:pt x="438" y="836"/>
                </a:lnTo>
                <a:lnTo>
                  <a:pt x="428" y="796"/>
                </a:lnTo>
                <a:lnTo>
                  <a:pt x="418" y="745"/>
                </a:lnTo>
                <a:lnTo>
                  <a:pt x="408" y="694"/>
                </a:lnTo>
                <a:lnTo>
                  <a:pt x="398" y="643"/>
                </a:lnTo>
                <a:lnTo>
                  <a:pt x="387" y="592"/>
                </a:lnTo>
                <a:lnTo>
                  <a:pt x="367" y="541"/>
                </a:lnTo>
                <a:lnTo>
                  <a:pt x="347" y="490"/>
                </a:lnTo>
                <a:lnTo>
                  <a:pt x="316" y="439"/>
                </a:lnTo>
                <a:lnTo>
                  <a:pt x="285" y="388"/>
                </a:lnTo>
                <a:lnTo>
                  <a:pt x="255" y="337"/>
                </a:lnTo>
                <a:lnTo>
                  <a:pt x="214" y="286"/>
                </a:lnTo>
                <a:lnTo>
                  <a:pt x="173" y="245"/>
                </a:lnTo>
                <a:lnTo>
                  <a:pt x="132" y="194"/>
                </a:lnTo>
                <a:lnTo>
                  <a:pt x="92" y="153"/>
                </a:lnTo>
                <a:lnTo>
                  <a:pt x="61" y="122"/>
                </a:lnTo>
                <a:lnTo>
                  <a:pt x="41" y="92"/>
                </a:lnTo>
                <a:lnTo>
                  <a:pt x="20" y="61"/>
                </a:lnTo>
                <a:lnTo>
                  <a:pt x="10" y="41"/>
                </a:lnTo>
                <a:lnTo>
                  <a:pt x="0" y="30"/>
                </a:lnTo>
                <a:lnTo>
                  <a:pt x="10" y="20"/>
                </a:lnTo>
                <a:lnTo>
                  <a:pt x="10" y="10"/>
                </a:lnTo>
                <a:lnTo>
                  <a:pt x="10" y="0"/>
                </a:lnTo>
                <a:lnTo>
                  <a:pt x="20" y="0"/>
                </a:lnTo>
                <a:lnTo>
                  <a:pt x="41" y="0"/>
                </a:lnTo>
                <a:lnTo>
                  <a:pt x="61" y="10"/>
                </a:lnTo>
                <a:lnTo>
                  <a:pt x="71" y="20"/>
                </a:lnTo>
                <a:lnTo>
                  <a:pt x="92" y="30"/>
                </a:lnTo>
                <a:lnTo>
                  <a:pt x="122" y="51"/>
                </a:lnTo>
                <a:lnTo>
                  <a:pt x="153" y="81"/>
                </a:lnTo>
                <a:lnTo>
                  <a:pt x="194" y="112"/>
                </a:lnTo>
                <a:lnTo>
                  <a:pt x="234" y="153"/>
                </a:lnTo>
                <a:lnTo>
                  <a:pt x="275" y="194"/>
                </a:lnTo>
                <a:lnTo>
                  <a:pt x="316" y="234"/>
                </a:lnTo>
                <a:lnTo>
                  <a:pt x="357" y="275"/>
                </a:lnTo>
                <a:lnTo>
                  <a:pt x="398" y="326"/>
                </a:lnTo>
                <a:lnTo>
                  <a:pt x="428" y="367"/>
                </a:lnTo>
                <a:lnTo>
                  <a:pt x="449" y="418"/>
                </a:lnTo>
                <a:lnTo>
                  <a:pt x="479" y="469"/>
                </a:lnTo>
                <a:lnTo>
                  <a:pt x="499" y="530"/>
                </a:lnTo>
                <a:lnTo>
                  <a:pt x="540" y="643"/>
                </a:lnTo>
                <a:lnTo>
                  <a:pt x="571" y="765"/>
                </a:lnTo>
                <a:lnTo>
                  <a:pt x="591" y="898"/>
                </a:lnTo>
                <a:lnTo>
                  <a:pt x="591" y="969"/>
                </a:lnTo>
                <a:lnTo>
                  <a:pt x="601" y="1040"/>
                </a:lnTo>
                <a:lnTo>
                  <a:pt x="632" y="1622"/>
                </a:lnTo>
                <a:lnTo>
                  <a:pt x="632" y="1693"/>
                </a:lnTo>
                <a:lnTo>
                  <a:pt x="632" y="1765"/>
                </a:lnTo>
                <a:lnTo>
                  <a:pt x="632" y="1826"/>
                </a:lnTo>
                <a:lnTo>
                  <a:pt x="622" y="1877"/>
                </a:lnTo>
                <a:lnTo>
                  <a:pt x="622" y="1938"/>
                </a:lnTo>
                <a:lnTo>
                  <a:pt x="612" y="1989"/>
                </a:lnTo>
                <a:lnTo>
                  <a:pt x="601" y="2030"/>
                </a:lnTo>
                <a:lnTo>
                  <a:pt x="601" y="208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84" name="Freeform 84"/>
          <p:cNvSpPr/>
          <p:nvPr/>
        </p:nvSpPr>
        <p:spPr>
          <a:xfrm>
            <a:off x="7897284" y="2800351"/>
            <a:ext cx="700616" cy="908049"/>
          </a:xfrm>
          <a:custGeom>
            <a:avLst/>
            <a:gdLst>
              <a:gd name="txL" fmla="*/ 0 w 826"/>
              <a:gd name="txT" fmla="*/ 0 h 1071"/>
              <a:gd name="txR" fmla="*/ 826 w 826"/>
              <a:gd name="txB" fmla="*/ 1071 h 107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26" h="1071">
                <a:moveTo>
                  <a:pt x="480" y="745"/>
                </a:moveTo>
                <a:lnTo>
                  <a:pt x="439" y="786"/>
                </a:lnTo>
                <a:lnTo>
                  <a:pt x="398" y="827"/>
                </a:lnTo>
                <a:lnTo>
                  <a:pt x="367" y="857"/>
                </a:lnTo>
                <a:lnTo>
                  <a:pt x="327" y="898"/>
                </a:lnTo>
                <a:lnTo>
                  <a:pt x="286" y="929"/>
                </a:lnTo>
                <a:lnTo>
                  <a:pt x="245" y="949"/>
                </a:lnTo>
                <a:lnTo>
                  <a:pt x="174" y="1000"/>
                </a:lnTo>
                <a:lnTo>
                  <a:pt x="133" y="1031"/>
                </a:lnTo>
                <a:lnTo>
                  <a:pt x="102" y="1041"/>
                </a:lnTo>
                <a:lnTo>
                  <a:pt x="82" y="1061"/>
                </a:lnTo>
                <a:lnTo>
                  <a:pt x="51" y="1061"/>
                </a:lnTo>
                <a:lnTo>
                  <a:pt x="41" y="1071"/>
                </a:lnTo>
                <a:lnTo>
                  <a:pt x="21" y="1071"/>
                </a:lnTo>
                <a:lnTo>
                  <a:pt x="11" y="1071"/>
                </a:lnTo>
                <a:lnTo>
                  <a:pt x="0" y="1061"/>
                </a:lnTo>
                <a:lnTo>
                  <a:pt x="11" y="1051"/>
                </a:lnTo>
                <a:lnTo>
                  <a:pt x="21" y="1041"/>
                </a:lnTo>
                <a:lnTo>
                  <a:pt x="31" y="1020"/>
                </a:lnTo>
                <a:lnTo>
                  <a:pt x="51" y="1000"/>
                </a:lnTo>
                <a:lnTo>
                  <a:pt x="72" y="980"/>
                </a:lnTo>
                <a:lnTo>
                  <a:pt x="102" y="949"/>
                </a:lnTo>
                <a:lnTo>
                  <a:pt x="133" y="918"/>
                </a:lnTo>
                <a:lnTo>
                  <a:pt x="214" y="847"/>
                </a:lnTo>
                <a:lnTo>
                  <a:pt x="276" y="776"/>
                </a:lnTo>
                <a:lnTo>
                  <a:pt x="347" y="704"/>
                </a:lnTo>
                <a:lnTo>
                  <a:pt x="418" y="612"/>
                </a:lnTo>
                <a:lnTo>
                  <a:pt x="459" y="572"/>
                </a:lnTo>
                <a:lnTo>
                  <a:pt x="500" y="510"/>
                </a:lnTo>
                <a:lnTo>
                  <a:pt x="541" y="449"/>
                </a:lnTo>
                <a:lnTo>
                  <a:pt x="592" y="378"/>
                </a:lnTo>
                <a:lnTo>
                  <a:pt x="633" y="296"/>
                </a:lnTo>
                <a:lnTo>
                  <a:pt x="663" y="245"/>
                </a:lnTo>
                <a:lnTo>
                  <a:pt x="684" y="204"/>
                </a:lnTo>
                <a:lnTo>
                  <a:pt x="704" y="153"/>
                </a:lnTo>
                <a:lnTo>
                  <a:pt x="735" y="102"/>
                </a:lnTo>
                <a:lnTo>
                  <a:pt x="755" y="51"/>
                </a:lnTo>
                <a:lnTo>
                  <a:pt x="785" y="0"/>
                </a:lnTo>
                <a:lnTo>
                  <a:pt x="826" y="245"/>
                </a:lnTo>
                <a:lnTo>
                  <a:pt x="785" y="327"/>
                </a:lnTo>
                <a:lnTo>
                  <a:pt x="745" y="398"/>
                </a:lnTo>
                <a:lnTo>
                  <a:pt x="694" y="470"/>
                </a:lnTo>
                <a:lnTo>
                  <a:pt x="653" y="531"/>
                </a:lnTo>
                <a:lnTo>
                  <a:pt x="602" y="592"/>
                </a:lnTo>
                <a:lnTo>
                  <a:pt x="561" y="653"/>
                </a:lnTo>
                <a:lnTo>
                  <a:pt x="520" y="704"/>
                </a:lnTo>
                <a:lnTo>
                  <a:pt x="480" y="745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85" name="Freeform 85"/>
          <p:cNvSpPr/>
          <p:nvPr/>
        </p:nvSpPr>
        <p:spPr>
          <a:xfrm>
            <a:off x="8822267" y="2396067"/>
            <a:ext cx="283633" cy="922867"/>
          </a:xfrm>
          <a:custGeom>
            <a:avLst/>
            <a:gdLst>
              <a:gd name="txL" fmla="*/ 0 w 337"/>
              <a:gd name="txT" fmla="*/ 0 h 1091"/>
              <a:gd name="txR" fmla="*/ 337 w 337"/>
              <a:gd name="txB" fmla="*/ 1091 h 1091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337" h="1091">
                <a:moveTo>
                  <a:pt x="0" y="20"/>
                </a:moveTo>
                <a:lnTo>
                  <a:pt x="11" y="10"/>
                </a:lnTo>
                <a:lnTo>
                  <a:pt x="21" y="10"/>
                </a:lnTo>
                <a:lnTo>
                  <a:pt x="41" y="0"/>
                </a:lnTo>
                <a:lnTo>
                  <a:pt x="62" y="0"/>
                </a:lnTo>
                <a:lnTo>
                  <a:pt x="82" y="10"/>
                </a:lnTo>
                <a:lnTo>
                  <a:pt x="113" y="10"/>
                </a:lnTo>
                <a:lnTo>
                  <a:pt x="153" y="20"/>
                </a:lnTo>
                <a:lnTo>
                  <a:pt x="194" y="30"/>
                </a:lnTo>
                <a:lnTo>
                  <a:pt x="204" y="122"/>
                </a:lnTo>
                <a:lnTo>
                  <a:pt x="214" y="204"/>
                </a:lnTo>
                <a:lnTo>
                  <a:pt x="225" y="285"/>
                </a:lnTo>
                <a:lnTo>
                  <a:pt x="235" y="357"/>
                </a:lnTo>
                <a:lnTo>
                  <a:pt x="255" y="428"/>
                </a:lnTo>
                <a:lnTo>
                  <a:pt x="265" y="489"/>
                </a:lnTo>
                <a:lnTo>
                  <a:pt x="276" y="561"/>
                </a:lnTo>
                <a:lnTo>
                  <a:pt x="286" y="612"/>
                </a:lnTo>
                <a:lnTo>
                  <a:pt x="296" y="673"/>
                </a:lnTo>
                <a:lnTo>
                  <a:pt x="306" y="734"/>
                </a:lnTo>
                <a:lnTo>
                  <a:pt x="316" y="785"/>
                </a:lnTo>
                <a:lnTo>
                  <a:pt x="327" y="826"/>
                </a:lnTo>
                <a:lnTo>
                  <a:pt x="327" y="867"/>
                </a:lnTo>
                <a:lnTo>
                  <a:pt x="327" y="908"/>
                </a:lnTo>
                <a:lnTo>
                  <a:pt x="337" y="938"/>
                </a:lnTo>
                <a:lnTo>
                  <a:pt x="337" y="969"/>
                </a:lnTo>
                <a:lnTo>
                  <a:pt x="337" y="989"/>
                </a:lnTo>
                <a:lnTo>
                  <a:pt x="327" y="1010"/>
                </a:lnTo>
                <a:lnTo>
                  <a:pt x="327" y="1030"/>
                </a:lnTo>
                <a:lnTo>
                  <a:pt x="327" y="1040"/>
                </a:lnTo>
                <a:lnTo>
                  <a:pt x="327" y="1061"/>
                </a:lnTo>
                <a:lnTo>
                  <a:pt x="316" y="1071"/>
                </a:lnTo>
                <a:lnTo>
                  <a:pt x="316" y="1081"/>
                </a:lnTo>
                <a:lnTo>
                  <a:pt x="306" y="1081"/>
                </a:lnTo>
                <a:lnTo>
                  <a:pt x="296" y="1091"/>
                </a:lnTo>
                <a:lnTo>
                  <a:pt x="296" y="1081"/>
                </a:lnTo>
                <a:lnTo>
                  <a:pt x="286" y="1081"/>
                </a:lnTo>
                <a:lnTo>
                  <a:pt x="276" y="1071"/>
                </a:lnTo>
                <a:lnTo>
                  <a:pt x="276" y="1061"/>
                </a:lnTo>
                <a:lnTo>
                  <a:pt x="265" y="1040"/>
                </a:lnTo>
                <a:lnTo>
                  <a:pt x="255" y="1020"/>
                </a:lnTo>
                <a:lnTo>
                  <a:pt x="235" y="969"/>
                </a:lnTo>
                <a:lnTo>
                  <a:pt x="225" y="908"/>
                </a:lnTo>
                <a:lnTo>
                  <a:pt x="214" y="846"/>
                </a:lnTo>
                <a:lnTo>
                  <a:pt x="204" y="806"/>
                </a:lnTo>
                <a:lnTo>
                  <a:pt x="204" y="775"/>
                </a:lnTo>
                <a:lnTo>
                  <a:pt x="184" y="693"/>
                </a:lnTo>
                <a:lnTo>
                  <a:pt x="164" y="612"/>
                </a:lnTo>
                <a:lnTo>
                  <a:pt x="143" y="520"/>
                </a:lnTo>
                <a:lnTo>
                  <a:pt x="123" y="418"/>
                </a:lnTo>
                <a:lnTo>
                  <a:pt x="113" y="377"/>
                </a:lnTo>
                <a:lnTo>
                  <a:pt x="102" y="336"/>
                </a:lnTo>
                <a:lnTo>
                  <a:pt x="92" y="296"/>
                </a:lnTo>
                <a:lnTo>
                  <a:pt x="82" y="255"/>
                </a:lnTo>
                <a:lnTo>
                  <a:pt x="72" y="224"/>
                </a:lnTo>
                <a:lnTo>
                  <a:pt x="62" y="194"/>
                </a:lnTo>
                <a:lnTo>
                  <a:pt x="51" y="163"/>
                </a:lnTo>
                <a:lnTo>
                  <a:pt x="31" y="143"/>
                </a:lnTo>
                <a:lnTo>
                  <a:pt x="11" y="102"/>
                </a:lnTo>
                <a:lnTo>
                  <a:pt x="0" y="71"/>
                </a:lnTo>
                <a:lnTo>
                  <a:pt x="0" y="41"/>
                </a:lnTo>
                <a:lnTo>
                  <a:pt x="0" y="2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86" name="Freeform 86"/>
          <p:cNvSpPr/>
          <p:nvPr/>
        </p:nvSpPr>
        <p:spPr>
          <a:xfrm>
            <a:off x="8906933" y="2256367"/>
            <a:ext cx="1115484" cy="967317"/>
          </a:xfrm>
          <a:custGeom>
            <a:avLst/>
            <a:gdLst>
              <a:gd name="txL" fmla="*/ 0 w 1316"/>
              <a:gd name="txT" fmla="*/ 0 h 1143"/>
              <a:gd name="txR" fmla="*/ 1316 w 1316"/>
              <a:gd name="txB" fmla="*/ 1143 h 11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316" h="1143">
                <a:moveTo>
                  <a:pt x="0" y="184"/>
                </a:moveTo>
                <a:lnTo>
                  <a:pt x="51" y="184"/>
                </a:lnTo>
                <a:lnTo>
                  <a:pt x="112" y="184"/>
                </a:lnTo>
                <a:lnTo>
                  <a:pt x="184" y="174"/>
                </a:lnTo>
                <a:lnTo>
                  <a:pt x="245" y="164"/>
                </a:lnTo>
                <a:lnTo>
                  <a:pt x="327" y="164"/>
                </a:lnTo>
                <a:lnTo>
                  <a:pt x="398" y="143"/>
                </a:lnTo>
                <a:lnTo>
                  <a:pt x="480" y="133"/>
                </a:lnTo>
                <a:lnTo>
                  <a:pt x="571" y="123"/>
                </a:lnTo>
                <a:lnTo>
                  <a:pt x="612" y="113"/>
                </a:lnTo>
                <a:lnTo>
                  <a:pt x="653" y="102"/>
                </a:lnTo>
                <a:lnTo>
                  <a:pt x="694" y="102"/>
                </a:lnTo>
                <a:lnTo>
                  <a:pt x="724" y="92"/>
                </a:lnTo>
                <a:lnTo>
                  <a:pt x="755" y="82"/>
                </a:lnTo>
                <a:lnTo>
                  <a:pt x="785" y="82"/>
                </a:lnTo>
                <a:lnTo>
                  <a:pt x="816" y="72"/>
                </a:lnTo>
                <a:lnTo>
                  <a:pt x="847" y="62"/>
                </a:lnTo>
                <a:lnTo>
                  <a:pt x="867" y="62"/>
                </a:lnTo>
                <a:lnTo>
                  <a:pt x="887" y="51"/>
                </a:lnTo>
                <a:lnTo>
                  <a:pt x="908" y="51"/>
                </a:lnTo>
                <a:lnTo>
                  <a:pt x="928" y="41"/>
                </a:lnTo>
                <a:lnTo>
                  <a:pt x="938" y="41"/>
                </a:lnTo>
                <a:lnTo>
                  <a:pt x="949" y="41"/>
                </a:lnTo>
                <a:lnTo>
                  <a:pt x="959" y="31"/>
                </a:lnTo>
                <a:lnTo>
                  <a:pt x="969" y="31"/>
                </a:lnTo>
                <a:lnTo>
                  <a:pt x="979" y="21"/>
                </a:lnTo>
                <a:lnTo>
                  <a:pt x="1000" y="11"/>
                </a:lnTo>
                <a:lnTo>
                  <a:pt x="1020" y="11"/>
                </a:lnTo>
                <a:lnTo>
                  <a:pt x="1030" y="0"/>
                </a:lnTo>
                <a:lnTo>
                  <a:pt x="1040" y="11"/>
                </a:lnTo>
                <a:lnTo>
                  <a:pt x="1051" y="21"/>
                </a:lnTo>
                <a:lnTo>
                  <a:pt x="1061" y="31"/>
                </a:lnTo>
                <a:lnTo>
                  <a:pt x="1081" y="41"/>
                </a:lnTo>
                <a:lnTo>
                  <a:pt x="1102" y="62"/>
                </a:lnTo>
                <a:lnTo>
                  <a:pt x="1132" y="82"/>
                </a:lnTo>
                <a:lnTo>
                  <a:pt x="1153" y="102"/>
                </a:lnTo>
                <a:lnTo>
                  <a:pt x="1183" y="123"/>
                </a:lnTo>
                <a:lnTo>
                  <a:pt x="1214" y="143"/>
                </a:lnTo>
                <a:lnTo>
                  <a:pt x="1244" y="164"/>
                </a:lnTo>
                <a:lnTo>
                  <a:pt x="1265" y="184"/>
                </a:lnTo>
                <a:lnTo>
                  <a:pt x="1285" y="205"/>
                </a:lnTo>
                <a:lnTo>
                  <a:pt x="1295" y="225"/>
                </a:lnTo>
                <a:lnTo>
                  <a:pt x="1305" y="235"/>
                </a:lnTo>
                <a:lnTo>
                  <a:pt x="1316" y="245"/>
                </a:lnTo>
                <a:lnTo>
                  <a:pt x="1316" y="256"/>
                </a:lnTo>
                <a:lnTo>
                  <a:pt x="1316" y="266"/>
                </a:lnTo>
                <a:lnTo>
                  <a:pt x="1305" y="286"/>
                </a:lnTo>
                <a:lnTo>
                  <a:pt x="1295" y="307"/>
                </a:lnTo>
                <a:lnTo>
                  <a:pt x="1275" y="317"/>
                </a:lnTo>
                <a:lnTo>
                  <a:pt x="1265" y="317"/>
                </a:lnTo>
                <a:lnTo>
                  <a:pt x="1265" y="327"/>
                </a:lnTo>
                <a:lnTo>
                  <a:pt x="1254" y="347"/>
                </a:lnTo>
                <a:lnTo>
                  <a:pt x="1244" y="358"/>
                </a:lnTo>
                <a:lnTo>
                  <a:pt x="1234" y="378"/>
                </a:lnTo>
                <a:lnTo>
                  <a:pt x="1224" y="398"/>
                </a:lnTo>
                <a:lnTo>
                  <a:pt x="1224" y="419"/>
                </a:lnTo>
                <a:lnTo>
                  <a:pt x="1214" y="439"/>
                </a:lnTo>
                <a:lnTo>
                  <a:pt x="1204" y="470"/>
                </a:lnTo>
                <a:lnTo>
                  <a:pt x="1193" y="500"/>
                </a:lnTo>
                <a:lnTo>
                  <a:pt x="1183" y="541"/>
                </a:lnTo>
                <a:lnTo>
                  <a:pt x="1163" y="572"/>
                </a:lnTo>
                <a:lnTo>
                  <a:pt x="1153" y="613"/>
                </a:lnTo>
                <a:lnTo>
                  <a:pt x="1142" y="664"/>
                </a:lnTo>
                <a:lnTo>
                  <a:pt x="1132" y="704"/>
                </a:lnTo>
                <a:lnTo>
                  <a:pt x="1122" y="755"/>
                </a:lnTo>
                <a:lnTo>
                  <a:pt x="1112" y="806"/>
                </a:lnTo>
                <a:lnTo>
                  <a:pt x="1102" y="847"/>
                </a:lnTo>
                <a:lnTo>
                  <a:pt x="1081" y="888"/>
                </a:lnTo>
                <a:lnTo>
                  <a:pt x="1071" y="929"/>
                </a:lnTo>
                <a:lnTo>
                  <a:pt x="1061" y="970"/>
                </a:lnTo>
                <a:lnTo>
                  <a:pt x="1051" y="1000"/>
                </a:lnTo>
                <a:lnTo>
                  <a:pt x="1040" y="1031"/>
                </a:lnTo>
                <a:lnTo>
                  <a:pt x="1030" y="1051"/>
                </a:lnTo>
                <a:lnTo>
                  <a:pt x="1020" y="1082"/>
                </a:lnTo>
                <a:lnTo>
                  <a:pt x="1010" y="1102"/>
                </a:lnTo>
                <a:lnTo>
                  <a:pt x="1000" y="1113"/>
                </a:lnTo>
                <a:lnTo>
                  <a:pt x="1000" y="1123"/>
                </a:lnTo>
                <a:lnTo>
                  <a:pt x="989" y="1133"/>
                </a:lnTo>
                <a:lnTo>
                  <a:pt x="979" y="1143"/>
                </a:lnTo>
                <a:lnTo>
                  <a:pt x="969" y="1143"/>
                </a:lnTo>
                <a:lnTo>
                  <a:pt x="949" y="1143"/>
                </a:lnTo>
                <a:lnTo>
                  <a:pt x="938" y="1143"/>
                </a:lnTo>
                <a:lnTo>
                  <a:pt x="928" y="1133"/>
                </a:lnTo>
                <a:lnTo>
                  <a:pt x="928" y="1123"/>
                </a:lnTo>
                <a:lnTo>
                  <a:pt x="918" y="1113"/>
                </a:lnTo>
                <a:lnTo>
                  <a:pt x="918" y="1092"/>
                </a:lnTo>
                <a:lnTo>
                  <a:pt x="918" y="1072"/>
                </a:lnTo>
                <a:lnTo>
                  <a:pt x="918" y="1051"/>
                </a:lnTo>
                <a:lnTo>
                  <a:pt x="928" y="1041"/>
                </a:lnTo>
                <a:lnTo>
                  <a:pt x="928" y="1031"/>
                </a:lnTo>
                <a:lnTo>
                  <a:pt x="928" y="1010"/>
                </a:lnTo>
                <a:lnTo>
                  <a:pt x="938" y="990"/>
                </a:lnTo>
                <a:lnTo>
                  <a:pt x="938" y="970"/>
                </a:lnTo>
                <a:lnTo>
                  <a:pt x="938" y="949"/>
                </a:lnTo>
                <a:lnTo>
                  <a:pt x="949" y="929"/>
                </a:lnTo>
                <a:lnTo>
                  <a:pt x="949" y="898"/>
                </a:lnTo>
                <a:lnTo>
                  <a:pt x="959" y="868"/>
                </a:lnTo>
                <a:lnTo>
                  <a:pt x="959" y="837"/>
                </a:lnTo>
                <a:lnTo>
                  <a:pt x="969" y="806"/>
                </a:lnTo>
                <a:lnTo>
                  <a:pt x="969" y="766"/>
                </a:lnTo>
                <a:lnTo>
                  <a:pt x="979" y="725"/>
                </a:lnTo>
                <a:lnTo>
                  <a:pt x="989" y="684"/>
                </a:lnTo>
                <a:lnTo>
                  <a:pt x="989" y="643"/>
                </a:lnTo>
                <a:lnTo>
                  <a:pt x="1000" y="602"/>
                </a:lnTo>
                <a:lnTo>
                  <a:pt x="1010" y="551"/>
                </a:lnTo>
                <a:lnTo>
                  <a:pt x="1010" y="511"/>
                </a:lnTo>
                <a:lnTo>
                  <a:pt x="1020" y="470"/>
                </a:lnTo>
                <a:lnTo>
                  <a:pt x="1020" y="439"/>
                </a:lnTo>
                <a:lnTo>
                  <a:pt x="1020" y="409"/>
                </a:lnTo>
                <a:lnTo>
                  <a:pt x="1030" y="368"/>
                </a:lnTo>
                <a:lnTo>
                  <a:pt x="1030" y="347"/>
                </a:lnTo>
                <a:lnTo>
                  <a:pt x="1030" y="317"/>
                </a:lnTo>
                <a:lnTo>
                  <a:pt x="1030" y="296"/>
                </a:lnTo>
                <a:lnTo>
                  <a:pt x="1030" y="276"/>
                </a:lnTo>
                <a:lnTo>
                  <a:pt x="1030" y="256"/>
                </a:lnTo>
                <a:lnTo>
                  <a:pt x="1030" y="245"/>
                </a:lnTo>
                <a:lnTo>
                  <a:pt x="1030" y="235"/>
                </a:lnTo>
                <a:lnTo>
                  <a:pt x="1030" y="225"/>
                </a:lnTo>
                <a:lnTo>
                  <a:pt x="1030" y="215"/>
                </a:lnTo>
                <a:lnTo>
                  <a:pt x="1020" y="215"/>
                </a:lnTo>
                <a:lnTo>
                  <a:pt x="969" y="194"/>
                </a:lnTo>
                <a:lnTo>
                  <a:pt x="938" y="184"/>
                </a:lnTo>
                <a:lnTo>
                  <a:pt x="908" y="174"/>
                </a:lnTo>
                <a:lnTo>
                  <a:pt x="898" y="174"/>
                </a:lnTo>
                <a:lnTo>
                  <a:pt x="887" y="174"/>
                </a:lnTo>
                <a:lnTo>
                  <a:pt x="857" y="174"/>
                </a:lnTo>
                <a:lnTo>
                  <a:pt x="826" y="184"/>
                </a:lnTo>
                <a:lnTo>
                  <a:pt x="796" y="184"/>
                </a:lnTo>
                <a:lnTo>
                  <a:pt x="755" y="194"/>
                </a:lnTo>
                <a:lnTo>
                  <a:pt x="704" y="194"/>
                </a:lnTo>
                <a:lnTo>
                  <a:pt x="653" y="205"/>
                </a:lnTo>
                <a:lnTo>
                  <a:pt x="592" y="215"/>
                </a:lnTo>
                <a:lnTo>
                  <a:pt x="520" y="225"/>
                </a:lnTo>
                <a:lnTo>
                  <a:pt x="449" y="235"/>
                </a:lnTo>
                <a:lnTo>
                  <a:pt x="367" y="245"/>
                </a:lnTo>
                <a:lnTo>
                  <a:pt x="286" y="256"/>
                </a:lnTo>
                <a:lnTo>
                  <a:pt x="194" y="266"/>
                </a:lnTo>
                <a:lnTo>
                  <a:pt x="102" y="286"/>
                </a:lnTo>
                <a:lnTo>
                  <a:pt x="0" y="307"/>
                </a:lnTo>
                <a:lnTo>
                  <a:pt x="0" y="18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87" name="Freeform 87"/>
          <p:cNvSpPr/>
          <p:nvPr/>
        </p:nvSpPr>
        <p:spPr>
          <a:xfrm>
            <a:off x="9158817" y="2688167"/>
            <a:ext cx="518583" cy="173567"/>
          </a:xfrm>
          <a:custGeom>
            <a:avLst/>
            <a:gdLst>
              <a:gd name="txL" fmla="*/ 0 w 612"/>
              <a:gd name="txT" fmla="*/ 0 h 204"/>
              <a:gd name="txR" fmla="*/ 612 w 612"/>
              <a:gd name="txB" fmla="*/ 204 h 2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12" h="204">
                <a:moveTo>
                  <a:pt x="51" y="193"/>
                </a:moveTo>
                <a:lnTo>
                  <a:pt x="31" y="183"/>
                </a:lnTo>
                <a:lnTo>
                  <a:pt x="20" y="163"/>
                </a:lnTo>
                <a:lnTo>
                  <a:pt x="0" y="153"/>
                </a:lnTo>
                <a:lnTo>
                  <a:pt x="0" y="142"/>
                </a:lnTo>
                <a:lnTo>
                  <a:pt x="0" y="132"/>
                </a:lnTo>
                <a:lnTo>
                  <a:pt x="10" y="122"/>
                </a:lnTo>
                <a:lnTo>
                  <a:pt x="20" y="122"/>
                </a:lnTo>
                <a:lnTo>
                  <a:pt x="31" y="112"/>
                </a:lnTo>
                <a:lnTo>
                  <a:pt x="41" y="112"/>
                </a:lnTo>
                <a:lnTo>
                  <a:pt x="61" y="112"/>
                </a:lnTo>
                <a:lnTo>
                  <a:pt x="82" y="102"/>
                </a:lnTo>
                <a:lnTo>
                  <a:pt x="92" y="102"/>
                </a:lnTo>
                <a:lnTo>
                  <a:pt x="112" y="102"/>
                </a:lnTo>
                <a:lnTo>
                  <a:pt x="143" y="91"/>
                </a:lnTo>
                <a:lnTo>
                  <a:pt x="163" y="91"/>
                </a:lnTo>
                <a:lnTo>
                  <a:pt x="194" y="81"/>
                </a:lnTo>
                <a:lnTo>
                  <a:pt x="235" y="71"/>
                </a:lnTo>
                <a:lnTo>
                  <a:pt x="265" y="61"/>
                </a:lnTo>
                <a:lnTo>
                  <a:pt x="306" y="51"/>
                </a:lnTo>
                <a:lnTo>
                  <a:pt x="347" y="40"/>
                </a:lnTo>
                <a:lnTo>
                  <a:pt x="377" y="30"/>
                </a:lnTo>
                <a:lnTo>
                  <a:pt x="418" y="20"/>
                </a:lnTo>
                <a:lnTo>
                  <a:pt x="438" y="10"/>
                </a:lnTo>
                <a:lnTo>
                  <a:pt x="459" y="0"/>
                </a:lnTo>
                <a:lnTo>
                  <a:pt x="479" y="0"/>
                </a:lnTo>
                <a:lnTo>
                  <a:pt x="500" y="0"/>
                </a:lnTo>
                <a:lnTo>
                  <a:pt x="510" y="0"/>
                </a:lnTo>
                <a:lnTo>
                  <a:pt x="520" y="0"/>
                </a:lnTo>
                <a:lnTo>
                  <a:pt x="530" y="10"/>
                </a:lnTo>
                <a:lnTo>
                  <a:pt x="551" y="10"/>
                </a:lnTo>
                <a:lnTo>
                  <a:pt x="571" y="20"/>
                </a:lnTo>
                <a:lnTo>
                  <a:pt x="591" y="40"/>
                </a:lnTo>
                <a:lnTo>
                  <a:pt x="602" y="51"/>
                </a:lnTo>
                <a:lnTo>
                  <a:pt x="612" y="61"/>
                </a:lnTo>
                <a:lnTo>
                  <a:pt x="612" y="71"/>
                </a:lnTo>
                <a:lnTo>
                  <a:pt x="612" y="81"/>
                </a:lnTo>
                <a:lnTo>
                  <a:pt x="612" y="91"/>
                </a:lnTo>
                <a:lnTo>
                  <a:pt x="602" y="102"/>
                </a:lnTo>
                <a:lnTo>
                  <a:pt x="591" y="102"/>
                </a:lnTo>
                <a:lnTo>
                  <a:pt x="581" y="112"/>
                </a:lnTo>
                <a:lnTo>
                  <a:pt x="561" y="122"/>
                </a:lnTo>
                <a:lnTo>
                  <a:pt x="551" y="122"/>
                </a:lnTo>
                <a:lnTo>
                  <a:pt x="530" y="132"/>
                </a:lnTo>
                <a:lnTo>
                  <a:pt x="510" y="132"/>
                </a:lnTo>
                <a:lnTo>
                  <a:pt x="479" y="142"/>
                </a:lnTo>
                <a:lnTo>
                  <a:pt x="449" y="142"/>
                </a:lnTo>
                <a:lnTo>
                  <a:pt x="428" y="153"/>
                </a:lnTo>
                <a:lnTo>
                  <a:pt x="357" y="163"/>
                </a:lnTo>
                <a:lnTo>
                  <a:pt x="286" y="183"/>
                </a:lnTo>
                <a:lnTo>
                  <a:pt x="245" y="183"/>
                </a:lnTo>
                <a:lnTo>
                  <a:pt x="214" y="193"/>
                </a:lnTo>
                <a:lnTo>
                  <a:pt x="173" y="204"/>
                </a:lnTo>
                <a:lnTo>
                  <a:pt x="143" y="204"/>
                </a:lnTo>
                <a:lnTo>
                  <a:pt x="122" y="204"/>
                </a:lnTo>
                <a:lnTo>
                  <a:pt x="92" y="204"/>
                </a:lnTo>
                <a:lnTo>
                  <a:pt x="71" y="193"/>
                </a:lnTo>
                <a:lnTo>
                  <a:pt x="51" y="19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89" name="Freeform 89"/>
          <p:cNvSpPr/>
          <p:nvPr/>
        </p:nvSpPr>
        <p:spPr>
          <a:xfrm>
            <a:off x="9080500" y="3103033"/>
            <a:ext cx="647700" cy="148167"/>
          </a:xfrm>
          <a:custGeom>
            <a:avLst/>
            <a:gdLst>
              <a:gd name="txL" fmla="*/ 0 w 765"/>
              <a:gd name="txT" fmla="*/ 0 h 174"/>
              <a:gd name="txR" fmla="*/ 765 w 765"/>
              <a:gd name="txB" fmla="*/ 174 h 17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65" h="174">
                <a:moveTo>
                  <a:pt x="765" y="102"/>
                </a:moveTo>
                <a:lnTo>
                  <a:pt x="663" y="102"/>
                </a:lnTo>
                <a:lnTo>
                  <a:pt x="561" y="113"/>
                </a:lnTo>
                <a:lnTo>
                  <a:pt x="449" y="123"/>
                </a:lnTo>
                <a:lnTo>
                  <a:pt x="337" y="133"/>
                </a:lnTo>
                <a:lnTo>
                  <a:pt x="276" y="143"/>
                </a:lnTo>
                <a:lnTo>
                  <a:pt x="225" y="143"/>
                </a:lnTo>
                <a:lnTo>
                  <a:pt x="174" y="153"/>
                </a:lnTo>
                <a:lnTo>
                  <a:pt x="133" y="164"/>
                </a:lnTo>
                <a:lnTo>
                  <a:pt x="92" y="164"/>
                </a:lnTo>
                <a:lnTo>
                  <a:pt x="51" y="164"/>
                </a:lnTo>
                <a:lnTo>
                  <a:pt x="31" y="164"/>
                </a:lnTo>
                <a:lnTo>
                  <a:pt x="0" y="174"/>
                </a:lnTo>
                <a:lnTo>
                  <a:pt x="0" y="61"/>
                </a:lnTo>
                <a:lnTo>
                  <a:pt x="31" y="61"/>
                </a:lnTo>
                <a:lnTo>
                  <a:pt x="51" y="61"/>
                </a:lnTo>
                <a:lnTo>
                  <a:pt x="82" y="61"/>
                </a:lnTo>
                <a:lnTo>
                  <a:pt x="112" y="51"/>
                </a:lnTo>
                <a:lnTo>
                  <a:pt x="143" y="51"/>
                </a:lnTo>
                <a:lnTo>
                  <a:pt x="184" y="41"/>
                </a:lnTo>
                <a:lnTo>
                  <a:pt x="225" y="41"/>
                </a:lnTo>
                <a:lnTo>
                  <a:pt x="265" y="31"/>
                </a:lnTo>
                <a:lnTo>
                  <a:pt x="316" y="21"/>
                </a:lnTo>
                <a:lnTo>
                  <a:pt x="367" y="21"/>
                </a:lnTo>
                <a:lnTo>
                  <a:pt x="418" y="10"/>
                </a:lnTo>
                <a:lnTo>
                  <a:pt x="479" y="10"/>
                </a:lnTo>
                <a:lnTo>
                  <a:pt x="551" y="10"/>
                </a:lnTo>
                <a:lnTo>
                  <a:pt x="612" y="0"/>
                </a:lnTo>
                <a:lnTo>
                  <a:pt x="683" y="0"/>
                </a:lnTo>
                <a:lnTo>
                  <a:pt x="765" y="0"/>
                </a:lnTo>
                <a:lnTo>
                  <a:pt x="765" y="10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88" name="Freeform 88"/>
          <p:cNvSpPr/>
          <p:nvPr/>
        </p:nvSpPr>
        <p:spPr>
          <a:xfrm>
            <a:off x="9287933" y="2396067"/>
            <a:ext cx="146051" cy="1536700"/>
          </a:xfrm>
          <a:custGeom>
            <a:avLst/>
            <a:gdLst>
              <a:gd name="txL" fmla="*/ 0 w 173"/>
              <a:gd name="txT" fmla="*/ 0 h 1816"/>
              <a:gd name="txR" fmla="*/ 173 w 173"/>
              <a:gd name="txB" fmla="*/ 1816 h 1816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173" h="1816">
                <a:moveTo>
                  <a:pt x="0" y="0"/>
                </a:moveTo>
                <a:lnTo>
                  <a:pt x="173" y="0"/>
                </a:lnTo>
                <a:lnTo>
                  <a:pt x="173" y="71"/>
                </a:lnTo>
                <a:lnTo>
                  <a:pt x="173" y="132"/>
                </a:lnTo>
                <a:lnTo>
                  <a:pt x="173" y="204"/>
                </a:lnTo>
                <a:lnTo>
                  <a:pt x="173" y="265"/>
                </a:lnTo>
                <a:lnTo>
                  <a:pt x="173" y="326"/>
                </a:lnTo>
                <a:lnTo>
                  <a:pt x="173" y="387"/>
                </a:lnTo>
                <a:lnTo>
                  <a:pt x="173" y="438"/>
                </a:lnTo>
                <a:lnTo>
                  <a:pt x="173" y="489"/>
                </a:lnTo>
                <a:lnTo>
                  <a:pt x="173" y="540"/>
                </a:lnTo>
                <a:lnTo>
                  <a:pt x="173" y="591"/>
                </a:lnTo>
                <a:lnTo>
                  <a:pt x="173" y="632"/>
                </a:lnTo>
                <a:lnTo>
                  <a:pt x="173" y="683"/>
                </a:lnTo>
                <a:lnTo>
                  <a:pt x="173" y="714"/>
                </a:lnTo>
                <a:lnTo>
                  <a:pt x="173" y="755"/>
                </a:lnTo>
                <a:lnTo>
                  <a:pt x="173" y="795"/>
                </a:lnTo>
                <a:lnTo>
                  <a:pt x="173" y="826"/>
                </a:lnTo>
                <a:lnTo>
                  <a:pt x="173" y="857"/>
                </a:lnTo>
                <a:lnTo>
                  <a:pt x="173" y="897"/>
                </a:lnTo>
                <a:lnTo>
                  <a:pt x="173" y="938"/>
                </a:lnTo>
                <a:lnTo>
                  <a:pt x="173" y="979"/>
                </a:lnTo>
                <a:lnTo>
                  <a:pt x="173" y="1030"/>
                </a:lnTo>
                <a:lnTo>
                  <a:pt x="163" y="1081"/>
                </a:lnTo>
                <a:lnTo>
                  <a:pt x="163" y="1132"/>
                </a:lnTo>
                <a:lnTo>
                  <a:pt x="163" y="1193"/>
                </a:lnTo>
                <a:lnTo>
                  <a:pt x="163" y="1255"/>
                </a:lnTo>
                <a:lnTo>
                  <a:pt x="163" y="1326"/>
                </a:lnTo>
                <a:lnTo>
                  <a:pt x="163" y="1397"/>
                </a:lnTo>
                <a:lnTo>
                  <a:pt x="163" y="1479"/>
                </a:lnTo>
                <a:lnTo>
                  <a:pt x="163" y="1550"/>
                </a:lnTo>
                <a:lnTo>
                  <a:pt x="163" y="1642"/>
                </a:lnTo>
                <a:lnTo>
                  <a:pt x="153" y="1724"/>
                </a:lnTo>
                <a:lnTo>
                  <a:pt x="153" y="1816"/>
                </a:lnTo>
                <a:lnTo>
                  <a:pt x="41" y="1816"/>
                </a:lnTo>
                <a:lnTo>
                  <a:pt x="41" y="1724"/>
                </a:lnTo>
                <a:lnTo>
                  <a:pt x="41" y="1632"/>
                </a:lnTo>
                <a:lnTo>
                  <a:pt x="41" y="1540"/>
                </a:lnTo>
                <a:lnTo>
                  <a:pt x="41" y="1448"/>
                </a:lnTo>
                <a:lnTo>
                  <a:pt x="41" y="1367"/>
                </a:lnTo>
                <a:lnTo>
                  <a:pt x="41" y="1285"/>
                </a:lnTo>
                <a:lnTo>
                  <a:pt x="41" y="1214"/>
                </a:lnTo>
                <a:lnTo>
                  <a:pt x="41" y="1142"/>
                </a:lnTo>
                <a:lnTo>
                  <a:pt x="41" y="1071"/>
                </a:lnTo>
                <a:lnTo>
                  <a:pt x="41" y="1000"/>
                </a:lnTo>
                <a:lnTo>
                  <a:pt x="41" y="938"/>
                </a:lnTo>
                <a:lnTo>
                  <a:pt x="41" y="887"/>
                </a:lnTo>
                <a:lnTo>
                  <a:pt x="41" y="826"/>
                </a:lnTo>
                <a:lnTo>
                  <a:pt x="41" y="775"/>
                </a:lnTo>
                <a:lnTo>
                  <a:pt x="41" y="724"/>
                </a:lnTo>
                <a:lnTo>
                  <a:pt x="41" y="683"/>
                </a:lnTo>
                <a:lnTo>
                  <a:pt x="41" y="510"/>
                </a:lnTo>
                <a:lnTo>
                  <a:pt x="31" y="347"/>
                </a:lnTo>
                <a:lnTo>
                  <a:pt x="20" y="17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90" name="Freeform 90"/>
          <p:cNvSpPr/>
          <p:nvPr/>
        </p:nvSpPr>
        <p:spPr>
          <a:xfrm>
            <a:off x="9038167" y="3414184"/>
            <a:ext cx="715433" cy="215900"/>
          </a:xfrm>
          <a:custGeom>
            <a:avLst/>
            <a:gdLst>
              <a:gd name="txL" fmla="*/ 0 w 847"/>
              <a:gd name="txT" fmla="*/ 0 h 255"/>
              <a:gd name="txR" fmla="*/ 847 w 847"/>
              <a:gd name="txB" fmla="*/ 255 h 255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847" h="255">
                <a:moveTo>
                  <a:pt x="0" y="163"/>
                </a:moveTo>
                <a:lnTo>
                  <a:pt x="0" y="153"/>
                </a:lnTo>
                <a:lnTo>
                  <a:pt x="10" y="153"/>
                </a:lnTo>
                <a:lnTo>
                  <a:pt x="21" y="142"/>
                </a:lnTo>
                <a:lnTo>
                  <a:pt x="31" y="142"/>
                </a:lnTo>
                <a:lnTo>
                  <a:pt x="51" y="132"/>
                </a:lnTo>
                <a:lnTo>
                  <a:pt x="82" y="122"/>
                </a:lnTo>
                <a:lnTo>
                  <a:pt x="112" y="112"/>
                </a:lnTo>
                <a:lnTo>
                  <a:pt x="143" y="112"/>
                </a:lnTo>
                <a:lnTo>
                  <a:pt x="214" y="102"/>
                </a:lnTo>
                <a:lnTo>
                  <a:pt x="296" y="91"/>
                </a:lnTo>
                <a:lnTo>
                  <a:pt x="367" y="71"/>
                </a:lnTo>
                <a:lnTo>
                  <a:pt x="408" y="61"/>
                </a:lnTo>
                <a:lnTo>
                  <a:pt x="449" y="51"/>
                </a:lnTo>
                <a:lnTo>
                  <a:pt x="490" y="30"/>
                </a:lnTo>
                <a:lnTo>
                  <a:pt x="520" y="20"/>
                </a:lnTo>
                <a:lnTo>
                  <a:pt x="561" y="10"/>
                </a:lnTo>
                <a:lnTo>
                  <a:pt x="581" y="10"/>
                </a:lnTo>
                <a:lnTo>
                  <a:pt x="612" y="0"/>
                </a:lnTo>
                <a:lnTo>
                  <a:pt x="632" y="0"/>
                </a:lnTo>
                <a:lnTo>
                  <a:pt x="643" y="0"/>
                </a:lnTo>
                <a:lnTo>
                  <a:pt x="663" y="0"/>
                </a:lnTo>
                <a:lnTo>
                  <a:pt x="683" y="0"/>
                </a:lnTo>
                <a:lnTo>
                  <a:pt x="714" y="0"/>
                </a:lnTo>
                <a:lnTo>
                  <a:pt x="745" y="20"/>
                </a:lnTo>
                <a:lnTo>
                  <a:pt x="785" y="30"/>
                </a:lnTo>
                <a:lnTo>
                  <a:pt x="806" y="51"/>
                </a:lnTo>
                <a:lnTo>
                  <a:pt x="826" y="71"/>
                </a:lnTo>
                <a:lnTo>
                  <a:pt x="847" y="91"/>
                </a:lnTo>
                <a:lnTo>
                  <a:pt x="847" y="102"/>
                </a:lnTo>
                <a:lnTo>
                  <a:pt x="847" y="112"/>
                </a:lnTo>
                <a:lnTo>
                  <a:pt x="836" y="122"/>
                </a:lnTo>
                <a:lnTo>
                  <a:pt x="826" y="122"/>
                </a:lnTo>
                <a:lnTo>
                  <a:pt x="806" y="132"/>
                </a:lnTo>
                <a:lnTo>
                  <a:pt x="775" y="142"/>
                </a:lnTo>
                <a:lnTo>
                  <a:pt x="745" y="153"/>
                </a:lnTo>
                <a:lnTo>
                  <a:pt x="714" y="153"/>
                </a:lnTo>
                <a:lnTo>
                  <a:pt x="673" y="163"/>
                </a:lnTo>
                <a:lnTo>
                  <a:pt x="581" y="173"/>
                </a:lnTo>
                <a:lnTo>
                  <a:pt x="500" y="193"/>
                </a:lnTo>
                <a:lnTo>
                  <a:pt x="418" y="204"/>
                </a:lnTo>
                <a:lnTo>
                  <a:pt x="337" y="214"/>
                </a:lnTo>
                <a:lnTo>
                  <a:pt x="306" y="224"/>
                </a:lnTo>
                <a:lnTo>
                  <a:pt x="265" y="234"/>
                </a:lnTo>
                <a:lnTo>
                  <a:pt x="235" y="234"/>
                </a:lnTo>
                <a:lnTo>
                  <a:pt x="214" y="244"/>
                </a:lnTo>
                <a:lnTo>
                  <a:pt x="194" y="244"/>
                </a:lnTo>
                <a:lnTo>
                  <a:pt x="174" y="255"/>
                </a:lnTo>
                <a:lnTo>
                  <a:pt x="163" y="255"/>
                </a:lnTo>
                <a:lnTo>
                  <a:pt x="153" y="255"/>
                </a:lnTo>
                <a:lnTo>
                  <a:pt x="143" y="255"/>
                </a:lnTo>
                <a:lnTo>
                  <a:pt x="123" y="244"/>
                </a:lnTo>
                <a:lnTo>
                  <a:pt x="92" y="234"/>
                </a:lnTo>
                <a:lnTo>
                  <a:pt x="61" y="214"/>
                </a:lnTo>
                <a:lnTo>
                  <a:pt x="41" y="204"/>
                </a:lnTo>
                <a:lnTo>
                  <a:pt x="21" y="193"/>
                </a:lnTo>
                <a:lnTo>
                  <a:pt x="0" y="173"/>
                </a:lnTo>
                <a:lnTo>
                  <a:pt x="0" y="16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691" name="Freeform 91"/>
          <p:cNvSpPr/>
          <p:nvPr/>
        </p:nvSpPr>
        <p:spPr>
          <a:xfrm>
            <a:off x="8665633" y="3829051"/>
            <a:ext cx="1460500" cy="224367"/>
          </a:xfrm>
          <a:custGeom>
            <a:avLst/>
            <a:gdLst>
              <a:gd name="txL" fmla="*/ 0 w 1723"/>
              <a:gd name="txT" fmla="*/ 0 h 266"/>
              <a:gd name="txR" fmla="*/ 1723 w 1723"/>
              <a:gd name="txB" fmla="*/ 266 h 26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723" h="266">
                <a:moveTo>
                  <a:pt x="92" y="245"/>
                </a:moveTo>
                <a:lnTo>
                  <a:pt x="61" y="225"/>
                </a:lnTo>
                <a:lnTo>
                  <a:pt x="41" y="194"/>
                </a:lnTo>
                <a:lnTo>
                  <a:pt x="20" y="174"/>
                </a:lnTo>
                <a:lnTo>
                  <a:pt x="0" y="143"/>
                </a:lnTo>
                <a:lnTo>
                  <a:pt x="10" y="143"/>
                </a:lnTo>
                <a:lnTo>
                  <a:pt x="30" y="143"/>
                </a:lnTo>
                <a:lnTo>
                  <a:pt x="61" y="133"/>
                </a:lnTo>
                <a:lnTo>
                  <a:pt x="81" y="133"/>
                </a:lnTo>
                <a:lnTo>
                  <a:pt x="112" y="133"/>
                </a:lnTo>
                <a:lnTo>
                  <a:pt x="153" y="133"/>
                </a:lnTo>
                <a:lnTo>
                  <a:pt x="183" y="123"/>
                </a:lnTo>
                <a:lnTo>
                  <a:pt x="234" y="123"/>
                </a:lnTo>
                <a:lnTo>
                  <a:pt x="275" y="112"/>
                </a:lnTo>
                <a:lnTo>
                  <a:pt x="326" y="112"/>
                </a:lnTo>
                <a:lnTo>
                  <a:pt x="377" y="102"/>
                </a:lnTo>
                <a:lnTo>
                  <a:pt x="428" y="92"/>
                </a:lnTo>
                <a:lnTo>
                  <a:pt x="489" y="92"/>
                </a:lnTo>
                <a:lnTo>
                  <a:pt x="550" y="82"/>
                </a:lnTo>
                <a:lnTo>
                  <a:pt x="622" y="72"/>
                </a:lnTo>
                <a:lnTo>
                  <a:pt x="693" y="61"/>
                </a:lnTo>
                <a:lnTo>
                  <a:pt x="765" y="51"/>
                </a:lnTo>
                <a:lnTo>
                  <a:pt x="826" y="51"/>
                </a:lnTo>
                <a:lnTo>
                  <a:pt x="897" y="41"/>
                </a:lnTo>
                <a:lnTo>
                  <a:pt x="958" y="31"/>
                </a:lnTo>
                <a:lnTo>
                  <a:pt x="1009" y="31"/>
                </a:lnTo>
                <a:lnTo>
                  <a:pt x="1060" y="21"/>
                </a:lnTo>
                <a:lnTo>
                  <a:pt x="1111" y="21"/>
                </a:lnTo>
                <a:lnTo>
                  <a:pt x="1162" y="10"/>
                </a:lnTo>
                <a:lnTo>
                  <a:pt x="1213" y="10"/>
                </a:lnTo>
                <a:lnTo>
                  <a:pt x="1254" y="10"/>
                </a:lnTo>
                <a:lnTo>
                  <a:pt x="1285" y="0"/>
                </a:lnTo>
                <a:lnTo>
                  <a:pt x="1325" y="0"/>
                </a:lnTo>
                <a:lnTo>
                  <a:pt x="1356" y="0"/>
                </a:lnTo>
                <a:lnTo>
                  <a:pt x="1387" y="0"/>
                </a:lnTo>
                <a:lnTo>
                  <a:pt x="1417" y="0"/>
                </a:lnTo>
                <a:lnTo>
                  <a:pt x="1438" y="0"/>
                </a:lnTo>
                <a:lnTo>
                  <a:pt x="1478" y="0"/>
                </a:lnTo>
                <a:lnTo>
                  <a:pt x="1519" y="0"/>
                </a:lnTo>
                <a:lnTo>
                  <a:pt x="1560" y="10"/>
                </a:lnTo>
                <a:lnTo>
                  <a:pt x="1590" y="10"/>
                </a:lnTo>
                <a:lnTo>
                  <a:pt x="1621" y="21"/>
                </a:lnTo>
                <a:lnTo>
                  <a:pt x="1641" y="31"/>
                </a:lnTo>
                <a:lnTo>
                  <a:pt x="1662" y="51"/>
                </a:lnTo>
                <a:lnTo>
                  <a:pt x="1682" y="61"/>
                </a:lnTo>
                <a:lnTo>
                  <a:pt x="1692" y="82"/>
                </a:lnTo>
                <a:lnTo>
                  <a:pt x="1703" y="102"/>
                </a:lnTo>
                <a:lnTo>
                  <a:pt x="1713" y="112"/>
                </a:lnTo>
                <a:lnTo>
                  <a:pt x="1723" y="133"/>
                </a:lnTo>
                <a:lnTo>
                  <a:pt x="1723" y="143"/>
                </a:lnTo>
                <a:lnTo>
                  <a:pt x="1723" y="153"/>
                </a:lnTo>
                <a:lnTo>
                  <a:pt x="1723" y="163"/>
                </a:lnTo>
                <a:lnTo>
                  <a:pt x="1713" y="174"/>
                </a:lnTo>
                <a:lnTo>
                  <a:pt x="1703" y="184"/>
                </a:lnTo>
                <a:lnTo>
                  <a:pt x="1672" y="184"/>
                </a:lnTo>
                <a:lnTo>
                  <a:pt x="1641" y="184"/>
                </a:lnTo>
                <a:lnTo>
                  <a:pt x="1601" y="184"/>
                </a:lnTo>
                <a:lnTo>
                  <a:pt x="1560" y="184"/>
                </a:lnTo>
                <a:lnTo>
                  <a:pt x="1499" y="184"/>
                </a:lnTo>
                <a:lnTo>
                  <a:pt x="1438" y="174"/>
                </a:lnTo>
                <a:lnTo>
                  <a:pt x="1376" y="174"/>
                </a:lnTo>
                <a:lnTo>
                  <a:pt x="1315" y="174"/>
                </a:lnTo>
                <a:lnTo>
                  <a:pt x="1254" y="174"/>
                </a:lnTo>
                <a:lnTo>
                  <a:pt x="1203" y="163"/>
                </a:lnTo>
                <a:lnTo>
                  <a:pt x="1152" y="163"/>
                </a:lnTo>
                <a:lnTo>
                  <a:pt x="1101" y="163"/>
                </a:lnTo>
                <a:lnTo>
                  <a:pt x="1050" y="163"/>
                </a:lnTo>
                <a:lnTo>
                  <a:pt x="1009" y="163"/>
                </a:lnTo>
                <a:lnTo>
                  <a:pt x="928" y="163"/>
                </a:lnTo>
                <a:lnTo>
                  <a:pt x="856" y="163"/>
                </a:lnTo>
                <a:lnTo>
                  <a:pt x="775" y="174"/>
                </a:lnTo>
                <a:lnTo>
                  <a:pt x="703" y="174"/>
                </a:lnTo>
                <a:lnTo>
                  <a:pt x="632" y="194"/>
                </a:lnTo>
                <a:lnTo>
                  <a:pt x="550" y="204"/>
                </a:lnTo>
                <a:lnTo>
                  <a:pt x="479" y="215"/>
                </a:lnTo>
                <a:lnTo>
                  <a:pt x="397" y="235"/>
                </a:lnTo>
                <a:lnTo>
                  <a:pt x="357" y="235"/>
                </a:lnTo>
                <a:lnTo>
                  <a:pt x="316" y="245"/>
                </a:lnTo>
                <a:lnTo>
                  <a:pt x="285" y="255"/>
                </a:lnTo>
                <a:lnTo>
                  <a:pt x="265" y="255"/>
                </a:lnTo>
                <a:lnTo>
                  <a:pt x="245" y="266"/>
                </a:lnTo>
                <a:lnTo>
                  <a:pt x="224" y="266"/>
                </a:lnTo>
                <a:lnTo>
                  <a:pt x="204" y="266"/>
                </a:lnTo>
                <a:lnTo>
                  <a:pt x="194" y="266"/>
                </a:lnTo>
                <a:lnTo>
                  <a:pt x="173" y="266"/>
                </a:lnTo>
                <a:lnTo>
                  <a:pt x="143" y="266"/>
                </a:lnTo>
                <a:lnTo>
                  <a:pt x="122" y="255"/>
                </a:lnTo>
                <a:lnTo>
                  <a:pt x="92" y="245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504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狸</a:t>
            </a:r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猫</a:t>
            </a: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7086600" y="4734984"/>
            <a:ext cx="4165600" cy="173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犭旁上撇与弯钩交叉、下撇在左边，里字中竖是一笔，土字下横要长。</a:t>
            </a:r>
          </a:p>
        </p:txBody>
      </p:sp>
      <p:sp>
        <p:nvSpPr>
          <p:cNvPr id="27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狸</a:t>
            </a:r>
          </a:p>
        </p:txBody>
      </p:sp>
      <p:sp>
        <p:nvSpPr>
          <p:cNvPr id="30" name="矩形 29"/>
          <p:cNvSpPr/>
          <p:nvPr/>
        </p:nvSpPr>
        <p:spPr>
          <a:xfrm>
            <a:off x="3566584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 lí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54617" y="4167717"/>
            <a:ext cx="311996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左右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54617" y="5276851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狐狸   狸子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54617" y="5831417"/>
            <a:ext cx="5865284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一只狸猫飞快地钻进了山洞。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54617" y="4722284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L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44651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7" name="Rectangle 58"/>
          <p:cNvSpPr/>
          <p:nvPr/>
        </p:nvSpPr>
        <p:spPr>
          <a:xfrm>
            <a:off x="8041217" y="1900767"/>
            <a:ext cx="127000" cy="2057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33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31806" name="Freeform 62"/>
          <p:cNvSpPr/>
          <p:nvPr/>
        </p:nvSpPr>
        <p:spPr>
          <a:xfrm>
            <a:off x="8100484" y="2273300"/>
            <a:ext cx="2019300" cy="378884"/>
          </a:xfrm>
          <a:custGeom>
            <a:avLst/>
            <a:gdLst>
              <a:gd name="txL" fmla="*/ 0 w 2386"/>
              <a:gd name="txT" fmla="*/ 0 h 448"/>
              <a:gd name="txR" fmla="*/ 2386 w 2386"/>
              <a:gd name="txB" fmla="*/ 448 h 44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86" h="448">
                <a:moveTo>
                  <a:pt x="959" y="336"/>
                </a:moveTo>
                <a:lnTo>
                  <a:pt x="867" y="346"/>
                </a:lnTo>
                <a:lnTo>
                  <a:pt x="765" y="357"/>
                </a:lnTo>
                <a:lnTo>
                  <a:pt x="714" y="367"/>
                </a:lnTo>
                <a:lnTo>
                  <a:pt x="653" y="377"/>
                </a:lnTo>
                <a:lnTo>
                  <a:pt x="592" y="387"/>
                </a:lnTo>
                <a:lnTo>
                  <a:pt x="530" y="408"/>
                </a:lnTo>
                <a:lnTo>
                  <a:pt x="469" y="418"/>
                </a:lnTo>
                <a:lnTo>
                  <a:pt x="418" y="428"/>
                </a:lnTo>
                <a:lnTo>
                  <a:pt x="367" y="438"/>
                </a:lnTo>
                <a:lnTo>
                  <a:pt x="326" y="438"/>
                </a:lnTo>
                <a:lnTo>
                  <a:pt x="296" y="448"/>
                </a:lnTo>
                <a:lnTo>
                  <a:pt x="265" y="448"/>
                </a:lnTo>
                <a:lnTo>
                  <a:pt x="245" y="448"/>
                </a:lnTo>
                <a:lnTo>
                  <a:pt x="225" y="438"/>
                </a:lnTo>
                <a:lnTo>
                  <a:pt x="214" y="438"/>
                </a:lnTo>
                <a:lnTo>
                  <a:pt x="194" y="438"/>
                </a:lnTo>
                <a:lnTo>
                  <a:pt x="163" y="428"/>
                </a:lnTo>
                <a:lnTo>
                  <a:pt x="133" y="408"/>
                </a:lnTo>
                <a:lnTo>
                  <a:pt x="92" y="377"/>
                </a:lnTo>
                <a:lnTo>
                  <a:pt x="72" y="367"/>
                </a:lnTo>
                <a:lnTo>
                  <a:pt x="51" y="357"/>
                </a:lnTo>
                <a:lnTo>
                  <a:pt x="31" y="346"/>
                </a:lnTo>
                <a:lnTo>
                  <a:pt x="21" y="326"/>
                </a:lnTo>
                <a:lnTo>
                  <a:pt x="10" y="316"/>
                </a:lnTo>
                <a:lnTo>
                  <a:pt x="0" y="316"/>
                </a:lnTo>
                <a:lnTo>
                  <a:pt x="0" y="306"/>
                </a:lnTo>
                <a:lnTo>
                  <a:pt x="0" y="295"/>
                </a:lnTo>
                <a:lnTo>
                  <a:pt x="10" y="285"/>
                </a:lnTo>
                <a:lnTo>
                  <a:pt x="21" y="285"/>
                </a:lnTo>
                <a:lnTo>
                  <a:pt x="41" y="285"/>
                </a:lnTo>
                <a:lnTo>
                  <a:pt x="61" y="285"/>
                </a:lnTo>
                <a:lnTo>
                  <a:pt x="82" y="285"/>
                </a:lnTo>
                <a:lnTo>
                  <a:pt x="112" y="285"/>
                </a:lnTo>
                <a:lnTo>
                  <a:pt x="143" y="285"/>
                </a:lnTo>
                <a:lnTo>
                  <a:pt x="174" y="285"/>
                </a:lnTo>
                <a:lnTo>
                  <a:pt x="214" y="285"/>
                </a:lnTo>
                <a:lnTo>
                  <a:pt x="265" y="275"/>
                </a:lnTo>
                <a:lnTo>
                  <a:pt x="316" y="275"/>
                </a:lnTo>
                <a:lnTo>
                  <a:pt x="377" y="265"/>
                </a:lnTo>
                <a:lnTo>
                  <a:pt x="449" y="255"/>
                </a:lnTo>
                <a:lnTo>
                  <a:pt x="520" y="255"/>
                </a:lnTo>
                <a:lnTo>
                  <a:pt x="663" y="234"/>
                </a:lnTo>
                <a:lnTo>
                  <a:pt x="806" y="214"/>
                </a:lnTo>
                <a:lnTo>
                  <a:pt x="938" y="193"/>
                </a:lnTo>
                <a:lnTo>
                  <a:pt x="1061" y="183"/>
                </a:lnTo>
                <a:lnTo>
                  <a:pt x="1183" y="163"/>
                </a:lnTo>
                <a:lnTo>
                  <a:pt x="1295" y="142"/>
                </a:lnTo>
                <a:lnTo>
                  <a:pt x="1407" y="122"/>
                </a:lnTo>
                <a:lnTo>
                  <a:pt x="1509" y="112"/>
                </a:lnTo>
                <a:lnTo>
                  <a:pt x="1601" y="91"/>
                </a:lnTo>
                <a:lnTo>
                  <a:pt x="1683" y="71"/>
                </a:lnTo>
                <a:lnTo>
                  <a:pt x="1723" y="61"/>
                </a:lnTo>
                <a:lnTo>
                  <a:pt x="1764" y="51"/>
                </a:lnTo>
                <a:lnTo>
                  <a:pt x="1795" y="51"/>
                </a:lnTo>
                <a:lnTo>
                  <a:pt x="1825" y="40"/>
                </a:lnTo>
                <a:lnTo>
                  <a:pt x="1887" y="20"/>
                </a:lnTo>
                <a:lnTo>
                  <a:pt x="1927" y="10"/>
                </a:lnTo>
                <a:lnTo>
                  <a:pt x="1978" y="0"/>
                </a:lnTo>
                <a:lnTo>
                  <a:pt x="2019" y="0"/>
                </a:lnTo>
                <a:lnTo>
                  <a:pt x="2039" y="0"/>
                </a:lnTo>
                <a:lnTo>
                  <a:pt x="2060" y="10"/>
                </a:lnTo>
                <a:lnTo>
                  <a:pt x="2101" y="20"/>
                </a:lnTo>
                <a:lnTo>
                  <a:pt x="2162" y="40"/>
                </a:lnTo>
                <a:lnTo>
                  <a:pt x="2223" y="61"/>
                </a:lnTo>
                <a:lnTo>
                  <a:pt x="2254" y="81"/>
                </a:lnTo>
                <a:lnTo>
                  <a:pt x="2284" y="91"/>
                </a:lnTo>
                <a:lnTo>
                  <a:pt x="2315" y="112"/>
                </a:lnTo>
                <a:lnTo>
                  <a:pt x="2335" y="132"/>
                </a:lnTo>
                <a:lnTo>
                  <a:pt x="2356" y="142"/>
                </a:lnTo>
                <a:lnTo>
                  <a:pt x="2366" y="163"/>
                </a:lnTo>
                <a:lnTo>
                  <a:pt x="2376" y="173"/>
                </a:lnTo>
                <a:lnTo>
                  <a:pt x="2386" y="193"/>
                </a:lnTo>
                <a:lnTo>
                  <a:pt x="2386" y="214"/>
                </a:lnTo>
                <a:lnTo>
                  <a:pt x="2386" y="224"/>
                </a:lnTo>
                <a:lnTo>
                  <a:pt x="2386" y="234"/>
                </a:lnTo>
                <a:lnTo>
                  <a:pt x="2376" y="244"/>
                </a:lnTo>
                <a:lnTo>
                  <a:pt x="2366" y="234"/>
                </a:lnTo>
                <a:lnTo>
                  <a:pt x="2356" y="234"/>
                </a:lnTo>
                <a:lnTo>
                  <a:pt x="2345" y="234"/>
                </a:lnTo>
                <a:lnTo>
                  <a:pt x="2335" y="234"/>
                </a:lnTo>
                <a:lnTo>
                  <a:pt x="2315" y="234"/>
                </a:lnTo>
                <a:lnTo>
                  <a:pt x="2294" y="234"/>
                </a:lnTo>
                <a:lnTo>
                  <a:pt x="2274" y="234"/>
                </a:lnTo>
                <a:lnTo>
                  <a:pt x="2254" y="234"/>
                </a:lnTo>
                <a:lnTo>
                  <a:pt x="2223" y="234"/>
                </a:lnTo>
                <a:lnTo>
                  <a:pt x="2203" y="234"/>
                </a:lnTo>
                <a:lnTo>
                  <a:pt x="2172" y="234"/>
                </a:lnTo>
                <a:lnTo>
                  <a:pt x="2141" y="234"/>
                </a:lnTo>
                <a:lnTo>
                  <a:pt x="2101" y="234"/>
                </a:lnTo>
                <a:lnTo>
                  <a:pt x="2070" y="234"/>
                </a:lnTo>
                <a:lnTo>
                  <a:pt x="2029" y="234"/>
                </a:lnTo>
                <a:lnTo>
                  <a:pt x="1988" y="234"/>
                </a:lnTo>
                <a:lnTo>
                  <a:pt x="1937" y="234"/>
                </a:lnTo>
                <a:lnTo>
                  <a:pt x="1846" y="244"/>
                </a:lnTo>
                <a:lnTo>
                  <a:pt x="1764" y="244"/>
                </a:lnTo>
                <a:lnTo>
                  <a:pt x="1683" y="255"/>
                </a:lnTo>
                <a:lnTo>
                  <a:pt x="1611" y="255"/>
                </a:lnTo>
                <a:lnTo>
                  <a:pt x="1540" y="265"/>
                </a:lnTo>
                <a:lnTo>
                  <a:pt x="1479" y="265"/>
                </a:lnTo>
                <a:lnTo>
                  <a:pt x="1417" y="275"/>
                </a:lnTo>
                <a:lnTo>
                  <a:pt x="1356" y="275"/>
                </a:lnTo>
                <a:lnTo>
                  <a:pt x="1254" y="285"/>
                </a:lnTo>
                <a:lnTo>
                  <a:pt x="1152" y="295"/>
                </a:lnTo>
                <a:lnTo>
                  <a:pt x="1061" y="316"/>
                </a:lnTo>
                <a:lnTo>
                  <a:pt x="959" y="336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1807" name="Freeform 63"/>
          <p:cNvSpPr/>
          <p:nvPr/>
        </p:nvSpPr>
        <p:spPr>
          <a:xfrm>
            <a:off x="8773584" y="2472267"/>
            <a:ext cx="484716" cy="1710267"/>
          </a:xfrm>
          <a:custGeom>
            <a:avLst/>
            <a:gdLst>
              <a:gd name="txL" fmla="*/ 0 w 571"/>
              <a:gd name="txT" fmla="*/ 0 h 2020"/>
              <a:gd name="txR" fmla="*/ 571 w 571"/>
              <a:gd name="txB" fmla="*/ 2020 h 20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71" h="2020">
                <a:moveTo>
                  <a:pt x="407" y="939"/>
                </a:moveTo>
                <a:lnTo>
                  <a:pt x="407" y="888"/>
                </a:lnTo>
                <a:lnTo>
                  <a:pt x="397" y="827"/>
                </a:lnTo>
                <a:lnTo>
                  <a:pt x="397" y="776"/>
                </a:lnTo>
                <a:lnTo>
                  <a:pt x="397" y="725"/>
                </a:lnTo>
                <a:lnTo>
                  <a:pt x="397" y="674"/>
                </a:lnTo>
                <a:lnTo>
                  <a:pt x="397" y="633"/>
                </a:lnTo>
                <a:lnTo>
                  <a:pt x="397" y="582"/>
                </a:lnTo>
                <a:lnTo>
                  <a:pt x="397" y="541"/>
                </a:lnTo>
                <a:lnTo>
                  <a:pt x="397" y="510"/>
                </a:lnTo>
                <a:lnTo>
                  <a:pt x="397" y="469"/>
                </a:lnTo>
                <a:lnTo>
                  <a:pt x="387" y="439"/>
                </a:lnTo>
                <a:lnTo>
                  <a:pt x="387" y="408"/>
                </a:lnTo>
                <a:lnTo>
                  <a:pt x="387" y="378"/>
                </a:lnTo>
                <a:lnTo>
                  <a:pt x="387" y="357"/>
                </a:lnTo>
                <a:lnTo>
                  <a:pt x="387" y="337"/>
                </a:lnTo>
                <a:lnTo>
                  <a:pt x="387" y="316"/>
                </a:lnTo>
                <a:lnTo>
                  <a:pt x="377" y="255"/>
                </a:lnTo>
                <a:lnTo>
                  <a:pt x="367" y="225"/>
                </a:lnTo>
                <a:lnTo>
                  <a:pt x="356" y="204"/>
                </a:lnTo>
                <a:lnTo>
                  <a:pt x="346" y="174"/>
                </a:lnTo>
                <a:lnTo>
                  <a:pt x="346" y="153"/>
                </a:lnTo>
                <a:lnTo>
                  <a:pt x="336" y="143"/>
                </a:lnTo>
                <a:lnTo>
                  <a:pt x="326" y="123"/>
                </a:lnTo>
                <a:lnTo>
                  <a:pt x="316" y="112"/>
                </a:lnTo>
                <a:lnTo>
                  <a:pt x="305" y="92"/>
                </a:lnTo>
                <a:lnTo>
                  <a:pt x="305" y="82"/>
                </a:lnTo>
                <a:lnTo>
                  <a:pt x="295" y="61"/>
                </a:lnTo>
                <a:lnTo>
                  <a:pt x="295" y="51"/>
                </a:lnTo>
                <a:lnTo>
                  <a:pt x="305" y="31"/>
                </a:lnTo>
                <a:lnTo>
                  <a:pt x="305" y="21"/>
                </a:lnTo>
                <a:lnTo>
                  <a:pt x="316" y="0"/>
                </a:lnTo>
                <a:lnTo>
                  <a:pt x="367" y="21"/>
                </a:lnTo>
                <a:lnTo>
                  <a:pt x="418" y="31"/>
                </a:lnTo>
                <a:lnTo>
                  <a:pt x="448" y="41"/>
                </a:lnTo>
                <a:lnTo>
                  <a:pt x="489" y="51"/>
                </a:lnTo>
                <a:lnTo>
                  <a:pt x="509" y="61"/>
                </a:lnTo>
                <a:lnTo>
                  <a:pt x="530" y="72"/>
                </a:lnTo>
                <a:lnTo>
                  <a:pt x="550" y="82"/>
                </a:lnTo>
                <a:lnTo>
                  <a:pt x="550" y="92"/>
                </a:lnTo>
                <a:lnTo>
                  <a:pt x="560" y="102"/>
                </a:lnTo>
                <a:lnTo>
                  <a:pt x="560" y="123"/>
                </a:lnTo>
                <a:lnTo>
                  <a:pt x="560" y="163"/>
                </a:lnTo>
                <a:lnTo>
                  <a:pt x="560" y="184"/>
                </a:lnTo>
                <a:lnTo>
                  <a:pt x="560" y="225"/>
                </a:lnTo>
                <a:lnTo>
                  <a:pt x="560" y="265"/>
                </a:lnTo>
                <a:lnTo>
                  <a:pt x="560" y="286"/>
                </a:lnTo>
                <a:lnTo>
                  <a:pt x="550" y="316"/>
                </a:lnTo>
                <a:lnTo>
                  <a:pt x="550" y="327"/>
                </a:lnTo>
                <a:lnTo>
                  <a:pt x="550" y="347"/>
                </a:lnTo>
                <a:lnTo>
                  <a:pt x="550" y="378"/>
                </a:lnTo>
                <a:lnTo>
                  <a:pt x="550" y="398"/>
                </a:lnTo>
                <a:lnTo>
                  <a:pt x="550" y="429"/>
                </a:lnTo>
                <a:lnTo>
                  <a:pt x="550" y="459"/>
                </a:lnTo>
                <a:lnTo>
                  <a:pt x="550" y="490"/>
                </a:lnTo>
                <a:lnTo>
                  <a:pt x="550" y="531"/>
                </a:lnTo>
                <a:lnTo>
                  <a:pt x="550" y="571"/>
                </a:lnTo>
                <a:lnTo>
                  <a:pt x="550" y="612"/>
                </a:lnTo>
                <a:lnTo>
                  <a:pt x="550" y="663"/>
                </a:lnTo>
                <a:lnTo>
                  <a:pt x="550" y="714"/>
                </a:lnTo>
                <a:lnTo>
                  <a:pt x="550" y="765"/>
                </a:lnTo>
                <a:lnTo>
                  <a:pt x="550" y="816"/>
                </a:lnTo>
                <a:lnTo>
                  <a:pt x="550" y="878"/>
                </a:lnTo>
                <a:lnTo>
                  <a:pt x="550" y="939"/>
                </a:lnTo>
                <a:lnTo>
                  <a:pt x="560" y="1010"/>
                </a:lnTo>
                <a:lnTo>
                  <a:pt x="560" y="1071"/>
                </a:lnTo>
                <a:lnTo>
                  <a:pt x="560" y="1122"/>
                </a:lnTo>
                <a:lnTo>
                  <a:pt x="560" y="1184"/>
                </a:lnTo>
                <a:lnTo>
                  <a:pt x="560" y="1235"/>
                </a:lnTo>
                <a:lnTo>
                  <a:pt x="560" y="1286"/>
                </a:lnTo>
                <a:lnTo>
                  <a:pt x="571" y="1337"/>
                </a:lnTo>
                <a:lnTo>
                  <a:pt x="571" y="1377"/>
                </a:lnTo>
                <a:lnTo>
                  <a:pt x="571" y="1418"/>
                </a:lnTo>
                <a:lnTo>
                  <a:pt x="571" y="1459"/>
                </a:lnTo>
                <a:lnTo>
                  <a:pt x="571" y="1490"/>
                </a:lnTo>
                <a:lnTo>
                  <a:pt x="571" y="1530"/>
                </a:lnTo>
                <a:lnTo>
                  <a:pt x="571" y="1561"/>
                </a:lnTo>
                <a:lnTo>
                  <a:pt x="571" y="1581"/>
                </a:lnTo>
                <a:lnTo>
                  <a:pt x="571" y="1612"/>
                </a:lnTo>
                <a:lnTo>
                  <a:pt x="560" y="1633"/>
                </a:lnTo>
                <a:lnTo>
                  <a:pt x="560" y="1673"/>
                </a:lnTo>
                <a:lnTo>
                  <a:pt x="550" y="1714"/>
                </a:lnTo>
                <a:lnTo>
                  <a:pt x="550" y="1755"/>
                </a:lnTo>
                <a:lnTo>
                  <a:pt x="540" y="1796"/>
                </a:lnTo>
                <a:lnTo>
                  <a:pt x="530" y="1826"/>
                </a:lnTo>
                <a:lnTo>
                  <a:pt x="520" y="1857"/>
                </a:lnTo>
                <a:lnTo>
                  <a:pt x="499" y="1888"/>
                </a:lnTo>
                <a:lnTo>
                  <a:pt x="489" y="1918"/>
                </a:lnTo>
                <a:lnTo>
                  <a:pt x="469" y="1939"/>
                </a:lnTo>
                <a:lnTo>
                  <a:pt x="458" y="1969"/>
                </a:lnTo>
                <a:lnTo>
                  <a:pt x="438" y="1979"/>
                </a:lnTo>
                <a:lnTo>
                  <a:pt x="428" y="2000"/>
                </a:lnTo>
                <a:lnTo>
                  <a:pt x="418" y="2010"/>
                </a:lnTo>
                <a:lnTo>
                  <a:pt x="407" y="2020"/>
                </a:lnTo>
                <a:lnTo>
                  <a:pt x="397" y="2020"/>
                </a:lnTo>
                <a:lnTo>
                  <a:pt x="387" y="2020"/>
                </a:lnTo>
                <a:lnTo>
                  <a:pt x="377" y="2020"/>
                </a:lnTo>
                <a:lnTo>
                  <a:pt x="367" y="2020"/>
                </a:lnTo>
                <a:lnTo>
                  <a:pt x="356" y="2010"/>
                </a:lnTo>
                <a:lnTo>
                  <a:pt x="346" y="2000"/>
                </a:lnTo>
                <a:lnTo>
                  <a:pt x="336" y="1990"/>
                </a:lnTo>
                <a:lnTo>
                  <a:pt x="336" y="1969"/>
                </a:lnTo>
                <a:lnTo>
                  <a:pt x="326" y="1949"/>
                </a:lnTo>
                <a:lnTo>
                  <a:pt x="316" y="1928"/>
                </a:lnTo>
                <a:lnTo>
                  <a:pt x="305" y="1908"/>
                </a:lnTo>
                <a:lnTo>
                  <a:pt x="295" y="1888"/>
                </a:lnTo>
                <a:lnTo>
                  <a:pt x="275" y="1857"/>
                </a:lnTo>
                <a:lnTo>
                  <a:pt x="254" y="1837"/>
                </a:lnTo>
                <a:lnTo>
                  <a:pt x="234" y="1806"/>
                </a:lnTo>
                <a:lnTo>
                  <a:pt x="203" y="1786"/>
                </a:lnTo>
                <a:lnTo>
                  <a:pt x="173" y="1765"/>
                </a:lnTo>
                <a:lnTo>
                  <a:pt x="142" y="1735"/>
                </a:lnTo>
                <a:lnTo>
                  <a:pt x="112" y="1714"/>
                </a:lnTo>
                <a:lnTo>
                  <a:pt x="81" y="1694"/>
                </a:lnTo>
                <a:lnTo>
                  <a:pt x="50" y="1684"/>
                </a:lnTo>
                <a:lnTo>
                  <a:pt x="30" y="1663"/>
                </a:lnTo>
                <a:lnTo>
                  <a:pt x="20" y="1653"/>
                </a:lnTo>
                <a:lnTo>
                  <a:pt x="10" y="1643"/>
                </a:lnTo>
                <a:lnTo>
                  <a:pt x="0" y="1633"/>
                </a:lnTo>
                <a:lnTo>
                  <a:pt x="0" y="1622"/>
                </a:lnTo>
                <a:lnTo>
                  <a:pt x="0" y="1612"/>
                </a:lnTo>
                <a:lnTo>
                  <a:pt x="10" y="1612"/>
                </a:lnTo>
                <a:lnTo>
                  <a:pt x="30" y="1612"/>
                </a:lnTo>
                <a:lnTo>
                  <a:pt x="50" y="1612"/>
                </a:lnTo>
                <a:lnTo>
                  <a:pt x="81" y="1612"/>
                </a:lnTo>
                <a:lnTo>
                  <a:pt x="112" y="1612"/>
                </a:lnTo>
                <a:lnTo>
                  <a:pt x="142" y="1622"/>
                </a:lnTo>
                <a:lnTo>
                  <a:pt x="183" y="1633"/>
                </a:lnTo>
                <a:lnTo>
                  <a:pt x="214" y="1633"/>
                </a:lnTo>
                <a:lnTo>
                  <a:pt x="244" y="1643"/>
                </a:lnTo>
                <a:lnTo>
                  <a:pt x="265" y="1643"/>
                </a:lnTo>
                <a:lnTo>
                  <a:pt x="285" y="1653"/>
                </a:lnTo>
                <a:lnTo>
                  <a:pt x="305" y="1653"/>
                </a:lnTo>
                <a:lnTo>
                  <a:pt x="326" y="1643"/>
                </a:lnTo>
                <a:lnTo>
                  <a:pt x="336" y="1643"/>
                </a:lnTo>
                <a:lnTo>
                  <a:pt x="346" y="1643"/>
                </a:lnTo>
                <a:lnTo>
                  <a:pt x="356" y="1633"/>
                </a:lnTo>
                <a:lnTo>
                  <a:pt x="367" y="1622"/>
                </a:lnTo>
                <a:lnTo>
                  <a:pt x="377" y="1612"/>
                </a:lnTo>
                <a:lnTo>
                  <a:pt x="387" y="1592"/>
                </a:lnTo>
                <a:lnTo>
                  <a:pt x="397" y="1571"/>
                </a:lnTo>
                <a:lnTo>
                  <a:pt x="397" y="1551"/>
                </a:lnTo>
                <a:lnTo>
                  <a:pt x="407" y="1520"/>
                </a:lnTo>
                <a:lnTo>
                  <a:pt x="407" y="1510"/>
                </a:lnTo>
                <a:lnTo>
                  <a:pt x="407" y="1490"/>
                </a:lnTo>
                <a:lnTo>
                  <a:pt x="407" y="1469"/>
                </a:lnTo>
                <a:lnTo>
                  <a:pt x="407" y="1449"/>
                </a:lnTo>
                <a:lnTo>
                  <a:pt x="418" y="1428"/>
                </a:lnTo>
                <a:lnTo>
                  <a:pt x="418" y="1398"/>
                </a:lnTo>
                <a:lnTo>
                  <a:pt x="418" y="1367"/>
                </a:lnTo>
                <a:lnTo>
                  <a:pt x="418" y="1326"/>
                </a:lnTo>
                <a:lnTo>
                  <a:pt x="418" y="1286"/>
                </a:lnTo>
                <a:lnTo>
                  <a:pt x="418" y="1245"/>
                </a:lnTo>
                <a:lnTo>
                  <a:pt x="418" y="1204"/>
                </a:lnTo>
                <a:lnTo>
                  <a:pt x="407" y="1163"/>
                </a:lnTo>
                <a:lnTo>
                  <a:pt x="407" y="1112"/>
                </a:lnTo>
                <a:lnTo>
                  <a:pt x="407" y="1061"/>
                </a:lnTo>
                <a:lnTo>
                  <a:pt x="407" y="1000"/>
                </a:lnTo>
                <a:lnTo>
                  <a:pt x="407" y="939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17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2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521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</a:t>
            </a:r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零</a:t>
            </a:r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7099300" y="4804833"/>
            <a:ext cx="4167717" cy="132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一横靠上、要长，竖在横的中间起笔、长短相当，转钩时稍顿笔。</a:t>
            </a:r>
          </a:p>
        </p:txBody>
      </p:sp>
      <p:sp>
        <p:nvSpPr>
          <p:cNvPr id="25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</a:t>
            </a:r>
          </a:p>
        </p:txBody>
      </p:sp>
      <p:sp>
        <p:nvSpPr>
          <p:cNvPr id="26" name="矩形 25"/>
          <p:cNvSpPr/>
          <p:nvPr/>
        </p:nvSpPr>
        <p:spPr>
          <a:xfrm>
            <a:off x="3539067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dīng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54617" y="4167717"/>
            <a:ext cx="311996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独体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54617" y="5276851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丁当  壮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丁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54617" y="5831417"/>
            <a:ext cx="5865284" cy="10356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风吹风铃发出好听的丁零声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54617" y="4722284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D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25600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870" name="Freeform 30"/>
          <p:cNvSpPr/>
          <p:nvPr/>
        </p:nvSpPr>
        <p:spPr>
          <a:xfrm>
            <a:off x="8623300" y="2012951"/>
            <a:ext cx="872067" cy="207433"/>
          </a:xfrm>
          <a:custGeom>
            <a:avLst/>
            <a:gdLst>
              <a:gd name="txL" fmla="*/ 0 w 1030"/>
              <a:gd name="txT" fmla="*/ 0 h 245"/>
              <a:gd name="txR" fmla="*/ 1030 w 1030"/>
              <a:gd name="txB" fmla="*/ 245 h 24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030" h="245">
                <a:moveTo>
                  <a:pt x="0" y="153"/>
                </a:moveTo>
                <a:lnTo>
                  <a:pt x="92" y="133"/>
                </a:lnTo>
                <a:lnTo>
                  <a:pt x="173" y="112"/>
                </a:lnTo>
                <a:lnTo>
                  <a:pt x="255" y="92"/>
                </a:lnTo>
                <a:lnTo>
                  <a:pt x="336" y="82"/>
                </a:lnTo>
                <a:lnTo>
                  <a:pt x="408" y="61"/>
                </a:lnTo>
                <a:lnTo>
                  <a:pt x="469" y="51"/>
                </a:lnTo>
                <a:lnTo>
                  <a:pt x="530" y="41"/>
                </a:lnTo>
                <a:lnTo>
                  <a:pt x="581" y="31"/>
                </a:lnTo>
                <a:lnTo>
                  <a:pt x="632" y="21"/>
                </a:lnTo>
                <a:lnTo>
                  <a:pt x="673" y="21"/>
                </a:lnTo>
                <a:lnTo>
                  <a:pt x="703" y="10"/>
                </a:lnTo>
                <a:lnTo>
                  <a:pt x="734" y="0"/>
                </a:lnTo>
                <a:lnTo>
                  <a:pt x="765" y="0"/>
                </a:lnTo>
                <a:lnTo>
                  <a:pt x="785" y="0"/>
                </a:lnTo>
                <a:lnTo>
                  <a:pt x="795" y="0"/>
                </a:lnTo>
                <a:lnTo>
                  <a:pt x="805" y="0"/>
                </a:lnTo>
                <a:lnTo>
                  <a:pt x="836" y="0"/>
                </a:lnTo>
                <a:lnTo>
                  <a:pt x="867" y="0"/>
                </a:lnTo>
                <a:lnTo>
                  <a:pt x="897" y="10"/>
                </a:lnTo>
                <a:lnTo>
                  <a:pt x="938" y="21"/>
                </a:lnTo>
                <a:lnTo>
                  <a:pt x="958" y="31"/>
                </a:lnTo>
                <a:lnTo>
                  <a:pt x="979" y="41"/>
                </a:lnTo>
                <a:lnTo>
                  <a:pt x="999" y="51"/>
                </a:lnTo>
                <a:lnTo>
                  <a:pt x="1009" y="51"/>
                </a:lnTo>
                <a:lnTo>
                  <a:pt x="1020" y="61"/>
                </a:lnTo>
                <a:lnTo>
                  <a:pt x="1030" y="72"/>
                </a:lnTo>
                <a:lnTo>
                  <a:pt x="1030" y="82"/>
                </a:lnTo>
                <a:lnTo>
                  <a:pt x="1030" y="92"/>
                </a:lnTo>
                <a:lnTo>
                  <a:pt x="1030" y="102"/>
                </a:lnTo>
                <a:lnTo>
                  <a:pt x="1020" y="112"/>
                </a:lnTo>
                <a:lnTo>
                  <a:pt x="1009" y="112"/>
                </a:lnTo>
                <a:lnTo>
                  <a:pt x="989" y="123"/>
                </a:lnTo>
                <a:lnTo>
                  <a:pt x="969" y="133"/>
                </a:lnTo>
                <a:lnTo>
                  <a:pt x="938" y="143"/>
                </a:lnTo>
                <a:lnTo>
                  <a:pt x="897" y="143"/>
                </a:lnTo>
                <a:lnTo>
                  <a:pt x="856" y="153"/>
                </a:lnTo>
                <a:lnTo>
                  <a:pt x="816" y="163"/>
                </a:lnTo>
                <a:lnTo>
                  <a:pt x="775" y="163"/>
                </a:lnTo>
                <a:lnTo>
                  <a:pt x="673" y="184"/>
                </a:lnTo>
                <a:lnTo>
                  <a:pt x="571" y="194"/>
                </a:lnTo>
                <a:lnTo>
                  <a:pt x="459" y="214"/>
                </a:lnTo>
                <a:lnTo>
                  <a:pt x="408" y="214"/>
                </a:lnTo>
                <a:lnTo>
                  <a:pt x="367" y="225"/>
                </a:lnTo>
                <a:lnTo>
                  <a:pt x="326" y="235"/>
                </a:lnTo>
                <a:lnTo>
                  <a:pt x="285" y="235"/>
                </a:lnTo>
                <a:lnTo>
                  <a:pt x="255" y="245"/>
                </a:lnTo>
                <a:lnTo>
                  <a:pt x="234" y="245"/>
                </a:lnTo>
                <a:lnTo>
                  <a:pt x="224" y="245"/>
                </a:lnTo>
                <a:lnTo>
                  <a:pt x="214" y="245"/>
                </a:lnTo>
                <a:lnTo>
                  <a:pt x="204" y="245"/>
                </a:lnTo>
                <a:lnTo>
                  <a:pt x="183" y="235"/>
                </a:lnTo>
                <a:lnTo>
                  <a:pt x="163" y="235"/>
                </a:lnTo>
                <a:lnTo>
                  <a:pt x="143" y="225"/>
                </a:lnTo>
                <a:lnTo>
                  <a:pt x="112" y="204"/>
                </a:lnTo>
                <a:lnTo>
                  <a:pt x="81" y="194"/>
                </a:lnTo>
                <a:lnTo>
                  <a:pt x="41" y="174"/>
                </a:lnTo>
                <a:lnTo>
                  <a:pt x="0" y="15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71" name="Freeform 31"/>
          <p:cNvSpPr/>
          <p:nvPr/>
        </p:nvSpPr>
        <p:spPr>
          <a:xfrm>
            <a:off x="8138584" y="2410884"/>
            <a:ext cx="251883" cy="482600"/>
          </a:xfrm>
          <a:custGeom>
            <a:avLst/>
            <a:gdLst>
              <a:gd name="txL" fmla="*/ 0 w 296"/>
              <a:gd name="txT" fmla="*/ 0 h 571"/>
              <a:gd name="txR" fmla="*/ 296 w 296"/>
              <a:gd name="txB" fmla="*/ 571 h 57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6" h="571">
                <a:moveTo>
                  <a:pt x="173" y="489"/>
                </a:moveTo>
                <a:lnTo>
                  <a:pt x="153" y="510"/>
                </a:lnTo>
                <a:lnTo>
                  <a:pt x="143" y="530"/>
                </a:lnTo>
                <a:lnTo>
                  <a:pt x="122" y="540"/>
                </a:lnTo>
                <a:lnTo>
                  <a:pt x="112" y="550"/>
                </a:lnTo>
                <a:lnTo>
                  <a:pt x="102" y="561"/>
                </a:lnTo>
                <a:lnTo>
                  <a:pt x="92" y="571"/>
                </a:lnTo>
                <a:lnTo>
                  <a:pt x="81" y="571"/>
                </a:lnTo>
                <a:lnTo>
                  <a:pt x="71" y="571"/>
                </a:lnTo>
                <a:lnTo>
                  <a:pt x="61" y="550"/>
                </a:lnTo>
                <a:lnTo>
                  <a:pt x="41" y="540"/>
                </a:lnTo>
                <a:lnTo>
                  <a:pt x="31" y="510"/>
                </a:lnTo>
                <a:lnTo>
                  <a:pt x="20" y="489"/>
                </a:lnTo>
                <a:lnTo>
                  <a:pt x="10" y="469"/>
                </a:lnTo>
                <a:lnTo>
                  <a:pt x="0" y="448"/>
                </a:lnTo>
                <a:lnTo>
                  <a:pt x="0" y="438"/>
                </a:lnTo>
                <a:lnTo>
                  <a:pt x="0" y="428"/>
                </a:lnTo>
                <a:lnTo>
                  <a:pt x="10" y="418"/>
                </a:lnTo>
                <a:lnTo>
                  <a:pt x="20" y="397"/>
                </a:lnTo>
                <a:lnTo>
                  <a:pt x="31" y="387"/>
                </a:lnTo>
                <a:lnTo>
                  <a:pt x="41" y="367"/>
                </a:lnTo>
                <a:lnTo>
                  <a:pt x="61" y="346"/>
                </a:lnTo>
                <a:lnTo>
                  <a:pt x="81" y="326"/>
                </a:lnTo>
                <a:lnTo>
                  <a:pt x="92" y="295"/>
                </a:lnTo>
                <a:lnTo>
                  <a:pt x="112" y="265"/>
                </a:lnTo>
                <a:lnTo>
                  <a:pt x="132" y="234"/>
                </a:lnTo>
                <a:lnTo>
                  <a:pt x="143" y="193"/>
                </a:lnTo>
                <a:lnTo>
                  <a:pt x="163" y="153"/>
                </a:lnTo>
                <a:lnTo>
                  <a:pt x="173" y="112"/>
                </a:lnTo>
                <a:lnTo>
                  <a:pt x="194" y="61"/>
                </a:lnTo>
                <a:lnTo>
                  <a:pt x="204" y="0"/>
                </a:lnTo>
                <a:lnTo>
                  <a:pt x="224" y="20"/>
                </a:lnTo>
                <a:lnTo>
                  <a:pt x="245" y="30"/>
                </a:lnTo>
                <a:lnTo>
                  <a:pt x="255" y="51"/>
                </a:lnTo>
                <a:lnTo>
                  <a:pt x="275" y="61"/>
                </a:lnTo>
                <a:lnTo>
                  <a:pt x="285" y="81"/>
                </a:lnTo>
                <a:lnTo>
                  <a:pt x="285" y="91"/>
                </a:lnTo>
                <a:lnTo>
                  <a:pt x="296" y="102"/>
                </a:lnTo>
                <a:lnTo>
                  <a:pt x="296" y="122"/>
                </a:lnTo>
                <a:lnTo>
                  <a:pt x="285" y="163"/>
                </a:lnTo>
                <a:lnTo>
                  <a:pt x="275" y="204"/>
                </a:lnTo>
                <a:lnTo>
                  <a:pt x="265" y="244"/>
                </a:lnTo>
                <a:lnTo>
                  <a:pt x="265" y="295"/>
                </a:lnTo>
                <a:lnTo>
                  <a:pt x="255" y="326"/>
                </a:lnTo>
                <a:lnTo>
                  <a:pt x="245" y="346"/>
                </a:lnTo>
                <a:lnTo>
                  <a:pt x="224" y="397"/>
                </a:lnTo>
                <a:lnTo>
                  <a:pt x="204" y="448"/>
                </a:lnTo>
                <a:lnTo>
                  <a:pt x="173" y="489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72" name="Freeform 32"/>
          <p:cNvSpPr/>
          <p:nvPr/>
        </p:nvSpPr>
        <p:spPr>
          <a:xfrm>
            <a:off x="8337551" y="2332567"/>
            <a:ext cx="1727200" cy="397933"/>
          </a:xfrm>
          <a:custGeom>
            <a:avLst/>
            <a:gdLst>
              <a:gd name="txL" fmla="*/ 0 w 2040"/>
              <a:gd name="txT" fmla="*/ 0 h 469"/>
              <a:gd name="txR" fmla="*/ 2040 w 2040"/>
              <a:gd name="txB" fmla="*/ 469 h 46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40" h="469">
                <a:moveTo>
                  <a:pt x="1591" y="20"/>
                </a:moveTo>
                <a:lnTo>
                  <a:pt x="1611" y="10"/>
                </a:lnTo>
                <a:lnTo>
                  <a:pt x="1632" y="10"/>
                </a:lnTo>
                <a:lnTo>
                  <a:pt x="1652" y="0"/>
                </a:lnTo>
                <a:lnTo>
                  <a:pt x="1662" y="0"/>
                </a:lnTo>
                <a:lnTo>
                  <a:pt x="1673" y="0"/>
                </a:lnTo>
                <a:lnTo>
                  <a:pt x="1683" y="0"/>
                </a:lnTo>
                <a:lnTo>
                  <a:pt x="1703" y="10"/>
                </a:lnTo>
                <a:lnTo>
                  <a:pt x="1724" y="20"/>
                </a:lnTo>
                <a:lnTo>
                  <a:pt x="1754" y="30"/>
                </a:lnTo>
                <a:lnTo>
                  <a:pt x="1785" y="40"/>
                </a:lnTo>
                <a:lnTo>
                  <a:pt x="1826" y="61"/>
                </a:lnTo>
                <a:lnTo>
                  <a:pt x="1866" y="81"/>
                </a:lnTo>
                <a:lnTo>
                  <a:pt x="1907" y="102"/>
                </a:lnTo>
                <a:lnTo>
                  <a:pt x="1948" y="122"/>
                </a:lnTo>
                <a:lnTo>
                  <a:pt x="1968" y="143"/>
                </a:lnTo>
                <a:lnTo>
                  <a:pt x="1999" y="153"/>
                </a:lnTo>
                <a:lnTo>
                  <a:pt x="2019" y="163"/>
                </a:lnTo>
                <a:lnTo>
                  <a:pt x="2029" y="183"/>
                </a:lnTo>
                <a:lnTo>
                  <a:pt x="2040" y="194"/>
                </a:lnTo>
                <a:lnTo>
                  <a:pt x="2040" y="204"/>
                </a:lnTo>
                <a:lnTo>
                  <a:pt x="2040" y="214"/>
                </a:lnTo>
                <a:lnTo>
                  <a:pt x="2040" y="224"/>
                </a:lnTo>
                <a:lnTo>
                  <a:pt x="2029" y="234"/>
                </a:lnTo>
                <a:lnTo>
                  <a:pt x="2019" y="234"/>
                </a:lnTo>
                <a:lnTo>
                  <a:pt x="2009" y="245"/>
                </a:lnTo>
                <a:lnTo>
                  <a:pt x="1999" y="255"/>
                </a:lnTo>
                <a:lnTo>
                  <a:pt x="1979" y="255"/>
                </a:lnTo>
                <a:lnTo>
                  <a:pt x="1958" y="255"/>
                </a:lnTo>
                <a:lnTo>
                  <a:pt x="1938" y="265"/>
                </a:lnTo>
                <a:lnTo>
                  <a:pt x="1917" y="275"/>
                </a:lnTo>
                <a:lnTo>
                  <a:pt x="1887" y="285"/>
                </a:lnTo>
                <a:lnTo>
                  <a:pt x="1856" y="296"/>
                </a:lnTo>
                <a:lnTo>
                  <a:pt x="1836" y="306"/>
                </a:lnTo>
                <a:lnTo>
                  <a:pt x="1805" y="326"/>
                </a:lnTo>
                <a:lnTo>
                  <a:pt x="1775" y="347"/>
                </a:lnTo>
                <a:lnTo>
                  <a:pt x="1744" y="367"/>
                </a:lnTo>
                <a:lnTo>
                  <a:pt x="1713" y="387"/>
                </a:lnTo>
                <a:lnTo>
                  <a:pt x="1683" y="418"/>
                </a:lnTo>
                <a:lnTo>
                  <a:pt x="1662" y="428"/>
                </a:lnTo>
                <a:lnTo>
                  <a:pt x="1642" y="449"/>
                </a:lnTo>
                <a:lnTo>
                  <a:pt x="1622" y="459"/>
                </a:lnTo>
                <a:lnTo>
                  <a:pt x="1611" y="459"/>
                </a:lnTo>
                <a:lnTo>
                  <a:pt x="1601" y="469"/>
                </a:lnTo>
                <a:lnTo>
                  <a:pt x="1591" y="459"/>
                </a:lnTo>
                <a:lnTo>
                  <a:pt x="1591" y="449"/>
                </a:lnTo>
                <a:lnTo>
                  <a:pt x="1591" y="428"/>
                </a:lnTo>
                <a:lnTo>
                  <a:pt x="1601" y="418"/>
                </a:lnTo>
                <a:lnTo>
                  <a:pt x="1601" y="398"/>
                </a:lnTo>
                <a:lnTo>
                  <a:pt x="1611" y="377"/>
                </a:lnTo>
                <a:lnTo>
                  <a:pt x="1622" y="347"/>
                </a:lnTo>
                <a:lnTo>
                  <a:pt x="1632" y="316"/>
                </a:lnTo>
                <a:lnTo>
                  <a:pt x="1642" y="285"/>
                </a:lnTo>
                <a:lnTo>
                  <a:pt x="1652" y="265"/>
                </a:lnTo>
                <a:lnTo>
                  <a:pt x="1652" y="234"/>
                </a:lnTo>
                <a:lnTo>
                  <a:pt x="1652" y="214"/>
                </a:lnTo>
                <a:lnTo>
                  <a:pt x="1652" y="194"/>
                </a:lnTo>
                <a:lnTo>
                  <a:pt x="1652" y="173"/>
                </a:lnTo>
                <a:lnTo>
                  <a:pt x="1652" y="163"/>
                </a:lnTo>
                <a:lnTo>
                  <a:pt x="1642" y="153"/>
                </a:lnTo>
                <a:lnTo>
                  <a:pt x="1622" y="143"/>
                </a:lnTo>
                <a:lnTo>
                  <a:pt x="1601" y="132"/>
                </a:lnTo>
                <a:lnTo>
                  <a:pt x="1581" y="132"/>
                </a:lnTo>
                <a:lnTo>
                  <a:pt x="1550" y="132"/>
                </a:lnTo>
                <a:lnTo>
                  <a:pt x="1540" y="132"/>
                </a:lnTo>
                <a:lnTo>
                  <a:pt x="1530" y="132"/>
                </a:lnTo>
                <a:lnTo>
                  <a:pt x="1509" y="132"/>
                </a:lnTo>
                <a:lnTo>
                  <a:pt x="1489" y="132"/>
                </a:lnTo>
                <a:lnTo>
                  <a:pt x="1459" y="132"/>
                </a:lnTo>
                <a:lnTo>
                  <a:pt x="1418" y="143"/>
                </a:lnTo>
                <a:lnTo>
                  <a:pt x="1387" y="143"/>
                </a:lnTo>
                <a:lnTo>
                  <a:pt x="1336" y="143"/>
                </a:lnTo>
                <a:lnTo>
                  <a:pt x="1285" y="153"/>
                </a:lnTo>
                <a:lnTo>
                  <a:pt x="1234" y="153"/>
                </a:lnTo>
                <a:lnTo>
                  <a:pt x="1173" y="163"/>
                </a:lnTo>
                <a:lnTo>
                  <a:pt x="1112" y="173"/>
                </a:lnTo>
                <a:lnTo>
                  <a:pt x="1051" y="173"/>
                </a:lnTo>
                <a:lnTo>
                  <a:pt x="969" y="183"/>
                </a:lnTo>
                <a:lnTo>
                  <a:pt x="898" y="194"/>
                </a:lnTo>
                <a:lnTo>
                  <a:pt x="816" y="204"/>
                </a:lnTo>
                <a:lnTo>
                  <a:pt x="724" y="214"/>
                </a:lnTo>
                <a:lnTo>
                  <a:pt x="653" y="224"/>
                </a:lnTo>
                <a:lnTo>
                  <a:pt x="571" y="234"/>
                </a:lnTo>
                <a:lnTo>
                  <a:pt x="510" y="234"/>
                </a:lnTo>
                <a:lnTo>
                  <a:pt x="439" y="245"/>
                </a:lnTo>
                <a:lnTo>
                  <a:pt x="378" y="245"/>
                </a:lnTo>
                <a:lnTo>
                  <a:pt x="317" y="255"/>
                </a:lnTo>
                <a:lnTo>
                  <a:pt x="266" y="255"/>
                </a:lnTo>
                <a:lnTo>
                  <a:pt x="215" y="265"/>
                </a:lnTo>
                <a:lnTo>
                  <a:pt x="174" y="265"/>
                </a:lnTo>
                <a:lnTo>
                  <a:pt x="133" y="265"/>
                </a:lnTo>
                <a:lnTo>
                  <a:pt x="102" y="265"/>
                </a:lnTo>
                <a:lnTo>
                  <a:pt x="72" y="265"/>
                </a:lnTo>
                <a:lnTo>
                  <a:pt x="41" y="265"/>
                </a:lnTo>
                <a:lnTo>
                  <a:pt x="21" y="265"/>
                </a:lnTo>
                <a:lnTo>
                  <a:pt x="0" y="255"/>
                </a:lnTo>
                <a:lnTo>
                  <a:pt x="0" y="183"/>
                </a:lnTo>
                <a:lnTo>
                  <a:pt x="255" y="173"/>
                </a:lnTo>
                <a:lnTo>
                  <a:pt x="510" y="143"/>
                </a:lnTo>
                <a:lnTo>
                  <a:pt x="765" y="122"/>
                </a:lnTo>
                <a:lnTo>
                  <a:pt x="1030" y="92"/>
                </a:lnTo>
                <a:lnTo>
                  <a:pt x="1091" y="92"/>
                </a:lnTo>
                <a:lnTo>
                  <a:pt x="1153" y="81"/>
                </a:lnTo>
                <a:lnTo>
                  <a:pt x="1214" y="71"/>
                </a:lnTo>
                <a:lnTo>
                  <a:pt x="1265" y="71"/>
                </a:lnTo>
                <a:lnTo>
                  <a:pt x="1316" y="61"/>
                </a:lnTo>
                <a:lnTo>
                  <a:pt x="1357" y="61"/>
                </a:lnTo>
                <a:lnTo>
                  <a:pt x="1397" y="51"/>
                </a:lnTo>
                <a:lnTo>
                  <a:pt x="1438" y="51"/>
                </a:lnTo>
                <a:lnTo>
                  <a:pt x="1469" y="40"/>
                </a:lnTo>
                <a:lnTo>
                  <a:pt x="1499" y="40"/>
                </a:lnTo>
                <a:lnTo>
                  <a:pt x="1530" y="40"/>
                </a:lnTo>
                <a:lnTo>
                  <a:pt x="1550" y="30"/>
                </a:lnTo>
                <a:lnTo>
                  <a:pt x="1560" y="30"/>
                </a:lnTo>
                <a:lnTo>
                  <a:pt x="1581" y="30"/>
                </a:lnTo>
                <a:lnTo>
                  <a:pt x="1591" y="2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73" name="Freeform 33"/>
          <p:cNvSpPr/>
          <p:nvPr/>
        </p:nvSpPr>
        <p:spPr>
          <a:xfrm>
            <a:off x="8923867" y="2142067"/>
            <a:ext cx="165100" cy="751417"/>
          </a:xfrm>
          <a:custGeom>
            <a:avLst/>
            <a:gdLst>
              <a:gd name="txL" fmla="*/ 0 w 194"/>
              <a:gd name="txT" fmla="*/ 0 h 888"/>
              <a:gd name="txR" fmla="*/ 194 w 194"/>
              <a:gd name="txB" fmla="*/ 888 h 88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94" h="888">
                <a:moveTo>
                  <a:pt x="183" y="327"/>
                </a:moveTo>
                <a:lnTo>
                  <a:pt x="183" y="398"/>
                </a:lnTo>
                <a:lnTo>
                  <a:pt x="173" y="470"/>
                </a:lnTo>
                <a:lnTo>
                  <a:pt x="173" y="612"/>
                </a:lnTo>
                <a:lnTo>
                  <a:pt x="173" y="653"/>
                </a:lnTo>
                <a:lnTo>
                  <a:pt x="173" y="684"/>
                </a:lnTo>
                <a:lnTo>
                  <a:pt x="173" y="714"/>
                </a:lnTo>
                <a:lnTo>
                  <a:pt x="163" y="735"/>
                </a:lnTo>
                <a:lnTo>
                  <a:pt x="163" y="765"/>
                </a:lnTo>
                <a:lnTo>
                  <a:pt x="163" y="786"/>
                </a:lnTo>
                <a:lnTo>
                  <a:pt x="153" y="806"/>
                </a:lnTo>
                <a:lnTo>
                  <a:pt x="153" y="816"/>
                </a:lnTo>
                <a:lnTo>
                  <a:pt x="143" y="837"/>
                </a:lnTo>
                <a:lnTo>
                  <a:pt x="132" y="847"/>
                </a:lnTo>
                <a:lnTo>
                  <a:pt x="132" y="857"/>
                </a:lnTo>
                <a:lnTo>
                  <a:pt x="122" y="867"/>
                </a:lnTo>
                <a:lnTo>
                  <a:pt x="122" y="878"/>
                </a:lnTo>
                <a:lnTo>
                  <a:pt x="112" y="888"/>
                </a:lnTo>
                <a:lnTo>
                  <a:pt x="102" y="888"/>
                </a:lnTo>
                <a:lnTo>
                  <a:pt x="92" y="888"/>
                </a:lnTo>
                <a:lnTo>
                  <a:pt x="81" y="878"/>
                </a:lnTo>
                <a:lnTo>
                  <a:pt x="71" y="867"/>
                </a:lnTo>
                <a:lnTo>
                  <a:pt x="61" y="857"/>
                </a:lnTo>
                <a:lnTo>
                  <a:pt x="61" y="837"/>
                </a:lnTo>
                <a:lnTo>
                  <a:pt x="61" y="827"/>
                </a:lnTo>
                <a:lnTo>
                  <a:pt x="51" y="806"/>
                </a:lnTo>
                <a:lnTo>
                  <a:pt x="51" y="776"/>
                </a:lnTo>
                <a:lnTo>
                  <a:pt x="41" y="755"/>
                </a:lnTo>
                <a:lnTo>
                  <a:pt x="41" y="714"/>
                </a:lnTo>
                <a:lnTo>
                  <a:pt x="41" y="674"/>
                </a:lnTo>
                <a:lnTo>
                  <a:pt x="41" y="633"/>
                </a:lnTo>
                <a:lnTo>
                  <a:pt x="41" y="582"/>
                </a:lnTo>
                <a:lnTo>
                  <a:pt x="41" y="531"/>
                </a:lnTo>
                <a:lnTo>
                  <a:pt x="41" y="470"/>
                </a:lnTo>
                <a:lnTo>
                  <a:pt x="30" y="408"/>
                </a:lnTo>
                <a:lnTo>
                  <a:pt x="30" y="337"/>
                </a:lnTo>
                <a:lnTo>
                  <a:pt x="20" y="255"/>
                </a:lnTo>
                <a:lnTo>
                  <a:pt x="20" y="174"/>
                </a:lnTo>
                <a:lnTo>
                  <a:pt x="10" y="92"/>
                </a:lnTo>
                <a:lnTo>
                  <a:pt x="0" y="0"/>
                </a:lnTo>
                <a:lnTo>
                  <a:pt x="41" y="21"/>
                </a:lnTo>
                <a:lnTo>
                  <a:pt x="71" y="41"/>
                </a:lnTo>
                <a:lnTo>
                  <a:pt x="102" y="61"/>
                </a:lnTo>
                <a:lnTo>
                  <a:pt x="132" y="82"/>
                </a:lnTo>
                <a:lnTo>
                  <a:pt x="153" y="92"/>
                </a:lnTo>
                <a:lnTo>
                  <a:pt x="163" y="112"/>
                </a:lnTo>
                <a:lnTo>
                  <a:pt x="183" y="123"/>
                </a:lnTo>
                <a:lnTo>
                  <a:pt x="183" y="143"/>
                </a:lnTo>
                <a:lnTo>
                  <a:pt x="194" y="153"/>
                </a:lnTo>
                <a:lnTo>
                  <a:pt x="194" y="174"/>
                </a:lnTo>
                <a:lnTo>
                  <a:pt x="194" y="194"/>
                </a:lnTo>
                <a:lnTo>
                  <a:pt x="194" y="214"/>
                </a:lnTo>
                <a:lnTo>
                  <a:pt x="194" y="235"/>
                </a:lnTo>
                <a:lnTo>
                  <a:pt x="194" y="265"/>
                </a:lnTo>
                <a:lnTo>
                  <a:pt x="194" y="296"/>
                </a:lnTo>
                <a:lnTo>
                  <a:pt x="183" y="327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74" name="Freeform 34"/>
          <p:cNvSpPr/>
          <p:nvPr/>
        </p:nvSpPr>
        <p:spPr>
          <a:xfrm>
            <a:off x="7914217" y="2954867"/>
            <a:ext cx="1140883" cy="950384"/>
          </a:xfrm>
          <a:custGeom>
            <a:avLst/>
            <a:gdLst>
              <a:gd name="txL" fmla="*/ 0 w 1346"/>
              <a:gd name="txT" fmla="*/ 0 h 1122"/>
              <a:gd name="txR" fmla="*/ 1346 w 1346"/>
              <a:gd name="txB" fmla="*/ 1122 h 1122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346" h="1122">
                <a:moveTo>
                  <a:pt x="1132" y="0"/>
                </a:moveTo>
                <a:lnTo>
                  <a:pt x="1142" y="0"/>
                </a:lnTo>
                <a:lnTo>
                  <a:pt x="1152" y="0"/>
                </a:lnTo>
                <a:lnTo>
                  <a:pt x="1193" y="0"/>
                </a:lnTo>
                <a:lnTo>
                  <a:pt x="1223" y="10"/>
                </a:lnTo>
                <a:lnTo>
                  <a:pt x="1264" y="21"/>
                </a:lnTo>
                <a:lnTo>
                  <a:pt x="1285" y="41"/>
                </a:lnTo>
                <a:lnTo>
                  <a:pt x="1305" y="51"/>
                </a:lnTo>
                <a:lnTo>
                  <a:pt x="1315" y="61"/>
                </a:lnTo>
                <a:lnTo>
                  <a:pt x="1325" y="72"/>
                </a:lnTo>
                <a:lnTo>
                  <a:pt x="1336" y="82"/>
                </a:lnTo>
                <a:lnTo>
                  <a:pt x="1336" y="92"/>
                </a:lnTo>
                <a:lnTo>
                  <a:pt x="1346" y="102"/>
                </a:lnTo>
                <a:lnTo>
                  <a:pt x="1346" y="123"/>
                </a:lnTo>
                <a:lnTo>
                  <a:pt x="1346" y="133"/>
                </a:lnTo>
                <a:lnTo>
                  <a:pt x="1336" y="153"/>
                </a:lnTo>
                <a:lnTo>
                  <a:pt x="1315" y="184"/>
                </a:lnTo>
                <a:lnTo>
                  <a:pt x="1305" y="204"/>
                </a:lnTo>
                <a:lnTo>
                  <a:pt x="1274" y="245"/>
                </a:lnTo>
                <a:lnTo>
                  <a:pt x="1244" y="276"/>
                </a:lnTo>
                <a:lnTo>
                  <a:pt x="1203" y="327"/>
                </a:lnTo>
                <a:lnTo>
                  <a:pt x="1162" y="368"/>
                </a:lnTo>
                <a:lnTo>
                  <a:pt x="1111" y="419"/>
                </a:lnTo>
                <a:lnTo>
                  <a:pt x="1060" y="470"/>
                </a:lnTo>
                <a:lnTo>
                  <a:pt x="1009" y="521"/>
                </a:lnTo>
                <a:lnTo>
                  <a:pt x="958" y="572"/>
                </a:lnTo>
                <a:lnTo>
                  <a:pt x="846" y="674"/>
                </a:lnTo>
                <a:lnTo>
                  <a:pt x="724" y="776"/>
                </a:lnTo>
                <a:lnTo>
                  <a:pt x="652" y="816"/>
                </a:lnTo>
                <a:lnTo>
                  <a:pt x="591" y="867"/>
                </a:lnTo>
                <a:lnTo>
                  <a:pt x="530" y="908"/>
                </a:lnTo>
                <a:lnTo>
                  <a:pt x="469" y="939"/>
                </a:lnTo>
                <a:lnTo>
                  <a:pt x="408" y="980"/>
                </a:lnTo>
                <a:lnTo>
                  <a:pt x="346" y="1010"/>
                </a:lnTo>
                <a:lnTo>
                  <a:pt x="285" y="1031"/>
                </a:lnTo>
                <a:lnTo>
                  <a:pt x="234" y="1061"/>
                </a:lnTo>
                <a:lnTo>
                  <a:pt x="183" y="1082"/>
                </a:lnTo>
                <a:lnTo>
                  <a:pt x="132" y="1092"/>
                </a:lnTo>
                <a:lnTo>
                  <a:pt x="92" y="1112"/>
                </a:lnTo>
                <a:lnTo>
                  <a:pt x="61" y="1122"/>
                </a:lnTo>
                <a:lnTo>
                  <a:pt x="41" y="1122"/>
                </a:lnTo>
                <a:lnTo>
                  <a:pt x="20" y="1122"/>
                </a:lnTo>
                <a:lnTo>
                  <a:pt x="10" y="1122"/>
                </a:lnTo>
                <a:lnTo>
                  <a:pt x="0" y="1122"/>
                </a:lnTo>
                <a:lnTo>
                  <a:pt x="0" y="1112"/>
                </a:lnTo>
                <a:lnTo>
                  <a:pt x="10" y="1102"/>
                </a:lnTo>
                <a:lnTo>
                  <a:pt x="20" y="1092"/>
                </a:lnTo>
                <a:lnTo>
                  <a:pt x="41" y="1071"/>
                </a:lnTo>
                <a:lnTo>
                  <a:pt x="71" y="1061"/>
                </a:lnTo>
                <a:lnTo>
                  <a:pt x="112" y="1041"/>
                </a:lnTo>
                <a:lnTo>
                  <a:pt x="153" y="1010"/>
                </a:lnTo>
                <a:lnTo>
                  <a:pt x="194" y="990"/>
                </a:lnTo>
                <a:lnTo>
                  <a:pt x="245" y="959"/>
                </a:lnTo>
                <a:lnTo>
                  <a:pt x="306" y="929"/>
                </a:lnTo>
                <a:lnTo>
                  <a:pt x="357" y="888"/>
                </a:lnTo>
                <a:lnTo>
                  <a:pt x="418" y="847"/>
                </a:lnTo>
                <a:lnTo>
                  <a:pt x="479" y="806"/>
                </a:lnTo>
                <a:lnTo>
                  <a:pt x="540" y="765"/>
                </a:lnTo>
                <a:lnTo>
                  <a:pt x="601" y="714"/>
                </a:lnTo>
                <a:lnTo>
                  <a:pt x="663" y="653"/>
                </a:lnTo>
                <a:lnTo>
                  <a:pt x="724" y="602"/>
                </a:lnTo>
                <a:lnTo>
                  <a:pt x="785" y="551"/>
                </a:lnTo>
                <a:lnTo>
                  <a:pt x="836" y="500"/>
                </a:lnTo>
                <a:lnTo>
                  <a:pt x="887" y="449"/>
                </a:lnTo>
                <a:lnTo>
                  <a:pt x="928" y="398"/>
                </a:lnTo>
                <a:lnTo>
                  <a:pt x="968" y="357"/>
                </a:lnTo>
                <a:lnTo>
                  <a:pt x="1009" y="306"/>
                </a:lnTo>
                <a:lnTo>
                  <a:pt x="1040" y="266"/>
                </a:lnTo>
                <a:lnTo>
                  <a:pt x="1060" y="225"/>
                </a:lnTo>
                <a:lnTo>
                  <a:pt x="1091" y="184"/>
                </a:lnTo>
                <a:lnTo>
                  <a:pt x="1101" y="153"/>
                </a:lnTo>
                <a:lnTo>
                  <a:pt x="1121" y="133"/>
                </a:lnTo>
                <a:lnTo>
                  <a:pt x="1121" y="102"/>
                </a:lnTo>
                <a:lnTo>
                  <a:pt x="1132" y="82"/>
                </a:lnTo>
                <a:lnTo>
                  <a:pt x="1132" y="61"/>
                </a:lnTo>
                <a:lnTo>
                  <a:pt x="1132" y="51"/>
                </a:lnTo>
                <a:lnTo>
                  <a:pt x="1111" y="31"/>
                </a:lnTo>
                <a:lnTo>
                  <a:pt x="1111" y="21"/>
                </a:lnTo>
                <a:lnTo>
                  <a:pt x="1111" y="10"/>
                </a:lnTo>
                <a:lnTo>
                  <a:pt x="1132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75" name="Freeform 35"/>
          <p:cNvSpPr/>
          <p:nvPr/>
        </p:nvSpPr>
        <p:spPr>
          <a:xfrm>
            <a:off x="8881533" y="3342217"/>
            <a:ext cx="224367" cy="215900"/>
          </a:xfrm>
          <a:custGeom>
            <a:avLst/>
            <a:gdLst>
              <a:gd name="txL" fmla="*/ 0 w 265"/>
              <a:gd name="txT" fmla="*/ 0 h 255"/>
              <a:gd name="txR" fmla="*/ 265 w 265"/>
              <a:gd name="txB" fmla="*/ 255 h 25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5" h="255">
                <a:moveTo>
                  <a:pt x="183" y="62"/>
                </a:moveTo>
                <a:lnTo>
                  <a:pt x="204" y="82"/>
                </a:lnTo>
                <a:lnTo>
                  <a:pt x="224" y="102"/>
                </a:lnTo>
                <a:lnTo>
                  <a:pt x="245" y="123"/>
                </a:lnTo>
                <a:lnTo>
                  <a:pt x="255" y="133"/>
                </a:lnTo>
                <a:lnTo>
                  <a:pt x="255" y="143"/>
                </a:lnTo>
                <a:lnTo>
                  <a:pt x="265" y="174"/>
                </a:lnTo>
                <a:lnTo>
                  <a:pt x="265" y="194"/>
                </a:lnTo>
                <a:lnTo>
                  <a:pt x="255" y="215"/>
                </a:lnTo>
                <a:lnTo>
                  <a:pt x="234" y="245"/>
                </a:lnTo>
                <a:lnTo>
                  <a:pt x="224" y="255"/>
                </a:lnTo>
                <a:lnTo>
                  <a:pt x="214" y="255"/>
                </a:lnTo>
                <a:lnTo>
                  <a:pt x="204" y="255"/>
                </a:lnTo>
                <a:lnTo>
                  <a:pt x="183" y="255"/>
                </a:lnTo>
                <a:lnTo>
                  <a:pt x="163" y="245"/>
                </a:lnTo>
                <a:lnTo>
                  <a:pt x="143" y="225"/>
                </a:lnTo>
                <a:lnTo>
                  <a:pt x="122" y="204"/>
                </a:lnTo>
                <a:lnTo>
                  <a:pt x="102" y="184"/>
                </a:lnTo>
                <a:lnTo>
                  <a:pt x="81" y="164"/>
                </a:lnTo>
                <a:lnTo>
                  <a:pt x="61" y="143"/>
                </a:lnTo>
                <a:lnTo>
                  <a:pt x="41" y="113"/>
                </a:lnTo>
                <a:lnTo>
                  <a:pt x="20" y="92"/>
                </a:lnTo>
                <a:lnTo>
                  <a:pt x="10" y="72"/>
                </a:lnTo>
                <a:lnTo>
                  <a:pt x="0" y="51"/>
                </a:lnTo>
                <a:lnTo>
                  <a:pt x="0" y="31"/>
                </a:lnTo>
                <a:lnTo>
                  <a:pt x="0" y="0"/>
                </a:lnTo>
                <a:lnTo>
                  <a:pt x="51" y="21"/>
                </a:lnTo>
                <a:lnTo>
                  <a:pt x="102" y="31"/>
                </a:lnTo>
                <a:lnTo>
                  <a:pt x="132" y="41"/>
                </a:lnTo>
                <a:lnTo>
                  <a:pt x="153" y="51"/>
                </a:lnTo>
                <a:lnTo>
                  <a:pt x="163" y="51"/>
                </a:lnTo>
                <a:lnTo>
                  <a:pt x="183" y="6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76" name="Freeform 36"/>
          <p:cNvSpPr/>
          <p:nvPr/>
        </p:nvSpPr>
        <p:spPr>
          <a:xfrm>
            <a:off x="9235017" y="2893484"/>
            <a:ext cx="260349" cy="165100"/>
          </a:xfrm>
          <a:custGeom>
            <a:avLst/>
            <a:gdLst>
              <a:gd name="txL" fmla="*/ 0 w 306"/>
              <a:gd name="txT" fmla="*/ 0 h 194"/>
              <a:gd name="txR" fmla="*/ 306 w 306"/>
              <a:gd name="txB" fmla="*/ 194 h 1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6" h="194">
                <a:moveTo>
                  <a:pt x="306" y="132"/>
                </a:moveTo>
                <a:lnTo>
                  <a:pt x="306" y="153"/>
                </a:lnTo>
                <a:lnTo>
                  <a:pt x="296" y="173"/>
                </a:lnTo>
                <a:lnTo>
                  <a:pt x="275" y="183"/>
                </a:lnTo>
                <a:lnTo>
                  <a:pt x="265" y="194"/>
                </a:lnTo>
                <a:lnTo>
                  <a:pt x="255" y="194"/>
                </a:lnTo>
                <a:lnTo>
                  <a:pt x="234" y="194"/>
                </a:lnTo>
                <a:lnTo>
                  <a:pt x="214" y="183"/>
                </a:lnTo>
                <a:lnTo>
                  <a:pt x="194" y="183"/>
                </a:lnTo>
                <a:lnTo>
                  <a:pt x="173" y="173"/>
                </a:lnTo>
                <a:lnTo>
                  <a:pt x="153" y="163"/>
                </a:lnTo>
                <a:lnTo>
                  <a:pt x="132" y="143"/>
                </a:lnTo>
                <a:lnTo>
                  <a:pt x="112" y="132"/>
                </a:lnTo>
                <a:lnTo>
                  <a:pt x="92" y="112"/>
                </a:lnTo>
                <a:lnTo>
                  <a:pt x="71" y="92"/>
                </a:lnTo>
                <a:lnTo>
                  <a:pt x="51" y="71"/>
                </a:lnTo>
                <a:lnTo>
                  <a:pt x="41" y="61"/>
                </a:lnTo>
                <a:lnTo>
                  <a:pt x="20" y="41"/>
                </a:lnTo>
                <a:lnTo>
                  <a:pt x="10" y="30"/>
                </a:lnTo>
                <a:lnTo>
                  <a:pt x="10" y="20"/>
                </a:lnTo>
                <a:lnTo>
                  <a:pt x="0" y="10"/>
                </a:lnTo>
                <a:lnTo>
                  <a:pt x="0" y="0"/>
                </a:lnTo>
                <a:lnTo>
                  <a:pt x="51" y="0"/>
                </a:lnTo>
                <a:lnTo>
                  <a:pt x="102" y="0"/>
                </a:lnTo>
                <a:lnTo>
                  <a:pt x="143" y="10"/>
                </a:lnTo>
                <a:lnTo>
                  <a:pt x="173" y="10"/>
                </a:lnTo>
                <a:lnTo>
                  <a:pt x="204" y="10"/>
                </a:lnTo>
                <a:lnTo>
                  <a:pt x="224" y="20"/>
                </a:lnTo>
                <a:lnTo>
                  <a:pt x="245" y="30"/>
                </a:lnTo>
                <a:lnTo>
                  <a:pt x="265" y="41"/>
                </a:lnTo>
                <a:lnTo>
                  <a:pt x="285" y="51"/>
                </a:lnTo>
                <a:lnTo>
                  <a:pt x="296" y="81"/>
                </a:lnTo>
                <a:lnTo>
                  <a:pt x="306" y="102"/>
                </a:lnTo>
                <a:lnTo>
                  <a:pt x="306" y="13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77" name="Freeform 37"/>
          <p:cNvSpPr/>
          <p:nvPr/>
        </p:nvSpPr>
        <p:spPr>
          <a:xfrm>
            <a:off x="8544984" y="2686051"/>
            <a:ext cx="232833" cy="139700"/>
          </a:xfrm>
          <a:custGeom>
            <a:avLst/>
            <a:gdLst>
              <a:gd name="txL" fmla="*/ 0 w 275"/>
              <a:gd name="txT" fmla="*/ 0 h 163"/>
              <a:gd name="txR" fmla="*/ 275 w 275"/>
              <a:gd name="txB" fmla="*/ 163 h 163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75" h="163">
                <a:moveTo>
                  <a:pt x="0" y="51"/>
                </a:moveTo>
                <a:lnTo>
                  <a:pt x="0" y="41"/>
                </a:lnTo>
                <a:lnTo>
                  <a:pt x="10" y="31"/>
                </a:lnTo>
                <a:lnTo>
                  <a:pt x="10" y="20"/>
                </a:lnTo>
                <a:lnTo>
                  <a:pt x="21" y="10"/>
                </a:lnTo>
                <a:lnTo>
                  <a:pt x="31" y="0"/>
                </a:lnTo>
                <a:lnTo>
                  <a:pt x="51" y="0"/>
                </a:lnTo>
                <a:lnTo>
                  <a:pt x="61" y="0"/>
                </a:lnTo>
                <a:lnTo>
                  <a:pt x="72" y="0"/>
                </a:lnTo>
                <a:lnTo>
                  <a:pt x="92" y="0"/>
                </a:lnTo>
                <a:lnTo>
                  <a:pt x="112" y="0"/>
                </a:lnTo>
                <a:lnTo>
                  <a:pt x="143" y="0"/>
                </a:lnTo>
                <a:lnTo>
                  <a:pt x="173" y="0"/>
                </a:lnTo>
                <a:lnTo>
                  <a:pt x="204" y="0"/>
                </a:lnTo>
                <a:lnTo>
                  <a:pt x="224" y="10"/>
                </a:lnTo>
                <a:lnTo>
                  <a:pt x="235" y="10"/>
                </a:lnTo>
                <a:lnTo>
                  <a:pt x="245" y="20"/>
                </a:lnTo>
                <a:lnTo>
                  <a:pt x="265" y="41"/>
                </a:lnTo>
                <a:lnTo>
                  <a:pt x="265" y="61"/>
                </a:lnTo>
                <a:lnTo>
                  <a:pt x="275" y="92"/>
                </a:lnTo>
                <a:lnTo>
                  <a:pt x="275" y="112"/>
                </a:lnTo>
                <a:lnTo>
                  <a:pt x="265" y="133"/>
                </a:lnTo>
                <a:lnTo>
                  <a:pt x="265" y="153"/>
                </a:lnTo>
                <a:lnTo>
                  <a:pt x="255" y="163"/>
                </a:lnTo>
                <a:lnTo>
                  <a:pt x="235" y="163"/>
                </a:lnTo>
                <a:lnTo>
                  <a:pt x="214" y="153"/>
                </a:lnTo>
                <a:lnTo>
                  <a:pt x="184" y="143"/>
                </a:lnTo>
                <a:lnTo>
                  <a:pt x="143" y="133"/>
                </a:lnTo>
                <a:lnTo>
                  <a:pt x="102" y="112"/>
                </a:lnTo>
                <a:lnTo>
                  <a:pt x="51" y="82"/>
                </a:lnTo>
                <a:lnTo>
                  <a:pt x="0" y="5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78" name="Freeform 38"/>
          <p:cNvSpPr/>
          <p:nvPr/>
        </p:nvSpPr>
        <p:spPr>
          <a:xfrm>
            <a:off x="8458200" y="2901951"/>
            <a:ext cx="249767" cy="148167"/>
          </a:xfrm>
          <a:custGeom>
            <a:avLst/>
            <a:gdLst>
              <a:gd name="txL" fmla="*/ 0 w 296"/>
              <a:gd name="txT" fmla="*/ 0 h 173"/>
              <a:gd name="txR" fmla="*/ 296 w 296"/>
              <a:gd name="txB" fmla="*/ 173 h 17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6" h="173">
                <a:moveTo>
                  <a:pt x="296" y="153"/>
                </a:moveTo>
                <a:lnTo>
                  <a:pt x="286" y="163"/>
                </a:lnTo>
                <a:lnTo>
                  <a:pt x="265" y="173"/>
                </a:lnTo>
                <a:lnTo>
                  <a:pt x="245" y="173"/>
                </a:lnTo>
                <a:lnTo>
                  <a:pt x="214" y="163"/>
                </a:lnTo>
                <a:lnTo>
                  <a:pt x="194" y="153"/>
                </a:lnTo>
                <a:lnTo>
                  <a:pt x="174" y="153"/>
                </a:lnTo>
                <a:lnTo>
                  <a:pt x="153" y="143"/>
                </a:lnTo>
                <a:lnTo>
                  <a:pt x="123" y="122"/>
                </a:lnTo>
                <a:lnTo>
                  <a:pt x="92" y="112"/>
                </a:lnTo>
                <a:lnTo>
                  <a:pt x="61" y="102"/>
                </a:lnTo>
                <a:lnTo>
                  <a:pt x="31" y="82"/>
                </a:lnTo>
                <a:lnTo>
                  <a:pt x="0" y="61"/>
                </a:lnTo>
                <a:lnTo>
                  <a:pt x="41" y="41"/>
                </a:lnTo>
                <a:lnTo>
                  <a:pt x="82" y="20"/>
                </a:lnTo>
                <a:lnTo>
                  <a:pt x="123" y="10"/>
                </a:lnTo>
                <a:lnTo>
                  <a:pt x="153" y="0"/>
                </a:lnTo>
                <a:lnTo>
                  <a:pt x="184" y="10"/>
                </a:lnTo>
                <a:lnTo>
                  <a:pt x="214" y="20"/>
                </a:lnTo>
                <a:lnTo>
                  <a:pt x="245" y="31"/>
                </a:lnTo>
                <a:lnTo>
                  <a:pt x="275" y="51"/>
                </a:lnTo>
                <a:lnTo>
                  <a:pt x="286" y="61"/>
                </a:lnTo>
                <a:lnTo>
                  <a:pt x="286" y="82"/>
                </a:lnTo>
                <a:lnTo>
                  <a:pt x="296" y="92"/>
                </a:lnTo>
                <a:lnTo>
                  <a:pt x="296" y="102"/>
                </a:lnTo>
                <a:lnTo>
                  <a:pt x="296" y="133"/>
                </a:lnTo>
                <a:lnTo>
                  <a:pt x="296" y="15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79" name="Freeform 39"/>
          <p:cNvSpPr/>
          <p:nvPr/>
        </p:nvSpPr>
        <p:spPr>
          <a:xfrm>
            <a:off x="9235017" y="2626784"/>
            <a:ext cx="285749" cy="162983"/>
          </a:xfrm>
          <a:custGeom>
            <a:avLst/>
            <a:gdLst>
              <a:gd name="txL" fmla="*/ 0 w 336"/>
              <a:gd name="txT" fmla="*/ 0 h 193"/>
              <a:gd name="txR" fmla="*/ 336 w 336"/>
              <a:gd name="txB" fmla="*/ 193 h 19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6" h="193">
                <a:moveTo>
                  <a:pt x="316" y="183"/>
                </a:moveTo>
                <a:lnTo>
                  <a:pt x="316" y="193"/>
                </a:lnTo>
                <a:lnTo>
                  <a:pt x="306" y="193"/>
                </a:lnTo>
                <a:lnTo>
                  <a:pt x="296" y="183"/>
                </a:lnTo>
                <a:lnTo>
                  <a:pt x="275" y="183"/>
                </a:lnTo>
                <a:lnTo>
                  <a:pt x="255" y="173"/>
                </a:lnTo>
                <a:lnTo>
                  <a:pt x="224" y="163"/>
                </a:lnTo>
                <a:lnTo>
                  <a:pt x="194" y="153"/>
                </a:lnTo>
                <a:lnTo>
                  <a:pt x="163" y="142"/>
                </a:lnTo>
                <a:lnTo>
                  <a:pt x="122" y="122"/>
                </a:lnTo>
                <a:lnTo>
                  <a:pt x="92" y="112"/>
                </a:lnTo>
                <a:lnTo>
                  <a:pt x="61" y="102"/>
                </a:lnTo>
                <a:lnTo>
                  <a:pt x="41" y="91"/>
                </a:lnTo>
                <a:lnTo>
                  <a:pt x="20" y="81"/>
                </a:lnTo>
                <a:lnTo>
                  <a:pt x="10" y="81"/>
                </a:lnTo>
                <a:lnTo>
                  <a:pt x="0" y="71"/>
                </a:lnTo>
                <a:lnTo>
                  <a:pt x="10" y="61"/>
                </a:lnTo>
                <a:lnTo>
                  <a:pt x="20" y="40"/>
                </a:lnTo>
                <a:lnTo>
                  <a:pt x="41" y="30"/>
                </a:lnTo>
                <a:lnTo>
                  <a:pt x="71" y="10"/>
                </a:lnTo>
                <a:lnTo>
                  <a:pt x="102" y="0"/>
                </a:lnTo>
                <a:lnTo>
                  <a:pt x="143" y="0"/>
                </a:lnTo>
                <a:lnTo>
                  <a:pt x="183" y="10"/>
                </a:lnTo>
                <a:lnTo>
                  <a:pt x="204" y="10"/>
                </a:lnTo>
                <a:lnTo>
                  <a:pt x="224" y="20"/>
                </a:lnTo>
                <a:lnTo>
                  <a:pt x="265" y="40"/>
                </a:lnTo>
                <a:lnTo>
                  <a:pt x="296" y="61"/>
                </a:lnTo>
                <a:lnTo>
                  <a:pt x="316" y="81"/>
                </a:lnTo>
                <a:lnTo>
                  <a:pt x="326" y="91"/>
                </a:lnTo>
                <a:lnTo>
                  <a:pt x="326" y="102"/>
                </a:lnTo>
                <a:lnTo>
                  <a:pt x="336" y="132"/>
                </a:lnTo>
                <a:lnTo>
                  <a:pt x="336" y="153"/>
                </a:lnTo>
                <a:lnTo>
                  <a:pt x="326" y="173"/>
                </a:lnTo>
                <a:lnTo>
                  <a:pt x="326" y="183"/>
                </a:lnTo>
                <a:lnTo>
                  <a:pt x="316" y="18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81" name="Freeform 41"/>
          <p:cNvSpPr/>
          <p:nvPr/>
        </p:nvSpPr>
        <p:spPr>
          <a:xfrm>
            <a:off x="8976784" y="3050117"/>
            <a:ext cx="1284816" cy="734483"/>
          </a:xfrm>
          <a:custGeom>
            <a:avLst/>
            <a:gdLst>
              <a:gd name="txL" fmla="*/ 0 w 1519"/>
              <a:gd name="txT" fmla="*/ 0 h 868"/>
              <a:gd name="txR" fmla="*/ 1519 w 1519"/>
              <a:gd name="txB" fmla="*/ 868 h 868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519" h="868">
                <a:moveTo>
                  <a:pt x="0" y="72"/>
                </a:moveTo>
                <a:lnTo>
                  <a:pt x="31" y="0"/>
                </a:lnTo>
                <a:lnTo>
                  <a:pt x="112" y="41"/>
                </a:lnTo>
                <a:lnTo>
                  <a:pt x="194" y="92"/>
                </a:lnTo>
                <a:lnTo>
                  <a:pt x="265" y="143"/>
                </a:lnTo>
                <a:lnTo>
                  <a:pt x="336" y="184"/>
                </a:lnTo>
                <a:lnTo>
                  <a:pt x="469" y="276"/>
                </a:lnTo>
                <a:lnTo>
                  <a:pt x="602" y="368"/>
                </a:lnTo>
                <a:lnTo>
                  <a:pt x="663" y="409"/>
                </a:lnTo>
                <a:lnTo>
                  <a:pt x="734" y="449"/>
                </a:lnTo>
                <a:lnTo>
                  <a:pt x="805" y="490"/>
                </a:lnTo>
                <a:lnTo>
                  <a:pt x="877" y="521"/>
                </a:lnTo>
                <a:lnTo>
                  <a:pt x="948" y="551"/>
                </a:lnTo>
                <a:lnTo>
                  <a:pt x="1030" y="582"/>
                </a:lnTo>
                <a:lnTo>
                  <a:pt x="1111" y="613"/>
                </a:lnTo>
                <a:lnTo>
                  <a:pt x="1193" y="633"/>
                </a:lnTo>
                <a:lnTo>
                  <a:pt x="1234" y="653"/>
                </a:lnTo>
                <a:lnTo>
                  <a:pt x="1274" y="664"/>
                </a:lnTo>
                <a:lnTo>
                  <a:pt x="1305" y="674"/>
                </a:lnTo>
                <a:lnTo>
                  <a:pt x="1336" y="684"/>
                </a:lnTo>
                <a:lnTo>
                  <a:pt x="1366" y="694"/>
                </a:lnTo>
                <a:lnTo>
                  <a:pt x="1397" y="704"/>
                </a:lnTo>
                <a:lnTo>
                  <a:pt x="1417" y="715"/>
                </a:lnTo>
                <a:lnTo>
                  <a:pt x="1438" y="725"/>
                </a:lnTo>
                <a:lnTo>
                  <a:pt x="1458" y="735"/>
                </a:lnTo>
                <a:lnTo>
                  <a:pt x="1478" y="745"/>
                </a:lnTo>
                <a:lnTo>
                  <a:pt x="1489" y="745"/>
                </a:lnTo>
                <a:lnTo>
                  <a:pt x="1499" y="755"/>
                </a:lnTo>
                <a:lnTo>
                  <a:pt x="1509" y="755"/>
                </a:lnTo>
                <a:lnTo>
                  <a:pt x="1519" y="766"/>
                </a:lnTo>
                <a:lnTo>
                  <a:pt x="1519" y="776"/>
                </a:lnTo>
                <a:lnTo>
                  <a:pt x="1509" y="786"/>
                </a:lnTo>
                <a:lnTo>
                  <a:pt x="1499" y="796"/>
                </a:lnTo>
                <a:lnTo>
                  <a:pt x="1478" y="806"/>
                </a:lnTo>
                <a:lnTo>
                  <a:pt x="1458" y="806"/>
                </a:lnTo>
                <a:lnTo>
                  <a:pt x="1417" y="817"/>
                </a:lnTo>
                <a:lnTo>
                  <a:pt x="1387" y="827"/>
                </a:lnTo>
                <a:lnTo>
                  <a:pt x="1346" y="827"/>
                </a:lnTo>
                <a:lnTo>
                  <a:pt x="1295" y="837"/>
                </a:lnTo>
                <a:lnTo>
                  <a:pt x="1254" y="847"/>
                </a:lnTo>
                <a:lnTo>
                  <a:pt x="1213" y="847"/>
                </a:lnTo>
                <a:lnTo>
                  <a:pt x="1173" y="857"/>
                </a:lnTo>
                <a:lnTo>
                  <a:pt x="1132" y="857"/>
                </a:lnTo>
                <a:lnTo>
                  <a:pt x="1101" y="857"/>
                </a:lnTo>
                <a:lnTo>
                  <a:pt x="1071" y="857"/>
                </a:lnTo>
                <a:lnTo>
                  <a:pt x="1050" y="868"/>
                </a:lnTo>
                <a:lnTo>
                  <a:pt x="1009" y="868"/>
                </a:lnTo>
                <a:lnTo>
                  <a:pt x="979" y="857"/>
                </a:lnTo>
                <a:lnTo>
                  <a:pt x="938" y="837"/>
                </a:lnTo>
                <a:lnTo>
                  <a:pt x="897" y="817"/>
                </a:lnTo>
                <a:lnTo>
                  <a:pt x="856" y="786"/>
                </a:lnTo>
                <a:lnTo>
                  <a:pt x="805" y="745"/>
                </a:lnTo>
                <a:lnTo>
                  <a:pt x="754" y="704"/>
                </a:lnTo>
                <a:lnTo>
                  <a:pt x="704" y="653"/>
                </a:lnTo>
                <a:lnTo>
                  <a:pt x="673" y="623"/>
                </a:lnTo>
                <a:lnTo>
                  <a:pt x="642" y="592"/>
                </a:lnTo>
                <a:lnTo>
                  <a:pt x="612" y="562"/>
                </a:lnTo>
                <a:lnTo>
                  <a:pt x="581" y="531"/>
                </a:lnTo>
                <a:lnTo>
                  <a:pt x="500" y="460"/>
                </a:lnTo>
                <a:lnTo>
                  <a:pt x="418" y="388"/>
                </a:lnTo>
                <a:lnTo>
                  <a:pt x="326" y="317"/>
                </a:lnTo>
                <a:lnTo>
                  <a:pt x="224" y="235"/>
                </a:lnTo>
                <a:lnTo>
                  <a:pt x="112" y="154"/>
                </a:lnTo>
                <a:lnTo>
                  <a:pt x="0" y="7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82" name="Freeform 42"/>
          <p:cNvSpPr/>
          <p:nvPr/>
        </p:nvSpPr>
        <p:spPr>
          <a:xfrm>
            <a:off x="8492067" y="3568700"/>
            <a:ext cx="975784" cy="510117"/>
          </a:xfrm>
          <a:custGeom>
            <a:avLst/>
            <a:gdLst>
              <a:gd name="txL" fmla="*/ 0 w 1152"/>
              <a:gd name="txT" fmla="*/ 0 h 602"/>
              <a:gd name="txR" fmla="*/ 1152 w 1152"/>
              <a:gd name="txB" fmla="*/ 602 h 60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52" h="602">
                <a:moveTo>
                  <a:pt x="377" y="255"/>
                </a:moveTo>
                <a:lnTo>
                  <a:pt x="336" y="265"/>
                </a:lnTo>
                <a:lnTo>
                  <a:pt x="285" y="275"/>
                </a:lnTo>
                <a:lnTo>
                  <a:pt x="255" y="275"/>
                </a:lnTo>
                <a:lnTo>
                  <a:pt x="214" y="275"/>
                </a:lnTo>
                <a:lnTo>
                  <a:pt x="183" y="275"/>
                </a:lnTo>
                <a:lnTo>
                  <a:pt x="163" y="275"/>
                </a:lnTo>
                <a:lnTo>
                  <a:pt x="133" y="265"/>
                </a:lnTo>
                <a:lnTo>
                  <a:pt x="112" y="265"/>
                </a:lnTo>
                <a:lnTo>
                  <a:pt x="92" y="255"/>
                </a:lnTo>
                <a:lnTo>
                  <a:pt x="82" y="244"/>
                </a:lnTo>
                <a:lnTo>
                  <a:pt x="61" y="234"/>
                </a:lnTo>
                <a:lnTo>
                  <a:pt x="51" y="224"/>
                </a:lnTo>
                <a:lnTo>
                  <a:pt x="31" y="214"/>
                </a:lnTo>
                <a:lnTo>
                  <a:pt x="20" y="193"/>
                </a:lnTo>
                <a:lnTo>
                  <a:pt x="10" y="173"/>
                </a:lnTo>
                <a:lnTo>
                  <a:pt x="0" y="153"/>
                </a:lnTo>
                <a:lnTo>
                  <a:pt x="82" y="153"/>
                </a:lnTo>
                <a:lnTo>
                  <a:pt x="153" y="153"/>
                </a:lnTo>
                <a:lnTo>
                  <a:pt x="214" y="153"/>
                </a:lnTo>
                <a:lnTo>
                  <a:pt x="285" y="142"/>
                </a:lnTo>
                <a:lnTo>
                  <a:pt x="326" y="142"/>
                </a:lnTo>
                <a:lnTo>
                  <a:pt x="357" y="132"/>
                </a:lnTo>
                <a:lnTo>
                  <a:pt x="408" y="132"/>
                </a:lnTo>
                <a:lnTo>
                  <a:pt x="449" y="122"/>
                </a:lnTo>
                <a:lnTo>
                  <a:pt x="489" y="112"/>
                </a:lnTo>
                <a:lnTo>
                  <a:pt x="540" y="102"/>
                </a:lnTo>
                <a:lnTo>
                  <a:pt x="591" y="91"/>
                </a:lnTo>
                <a:lnTo>
                  <a:pt x="653" y="81"/>
                </a:lnTo>
                <a:lnTo>
                  <a:pt x="704" y="71"/>
                </a:lnTo>
                <a:lnTo>
                  <a:pt x="754" y="61"/>
                </a:lnTo>
                <a:lnTo>
                  <a:pt x="795" y="51"/>
                </a:lnTo>
                <a:lnTo>
                  <a:pt x="826" y="40"/>
                </a:lnTo>
                <a:lnTo>
                  <a:pt x="856" y="30"/>
                </a:lnTo>
                <a:lnTo>
                  <a:pt x="887" y="20"/>
                </a:lnTo>
                <a:lnTo>
                  <a:pt x="897" y="20"/>
                </a:lnTo>
                <a:lnTo>
                  <a:pt x="907" y="10"/>
                </a:lnTo>
                <a:lnTo>
                  <a:pt x="928" y="10"/>
                </a:lnTo>
                <a:lnTo>
                  <a:pt x="948" y="0"/>
                </a:lnTo>
                <a:lnTo>
                  <a:pt x="958" y="0"/>
                </a:lnTo>
                <a:lnTo>
                  <a:pt x="969" y="0"/>
                </a:lnTo>
                <a:lnTo>
                  <a:pt x="979" y="10"/>
                </a:lnTo>
                <a:lnTo>
                  <a:pt x="999" y="30"/>
                </a:lnTo>
                <a:lnTo>
                  <a:pt x="1030" y="51"/>
                </a:lnTo>
                <a:lnTo>
                  <a:pt x="1050" y="71"/>
                </a:lnTo>
                <a:lnTo>
                  <a:pt x="1071" y="81"/>
                </a:lnTo>
                <a:lnTo>
                  <a:pt x="1091" y="102"/>
                </a:lnTo>
                <a:lnTo>
                  <a:pt x="1111" y="112"/>
                </a:lnTo>
                <a:lnTo>
                  <a:pt x="1122" y="132"/>
                </a:lnTo>
                <a:lnTo>
                  <a:pt x="1132" y="142"/>
                </a:lnTo>
                <a:lnTo>
                  <a:pt x="1142" y="153"/>
                </a:lnTo>
                <a:lnTo>
                  <a:pt x="1152" y="163"/>
                </a:lnTo>
                <a:lnTo>
                  <a:pt x="1152" y="173"/>
                </a:lnTo>
                <a:lnTo>
                  <a:pt x="1142" y="183"/>
                </a:lnTo>
                <a:lnTo>
                  <a:pt x="1132" y="193"/>
                </a:lnTo>
                <a:lnTo>
                  <a:pt x="1101" y="204"/>
                </a:lnTo>
                <a:lnTo>
                  <a:pt x="1081" y="214"/>
                </a:lnTo>
                <a:lnTo>
                  <a:pt x="1071" y="224"/>
                </a:lnTo>
                <a:lnTo>
                  <a:pt x="1050" y="234"/>
                </a:lnTo>
                <a:lnTo>
                  <a:pt x="1030" y="244"/>
                </a:lnTo>
                <a:lnTo>
                  <a:pt x="1009" y="265"/>
                </a:lnTo>
                <a:lnTo>
                  <a:pt x="979" y="285"/>
                </a:lnTo>
                <a:lnTo>
                  <a:pt x="948" y="306"/>
                </a:lnTo>
                <a:lnTo>
                  <a:pt x="907" y="336"/>
                </a:lnTo>
                <a:lnTo>
                  <a:pt x="877" y="367"/>
                </a:lnTo>
                <a:lnTo>
                  <a:pt x="836" y="397"/>
                </a:lnTo>
                <a:lnTo>
                  <a:pt x="785" y="438"/>
                </a:lnTo>
                <a:lnTo>
                  <a:pt x="744" y="469"/>
                </a:lnTo>
                <a:lnTo>
                  <a:pt x="693" y="510"/>
                </a:lnTo>
                <a:lnTo>
                  <a:pt x="642" y="561"/>
                </a:lnTo>
                <a:lnTo>
                  <a:pt x="581" y="602"/>
                </a:lnTo>
                <a:lnTo>
                  <a:pt x="489" y="571"/>
                </a:lnTo>
                <a:lnTo>
                  <a:pt x="561" y="510"/>
                </a:lnTo>
                <a:lnTo>
                  <a:pt x="632" y="438"/>
                </a:lnTo>
                <a:lnTo>
                  <a:pt x="704" y="367"/>
                </a:lnTo>
                <a:lnTo>
                  <a:pt x="765" y="295"/>
                </a:lnTo>
                <a:lnTo>
                  <a:pt x="795" y="265"/>
                </a:lnTo>
                <a:lnTo>
                  <a:pt x="816" y="244"/>
                </a:lnTo>
                <a:lnTo>
                  <a:pt x="836" y="214"/>
                </a:lnTo>
                <a:lnTo>
                  <a:pt x="846" y="204"/>
                </a:lnTo>
                <a:lnTo>
                  <a:pt x="856" y="183"/>
                </a:lnTo>
                <a:lnTo>
                  <a:pt x="867" y="173"/>
                </a:lnTo>
                <a:lnTo>
                  <a:pt x="867" y="163"/>
                </a:lnTo>
                <a:lnTo>
                  <a:pt x="867" y="153"/>
                </a:lnTo>
                <a:lnTo>
                  <a:pt x="856" y="153"/>
                </a:lnTo>
                <a:lnTo>
                  <a:pt x="846" y="153"/>
                </a:lnTo>
                <a:lnTo>
                  <a:pt x="836" y="153"/>
                </a:lnTo>
                <a:lnTo>
                  <a:pt x="826" y="153"/>
                </a:lnTo>
                <a:lnTo>
                  <a:pt x="805" y="153"/>
                </a:lnTo>
                <a:lnTo>
                  <a:pt x="775" y="163"/>
                </a:lnTo>
                <a:lnTo>
                  <a:pt x="754" y="163"/>
                </a:lnTo>
                <a:lnTo>
                  <a:pt x="714" y="163"/>
                </a:lnTo>
                <a:lnTo>
                  <a:pt x="683" y="173"/>
                </a:lnTo>
                <a:lnTo>
                  <a:pt x="642" y="183"/>
                </a:lnTo>
                <a:lnTo>
                  <a:pt x="612" y="193"/>
                </a:lnTo>
                <a:lnTo>
                  <a:pt x="561" y="204"/>
                </a:lnTo>
                <a:lnTo>
                  <a:pt x="479" y="224"/>
                </a:lnTo>
                <a:lnTo>
                  <a:pt x="377" y="255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80" name="Freeform 40"/>
          <p:cNvSpPr/>
          <p:nvPr/>
        </p:nvSpPr>
        <p:spPr>
          <a:xfrm>
            <a:off x="8743951" y="3939117"/>
            <a:ext cx="448733" cy="406400"/>
          </a:xfrm>
          <a:custGeom>
            <a:avLst/>
            <a:gdLst>
              <a:gd name="txL" fmla="*/ 0 w 530"/>
              <a:gd name="txT" fmla="*/ 0 h 480"/>
              <a:gd name="txR" fmla="*/ 530 w 530"/>
              <a:gd name="txB" fmla="*/ 480 h 48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530" h="480">
                <a:moveTo>
                  <a:pt x="0" y="21"/>
                </a:moveTo>
                <a:lnTo>
                  <a:pt x="10" y="21"/>
                </a:lnTo>
                <a:lnTo>
                  <a:pt x="20" y="10"/>
                </a:lnTo>
                <a:lnTo>
                  <a:pt x="40" y="0"/>
                </a:lnTo>
                <a:lnTo>
                  <a:pt x="61" y="0"/>
                </a:lnTo>
                <a:lnTo>
                  <a:pt x="91" y="0"/>
                </a:lnTo>
                <a:lnTo>
                  <a:pt x="122" y="10"/>
                </a:lnTo>
                <a:lnTo>
                  <a:pt x="153" y="21"/>
                </a:lnTo>
                <a:lnTo>
                  <a:pt x="193" y="21"/>
                </a:lnTo>
                <a:lnTo>
                  <a:pt x="214" y="31"/>
                </a:lnTo>
                <a:lnTo>
                  <a:pt x="244" y="41"/>
                </a:lnTo>
                <a:lnTo>
                  <a:pt x="265" y="51"/>
                </a:lnTo>
                <a:lnTo>
                  <a:pt x="295" y="72"/>
                </a:lnTo>
                <a:lnTo>
                  <a:pt x="326" y="82"/>
                </a:lnTo>
                <a:lnTo>
                  <a:pt x="357" y="102"/>
                </a:lnTo>
                <a:lnTo>
                  <a:pt x="377" y="133"/>
                </a:lnTo>
                <a:lnTo>
                  <a:pt x="408" y="153"/>
                </a:lnTo>
                <a:lnTo>
                  <a:pt x="438" y="184"/>
                </a:lnTo>
                <a:lnTo>
                  <a:pt x="469" y="215"/>
                </a:lnTo>
                <a:lnTo>
                  <a:pt x="489" y="245"/>
                </a:lnTo>
                <a:lnTo>
                  <a:pt x="499" y="266"/>
                </a:lnTo>
                <a:lnTo>
                  <a:pt x="520" y="286"/>
                </a:lnTo>
                <a:lnTo>
                  <a:pt x="520" y="317"/>
                </a:lnTo>
                <a:lnTo>
                  <a:pt x="530" y="337"/>
                </a:lnTo>
                <a:lnTo>
                  <a:pt x="530" y="357"/>
                </a:lnTo>
                <a:lnTo>
                  <a:pt x="520" y="388"/>
                </a:lnTo>
                <a:lnTo>
                  <a:pt x="509" y="419"/>
                </a:lnTo>
                <a:lnTo>
                  <a:pt x="499" y="439"/>
                </a:lnTo>
                <a:lnTo>
                  <a:pt x="499" y="449"/>
                </a:lnTo>
                <a:lnTo>
                  <a:pt x="489" y="449"/>
                </a:lnTo>
                <a:lnTo>
                  <a:pt x="479" y="459"/>
                </a:lnTo>
                <a:lnTo>
                  <a:pt x="479" y="470"/>
                </a:lnTo>
                <a:lnTo>
                  <a:pt x="469" y="480"/>
                </a:lnTo>
                <a:lnTo>
                  <a:pt x="458" y="480"/>
                </a:lnTo>
                <a:lnTo>
                  <a:pt x="448" y="470"/>
                </a:lnTo>
                <a:lnTo>
                  <a:pt x="438" y="459"/>
                </a:lnTo>
                <a:lnTo>
                  <a:pt x="418" y="449"/>
                </a:lnTo>
                <a:lnTo>
                  <a:pt x="387" y="429"/>
                </a:lnTo>
                <a:lnTo>
                  <a:pt x="357" y="398"/>
                </a:lnTo>
                <a:lnTo>
                  <a:pt x="316" y="357"/>
                </a:lnTo>
                <a:lnTo>
                  <a:pt x="265" y="317"/>
                </a:lnTo>
                <a:lnTo>
                  <a:pt x="214" y="266"/>
                </a:lnTo>
                <a:lnTo>
                  <a:pt x="163" y="215"/>
                </a:lnTo>
                <a:lnTo>
                  <a:pt x="122" y="164"/>
                </a:lnTo>
                <a:lnTo>
                  <a:pt x="81" y="133"/>
                </a:lnTo>
                <a:lnTo>
                  <a:pt x="51" y="92"/>
                </a:lnTo>
                <a:lnTo>
                  <a:pt x="30" y="72"/>
                </a:lnTo>
                <a:lnTo>
                  <a:pt x="20" y="51"/>
                </a:lnTo>
                <a:lnTo>
                  <a:pt x="10" y="31"/>
                </a:lnTo>
                <a:lnTo>
                  <a:pt x="0" y="2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7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555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</a:t>
            </a:r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钱</a:t>
            </a:r>
          </a:p>
        </p:txBody>
      </p:sp>
      <p:sp>
        <p:nvSpPr>
          <p:cNvPr id="31" name="矩形 2"/>
          <p:cNvSpPr>
            <a:spLocks noChangeArrowheads="1"/>
          </p:cNvSpPr>
          <p:nvPr/>
        </p:nvSpPr>
        <p:spPr bwMode="auto">
          <a:xfrm>
            <a:off x="6819900" y="4734984"/>
            <a:ext cx="4425951" cy="173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雨字要扁宽，下边的人字撇和捺起笔处相接、要舒展，下边有一小点、末笔点要有力。</a:t>
            </a:r>
          </a:p>
        </p:txBody>
      </p:sp>
      <p:sp>
        <p:nvSpPr>
          <p:cNvPr id="32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</a:t>
            </a:r>
          </a:p>
        </p:txBody>
      </p:sp>
      <p:sp>
        <p:nvSpPr>
          <p:cNvPr id="33" name="矩形 32"/>
          <p:cNvSpPr/>
          <p:nvPr/>
        </p:nvSpPr>
        <p:spPr>
          <a:xfrm>
            <a:off x="3636433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líng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54617" y="4167717"/>
            <a:ext cx="311996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上下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54617" y="5276851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零件  七零八落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54617" y="5831417"/>
            <a:ext cx="5556251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我攒了一罐子的零钱。 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54617" y="4722284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L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36184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931" name="Freeform 43"/>
          <p:cNvSpPr/>
          <p:nvPr/>
        </p:nvSpPr>
        <p:spPr>
          <a:xfrm>
            <a:off x="7971367" y="2334684"/>
            <a:ext cx="810684" cy="266700"/>
          </a:xfrm>
          <a:custGeom>
            <a:avLst/>
            <a:gdLst>
              <a:gd name="txL" fmla="*/ 0 w 958"/>
              <a:gd name="txT" fmla="*/ 0 h 316"/>
              <a:gd name="txR" fmla="*/ 958 w 958"/>
              <a:gd name="txB" fmla="*/ 316 h 31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58" h="316">
                <a:moveTo>
                  <a:pt x="408" y="122"/>
                </a:moveTo>
                <a:lnTo>
                  <a:pt x="459" y="112"/>
                </a:lnTo>
                <a:lnTo>
                  <a:pt x="499" y="102"/>
                </a:lnTo>
                <a:lnTo>
                  <a:pt x="550" y="82"/>
                </a:lnTo>
                <a:lnTo>
                  <a:pt x="591" y="71"/>
                </a:lnTo>
                <a:lnTo>
                  <a:pt x="622" y="61"/>
                </a:lnTo>
                <a:lnTo>
                  <a:pt x="662" y="51"/>
                </a:lnTo>
                <a:lnTo>
                  <a:pt x="693" y="41"/>
                </a:lnTo>
                <a:lnTo>
                  <a:pt x="724" y="31"/>
                </a:lnTo>
                <a:lnTo>
                  <a:pt x="744" y="20"/>
                </a:lnTo>
                <a:lnTo>
                  <a:pt x="775" y="20"/>
                </a:lnTo>
                <a:lnTo>
                  <a:pt x="795" y="10"/>
                </a:lnTo>
                <a:lnTo>
                  <a:pt x="805" y="10"/>
                </a:lnTo>
                <a:lnTo>
                  <a:pt x="826" y="0"/>
                </a:lnTo>
                <a:lnTo>
                  <a:pt x="836" y="0"/>
                </a:lnTo>
                <a:lnTo>
                  <a:pt x="846" y="0"/>
                </a:lnTo>
                <a:lnTo>
                  <a:pt x="856" y="0"/>
                </a:lnTo>
                <a:lnTo>
                  <a:pt x="877" y="0"/>
                </a:lnTo>
                <a:lnTo>
                  <a:pt x="897" y="0"/>
                </a:lnTo>
                <a:lnTo>
                  <a:pt x="917" y="10"/>
                </a:lnTo>
                <a:lnTo>
                  <a:pt x="938" y="20"/>
                </a:lnTo>
                <a:lnTo>
                  <a:pt x="948" y="31"/>
                </a:lnTo>
                <a:lnTo>
                  <a:pt x="958" y="41"/>
                </a:lnTo>
                <a:lnTo>
                  <a:pt x="958" y="51"/>
                </a:lnTo>
                <a:lnTo>
                  <a:pt x="958" y="61"/>
                </a:lnTo>
                <a:lnTo>
                  <a:pt x="958" y="71"/>
                </a:lnTo>
                <a:lnTo>
                  <a:pt x="948" y="92"/>
                </a:lnTo>
                <a:lnTo>
                  <a:pt x="928" y="102"/>
                </a:lnTo>
                <a:lnTo>
                  <a:pt x="907" y="112"/>
                </a:lnTo>
                <a:lnTo>
                  <a:pt x="887" y="122"/>
                </a:lnTo>
                <a:lnTo>
                  <a:pt x="856" y="133"/>
                </a:lnTo>
                <a:lnTo>
                  <a:pt x="826" y="153"/>
                </a:lnTo>
                <a:lnTo>
                  <a:pt x="754" y="184"/>
                </a:lnTo>
                <a:lnTo>
                  <a:pt x="683" y="214"/>
                </a:lnTo>
                <a:lnTo>
                  <a:pt x="611" y="245"/>
                </a:lnTo>
                <a:lnTo>
                  <a:pt x="530" y="265"/>
                </a:lnTo>
                <a:lnTo>
                  <a:pt x="489" y="286"/>
                </a:lnTo>
                <a:lnTo>
                  <a:pt x="448" y="296"/>
                </a:lnTo>
                <a:lnTo>
                  <a:pt x="367" y="306"/>
                </a:lnTo>
                <a:lnTo>
                  <a:pt x="285" y="316"/>
                </a:lnTo>
                <a:lnTo>
                  <a:pt x="204" y="316"/>
                </a:lnTo>
                <a:lnTo>
                  <a:pt x="163" y="316"/>
                </a:lnTo>
                <a:lnTo>
                  <a:pt x="122" y="316"/>
                </a:lnTo>
                <a:lnTo>
                  <a:pt x="102" y="316"/>
                </a:lnTo>
                <a:lnTo>
                  <a:pt x="71" y="306"/>
                </a:lnTo>
                <a:lnTo>
                  <a:pt x="51" y="306"/>
                </a:lnTo>
                <a:lnTo>
                  <a:pt x="40" y="306"/>
                </a:lnTo>
                <a:lnTo>
                  <a:pt x="30" y="296"/>
                </a:lnTo>
                <a:lnTo>
                  <a:pt x="20" y="296"/>
                </a:lnTo>
                <a:lnTo>
                  <a:pt x="0" y="275"/>
                </a:lnTo>
                <a:lnTo>
                  <a:pt x="0" y="265"/>
                </a:lnTo>
                <a:lnTo>
                  <a:pt x="0" y="255"/>
                </a:lnTo>
                <a:lnTo>
                  <a:pt x="10" y="245"/>
                </a:lnTo>
                <a:lnTo>
                  <a:pt x="20" y="245"/>
                </a:lnTo>
                <a:lnTo>
                  <a:pt x="40" y="235"/>
                </a:lnTo>
                <a:lnTo>
                  <a:pt x="51" y="235"/>
                </a:lnTo>
                <a:lnTo>
                  <a:pt x="71" y="224"/>
                </a:lnTo>
                <a:lnTo>
                  <a:pt x="102" y="224"/>
                </a:lnTo>
                <a:lnTo>
                  <a:pt x="122" y="214"/>
                </a:lnTo>
                <a:lnTo>
                  <a:pt x="153" y="204"/>
                </a:lnTo>
                <a:lnTo>
                  <a:pt x="193" y="194"/>
                </a:lnTo>
                <a:lnTo>
                  <a:pt x="224" y="184"/>
                </a:lnTo>
                <a:lnTo>
                  <a:pt x="265" y="173"/>
                </a:lnTo>
                <a:lnTo>
                  <a:pt x="306" y="153"/>
                </a:lnTo>
                <a:lnTo>
                  <a:pt x="357" y="143"/>
                </a:lnTo>
                <a:lnTo>
                  <a:pt x="408" y="12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7932" name="Freeform 44"/>
          <p:cNvSpPr/>
          <p:nvPr/>
        </p:nvSpPr>
        <p:spPr>
          <a:xfrm>
            <a:off x="8316384" y="2523067"/>
            <a:ext cx="173567" cy="726017"/>
          </a:xfrm>
          <a:custGeom>
            <a:avLst/>
            <a:gdLst>
              <a:gd name="txL" fmla="*/ 0 w 203"/>
              <a:gd name="txT" fmla="*/ 0 h 857"/>
              <a:gd name="txR" fmla="*/ 203 w 203"/>
              <a:gd name="txB" fmla="*/ 857 h 857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03" h="857">
                <a:moveTo>
                  <a:pt x="0" y="0"/>
                </a:moveTo>
                <a:lnTo>
                  <a:pt x="51" y="31"/>
                </a:lnTo>
                <a:lnTo>
                  <a:pt x="91" y="51"/>
                </a:lnTo>
                <a:lnTo>
                  <a:pt x="122" y="82"/>
                </a:lnTo>
                <a:lnTo>
                  <a:pt x="152" y="102"/>
                </a:lnTo>
                <a:lnTo>
                  <a:pt x="173" y="123"/>
                </a:lnTo>
                <a:lnTo>
                  <a:pt x="193" y="133"/>
                </a:lnTo>
                <a:lnTo>
                  <a:pt x="203" y="143"/>
                </a:lnTo>
                <a:lnTo>
                  <a:pt x="203" y="153"/>
                </a:lnTo>
                <a:lnTo>
                  <a:pt x="203" y="164"/>
                </a:lnTo>
                <a:lnTo>
                  <a:pt x="203" y="174"/>
                </a:lnTo>
                <a:lnTo>
                  <a:pt x="203" y="204"/>
                </a:lnTo>
                <a:lnTo>
                  <a:pt x="193" y="245"/>
                </a:lnTo>
                <a:lnTo>
                  <a:pt x="193" y="286"/>
                </a:lnTo>
                <a:lnTo>
                  <a:pt x="193" y="296"/>
                </a:lnTo>
                <a:lnTo>
                  <a:pt x="183" y="317"/>
                </a:lnTo>
                <a:lnTo>
                  <a:pt x="183" y="337"/>
                </a:lnTo>
                <a:lnTo>
                  <a:pt x="183" y="357"/>
                </a:lnTo>
                <a:lnTo>
                  <a:pt x="183" y="388"/>
                </a:lnTo>
                <a:lnTo>
                  <a:pt x="183" y="419"/>
                </a:lnTo>
                <a:lnTo>
                  <a:pt x="183" y="449"/>
                </a:lnTo>
                <a:lnTo>
                  <a:pt x="183" y="480"/>
                </a:lnTo>
                <a:lnTo>
                  <a:pt x="183" y="521"/>
                </a:lnTo>
                <a:lnTo>
                  <a:pt x="173" y="561"/>
                </a:lnTo>
                <a:lnTo>
                  <a:pt x="173" y="602"/>
                </a:lnTo>
                <a:lnTo>
                  <a:pt x="173" y="643"/>
                </a:lnTo>
                <a:lnTo>
                  <a:pt x="173" y="694"/>
                </a:lnTo>
                <a:lnTo>
                  <a:pt x="173" y="745"/>
                </a:lnTo>
                <a:lnTo>
                  <a:pt x="173" y="796"/>
                </a:lnTo>
                <a:lnTo>
                  <a:pt x="173" y="857"/>
                </a:lnTo>
                <a:lnTo>
                  <a:pt x="20" y="857"/>
                </a:lnTo>
                <a:lnTo>
                  <a:pt x="20" y="755"/>
                </a:lnTo>
                <a:lnTo>
                  <a:pt x="20" y="663"/>
                </a:lnTo>
                <a:lnTo>
                  <a:pt x="20" y="561"/>
                </a:lnTo>
                <a:lnTo>
                  <a:pt x="10" y="449"/>
                </a:lnTo>
                <a:lnTo>
                  <a:pt x="10" y="347"/>
                </a:lnTo>
                <a:lnTo>
                  <a:pt x="10" y="235"/>
                </a:lnTo>
                <a:lnTo>
                  <a:pt x="0" y="11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7933" name="Freeform 45"/>
          <p:cNvSpPr/>
          <p:nvPr/>
        </p:nvSpPr>
        <p:spPr>
          <a:xfrm>
            <a:off x="7876117" y="3024717"/>
            <a:ext cx="967316" cy="543983"/>
          </a:xfrm>
          <a:custGeom>
            <a:avLst/>
            <a:gdLst>
              <a:gd name="txL" fmla="*/ 0 w 1142"/>
              <a:gd name="txT" fmla="*/ 0 h 643"/>
              <a:gd name="txR" fmla="*/ 1142 w 1142"/>
              <a:gd name="txB" fmla="*/ 643 h 6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42" h="643">
                <a:moveTo>
                  <a:pt x="713" y="337"/>
                </a:moveTo>
                <a:lnTo>
                  <a:pt x="662" y="367"/>
                </a:lnTo>
                <a:lnTo>
                  <a:pt x="611" y="408"/>
                </a:lnTo>
                <a:lnTo>
                  <a:pt x="560" y="439"/>
                </a:lnTo>
                <a:lnTo>
                  <a:pt x="520" y="469"/>
                </a:lnTo>
                <a:lnTo>
                  <a:pt x="479" y="490"/>
                </a:lnTo>
                <a:lnTo>
                  <a:pt x="438" y="520"/>
                </a:lnTo>
                <a:lnTo>
                  <a:pt x="407" y="541"/>
                </a:lnTo>
                <a:lnTo>
                  <a:pt x="377" y="561"/>
                </a:lnTo>
                <a:lnTo>
                  <a:pt x="346" y="582"/>
                </a:lnTo>
                <a:lnTo>
                  <a:pt x="316" y="592"/>
                </a:lnTo>
                <a:lnTo>
                  <a:pt x="295" y="602"/>
                </a:lnTo>
                <a:lnTo>
                  <a:pt x="275" y="612"/>
                </a:lnTo>
                <a:lnTo>
                  <a:pt x="254" y="622"/>
                </a:lnTo>
                <a:lnTo>
                  <a:pt x="244" y="633"/>
                </a:lnTo>
                <a:lnTo>
                  <a:pt x="234" y="643"/>
                </a:lnTo>
                <a:lnTo>
                  <a:pt x="224" y="643"/>
                </a:lnTo>
                <a:lnTo>
                  <a:pt x="214" y="643"/>
                </a:lnTo>
                <a:lnTo>
                  <a:pt x="193" y="643"/>
                </a:lnTo>
                <a:lnTo>
                  <a:pt x="183" y="643"/>
                </a:lnTo>
                <a:lnTo>
                  <a:pt x="163" y="633"/>
                </a:lnTo>
                <a:lnTo>
                  <a:pt x="142" y="622"/>
                </a:lnTo>
                <a:lnTo>
                  <a:pt x="122" y="612"/>
                </a:lnTo>
                <a:lnTo>
                  <a:pt x="112" y="592"/>
                </a:lnTo>
                <a:lnTo>
                  <a:pt x="81" y="571"/>
                </a:lnTo>
                <a:lnTo>
                  <a:pt x="71" y="551"/>
                </a:lnTo>
                <a:lnTo>
                  <a:pt x="51" y="531"/>
                </a:lnTo>
                <a:lnTo>
                  <a:pt x="30" y="510"/>
                </a:lnTo>
                <a:lnTo>
                  <a:pt x="20" y="490"/>
                </a:lnTo>
                <a:lnTo>
                  <a:pt x="10" y="469"/>
                </a:lnTo>
                <a:lnTo>
                  <a:pt x="10" y="459"/>
                </a:lnTo>
                <a:lnTo>
                  <a:pt x="0" y="439"/>
                </a:lnTo>
                <a:lnTo>
                  <a:pt x="10" y="429"/>
                </a:lnTo>
                <a:lnTo>
                  <a:pt x="10" y="418"/>
                </a:lnTo>
                <a:lnTo>
                  <a:pt x="10" y="408"/>
                </a:lnTo>
                <a:lnTo>
                  <a:pt x="20" y="398"/>
                </a:lnTo>
                <a:lnTo>
                  <a:pt x="30" y="398"/>
                </a:lnTo>
                <a:lnTo>
                  <a:pt x="40" y="398"/>
                </a:lnTo>
                <a:lnTo>
                  <a:pt x="71" y="408"/>
                </a:lnTo>
                <a:lnTo>
                  <a:pt x="112" y="408"/>
                </a:lnTo>
                <a:lnTo>
                  <a:pt x="132" y="418"/>
                </a:lnTo>
                <a:lnTo>
                  <a:pt x="163" y="418"/>
                </a:lnTo>
                <a:lnTo>
                  <a:pt x="173" y="418"/>
                </a:lnTo>
                <a:lnTo>
                  <a:pt x="183" y="418"/>
                </a:lnTo>
                <a:lnTo>
                  <a:pt x="193" y="408"/>
                </a:lnTo>
                <a:lnTo>
                  <a:pt x="203" y="408"/>
                </a:lnTo>
                <a:lnTo>
                  <a:pt x="214" y="398"/>
                </a:lnTo>
                <a:lnTo>
                  <a:pt x="234" y="398"/>
                </a:lnTo>
                <a:lnTo>
                  <a:pt x="254" y="388"/>
                </a:lnTo>
                <a:lnTo>
                  <a:pt x="285" y="378"/>
                </a:lnTo>
                <a:lnTo>
                  <a:pt x="316" y="357"/>
                </a:lnTo>
                <a:lnTo>
                  <a:pt x="346" y="347"/>
                </a:lnTo>
                <a:lnTo>
                  <a:pt x="377" y="327"/>
                </a:lnTo>
                <a:lnTo>
                  <a:pt x="418" y="316"/>
                </a:lnTo>
                <a:lnTo>
                  <a:pt x="458" y="296"/>
                </a:lnTo>
                <a:lnTo>
                  <a:pt x="509" y="265"/>
                </a:lnTo>
                <a:lnTo>
                  <a:pt x="560" y="245"/>
                </a:lnTo>
                <a:lnTo>
                  <a:pt x="611" y="214"/>
                </a:lnTo>
                <a:lnTo>
                  <a:pt x="662" y="194"/>
                </a:lnTo>
                <a:lnTo>
                  <a:pt x="723" y="163"/>
                </a:lnTo>
                <a:lnTo>
                  <a:pt x="774" y="143"/>
                </a:lnTo>
                <a:lnTo>
                  <a:pt x="825" y="123"/>
                </a:lnTo>
                <a:lnTo>
                  <a:pt x="866" y="102"/>
                </a:lnTo>
                <a:lnTo>
                  <a:pt x="907" y="82"/>
                </a:lnTo>
                <a:lnTo>
                  <a:pt x="948" y="61"/>
                </a:lnTo>
                <a:lnTo>
                  <a:pt x="978" y="51"/>
                </a:lnTo>
                <a:lnTo>
                  <a:pt x="1019" y="41"/>
                </a:lnTo>
                <a:lnTo>
                  <a:pt x="1040" y="31"/>
                </a:lnTo>
                <a:lnTo>
                  <a:pt x="1070" y="20"/>
                </a:lnTo>
                <a:lnTo>
                  <a:pt x="1091" y="10"/>
                </a:lnTo>
                <a:lnTo>
                  <a:pt x="1111" y="0"/>
                </a:lnTo>
                <a:lnTo>
                  <a:pt x="1121" y="0"/>
                </a:lnTo>
                <a:lnTo>
                  <a:pt x="1131" y="0"/>
                </a:lnTo>
                <a:lnTo>
                  <a:pt x="1142" y="0"/>
                </a:lnTo>
                <a:lnTo>
                  <a:pt x="1142" y="10"/>
                </a:lnTo>
                <a:lnTo>
                  <a:pt x="1131" y="20"/>
                </a:lnTo>
                <a:lnTo>
                  <a:pt x="1121" y="31"/>
                </a:lnTo>
                <a:lnTo>
                  <a:pt x="1111" y="51"/>
                </a:lnTo>
                <a:lnTo>
                  <a:pt x="1091" y="61"/>
                </a:lnTo>
                <a:lnTo>
                  <a:pt x="1070" y="82"/>
                </a:lnTo>
                <a:lnTo>
                  <a:pt x="1040" y="102"/>
                </a:lnTo>
                <a:lnTo>
                  <a:pt x="1009" y="123"/>
                </a:lnTo>
                <a:lnTo>
                  <a:pt x="978" y="143"/>
                </a:lnTo>
                <a:lnTo>
                  <a:pt x="948" y="174"/>
                </a:lnTo>
                <a:lnTo>
                  <a:pt x="907" y="194"/>
                </a:lnTo>
                <a:lnTo>
                  <a:pt x="856" y="225"/>
                </a:lnTo>
                <a:lnTo>
                  <a:pt x="815" y="265"/>
                </a:lnTo>
                <a:lnTo>
                  <a:pt x="764" y="296"/>
                </a:lnTo>
                <a:lnTo>
                  <a:pt x="713" y="337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7934" name="Freeform 46"/>
          <p:cNvSpPr/>
          <p:nvPr/>
        </p:nvSpPr>
        <p:spPr>
          <a:xfrm>
            <a:off x="8913284" y="2228851"/>
            <a:ext cx="1104900" cy="268816"/>
          </a:xfrm>
          <a:custGeom>
            <a:avLst/>
            <a:gdLst>
              <a:gd name="txL" fmla="*/ 0 w 1305"/>
              <a:gd name="txT" fmla="*/ 0 h 317"/>
              <a:gd name="txR" fmla="*/ 1305 w 1305"/>
              <a:gd name="txB" fmla="*/ 317 h 31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05" h="317">
                <a:moveTo>
                  <a:pt x="133" y="205"/>
                </a:moveTo>
                <a:lnTo>
                  <a:pt x="153" y="205"/>
                </a:lnTo>
                <a:lnTo>
                  <a:pt x="163" y="194"/>
                </a:lnTo>
                <a:lnTo>
                  <a:pt x="173" y="194"/>
                </a:lnTo>
                <a:lnTo>
                  <a:pt x="194" y="194"/>
                </a:lnTo>
                <a:lnTo>
                  <a:pt x="214" y="184"/>
                </a:lnTo>
                <a:lnTo>
                  <a:pt x="245" y="184"/>
                </a:lnTo>
                <a:lnTo>
                  <a:pt x="265" y="174"/>
                </a:lnTo>
                <a:lnTo>
                  <a:pt x="296" y="164"/>
                </a:lnTo>
                <a:lnTo>
                  <a:pt x="326" y="164"/>
                </a:lnTo>
                <a:lnTo>
                  <a:pt x="357" y="154"/>
                </a:lnTo>
                <a:lnTo>
                  <a:pt x="388" y="143"/>
                </a:lnTo>
                <a:lnTo>
                  <a:pt x="428" y="133"/>
                </a:lnTo>
                <a:lnTo>
                  <a:pt x="469" y="123"/>
                </a:lnTo>
                <a:lnTo>
                  <a:pt x="510" y="113"/>
                </a:lnTo>
                <a:lnTo>
                  <a:pt x="551" y="102"/>
                </a:lnTo>
                <a:lnTo>
                  <a:pt x="602" y="92"/>
                </a:lnTo>
                <a:lnTo>
                  <a:pt x="693" y="72"/>
                </a:lnTo>
                <a:lnTo>
                  <a:pt x="775" y="51"/>
                </a:lnTo>
                <a:lnTo>
                  <a:pt x="846" y="41"/>
                </a:lnTo>
                <a:lnTo>
                  <a:pt x="908" y="21"/>
                </a:lnTo>
                <a:lnTo>
                  <a:pt x="969" y="11"/>
                </a:lnTo>
                <a:lnTo>
                  <a:pt x="1020" y="11"/>
                </a:lnTo>
                <a:lnTo>
                  <a:pt x="1061" y="0"/>
                </a:lnTo>
                <a:lnTo>
                  <a:pt x="1091" y="0"/>
                </a:lnTo>
                <a:lnTo>
                  <a:pt x="1142" y="0"/>
                </a:lnTo>
                <a:lnTo>
                  <a:pt x="1183" y="11"/>
                </a:lnTo>
                <a:lnTo>
                  <a:pt x="1224" y="21"/>
                </a:lnTo>
                <a:lnTo>
                  <a:pt x="1234" y="31"/>
                </a:lnTo>
                <a:lnTo>
                  <a:pt x="1254" y="51"/>
                </a:lnTo>
                <a:lnTo>
                  <a:pt x="1264" y="62"/>
                </a:lnTo>
                <a:lnTo>
                  <a:pt x="1275" y="72"/>
                </a:lnTo>
                <a:lnTo>
                  <a:pt x="1295" y="82"/>
                </a:lnTo>
                <a:lnTo>
                  <a:pt x="1305" y="102"/>
                </a:lnTo>
                <a:lnTo>
                  <a:pt x="1305" y="113"/>
                </a:lnTo>
                <a:lnTo>
                  <a:pt x="1295" y="113"/>
                </a:lnTo>
                <a:lnTo>
                  <a:pt x="1285" y="123"/>
                </a:lnTo>
                <a:lnTo>
                  <a:pt x="1275" y="123"/>
                </a:lnTo>
                <a:lnTo>
                  <a:pt x="1254" y="133"/>
                </a:lnTo>
                <a:lnTo>
                  <a:pt x="1234" y="133"/>
                </a:lnTo>
                <a:lnTo>
                  <a:pt x="1213" y="143"/>
                </a:lnTo>
                <a:lnTo>
                  <a:pt x="1193" y="143"/>
                </a:lnTo>
                <a:lnTo>
                  <a:pt x="1162" y="154"/>
                </a:lnTo>
                <a:lnTo>
                  <a:pt x="1132" y="154"/>
                </a:lnTo>
                <a:lnTo>
                  <a:pt x="1091" y="164"/>
                </a:lnTo>
                <a:lnTo>
                  <a:pt x="1061" y="174"/>
                </a:lnTo>
                <a:lnTo>
                  <a:pt x="1020" y="174"/>
                </a:lnTo>
                <a:lnTo>
                  <a:pt x="979" y="184"/>
                </a:lnTo>
                <a:lnTo>
                  <a:pt x="928" y="194"/>
                </a:lnTo>
                <a:lnTo>
                  <a:pt x="846" y="205"/>
                </a:lnTo>
                <a:lnTo>
                  <a:pt x="755" y="215"/>
                </a:lnTo>
                <a:lnTo>
                  <a:pt x="683" y="235"/>
                </a:lnTo>
                <a:lnTo>
                  <a:pt x="612" y="245"/>
                </a:lnTo>
                <a:lnTo>
                  <a:pt x="540" y="256"/>
                </a:lnTo>
                <a:lnTo>
                  <a:pt x="479" y="266"/>
                </a:lnTo>
                <a:lnTo>
                  <a:pt x="428" y="276"/>
                </a:lnTo>
                <a:lnTo>
                  <a:pt x="388" y="286"/>
                </a:lnTo>
                <a:lnTo>
                  <a:pt x="347" y="296"/>
                </a:lnTo>
                <a:lnTo>
                  <a:pt x="306" y="307"/>
                </a:lnTo>
                <a:lnTo>
                  <a:pt x="275" y="307"/>
                </a:lnTo>
                <a:lnTo>
                  <a:pt x="245" y="307"/>
                </a:lnTo>
                <a:lnTo>
                  <a:pt x="214" y="317"/>
                </a:lnTo>
                <a:lnTo>
                  <a:pt x="184" y="317"/>
                </a:lnTo>
                <a:lnTo>
                  <a:pt x="163" y="317"/>
                </a:lnTo>
                <a:lnTo>
                  <a:pt x="133" y="307"/>
                </a:lnTo>
                <a:lnTo>
                  <a:pt x="102" y="307"/>
                </a:lnTo>
                <a:lnTo>
                  <a:pt x="61" y="296"/>
                </a:lnTo>
                <a:lnTo>
                  <a:pt x="41" y="286"/>
                </a:lnTo>
                <a:lnTo>
                  <a:pt x="31" y="276"/>
                </a:lnTo>
                <a:lnTo>
                  <a:pt x="20" y="266"/>
                </a:lnTo>
                <a:lnTo>
                  <a:pt x="10" y="256"/>
                </a:lnTo>
                <a:lnTo>
                  <a:pt x="0" y="245"/>
                </a:lnTo>
                <a:lnTo>
                  <a:pt x="0" y="235"/>
                </a:lnTo>
                <a:lnTo>
                  <a:pt x="0" y="225"/>
                </a:lnTo>
                <a:lnTo>
                  <a:pt x="10" y="215"/>
                </a:lnTo>
                <a:lnTo>
                  <a:pt x="20" y="215"/>
                </a:lnTo>
                <a:lnTo>
                  <a:pt x="51" y="215"/>
                </a:lnTo>
                <a:lnTo>
                  <a:pt x="71" y="215"/>
                </a:lnTo>
                <a:lnTo>
                  <a:pt x="102" y="215"/>
                </a:lnTo>
                <a:lnTo>
                  <a:pt x="133" y="205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7935" name="Freeform 47"/>
          <p:cNvSpPr/>
          <p:nvPr/>
        </p:nvSpPr>
        <p:spPr>
          <a:xfrm>
            <a:off x="8972551" y="2410884"/>
            <a:ext cx="933449" cy="1727200"/>
          </a:xfrm>
          <a:custGeom>
            <a:avLst/>
            <a:gdLst>
              <a:gd name="txL" fmla="*/ 0 w 1102"/>
              <a:gd name="txT" fmla="*/ 0 h 2040"/>
              <a:gd name="txR" fmla="*/ 1102 w 1102"/>
              <a:gd name="txB" fmla="*/ 2040 h 204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02" h="2040">
                <a:moveTo>
                  <a:pt x="531" y="163"/>
                </a:moveTo>
                <a:lnTo>
                  <a:pt x="531" y="183"/>
                </a:lnTo>
                <a:lnTo>
                  <a:pt x="531" y="204"/>
                </a:lnTo>
                <a:lnTo>
                  <a:pt x="520" y="224"/>
                </a:lnTo>
                <a:lnTo>
                  <a:pt x="500" y="255"/>
                </a:lnTo>
                <a:lnTo>
                  <a:pt x="490" y="296"/>
                </a:lnTo>
                <a:lnTo>
                  <a:pt x="459" y="336"/>
                </a:lnTo>
                <a:lnTo>
                  <a:pt x="429" y="387"/>
                </a:lnTo>
                <a:lnTo>
                  <a:pt x="398" y="438"/>
                </a:lnTo>
                <a:lnTo>
                  <a:pt x="357" y="489"/>
                </a:lnTo>
                <a:lnTo>
                  <a:pt x="327" y="540"/>
                </a:lnTo>
                <a:lnTo>
                  <a:pt x="306" y="581"/>
                </a:lnTo>
                <a:lnTo>
                  <a:pt x="286" y="612"/>
                </a:lnTo>
                <a:lnTo>
                  <a:pt x="266" y="642"/>
                </a:lnTo>
                <a:lnTo>
                  <a:pt x="266" y="653"/>
                </a:lnTo>
                <a:lnTo>
                  <a:pt x="255" y="673"/>
                </a:lnTo>
                <a:lnTo>
                  <a:pt x="266" y="683"/>
                </a:lnTo>
                <a:lnTo>
                  <a:pt x="286" y="683"/>
                </a:lnTo>
                <a:lnTo>
                  <a:pt x="306" y="683"/>
                </a:lnTo>
                <a:lnTo>
                  <a:pt x="337" y="673"/>
                </a:lnTo>
                <a:lnTo>
                  <a:pt x="357" y="673"/>
                </a:lnTo>
                <a:lnTo>
                  <a:pt x="368" y="663"/>
                </a:lnTo>
                <a:lnTo>
                  <a:pt x="398" y="663"/>
                </a:lnTo>
                <a:lnTo>
                  <a:pt x="419" y="653"/>
                </a:lnTo>
                <a:lnTo>
                  <a:pt x="449" y="653"/>
                </a:lnTo>
                <a:lnTo>
                  <a:pt x="490" y="642"/>
                </a:lnTo>
                <a:lnTo>
                  <a:pt x="520" y="632"/>
                </a:lnTo>
                <a:lnTo>
                  <a:pt x="561" y="622"/>
                </a:lnTo>
                <a:lnTo>
                  <a:pt x="602" y="612"/>
                </a:lnTo>
                <a:lnTo>
                  <a:pt x="643" y="602"/>
                </a:lnTo>
                <a:lnTo>
                  <a:pt x="673" y="591"/>
                </a:lnTo>
                <a:lnTo>
                  <a:pt x="694" y="581"/>
                </a:lnTo>
                <a:lnTo>
                  <a:pt x="714" y="571"/>
                </a:lnTo>
                <a:lnTo>
                  <a:pt x="735" y="571"/>
                </a:lnTo>
                <a:lnTo>
                  <a:pt x="745" y="561"/>
                </a:lnTo>
                <a:lnTo>
                  <a:pt x="755" y="551"/>
                </a:lnTo>
                <a:lnTo>
                  <a:pt x="765" y="540"/>
                </a:lnTo>
                <a:lnTo>
                  <a:pt x="775" y="540"/>
                </a:lnTo>
                <a:lnTo>
                  <a:pt x="796" y="530"/>
                </a:lnTo>
                <a:lnTo>
                  <a:pt x="806" y="540"/>
                </a:lnTo>
                <a:lnTo>
                  <a:pt x="816" y="540"/>
                </a:lnTo>
                <a:lnTo>
                  <a:pt x="837" y="551"/>
                </a:lnTo>
                <a:lnTo>
                  <a:pt x="857" y="561"/>
                </a:lnTo>
                <a:lnTo>
                  <a:pt x="877" y="571"/>
                </a:lnTo>
                <a:lnTo>
                  <a:pt x="898" y="591"/>
                </a:lnTo>
                <a:lnTo>
                  <a:pt x="928" y="612"/>
                </a:lnTo>
                <a:lnTo>
                  <a:pt x="959" y="632"/>
                </a:lnTo>
                <a:lnTo>
                  <a:pt x="990" y="653"/>
                </a:lnTo>
                <a:lnTo>
                  <a:pt x="1020" y="673"/>
                </a:lnTo>
                <a:lnTo>
                  <a:pt x="1040" y="693"/>
                </a:lnTo>
                <a:lnTo>
                  <a:pt x="1061" y="704"/>
                </a:lnTo>
                <a:lnTo>
                  <a:pt x="1071" y="724"/>
                </a:lnTo>
                <a:lnTo>
                  <a:pt x="1081" y="734"/>
                </a:lnTo>
                <a:lnTo>
                  <a:pt x="1091" y="755"/>
                </a:lnTo>
                <a:lnTo>
                  <a:pt x="1102" y="765"/>
                </a:lnTo>
                <a:lnTo>
                  <a:pt x="1102" y="775"/>
                </a:lnTo>
                <a:lnTo>
                  <a:pt x="1091" y="795"/>
                </a:lnTo>
                <a:lnTo>
                  <a:pt x="1081" y="806"/>
                </a:lnTo>
                <a:lnTo>
                  <a:pt x="1061" y="816"/>
                </a:lnTo>
                <a:lnTo>
                  <a:pt x="1051" y="826"/>
                </a:lnTo>
                <a:lnTo>
                  <a:pt x="1040" y="847"/>
                </a:lnTo>
                <a:lnTo>
                  <a:pt x="1030" y="867"/>
                </a:lnTo>
                <a:lnTo>
                  <a:pt x="1020" y="898"/>
                </a:lnTo>
                <a:lnTo>
                  <a:pt x="1010" y="928"/>
                </a:lnTo>
                <a:lnTo>
                  <a:pt x="1000" y="979"/>
                </a:lnTo>
                <a:lnTo>
                  <a:pt x="990" y="1030"/>
                </a:lnTo>
                <a:lnTo>
                  <a:pt x="990" y="1081"/>
                </a:lnTo>
                <a:lnTo>
                  <a:pt x="969" y="1204"/>
                </a:lnTo>
                <a:lnTo>
                  <a:pt x="939" y="1336"/>
                </a:lnTo>
                <a:lnTo>
                  <a:pt x="908" y="1459"/>
                </a:lnTo>
                <a:lnTo>
                  <a:pt x="867" y="1591"/>
                </a:lnTo>
                <a:lnTo>
                  <a:pt x="847" y="1652"/>
                </a:lnTo>
                <a:lnTo>
                  <a:pt x="826" y="1714"/>
                </a:lnTo>
                <a:lnTo>
                  <a:pt x="806" y="1765"/>
                </a:lnTo>
                <a:lnTo>
                  <a:pt x="786" y="1816"/>
                </a:lnTo>
                <a:lnTo>
                  <a:pt x="755" y="1857"/>
                </a:lnTo>
                <a:lnTo>
                  <a:pt x="735" y="1887"/>
                </a:lnTo>
                <a:lnTo>
                  <a:pt x="704" y="1928"/>
                </a:lnTo>
                <a:lnTo>
                  <a:pt x="684" y="1948"/>
                </a:lnTo>
                <a:lnTo>
                  <a:pt x="653" y="1969"/>
                </a:lnTo>
                <a:lnTo>
                  <a:pt x="622" y="1989"/>
                </a:lnTo>
                <a:lnTo>
                  <a:pt x="602" y="2010"/>
                </a:lnTo>
                <a:lnTo>
                  <a:pt x="582" y="2020"/>
                </a:lnTo>
                <a:lnTo>
                  <a:pt x="561" y="2030"/>
                </a:lnTo>
                <a:lnTo>
                  <a:pt x="551" y="2040"/>
                </a:lnTo>
                <a:lnTo>
                  <a:pt x="531" y="2040"/>
                </a:lnTo>
                <a:lnTo>
                  <a:pt x="520" y="2040"/>
                </a:lnTo>
                <a:lnTo>
                  <a:pt x="500" y="2030"/>
                </a:lnTo>
                <a:lnTo>
                  <a:pt x="490" y="2020"/>
                </a:lnTo>
                <a:lnTo>
                  <a:pt x="480" y="2010"/>
                </a:lnTo>
                <a:lnTo>
                  <a:pt x="480" y="1999"/>
                </a:lnTo>
                <a:lnTo>
                  <a:pt x="480" y="1989"/>
                </a:lnTo>
                <a:lnTo>
                  <a:pt x="480" y="1969"/>
                </a:lnTo>
                <a:lnTo>
                  <a:pt x="469" y="1948"/>
                </a:lnTo>
                <a:lnTo>
                  <a:pt x="469" y="1928"/>
                </a:lnTo>
                <a:lnTo>
                  <a:pt x="459" y="1908"/>
                </a:lnTo>
                <a:lnTo>
                  <a:pt x="449" y="1887"/>
                </a:lnTo>
                <a:lnTo>
                  <a:pt x="429" y="1857"/>
                </a:lnTo>
                <a:lnTo>
                  <a:pt x="408" y="1836"/>
                </a:lnTo>
                <a:lnTo>
                  <a:pt x="388" y="1806"/>
                </a:lnTo>
                <a:lnTo>
                  <a:pt x="368" y="1775"/>
                </a:lnTo>
                <a:lnTo>
                  <a:pt x="337" y="1744"/>
                </a:lnTo>
                <a:lnTo>
                  <a:pt x="306" y="1714"/>
                </a:lnTo>
                <a:lnTo>
                  <a:pt x="286" y="1693"/>
                </a:lnTo>
                <a:lnTo>
                  <a:pt x="266" y="1663"/>
                </a:lnTo>
                <a:lnTo>
                  <a:pt x="255" y="1642"/>
                </a:lnTo>
                <a:lnTo>
                  <a:pt x="245" y="1622"/>
                </a:lnTo>
                <a:lnTo>
                  <a:pt x="235" y="1612"/>
                </a:lnTo>
                <a:lnTo>
                  <a:pt x="235" y="1601"/>
                </a:lnTo>
                <a:lnTo>
                  <a:pt x="235" y="1591"/>
                </a:lnTo>
                <a:lnTo>
                  <a:pt x="245" y="1591"/>
                </a:lnTo>
                <a:lnTo>
                  <a:pt x="255" y="1591"/>
                </a:lnTo>
                <a:lnTo>
                  <a:pt x="266" y="1591"/>
                </a:lnTo>
                <a:lnTo>
                  <a:pt x="286" y="1601"/>
                </a:lnTo>
                <a:lnTo>
                  <a:pt x="306" y="1612"/>
                </a:lnTo>
                <a:lnTo>
                  <a:pt x="337" y="1622"/>
                </a:lnTo>
                <a:lnTo>
                  <a:pt x="368" y="1632"/>
                </a:lnTo>
                <a:lnTo>
                  <a:pt x="408" y="1652"/>
                </a:lnTo>
                <a:lnTo>
                  <a:pt x="439" y="1663"/>
                </a:lnTo>
                <a:lnTo>
                  <a:pt x="480" y="1683"/>
                </a:lnTo>
                <a:lnTo>
                  <a:pt x="500" y="1693"/>
                </a:lnTo>
                <a:lnTo>
                  <a:pt x="531" y="1693"/>
                </a:lnTo>
                <a:lnTo>
                  <a:pt x="551" y="1703"/>
                </a:lnTo>
                <a:lnTo>
                  <a:pt x="571" y="1703"/>
                </a:lnTo>
                <a:lnTo>
                  <a:pt x="582" y="1703"/>
                </a:lnTo>
                <a:lnTo>
                  <a:pt x="602" y="1703"/>
                </a:lnTo>
                <a:lnTo>
                  <a:pt x="602" y="1693"/>
                </a:lnTo>
                <a:lnTo>
                  <a:pt x="612" y="1693"/>
                </a:lnTo>
                <a:lnTo>
                  <a:pt x="612" y="1683"/>
                </a:lnTo>
                <a:lnTo>
                  <a:pt x="622" y="1673"/>
                </a:lnTo>
                <a:lnTo>
                  <a:pt x="622" y="1652"/>
                </a:lnTo>
                <a:lnTo>
                  <a:pt x="633" y="1642"/>
                </a:lnTo>
                <a:lnTo>
                  <a:pt x="643" y="1622"/>
                </a:lnTo>
                <a:lnTo>
                  <a:pt x="653" y="1601"/>
                </a:lnTo>
                <a:lnTo>
                  <a:pt x="653" y="1581"/>
                </a:lnTo>
                <a:lnTo>
                  <a:pt x="663" y="1550"/>
                </a:lnTo>
                <a:lnTo>
                  <a:pt x="673" y="1520"/>
                </a:lnTo>
                <a:lnTo>
                  <a:pt x="684" y="1489"/>
                </a:lnTo>
                <a:lnTo>
                  <a:pt x="694" y="1459"/>
                </a:lnTo>
                <a:lnTo>
                  <a:pt x="704" y="1418"/>
                </a:lnTo>
                <a:lnTo>
                  <a:pt x="714" y="1387"/>
                </a:lnTo>
                <a:lnTo>
                  <a:pt x="724" y="1346"/>
                </a:lnTo>
                <a:lnTo>
                  <a:pt x="745" y="1265"/>
                </a:lnTo>
                <a:lnTo>
                  <a:pt x="765" y="1183"/>
                </a:lnTo>
                <a:lnTo>
                  <a:pt x="775" y="1122"/>
                </a:lnTo>
                <a:lnTo>
                  <a:pt x="786" y="1061"/>
                </a:lnTo>
                <a:lnTo>
                  <a:pt x="796" y="1000"/>
                </a:lnTo>
                <a:lnTo>
                  <a:pt x="806" y="959"/>
                </a:lnTo>
                <a:lnTo>
                  <a:pt x="806" y="918"/>
                </a:lnTo>
                <a:lnTo>
                  <a:pt x="816" y="877"/>
                </a:lnTo>
                <a:lnTo>
                  <a:pt x="816" y="847"/>
                </a:lnTo>
                <a:lnTo>
                  <a:pt x="816" y="826"/>
                </a:lnTo>
                <a:lnTo>
                  <a:pt x="816" y="795"/>
                </a:lnTo>
                <a:lnTo>
                  <a:pt x="806" y="775"/>
                </a:lnTo>
                <a:lnTo>
                  <a:pt x="806" y="765"/>
                </a:lnTo>
                <a:lnTo>
                  <a:pt x="806" y="744"/>
                </a:lnTo>
                <a:lnTo>
                  <a:pt x="796" y="734"/>
                </a:lnTo>
                <a:lnTo>
                  <a:pt x="796" y="724"/>
                </a:lnTo>
                <a:lnTo>
                  <a:pt x="786" y="724"/>
                </a:lnTo>
                <a:lnTo>
                  <a:pt x="775" y="714"/>
                </a:lnTo>
                <a:lnTo>
                  <a:pt x="745" y="704"/>
                </a:lnTo>
                <a:lnTo>
                  <a:pt x="704" y="704"/>
                </a:lnTo>
                <a:lnTo>
                  <a:pt x="663" y="704"/>
                </a:lnTo>
                <a:lnTo>
                  <a:pt x="622" y="714"/>
                </a:lnTo>
                <a:lnTo>
                  <a:pt x="571" y="724"/>
                </a:lnTo>
                <a:lnTo>
                  <a:pt x="520" y="734"/>
                </a:lnTo>
                <a:lnTo>
                  <a:pt x="459" y="744"/>
                </a:lnTo>
                <a:lnTo>
                  <a:pt x="408" y="775"/>
                </a:lnTo>
                <a:lnTo>
                  <a:pt x="347" y="806"/>
                </a:lnTo>
                <a:lnTo>
                  <a:pt x="296" y="836"/>
                </a:lnTo>
                <a:lnTo>
                  <a:pt x="266" y="847"/>
                </a:lnTo>
                <a:lnTo>
                  <a:pt x="245" y="867"/>
                </a:lnTo>
                <a:lnTo>
                  <a:pt x="225" y="887"/>
                </a:lnTo>
                <a:lnTo>
                  <a:pt x="204" y="898"/>
                </a:lnTo>
                <a:lnTo>
                  <a:pt x="184" y="908"/>
                </a:lnTo>
                <a:lnTo>
                  <a:pt x="164" y="918"/>
                </a:lnTo>
                <a:lnTo>
                  <a:pt x="153" y="928"/>
                </a:lnTo>
                <a:lnTo>
                  <a:pt x="133" y="938"/>
                </a:lnTo>
                <a:lnTo>
                  <a:pt x="123" y="938"/>
                </a:lnTo>
                <a:lnTo>
                  <a:pt x="113" y="938"/>
                </a:lnTo>
                <a:lnTo>
                  <a:pt x="102" y="938"/>
                </a:lnTo>
                <a:lnTo>
                  <a:pt x="92" y="938"/>
                </a:lnTo>
                <a:lnTo>
                  <a:pt x="82" y="928"/>
                </a:lnTo>
                <a:lnTo>
                  <a:pt x="72" y="918"/>
                </a:lnTo>
                <a:lnTo>
                  <a:pt x="62" y="908"/>
                </a:lnTo>
                <a:lnTo>
                  <a:pt x="51" y="887"/>
                </a:lnTo>
                <a:lnTo>
                  <a:pt x="41" y="867"/>
                </a:lnTo>
                <a:lnTo>
                  <a:pt x="21" y="836"/>
                </a:lnTo>
                <a:lnTo>
                  <a:pt x="11" y="806"/>
                </a:lnTo>
                <a:lnTo>
                  <a:pt x="0" y="785"/>
                </a:lnTo>
                <a:lnTo>
                  <a:pt x="0" y="775"/>
                </a:lnTo>
                <a:lnTo>
                  <a:pt x="0" y="765"/>
                </a:lnTo>
                <a:lnTo>
                  <a:pt x="0" y="755"/>
                </a:lnTo>
                <a:lnTo>
                  <a:pt x="11" y="734"/>
                </a:lnTo>
                <a:lnTo>
                  <a:pt x="31" y="714"/>
                </a:lnTo>
                <a:lnTo>
                  <a:pt x="62" y="673"/>
                </a:lnTo>
                <a:lnTo>
                  <a:pt x="82" y="663"/>
                </a:lnTo>
                <a:lnTo>
                  <a:pt x="102" y="642"/>
                </a:lnTo>
                <a:lnTo>
                  <a:pt x="123" y="612"/>
                </a:lnTo>
                <a:lnTo>
                  <a:pt x="143" y="581"/>
                </a:lnTo>
                <a:lnTo>
                  <a:pt x="164" y="540"/>
                </a:lnTo>
                <a:lnTo>
                  <a:pt x="194" y="500"/>
                </a:lnTo>
                <a:lnTo>
                  <a:pt x="215" y="459"/>
                </a:lnTo>
                <a:lnTo>
                  <a:pt x="245" y="408"/>
                </a:lnTo>
                <a:lnTo>
                  <a:pt x="276" y="347"/>
                </a:lnTo>
                <a:lnTo>
                  <a:pt x="296" y="296"/>
                </a:lnTo>
                <a:lnTo>
                  <a:pt x="306" y="245"/>
                </a:lnTo>
                <a:lnTo>
                  <a:pt x="327" y="194"/>
                </a:lnTo>
                <a:lnTo>
                  <a:pt x="337" y="143"/>
                </a:lnTo>
                <a:lnTo>
                  <a:pt x="347" y="102"/>
                </a:lnTo>
                <a:lnTo>
                  <a:pt x="357" y="51"/>
                </a:lnTo>
                <a:lnTo>
                  <a:pt x="357" y="0"/>
                </a:lnTo>
                <a:lnTo>
                  <a:pt x="398" y="30"/>
                </a:lnTo>
                <a:lnTo>
                  <a:pt x="439" y="61"/>
                </a:lnTo>
                <a:lnTo>
                  <a:pt x="459" y="81"/>
                </a:lnTo>
                <a:lnTo>
                  <a:pt x="490" y="102"/>
                </a:lnTo>
                <a:lnTo>
                  <a:pt x="510" y="122"/>
                </a:lnTo>
                <a:lnTo>
                  <a:pt x="520" y="132"/>
                </a:lnTo>
                <a:lnTo>
                  <a:pt x="531" y="153"/>
                </a:lnTo>
                <a:lnTo>
                  <a:pt x="531" y="16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571" name="TextBox 2"/>
          <p:cNvSpPr txBox="1"/>
          <p:nvPr/>
        </p:nvSpPr>
        <p:spPr>
          <a:xfrm>
            <a:off x="666751" y="2406651"/>
            <a:ext cx="3331633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865" dirty="0">
                <a:latin typeface="楷体" panose="02010609060101010101" pitchFamily="49" charset="-122"/>
                <a:ea typeface="楷体" panose="02010609060101010101" pitchFamily="49" charset="-122"/>
              </a:rPr>
              <a:t>心灵手</a:t>
            </a:r>
            <a:r>
              <a:rPr lang="zh-CN" altLang="en-US" sz="586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巧</a:t>
            </a:r>
            <a:endParaRPr lang="zh-CN" altLang="en-US" sz="5865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7059084" y="4734984"/>
            <a:ext cx="4207933" cy="173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工字扁窄，右边竖折折钩的两竖行笔都向左拉、下边的折竖要长、稍有弧度。</a:t>
            </a:r>
          </a:p>
        </p:txBody>
      </p:sp>
      <p:sp>
        <p:nvSpPr>
          <p:cNvPr id="26" name="矩形 4"/>
          <p:cNvSpPr/>
          <p:nvPr/>
        </p:nvSpPr>
        <p:spPr>
          <a:xfrm>
            <a:off x="3856567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巧</a:t>
            </a:r>
          </a:p>
        </p:txBody>
      </p:sp>
      <p:sp>
        <p:nvSpPr>
          <p:cNvPr id="27" name="矩形 26"/>
          <p:cNvSpPr/>
          <p:nvPr/>
        </p:nvSpPr>
        <p:spPr>
          <a:xfrm>
            <a:off x="3873500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qiǎo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54617" y="4167717"/>
            <a:ext cx="311996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左右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54617" y="5276851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灵巧  巧夺天工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54617" y="5831417"/>
            <a:ext cx="5894917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小梅是一个心灵手巧的姑娘。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54617" y="4722284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Q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65817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64" name="Freeform 28"/>
          <p:cNvSpPr/>
          <p:nvPr/>
        </p:nvSpPr>
        <p:spPr>
          <a:xfrm>
            <a:off x="8466667" y="2357967"/>
            <a:ext cx="1079500" cy="292100"/>
          </a:xfrm>
          <a:custGeom>
            <a:avLst/>
            <a:gdLst>
              <a:gd name="txL" fmla="*/ 0 w 1275"/>
              <a:gd name="txT" fmla="*/ 0 h 346"/>
              <a:gd name="txR" fmla="*/ 1275 w 1275"/>
              <a:gd name="txB" fmla="*/ 346 h 346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75" h="346">
                <a:moveTo>
                  <a:pt x="41" y="306"/>
                </a:moveTo>
                <a:lnTo>
                  <a:pt x="20" y="295"/>
                </a:lnTo>
                <a:lnTo>
                  <a:pt x="0" y="275"/>
                </a:lnTo>
                <a:lnTo>
                  <a:pt x="0" y="265"/>
                </a:lnTo>
                <a:lnTo>
                  <a:pt x="0" y="255"/>
                </a:lnTo>
                <a:lnTo>
                  <a:pt x="20" y="255"/>
                </a:lnTo>
                <a:lnTo>
                  <a:pt x="31" y="255"/>
                </a:lnTo>
                <a:lnTo>
                  <a:pt x="51" y="255"/>
                </a:lnTo>
                <a:lnTo>
                  <a:pt x="71" y="244"/>
                </a:lnTo>
                <a:lnTo>
                  <a:pt x="82" y="244"/>
                </a:lnTo>
                <a:lnTo>
                  <a:pt x="92" y="244"/>
                </a:lnTo>
                <a:lnTo>
                  <a:pt x="112" y="234"/>
                </a:lnTo>
                <a:lnTo>
                  <a:pt x="122" y="234"/>
                </a:lnTo>
                <a:lnTo>
                  <a:pt x="143" y="224"/>
                </a:lnTo>
                <a:lnTo>
                  <a:pt x="173" y="214"/>
                </a:lnTo>
                <a:lnTo>
                  <a:pt x="204" y="214"/>
                </a:lnTo>
                <a:lnTo>
                  <a:pt x="234" y="204"/>
                </a:lnTo>
                <a:lnTo>
                  <a:pt x="265" y="193"/>
                </a:lnTo>
                <a:lnTo>
                  <a:pt x="306" y="183"/>
                </a:lnTo>
                <a:lnTo>
                  <a:pt x="347" y="173"/>
                </a:lnTo>
                <a:lnTo>
                  <a:pt x="398" y="163"/>
                </a:lnTo>
                <a:lnTo>
                  <a:pt x="449" y="142"/>
                </a:lnTo>
                <a:lnTo>
                  <a:pt x="500" y="132"/>
                </a:lnTo>
                <a:lnTo>
                  <a:pt x="551" y="122"/>
                </a:lnTo>
                <a:lnTo>
                  <a:pt x="612" y="102"/>
                </a:lnTo>
                <a:lnTo>
                  <a:pt x="673" y="91"/>
                </a:lnTo>
                <a:lnTo>
                  <a:pt x="734" y="71"/>
                </a:lnTo>
                <a:lnTo>
                  <a:pt x="785" y="61"/>
                </a:lnTo>
                <a:lnTo>
                  <a:pt x="836" y="51"/>
                </a:lnTo>
                <a:lnTo>
                  <a:pt x="877" y="40"/>
                </a:lnTo>
                <a:lnTo>
                  <a:pt x="928" y="30"/>
                </a:lnTo>
                <a:lnTo>
                  <a:pt x="969" y="20"/>
                </a:lnTo>
                <a:lnTo>
                  <a:pt x="999" y="20"/>
                </a:lnTo>
                <a:lnTo>
                  <a:pt x="1040" y="10"/>
                </a:lnTo>
                <a:lnTo>
                  <a:pt x="1071" y="10"/>
                </a:lnTo>
                <a:lnTo>
                  <a:pt x="1101" y="10"/>
                </a:lnTo>
                <a:lnTo>
                  <a:pt x="1122" y="10"/>
                </a:lnTo>
                <a:lnTo>
                  <a:pt x="1142" y="0"/>
                </a:lnTo>
                <a:lnTo>
                  <a:pt x="1162" y="0"/>
                </a:lnTo>
                <a:lnTo>
                  <a:pt x="1173" y="10"/>
                </a:lnTo>
                <a:lnTo>
                  <a:pt x="1193" y="10"/>
                </a:lnTo>
                <a:lnTo>
                  <a:pt x="1213" y="20"/>
                </a:lnTo>
                <a:lnTo>
                  <a:pt x="1224" y="30"/>
                </a:lnTo>
                <a:lnTo>
                  <a:pt x="1244" y="30"/>
                </a:lnTo>
                <a:lnTo>
                  <a:pt x="1254" y="40"/>
                </a:lnTo>
                <a:lnTo>
                  <a:pt x="1264" y="51"/>
                </a:lnTo>
                <a:lnTo>
                  <a:pt x="1275" y="61"/>
                </a:lnTo>
                <a:lnTo>
                  <a:pt x="1275" y="71"/>
                </a:lnTo>
                <a:lnTo>
                  <a:pt x="1275" y="81"/>
                </a:lnTo>
                <a:lnTo>
                  <a:pt x="1275" y="91"/>
                </a:lnTo>
                <a:lnTo>
                  <a:pt x="1275" y="102"/>
                </a:lnTo>
                <a:lnTo>
                  <a:pt x="1264" y="102"/>
                </a:lnTo>
                <a:lnTo>
                  <a:pt x="1264" y="112"/>
                </a:lnTo>
                <a:lnTo>
                  <a:pt x="1254" y="122"/>
                </a:lnTo>
                <a:lnTo>
                  <a:pt x="1234" y="132"/>
                </a:lnTo>
                <a:lnTo>
                  <a:pt x="1224" y="132"/>
                </a:lnTo>
                <a:lnTo>
                  <a:pt x="1203" y="142"/>
                </a:lnTo>
                <a:lnTo>
                  <a:pt x="1193" y="142"/>
                </a:lnTo>
                <a:lnTo>
                  <a:pt x="1173" y="153"/>
                </a:lnTo>
                <a:lnTo>
                  <a:pt x="1152" y="153"/>
                </a:lnTo>
                <a:lnTo>
                  <a:pt x="1132" y="163"/>
                </a:lnTo>
                <a:lnTo>
                  <a:pt x="1111" y="163"/>
                </a:lnTo>
                <a:lnTo>
                  <a:pt x="1081" y="173"/>
                </a:lnTo>
                <a:lnTo>
                  <a:pt x="1050" y="183"/>
                </a:lnTo>
                <a:lnTo>
                  <a:pt x="1020" y="183"/>
                </a:lnTo>
                <a:lnTo>
                  <a:pt x="989" y="193"/>
                </a:lnTo>
                <a:lnTo>
                  <a:pt x="948" y="204"/>
                </a:lnTo>
                <a:lnTo>
                  <a:pt x="907" y="214"/>
                </a:lnTo>
                <a:lnTo>
                  <a:pt x="867" y="214"/>
                </a:lnTo>
                <a:lnTo>
                  <a:pt x="816" y="224"/>
                </a:lnTo>
                <a:lnTo>
                  <a:pt x="765" y="234"/>
                </a:lnTo>
                <a:lnTo>
                  <a:pt x="714" y="244"/>
                </a:lnTo>
                <a:lnTo>
                  <a:pt x="663" y="255"/>
                </a:lnTo>
                <a:lnTo>
                  <a:pt x="602" y="275"/>
                </a:lnTo>
                <a:lnTo>
                  <a:pt x="551" y="285"/>
                </a:lnTo>
                <a:lnTo>
                  <a:pt x="500" y="285"/>
                </a:lnTo>
                <a:lnTo>
                  <a:pt x="459" y="295"/>
                </a:lnTo>
                <a:lnTo>
                  <a:pt x="418" y="306"/>
                </a:lnTo>
                <a:lnTo>
                  <a:pt x="377" y="316"/>
                </a:lnTo>
                <a:lnTo>
                  <a:pt x="336" y="316"/>
                </a:lnTo>
                <a:lnTo>
                  <a:pt x="306" y="326"/>
                </a:lnTo>
                <a:lnTo>
                  <a:pt x="275" y="326"/>
                </a:lnTo>
                <a:lnTo>
                  <a:pt x="245" y="336"/>
                </a:lnTo>
                <a:lnTo>
                  <a:pt x="224" y="336"/>
                </a:lnTo>
                <a:lnTo>
                  <a:pt x="204" y="336"/>
                </a:lnTo>
                <a:lnTo>
                  <a:pt x="184" y="336"/>
                </a:lnTo>
                <a:lnTo>
                  <a:pt x="173" y="346"/>
                </a:lnTo>
                <a:lnTo>
                  <a:pt x="163" y="346"/>
                </a:lnTo>
                <a:lnTo>
                  <a:pt x="153" y="346"/>
                </a:lnTo>
                <a:lnTo>
                  <a:pt x="122" y="336"/>
                </a:lnTo>
                <a:lnTo>
                  <a:pt x="102" y="336"/>
                </a:lnTo>
                <a:lnTo>
                  <a:pt x="71" y="326"/>
                </a:lnTo>
                <a:lnTo>
                  <a:pt x="41" y="306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5" name="Freeform 29"/>
          <p:cNvSpPr/>
          <p:nvPr/>
        </p:nvSpPr>
        <p:spPr>
          <a:xfrm>
            <a:off x="8837084" y="1960033"/>
            <a:ext cx="294216" cy="1011767"/>
          </a:xfrm>
          <a:custGeom>
            <a:avLst/>
            <a:gdLst>
              <a:gd name="txL" fmla="*/ 0 w 347"/>
              <a:gd name="txT" fmla="*/ 0 h 1194"/>
              <a:gd name="txR" fmla="*/ 347 w 347"/>
              <a:gd name="txB" fmla="*/ 1194 h 11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47" h="1194">
                <a:moveTo>
                  <a:pt x="255" y="500"/>
                </a:moveTo>
                <a:lnTo>
                  <a:pt x="245" y="561"/>
                </a:lnTo>
                <a:lnTo>
                  <a:pt x="225" y="633"/>
                </a:lnTo>
                <a:lnTo>
                  <a:pt x="215" y="714"/>
                </a:lnTo>
                <a:lnTo>
                  <a:pt x="194" y="796"/>
                </a:lnTo>
                <a:lnTo>
                  <a:pt x="174" y="888"/>
                </a:lnTo>
                <a:lnTo>
                  <a:pt x="153" y="980"/>
                </a:lnTo>
                <a:lnTo>
                  <a:pt x="123" y="1092"/>
                </a:lnTo>
                <a:lnTo>
                  <a:pt x="92" y="1194"/>
                </a:lnTo>
                <a:lnTo>
                  <a:pt x="0" y="1194"/>
                </a:lnTo>
                <a:lnTo>
                  <a:pt x="31" y="1031"/>
                </a:lnTo>
                <a:lnTo>
                  <a:pt x="51" y="867"/>
                </a:lnTo>
                <a:lnTo>
                  <a:pt x="82" y="684"/>
                </a:lnTo>
                <a:lnTo>
                  <a:pt x="92" y="592"/>
                </a:lnTo>
                <a:lnTo>
                  <a:pt x="113" y="500"/>
                </a:lnTo>
                <a:lnTo>
                  <a:pt x="113" y="459"/>
                </a:lnTo>
                <a:lnTo>
                  <a:pt x="113" y="408"/>
                </a:lnTo>
                <a:lnTo>
                  <a:pt x="123" y="367"/>
                </a:lnTo>
                <a:lnTo>
                  <a:pt x="123" y="337"/>
                </a:lnTo>
                <a:lnTo>
                  <a:pt x="123" y="296"/>
                </a:lnTo>
                <a:lnTo>
                  <a:pt x="123" y="265"/>
                </a:lnTo>
                <a:lnTo>
                  <a:pt x="123" y="235"/>
                </a:lnTo>
                <a:lnTo>
                  <a:pt x="123" y="214"/>
                </a:lnTo>
                <a:lnTo>
                  <a:pt x="123" y="184"/>
                </a:lnTo>
                <a:lnTo>
                  <a:pt x="123" y="163"/>
                </a:lnTo>
                <a:lnTo>
                  <a:pt x="123" y="143"/>
                </a:lnTo>
                <a:lnTo>
                  <a:pt x="123" y="123"/>
                </a:lnTo>
                <a:lnTo>
                  <a:pt x="123" y="112"/>
                </a:lnTo>
                <a:lnTo>
                  <a:pt x="113" y="102"/>
                </a:lnTo>
                <a:lnTo>
                  <a:pt x="113" y="92"/>
                </a:lnTo>
                <a:lnTo>
                  <a:pt x="113" y="82"/>
                </a:lnTo>
                <a:lnTo>
                  <a:pt x="92" y="72"/>
                </a:lnTo>
                <a:lnTo>
                  <a:pt x="92" y="61"/>
                </a:lnTo>
                <a:lnTo>
                  <a:pt x="82" y="51"/>
                </a:lnTo>
                <a:lnTo>
                  <a:pt x="82" y="41"/>
                </a:lnTo>
                <a:lnTo>
                  <a:pt x="82" y="31"/>
                </a:lnTo>
                <a:lnTo>
                  <a:pt x="82" y="10"/>
                </a:lnTo>
                <a:lnTo>
                  <a:pt x="92" y="10"/>
                </a:lnTo>
                <a:lnTo>
                  <a:pt x="102" y="0"/>
                </a:lnTo>
                <a:lnTo>
                  <a:pt x="113" y="0"/>
                </a:lnTo>
                <a:lnTo>
                  <a:pt x="123" y="0"/>
                </a:lnTo>
                <a:lnTo>
                  <a:pt x="143" y="0"/>
                </a:lnTo>
                <a:lnTo>
                  <a:pt x="164" y="10"/>
                </a:lnTo>
                <a:lnTo>
                  <a:pt x="194" y="10"/>
                </a:lnTo>
                <a:lnTo>
                  <a:pt x="225" y="21"/>
                </a:lnTo>
                <a:lnTo>
                  <a:pt x="245" y="31"/>
                </a:lnTo>
                <a:lnTo>
                  <a:pt x="266" y="41"/>
                </a:lnTo>
                <a:lnTo>
                  <a:pt x="286" y="51"/>
                </a:lnTo>
                <a:lnTo>
                  <a:pt x="306" y="61"/>
                </a:lnTo>
                <a:lnTo>
                  <a:pt x="317" y="72"/>
                </a:lnTo>
                <a:lnTo>
                  <a:pt x="327" y="82"/>
                </a:lnTo>
                <a:lnTo>
                  <a:pt x="337" y="92"/>
                </a:lnTo>
                <a:lnTo>
                  <a:pt x="347" y="102"/>
                </a:lnTo>
                <a:lnTo>
                  <a:pt x="347" y="133"/>
                </a:lnTo>
                <a:lnTo>
                  <a:pt x="347" y="153"/>
                </a:lnTo>
                <a:lnTo>
                  <a:pt x="337" y="174"/>
                </a:lnTo>
                <a:lnTo>
                  <a:pt x="337" y="204"/>
                </a:lnTo>
                <a:lnTo>
                  <a:pt x="327" y="214"/>
                </a:lnTo>
                <a:lnTo>
                  <a:pt x="317" y="245"/>
                </a:lnTo>
                <a:lnTo>
                  <a:pt x="306" y="276"/>
                </a:lnTo>
                <a:lnTo>
                  <a:pt x="296" y="306"/>
                </a:lnTo>
                <a:lnTo>
                  <a:pt x="286" y="347"/>
                </a:lnTo>
                <a:lnTo>
                  <a:pt x="276" y="398"/>
                </a:lnTo>
                <a:lnTo>
                  <a:pt x="266" y="449"/>
                </a:lnTo>
                <a:lnTo>
                  <a:pt x="255" y="50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6" name="Freeform 30"/>
          <p:cNvSpPr/>
          <p:nvPr/>
        </p:nvSpPr>
        <p:spPr>
          <a:xfrm>
            <a:off x="8449733" y="2944284"/>
            <a:ext cx="205317" cy="518583"/>
          </a:xfrm>
          <a:custGeom>
            <a:avLst/>
            <a:gdLst>
              <a:gd name="txL" fmla="*/ 0 w 244"/>
              <a:gd name="txT" fmla="*/ 0 h 612"/>
              <a:gd name="txR" fmla="*/ 244 w 244"/>
              <a:gd name="txB" fmla="*/ 612 h 6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44" h="612">
                <a:moveTo>
                  <a:pt x="102" y="378"/>
                </a:moveTo>
                <a:lnTo>
                  <a:pt x="91" y="327"/>
                </a:lnTo>
                <a:lnTo>
                  <a:pt x="91" y="276"/>
                </a:lnTo>
                <a:lnTo>
                  <a:pt x="81" y="235"/>
                </a:lnTo>
                <a:lnTo>
                  <a:pt x="71" y="194"/>
                </a:lnTo>
                <a:lnTo>
                  <a:pt x="61" y="163"/>
                </a:lnTo>
                <a:lnTo>
                  <a:pt x="51" y="133"/>
                </a:lnTo>
                <a:lnTo>
                  <a:pt x="40" y="112"/>
                </a:lnTo>
                <a:lnTo>
                  <a:pt x="20" y="92"/>
                </a:lnTo>
                <a:lnTo>
                  <a:pt x="10" y="82"/>
                </a:lnTo>
                <a:lnTo>
                  <a:pt x="10" y="72"/>
                </a:lnTo>
                <a:lnTo>
                  <a:pt x="0" y="51"/>
                </a:lnTo>
                <a:lnTo>
                  <a:pt x="0" y="41"/>
                </a:lnTo>
                <a:lnTo>
                  <a:pt x="0" y="31"/>
                </a:lnTo>
                <a:lnTo>
                  <a:pt x="0" y="21"/>
                </a:lnTo>
                <a:lnTo>
                  <a:pt x="10" y="10"/>
                </a:lnTo>
                <a:lnTo>
                  <a:pt x="20" y="10"/>
                </a:lnTo>
                <a:lnTo>
                  <a:pt x="40" y="0"/>
                </a:lnTo>
                <a:lnTo>
                  <a:pt x="61" y="0"/>
                </a:lnTo>
                <a:lnTo>
                  <a:pt x="81" y="0"/>
                </a:lnTo>
                <a:lnTo>
                  <a:pt x="112" y="10"/>
                </a:lnTo>
                <a:lnTo>
                  <a:pt x="142" y="10"/>
                </a:lnTo>
                <a:lnTo>
                  <a:pt x="173" y="21"/>
                </a:lnTo>
                <a:lnTo>
                  <a:pt x="214" y="31"/>
                </a:lnTo>
                <a:lnTo>
                  <a:pt x="214" y="61"/>
                </a:lnTo>
                <a:lnTo>
                  <a:pt x="214" y="92"/>
                </a:lnTo>
                <a:lnTo>
                  <a:pt x="224" y="123"/>
                </a:lnTo>
                <a:lnTo>
                  <a:pt x="224" y="163"/>
                </a:lnTo>
                <a:lnTo>
                  <a:pt x="224" y="215"/>
                </a:lnTo>
                <a:lnTo>
                  <a:pt x="234" y="255"/>
                </a:lnTo>
                <a:lnTo>
                  <a:pt x="234" y="317"/>
                </a:lnTo>
                <a:lnTo>
                  <a:pt x="234" y="368"/>
                </a:lnTo>
                <a:lnTo>
                  <a:pt x="244" y="429"/>
                </a:lnTo>
                <a:lnTo>
                  <a:pt x="244" y="470"/>
                </a:lnTo>
                <a:lnTo>
                  <a:pt x="244" y="510"/>
                </a:lnTo>
                <a:lnTo>
                  <a:pt x="234" y="551"/>
                </a:lnTo>
                <a:lnTo>
                  <a:pt x="234" y="572"/>
                </a:lnTo>
                <a:lnTo>
                  <a:pt x="224" y="592"/>
                </a:lnTo>
                <a:lnTo>
                  <a:pt x="214" y="602"/>
                </a:lnTo>
                <a:lnTo>
                  <a:pt x="204" y="612"/>
                </a:lnTo>
                <a:lnTo>
                  <a:pt x="193" y="602"/>
                </a:lnTo>
                <a:lnTo>
                  <a:pt x="183" y="592"/>
                </a:lnTo>
                <a:lnTo>
                  <a:pt x="163" y="582"/>
                </a:lnTo>
                <a:lnTo>
                  <a:pt x="153" y="551"/>
                </a:lnTo>
                <a:lnTo>
                  <a:pt x="142" y="521"/>
                </a:lnTo>
                <a:lnTo>
                  <a:pt x="132" y="480"/>
                </a:lnTo>
                <a:lnTo>
                  <a:pt x="112" y="439"/>
                </a:lnTo>
                <a:lnTo>
                  <a:pt x="102" y="37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7" name="Freeform 31"/>
          <p:cNvSpPr/>
          <p:nvPr/>
        </p:nvSpPr>
        <p:spPr>
          <a:xfrm>
            <a:off x="8553451" y="2806700"/>
            <a:ext cx="992716" cy="493184"/>
          </a:xfrm>
          <a:custGeom>
            <a:avLst/>
            <a:gdLst>
              <a:gd name="txL" fmla="*/ 0 w 1173"/>
              <a:gd name="txT" fmla="*/ 0 h 582"/>
              <a:gd name="txR" fmla="*/ 1173 w 1173"/>
              <a:gd name="txB" fmla="*/ 582 h 58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173" h="582">
                <a:moveTo>
                  <a:pt x="0" y="194"/>
                </a:moveTo>
                <a:lnTo>
                  <a:pt x="51" y="194"/>
                </a:lnTo>
                <a:lnTo>
                  <a:pt x="102" y="194"/>
                </a:lnTo>
                <a:lnTo>
                  <a:pt x="163" y="184"/>
                </a:lnTo>
                <a:lnTo>
                  <a:pt x="214" y="184"/>
                </a:lnTo>
                <a:lnTo>
                  <a:pt x="275" y="173"/>
                </a:lnTo>
                <a:lnTo>
                  <a:pt x="347" y="153"/>
                </a:lnTo>
                <a:lnTo>
                  <a:pt x="418" y="143"/>
                </a:lnTo>
                <a:lnTo>
                  <a:pt x="489" y="122"/>
                </a:lnTo>
                <a:lnTo>
                  <a:pt x="561" y="112"/>
                </a:lnTo>
                <a:lnTo>
                  <a:pt x="622" y="102"/>
                </a:lnTo>
                <a:lnTo>
                  <a:pt x="673" y="82"/>
                </a:lnTo>
                <a:lnTo>
                  <a:pt x="714" y="71"/>
                </a:lnTo>
                <a:lnTo>
                  <a:pt x="754" y="61"/>
                </a:lnTo>
                <a:lnTo>
                  <a:pt x="785" y="51"/>
                </a:lnTo>
                <a:lnTo>
                  <a:pt x="816" y="41"/>
                </a:lnTo>
                <a:lnTo>
                  <a:pt x="826" y="31"/>
                </a:lnTo>
                <a:lnTo>
                  <a:pt x="846" y="20"/>
                </a:lnTo>
                <a:lnTo>
                  <a:pt x="877" y="10"/>
                </a:lnTo>
                <a:lnTo>
                  <a:pt x="897" y="10"/>
                </a:lnTo>
                <a:lnTo>
                  <a:pt x="918" y="0"/>
                </a:lnTo>
                <a:lnTo>
                  <a:pt x="928" y="10"/>
                </a:lnTo>
                <a:lnTo>
                  <a:pt x="938" y="20"/>
                </a:lnTo>
                <a:lnTo>
                  <a:pt x="948" y="20"/>
                </a:lnTo>
                <a:lnTo>
                  <a:pt x="969" y="31"/>
                </a:lnTo>
                <a:lnTo>
                  <a:pt x="989" y="41"/>
                </a:lnTo>
                <a:lnTo>
                  <a:pt x="1009" y="61"/>
                </a:lnTo>
                <a:lnTo>
                  <a:pt x="1040" y="71"/>
                </a:lnTo>
                <a:lnTo>
                  <a:pt x="1060" y="92"/>
                </a:lnTo>
                <a:lnTo>
                  <a:pt x="1091" y="102"/>
                </a:lnTo>
                <a:lnTo>
                  <a:pt x="1111" y="122"/>
                </a:lnTo>
                <a:lnTo>
                  <a:pt x="1132" y="133"/>
                </a:lnTo>
                <a:lnTo>
                  <a:pt x="1152" y="153"/>
                </a:lnTo>
                <a:lnTo>
                  <a:pt x="1162" y="163"/>
                </a:lnTo>
                <a:lnTo>
                  <a:pt x="1173" y="173"/>
                </a:lnTo>
                <a:lnTo>
                  <a:pt x="1173" y="184"/>
                </a:lnTo>
                <a:lnTo>
                  <a:pt x="1173" y="194"/>
                </a:lnTo>
                <a:lnTo>
                  <a:pt x="1162" y="214"/>
                </a:lnTo>
                <a:lnTo>
                  <a:pt x="1152" y="224"/>
                </a:lnTo>
                <a:lnTo>
                  <a:pt x="1132" y="235"/>
                </a:lnTo>
                <a:lnTo>
                  <a:pt x="1101" y="245"/>
                </a:lnTo>
                <a:lnTo>
                  <a:pt x="1091" y="245"/>
                </a:lnTo>
                <a:lnTo>
                  <a:pt x="1081" y="255"/>
                </a:lnTo>
                <a:lnTo>
                  <a:pt x="1071" y="265"/>
                </a:lnTo>
                <a:lnTo>
                  <a:pt x="1060" y="275"/>
                </a:lnTo>
                <a:lnTo>
                  <a:pt x="1050" y="286"/>
                </a:lnTo>
                <a:lnTo>
                  <a:pt x="1030" y="306"/>
                </a:lnTo>
                <a:lnTo>
                  <a:pt x="1020" y="316"/>
                </a:lnTo>
                <a:lnTo>
                  <a:pt x="999" y="337"/>
                </a:lnTo>
                <a:lnTo>
                  <a:pt x="989" y="367"/>
                </a:lnTo>
                <a:lnTo>
                  <a:pt x="969" y="388"/>
                </a:lnTo>
                <a:lnTo>
                  <a:pt x="948" y="418"/>
                </a:lnTo>
                <a:lnTo>
                  <a:pt x="938" y="439"/>
                </a:lnTo>
                <a:lnTo>
                  <a:pt x="897" y="510"/>
                </a:lnTo>
                <a:lnTo>
                  <a:pt x="846" y="582"/>
                </a:lnTo>
                <a:lnTo>
                  <a:pt x="724" y="582"/>
                </a:lnTo>
                <a:lnTo>
                  <a:pt x="744" y="531"/>
                </a:lnTo>
                <a:lnTo>
                  <a:pt x="754" y="490"/>
                </a:lnTo>
                <a:lnTo>
                  <a:pt x="765" y="449"/>
                </a:lnTo>
                <a:lnTo>
                  <a:pt x="775" y="418"/>
                </a:lnTo>
                <a:lnTo>
                  <a:pt x="785" y="378"/>
                </a:lnTo>
                <a:lnTo>
                  <a:pt x="795" y="347"/>
                </a:lnTo>
                <a:lnTo>
                  <a:pt x="805" y="316"/>
                </a:lnTo>
                <a:lnTo>
                  <a:pt x="816" y="296"/>
                </a:lnTo>
                <a:lnTo>
                  <a:pt x="826" y="265"/>
                </a:lnTo>
                <a:lnTo>
                  <a:pt x="826" y="245"/>
                </a:lnTo>
                <a:lnTo>
                  <a:pt x="836" y="235"/>
                </a:lnTo>
                <a:lnTo>
                  <a:pt x="836" y="214"/>
                </a:lnTo>
                <a:lnTo>
                  <a:pt x="836" y="204"/>
                </a:lnTo>
                <a:lnTo>
                  <a:pt x="836" y="194"/>
                </a:lnTo>
                <a:lnTo>
                  <a:pt x="836" y="184"/>
                </a:lnTo>
                <a:lnTo>
                  <a:pt x="826" y="184"/>
                </a:lnTo>
                <a:lnTo>
                  <a:pt x="805" y="184"/>
                </a:lnTo>
                <a:lnTo>
                  <a:pt x="775" y="184"/>
                </a:lnTo>
                <a:lnTo>
                  <a:pt x="744" y="194"/>
                </a:lnTo>
                <a:lnTo>
                  <a:pt x="714" y="194"/>
                </a:lnTo>
                <a:lnTo>
                  <a:pt x="673" y="204"/>
                </a:lnTo>
                <a:lnTo>
                  <a:pt x="622" y="204"/>
                </a:lnTo>
                <a:lnTo>
                  <a:pt x="561" y="214"/>
                </a:lnTo>
                <a:lnTo>
                  <a:pt x="500" y="224"/>
                </a:lnTo>
                <a:lnTo>
                  <a:pt x="438" y="235"/>
                </a:lnTo>
                <a:lnTo>
                  <a:pt x="357" y="245"/>
                </a:lnTo>
                <a:lnTo>
                  <a:pt x="285" y="265"/>
                </a:lnTo>
                <a:lnTo>
                  <a:pt x="194" y="275"/>
                </a:lnTo>
                <a:lnTo>
                  <a:pt x="102" y="286"/>
                </a:lnTo>
                <a:lnTo>
                  <a:pt x="0" y="306"/>
                </a:lnTo>
                <a:lnTo>
                  <a:pt x="0" y="19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8" name="Freeform 32"/>
          <p:cNvSpPr/>
          <p:nvPr/>
        </p:nvSpPr>
        <p:spPr>
          <a:xfrm>
            <a:off x="8629651" y="3230033"/>
            <a:ext cx="734483" cy="182033"/>
          </a:xfrm>
          <a:custGeom>
            <a:avLst/>
            <a:gdLst>
              <a:gd name="txL" fmla="*/ 0 w 866"/>
              <a:gd name="txT" fmla="*/ 0 h 214"/>
              <a:gd name="txR" fmla="*/ 866 w 866"/>
              <a:gd name="txB" fmla="*/ 214 h 21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66" h="214">
                <a:moveTo>
                  <a:pt x="805" y="20"/>
                </a:moveTo>
                <a:lnTo>
                  <a:pt x="836" y="41"/>
                </a:lnTo>
                <a:lnTo>
                  <a:pt x="856" y="51"/>
                </a:lnTo>
                <a:lnTo>
                  <a:pt x="866" y="71"/>
                </a:lnTo>
                <a:lnTo>
                  <a:pt x="866" y="82"/>
                </a:lnTo>
                <a:lnTo>
                  <a:pt x="856" y="92"/>
                </a:lnTo>
                <a:lnTo>
                  <a:pt x="836" y="92"/>
                </a:lnTo>
                <a:lnTo>
                  <a:pt x="815" y="102"/>
                </a:lnTo>
                <a:lnTo>
                  <a:pt x="785" y="112"/>
                </a:lnTo>
                <a:lnTo>
                  <a:pt x="744" y="112"/>
                </a:lnTo>
                <a:lnTo>
                  <a:pt x="703" y="122"/>
                </a:lnTo>
                <a:lnTo>
                  <a:pt x="652" y="133"/>
                </a:lnTo>
                <a:lnTo>
                  <a:pt x="591" y="143"/>
                </a:lnTo>
                <a:lnTo>
                  <a:pt x="530" y="153"/>
                </a:lnTo>
                <a:lnTo>
                  <a:pt x="459" y="163"/>
                </a:lnTo>
                <a:lnTo>
                  <a:pt x="377" y="173"/>
                </a:lnTo>
                <a:lnTo>
                  <a:pt x="295" y="184"/>
                </a:lnTo>
                <a:lnTo>
                  <a:pt x="204" y="194"/>
                </a:lnTo>
                <a:lnTo>
                  <a:pt x="112" y="204"/>
                </a:lnTo>
                <a:lnTo>
                  <a:pt x="0" y="214"/>
                </a:lnTo>
                <a:lnTo>
                  <a:pt x="0" y="133"/>
                </a:lnTo>
                <a:lnTo>
                  <a:pt x="71" y="112"/>
                </a:lnTo>
                <a:lnTo>
                  <a:pt x="142" y="102"/>
                </a:lnTo>
                <a:lnTo>
                  <a:pt x="204" y="92"/>
                </a:lnTo>
                <a:lnTo>
                  <a:pt x="265" y="82"/>
                </a:lnTo>
                <a:lnTo>
                  <a:pt x="326" y="71"/>
                </a:lnTo>
                <a:lnTo>
                  <a:pt x="377" y="71"/>
                </a:lnTo>
                <a:lnTo>
                  <a:pt x="418" y="61"/>
                </a:lnTo>
                <a:lnTo>
                  <a:pt x="469" y="51"/>
                </a:lnTo>
                <a:lnTo>
                  <a:pt x="510" y="41"/>
                </a:lnTo>
                <a:lnTo>
                  <a:pt x="540" y="31"/>
                </a:lnTo>
                <a:lnTo>
                  <a:pt x="571" y="31"/>
                </a:lnTo>
                <a:lnTo>
                  <a:pt x="601" y="20"/>
                </a:lnTo>
                <a:lnTo>
                  <a:pt x="622" y="20"/>
                </a:lnTo>
                <a:lnTo>
                  <a:pt x="642" y="10"/>
                </a:lnTo>
                <a:lnTo>
                  <a:pt x="652" y="10"/>
                </a:lnTo>
                <a:lnTo>
                  <a:pt x="673" y="10"/>
                </a:lnTo>
                <a:lnTo>
                  <a:pt x="703" y="0"/>
                </a:lnTo>
                <a:lnTo>
                  <a:pt x="734" y="0"/>
                </a:lnTo>
                <a:lnTo>
                  <a:pt x="764" y="10"/>
                </a:lnTo>
                <a:lnTo>
                  <a:pt x="785" y="10"/>
                </a:lnTo>
                <a:lnTo>
                  <a:pt x="805" y="2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69" name="Freeform 33"/>
          <p:cNvSpPr/>
          <p:nvPr/>
        </p:nvSpPr>
        <p:spPr>
          <a:xfrm>
            <a:off x="9019117" y="3316817"/>
            <a:ext cx="1121833" cy="975783"/>
          </a:xfrm>
          <a:custGeom>
            <a:avLst/>
            <a:gdLst>
              <a:gd name="txL" fmla="*/ 0 w 1325"/>
              <a:gd name="txT" fmla="*/ 0 h 1153"/>
              <a:gd name="txR" fmla="*/ 1325 w 1325"/>
              <a:gd name="txB" fmla="*/ 1153 h 115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25" h="1153">
                <a:moveTo>
                  <a:pt x="1091" y="1081"/>
                </a:moveTo>
                <a:lnTo>
                  <a:pt x="1060" y="1092"/>
                </a:lnTo>
                <a:lnTo>
                  <a:pt x="1029" y="1102"/>
                </a:lnTo>
                <a:lnTo>
                  <a:pt x="999" y="1102"/>
                </a:lnTo>
                <a:lnTo>
                  <a:pt x="968" y="1112"/>
                </a:lnTo>
                <a:lnTo>
                  <a:pt x="927" y="1122"/>
                </a:lnTo>
                <a:lnTo>
                  <a:pt x="897" y="1132"/>
                </a:lnTo>
                <a:lnTo>
                  <a:pt x="856" y="1132"/>
                </a:lnTo>
                <a:lnTo>
                  <a:pt x="805" y="1143"/>
                </a:lnTo>
                <a:lnTo>
                  <a:pt x="713" y="1143"/>
                </a:lnTo>
                <a:lnTo>
                  <a:pt x="632" y="1153"/>
                </a:lnTo>
                <a:lnTo>
                  <a:pt x="550" y="1143"/>
                </a:lnTo>
                <a:lnTo>
                  <a:pt x="469" y="1143"/>
                </a:lnTo>
                <a:lnTo>
                  <a:pt x="428" y="1132"/>
                </a:lnTo>
                <a:lnTo>
                  <a:pt x="387" y="1132"/>
                </a:lnTo>
                <a:lnTo>
                  <a:pt x="346" y="1122"/>
                </a:lnTo>
                <a:lnTo>
                  <a:pt x="316" y="1112"/>
                </a:lnTo>
                <a:lnTo>
                  <a:pt x="285" y="1102"/>
                </a:lnTo>
                <a:lnTo>
                  <a:pt x="254" y="1092"/>
                </a:lnTo>
                <a:lnTo>
                  <a:pt x="234" y="1081"/>
                </a:lnTo>
                <a:lnTo>
                  <a:pt x="214" y="1071"/>
                </a:lnTo>
                <a:lnTo>
                  <a:pt x="163" y="1041"/>
                </a:lnTo>
                <a:lnTo>
                  <a:pt x="122" y="1010"/>
                </a:lnTo>
                <a:lnTo>
                  <a:pt x="81" y="969"/>
                </a:lnTo>
                <a:lnTo>
                  <a:pt x="61" y="949"/>
                </a:lnTo>
                <a:lnTo>
                  <a:pt x="51" y="928"/>
                </a:lnTo>
                <a:lnTo>
                  <a:pt x="40" y="898"/>
                </a:lnTo>
                <a:lnTo>
                  <a:pt x="30" y="867"/>
                </a:lnTo>
                <a:lnTo>
                  <a:pt x="20" y="826"/>
                </a:lnTo>
                <a:lnTo>
                  <a:pt x="20" y="786"/>
                </a:lnTo>
                <a:lnTo>
                  <a:pt x="10" y="735"/>
                </a:lnTo>
                <a:lnTo>
                  <a:pt x="10" y="673"/>
                </a:lnTo>
                <a:lnTo>
                  <a:pt x="10" y="612"/>
                </a:lnTo>
                <a:lnTo>
                  <a:pt x="20" y="541"/>
                </a:lnTo>
                <a:lnTo>
                  <a:pt x="20" y="398"/>
                </a:lnTo>
                <a:lnTo>
                  <a:pt x="20" y="265"/>
                </a:lnTo>
                <a:lnTo>
                  <a:pt x="10" y="133"/>
                </a:lnTo>
                <a:lnTo>
                  <a:pt x="0" y="0"/>
                </a:lnTo>
                <a:lnTo>
                  <a:pt x="40" y="31"/>
                </a:lnTo>
                <a:lnTo>
                  <a:pt x="71" y="51"/>
                </a:lnTo>
                <a:lnTo>
                  <a:pt x="102" y="71"/>
                </a:lnTo>
                <a:lnTo>
                  <a:pt x="132" y="92"/>
                </a:lnTo>
                <a:lnTo>
                  <a:pt x="152" y="112"/>
                </a:lnTo>
                <a:lnTo>
                  <a:pt x="163" y="122"/>
                </a:lnTo>
                <a:lnTo>
                  <a:pt x="173" y="133"/>
                </a:lnTo>
                <a:lnTo>
                  <a:pt x="173" y="143"/>
                </a:lnTo>
                <a:lnTo>
                  <a:pt x="173" y="153"/>
                </a:lnTo>
                <a:lnTo>
                  <a:pt x="173" y="163"/>
                </a:lnTo>
                <a:lnTo>
                  <a:pt x="173" y="184"/>
                </a:lnTo>
                <a:lnTo>
                  <a:pt x="163" y="204"/>
                </a:lnTo>
                <a:lnTo>
                  <a:pt x="163" y="224"/>
                </a:lnTo>
                <a:lnTo>
                  <a:pt x="163" y="245"/>
                </a:lnTo>
                <a:lnTo>
                  <a:pt x="152" y="275"/>
                </a:lnTo>
                <a:lnTo>
                  <a:pt x="152" y="306"/>
                </a:lnTo>
                <a:lnTo>
                  <a:pt x="142" y="367"/>
                </a:lnTo>
                <a:lnTo>
                  <a:pt x="132" y="439"/>
                </a:lnTo>
                <a:lnTo>
                  <a:pt x="122" y="510"/>
                </a:lnTo>
                <a:lnTo>
                  <a:pt x="122" y="581"/>
                </a:lnTo>
                <a:lnTo>
                  <a:pt x="122" y="612"/>
                </a:lnTo>
                <a:lnTo>
                  <a:pt x="122" y="653"/>
                </a:lnTo>
                <a:lnTo>
                  <a:pt x="122" y="683"/>
                </a:lnTo>
                <a:lnTo>
                  <a:pt x="132" y="714"/>
                </a:lnTo>
                <a:lnTo>
                  <a:pt x="132" y="745"/>
                </a:lnTo>
                <a:lnTo>
                  <a:pt x="142" y="765"/>
                </a:lnTo>
                <a:lnTo>
                  <a:pt x="152" y="786"/>
                </a:lnTo>
                <a:lnTo>
                  <a:pt x="163" y="806"/>
                </a:lnTo>
                <a:lnTo>
                  <a:pt x="173" y="826"/>
                </a:lnTo>
                <a:lnTo>
                  <a:pt x="193" y="847"/>
                </a:lnTo>
                <a:lnTo>
                  <a:pt x="214" y="867"/>
                </a:lnTo>
                <a:lnTo>
                  <a:pt x="234" y="877"/>
                </a:lnTo>
                <a:lnTo>
                  <a:pt x="254" y="888"/>
                </a:lnTo>
                <a:lnTo>
                  <a:pt x="285" y="908"/>
                </a:lnTo>
                <a:lnTo>
                  <a:pt x="316" y="918"/>
                </a:lnTo>
                <a:lnTo>
                  <a:pt x="346" y="928"/>
                </a:lnTo>
                <a:lnTo>
                  <a:pt x="407" y="939"/>
                </a:lnTo>
                <a:lnTo>
                  <a:pt x="458" y="949"/>
                </a:lnTo>
                <a:lnTo>
                  <a:pt x="520" y="959"/>
                </a:lnTo>
                <a:lnTo>
                  <a:pt x="571" y="959"/>
                </a:lnTo>
                <a:lnTo>
                  <a:pt x="611" y="959"/>
                </a:lnTo>
                <a:lnTo>
                  <a:pt x="672" y="949"/>
                </a:lnTo>
                <a:lnTo>
                  <a:pt x="734" y="949"/>
                </a:lnTo>
                <a:lnTo>
                  <a:pt x="805" y="939"/>
                </a:lnTo>
                <a:lnTo>
                  <a:pt x="846" y="928"/>
                </a:lnTo>
                <a:lnTo>
                  <a:pt x="876" y="928"/>
                </a:lnTo>
                <a:lnTo>
                  <a:pt x="907" y="918"/>
                </a:lnTo>
                <a:lnTo>
                  <a:pt x="938" y="908"/>
                </a:lnTo>
                <a:lnTo>
                  <a:pt x="958" y="888"/>
                </a:lnTo>
                <a:lnTo>
                  <a:pt x="978" y="877"/>
                </a:lnTo>
                <a:lnTo>
                  <a:pt x="999" y="867"/>
                </a:lnTo>
                <a:lnTo>
                  <a:pt x="1019" y="857"/>
                </a:lnTo>
                <a:lnTo>
                  <a:pt x="1029" y="837"/>
                </a:lnTo>
                <a:lnTo>
                  <a:pt x="1050" y="816"/>
                </a:lnTo>
                <a:lnTo>
                  <a:pt x="1060" y="786"/>
                </a:lnTo>
                <a:lnTo>
                  <a:pt x="1070" y="755"/>
                </a:lnTo>
                <a:lnTo>
                  <a:pt x="1080" y="714"/>
                </a:lnTo>
                <a:lnTo>
                  <a:pt x="1091" y="663"/>
                </a:lnTo>
                <a:lnTo>
                  <a:pt x="1091" y="612"/>
                </a:lnTo>
                <a:lnTo>
                  <a:pt x="1101" y="551"/>
                </a:lnTo>
                <a:lnTo>
                  <a:pt x="1101" y="490"/>
                </a:lnTo>
                <a:lnTo>
                  <a:pt x="1111" y="439"/>
                </a:lnTo>
                <a:lnTo>
                  <a:pt x="1111" y="398"/>
                </a:lnTo>
                <a:lnTo>
                  <a:pt x="1121" y="367"/>
                </a:lnTo>
                <a:lnTo>
                  <a:pt x="1121" y="337"/>
                </a:lnTo>
                <a:lnTo>
                  <a:pt x="1131" y="326"/>
                </a:lnTo>
                <a:lnTo>
                  <a:pt x="1131" y="316"/>
                </a:lnTo>
                <a:lnTo>
                  <a:pt x="1142" y="316"/>
                </a:lnTo>
                <a:lnTo>
                  <a:pt x="1152" y="316"/>
                </a:lnTo>
                <a:lnTo>
                  <a:pt x="1152" y="337"/>
                </a:lnTo>
                <a:lnTo>
                  <a:pt x="1162" y="357"/>
                </a:lnTo>
                <a:lnTo>
                  <a:pt x="1172" y="377"/>
                </a:lnTo>
                <a:lnTo>
                  <a:pt x="1182" y="408"/>
                </a:lnTo>
                <a:lnTo>
                  <a:pt x="1193" y="449"/>
                </a:lnTo>
                <a:lnTo>
                  <a:pt x="1203" y="490"/>
                </a:lnTo>
                <a:lnTo>
                  <a:pt x="1213" y="541"/>
                </a:lnTo>
                <a:lnTo>
                  <a:pt x="1223" y="592"/>
                </a:lnTo>
                <a:lnTo>
                  <a:pt x="1233" y="643"/>
                </a:lnTo>
                <a:lnTo>
                  <a:pt x="1243" y="694"/>
                </a:lnTo>
                <a:lnTo>
                  <a:pt x="1254" y="735"/>
                </a:lnTo>
                <a:lnTo>
                  <a:pt x="1264" y="765"/>
                </a:lnTo>
                <a:lnTo>
                  <a:pt x="1274" y="786"/>
                </a:lnTo>
                <a:lnTo>
                  <a:pt x="1294" y="816"/>
                </a:lnTo>
                <a:lnTo>
                  <a:pt x="1305" y="826"/>
                </a:lnTo>
                <a:lnTo>
                  <a:pt x="1315" y="847"/>
                </a:lnTo>
                <a:lnTo>
                  <a:pt x="1315" y="867"/>
                </a:lnTo>
                <a:lnTo>
                  <a:pt x="1325" y="888"/>
                </a:lnTo>
                <a:lnTo>
                  <a:pt x="1315" y="898"/>
                </a:lnTo>
                <a:lnTo>
                  <a:pt x="1315" y="918"/>
                </a:lnTo>
                <a:lnTo>
                  <a:pt x="1305" y="939"/>
                </a:lnTo>
                <a:lnTo>
                  <a:pt x="1284" y="959"/>
                </a:lnTo>
                <a:lnTo>
                  <a:pt x="1264" y="969"/>
                </a:lnTo>
                <a:lnTo>
                  <a:pt x="1182" y="1030"/>
                </a:lnTo>
                <a:lnTo>
                  <a:pt x="1142" y="1051"/>
                </a:lnTo>
                <a:lnTo>
                  <a:pt x="1091" y="108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970" name="Freeform 34"/>
          <p:cNvSpPr/>
          <p:nvPr/>
        </p:nvSpPr>
        <p:spPr>
          <a:xfrm>
            <a:off x="7956551" y="3376084"/>
            <a:ext cx="905933" cy="891116"/>
          </a:xfrm>
          <a:custGeom>
            <a:avLst/>
            <a:gdLst>
              <a:gd name="txL" fmla="*/ 0 w 1071"/>
              <a:gd name="txT" fmla="*/ 0 h 1051"/>
              <a:gd name="txR" fmla="*/ 1071 w 1071"/>
              <a:gd name="txB" fmla="*/ 1051 h 105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71" h="1051">
                <a:moveTo>
                  <a:pt x="123" y="949"/>
                </a:moveTo>
                <a:lnTo>
                  <a:pt x="153" y="939"/>
                </a:lnTo>
                <a:lnTo>
                  <a:pt x="194" y="919"/>
                </a:lnTo>
                <a:lnTo>
                  <a:pt x="235" y="898"/>
                </a:lnTo>
                <a:lnTo>
                  <a:pt x="276" y="868"/>
                </a:lnTo>
                <a:lnTo>
                  <a:pt x="316" y="837"/>
                </a:lnTo>
                <a:lnTo>
                  <a:pt x="367" y="806"/>
                </a:lnTo>
                <a:lnTo>
                  <a:pt x="408" y="776"/>
                </a:lnTo>
                <a:lnTo>
                  <a:pt x="459" y="735"/>
                </a:lnTo>
                <a:lnTo>
                  <a:pt x="551" y="653"/>
                </a:lnTo>
                <a:lnTo>
                  <a:pt x="633" y="561"/>
                </a:lnTo>
                <a:lnTo>
                  <a:pt x="714" y="470"/>
                </a:lnTo>
                <a:lnTo>
                  <a:pt x="755" y="419"/>
                </a:lnTo>
                <a:lnTo>
                  <a:pt x="786" y="357"/>
                </a:lnTo>
                <a:lnTo>
                  <a:pt x="816" y="317"/>
                </a:lnTo>
                <a:lnTo>
                  <a:pt x="847" y="266"/>
                </a:lnTo>
                <a:lnTo>
                  <a:pt x="867" y="215"/>
                </a:lnTo>
                <a:lnTo>
                  <a:pt x="887" y="174"/>
                </a:lnTo>
                <a:lnTo>
                  <a:pt x="908" y="133"/>
                </a:lnTo>
                <a:lnTo>
                  <a:pt x="918" y="82"/>
                </a:lnTo>
                <a:lnTo>
                  <a:pt x="918" y="41"/>
                </a:lnTo>
                <a:lnTo>
                  <a:pt x="918" y="0"/>
                </a:lnTo>
                <a:lnTo>
                  <a:pt x="959" y="41"/>
                </a:lnTo>
                <a:lnTo>
                  <a:pt x="989" y="72"/>
                </a:lnTo>
                <a:lnTo>
                  <a:pt x="1010" y="102"/>
                </a:lnTo>
                <a:lnTo>
                  <a:pt x="1030" y="133"/>
                </a:lnTo>
                <a:lnTo>
                  <a:pt x="1051" y="153"/>
                </a:lnTo>
                <a:lnTo>
                  <a:pt x="1061" y="174"/>
                </a:lnTo>
                <a:lnTo>
                  <a:pt x="1071" y="184"/>
                </a:lnTo>
                <a:lnTo>
                  <a:pt x="1071" y="194"/>
                </a:lnTo>
                <a:lnTo>
                  <a:pt x="1071" y="204"/>
                </a:lnTo>
                <a:lnTo>
                  <a:pt x="1061" y="225"/>
                </a:lnTo>
                <a:lnTo>
                  <a:pt x="1051" y="245"/>
                </a:lnTo>
                <a:lnTo>
                  <a:pt x="1040" y="266"/>
                </a:lnTo>
                <a:lnTo>
                  <a:pt x="1030" y="296"/>
                </a:lnTo>
                <a:lnTo>
                  <a:pt x="1010" y="327"/>
                </a:lnTo>
                <a:lnTo>
                  <a:pt x="979" y="368"/>
                </a:lnTo>
                <a:lnTo>
                  <a:pt x="959" y="408"/>
                </a:lnTo>
                <a:lnTo>
                  <a:pt x="928" y="459"/>
                </a:lnTo>
                <a:lnTo>
                  <a:pt x="898" y="500"/>
                </a:lnTo>
                <a:lnTo>
                  <a:pt x="857" y="541"/>
                </a:lnTo>
                <a:lnTo>
                  <a:pt x="816" y="592"/>
                </a:lnTo>
                <a:lnTo>
                  <a:pt x="775" y="633"/>
                </a:lnTo>
                <a:lnTo>
                  <a:pt x="735" y="674"/>
                </a:lnTo>
                <a:lnTo>
                  <a:pt x="684" y="715"/>
                </a:lnTo>
                <a:lnTo>
                  <a:pt x="633" y="755"/>
                </a:lnTo>
                <a:lnTo>
                  <a:pt x="571" y="806"/>
                </a:lnTo>
                <a:lnTo>
                  <a:pt x="520" y="837"/>
                </a:lnTo>
                <a:lnTo>
                  <a:pt x="469" y="878"/>
                </a:lnTo>
                <a:lnTo>
                  <a:pt x="408" y="908"/>
                </a:lnTo>
                <a:lnTo>
                  <a:pt x="357" y="939"/>
                </a:lnTo>
                <a:lnTo>
                  <a:pt x="306" y="970"/>
                </a:lnTo>
                <a:lnTo>
                  <a:pt x="255" y="990"/>
                </a:lnTo>
                <a:lnTo>
                  <a:pt x="204" y="1010"/>
                </a:lnTo>
                <a:lnTo>
                  <a:pt x="153" y="1021"/>
                </a:lnTo>
                <a:lnTo>
                  <a:pt x="113" y="1031"/>
                </a:lnTo>
                <a:lnTo>
                  <a:pt x="82" y="1041"/>
                </a:lnTo>
                <a:lnTo>
                  <a:pt x="51" y="1041"/>
                </a:lnTo>
                <a:lnTo>
                  <a:pt x="31" y="1051"/>
                </a:lnTo>
                <a:lnTo>
                  <a:pt x="11" y="1051"/>
                </a:lnTo>
                <a:lnTo>
                  <a:pt x="0" y="1051"/>
                </a:lnTo>
                <a:lnTo>
                  <a:pt x="0" y="1041"/>
                </a:lnTo>
                <a:lnTo>
                  <a:pt x="0" y="1031"/>
                </a:lnTo>
                <a:lnTo>
                  <a:pt x="0" y="1021"/>
                </a:lnTo>
                <a:lnTo>
                  <a:pt x="11" y="1010"/>
                </a:lnTo>
                <a:lnTo>
                  <a:pt x="21" y="1000"/>
                </a:lnTo>
                <a:lnTo>
                  <a:pt x="41" y="990"/>
                </a:lnTo>
                <a:lnTo>
                  <a:pt x="62" y="980"/>
                </a:lnTo>
                <a:lnTo>
                  <a:pt x="92" y="959"/>
                </a:lnTo>
                <a:lnTo>
                  <a:pt x="123" y="949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597" name="TextBox 2"/>
          <p:cNvSpPr txBox="1"/>
          <p:nvPr/>
        </p:nvSpPr>
        <p:spPr>
          <a:xfrm>
            <a:off x="806451" y="2336800"/>
            <a:ext cx="2997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巧</a:t>
            </a:r>
            <a:r>
              <a:rPr lang="zh-CN" altLang="en-US" sz="7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力</a:t>
            </a: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7044267" y="4832351"/>
            <a:ext cx="4167717" cy="132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三部分都要扁，古字要窄、上竖稍向左拉，儿字下边要宽展。</a:t>
            </a:r>
          </a:p>
        </p:txBody>
      </p:sp>
      <p:sp>
        <p:nvSpPr>
          <p:cNvPr id="27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</a:p>
        </p:txBody>
      </p:sp>
      <p:sp>
        <p:nvSpPr>
          <p:cNvPr id="30" name="矩形 29"/>
          <p:cNvSpPr/>
          <p:nvPr/>
        </p:nvSpPr>
        <p:spPr>
          <a:xfrm>
            <a:off x="3803651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kè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54617" y="4167717"/>
            <a:ext cx="311996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上中下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54617" y="5276851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千克   克敌制胜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54617" y="5831417"/>
            <a:ext cx="5556251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小孩子不应该多吃巧克力。 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54617" y="4722284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K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978144" y="5436080"/>
            <a:ext cx="81076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如果你会变，你想变成什么？</a:t>
            </a:r>
          </a:p>
        </p:txBody>
      </p:sp>
      <p:pic>
        <p:nvPicPr>
          <p:cNvPr id="13319" name="Picture 7" descr="C:\Users\Administrator\AppData\Roaming\Tencent\Users\541737432\QQ\WinTemp\RichOle\)MJI1S{3@G{_Z48JE7{4@I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707" y="1090681"/>
            <a:ext cx="7095520" cy="425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84867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019" name="Freeform 35"/>
          <p:cNvSpPr/>
          <p:nvPr/>
        </p:nvSpPr>
        <p:spPr>
          <a:xfrm>
            <a:off x="7901517" y="2377017"/>
            <a:ext cx="499533" cy="1788583"/>
          </a:xfrm>
          <a:custGeom>
            <a:avLst/>
            <a:gdLst>
              <a:gd name="txL" fmla="*/ 0 w 591"/>
              <a:gd name="txT" fmla="*/ 0 h 2112"/>
              <a:gd name="txR" fmla="*/ 591 w 591"/>
              <a:gd name="txB" fmla="*/ 2112 h 21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91" h="2112">
                <a:moveTo>
                  <a:pt x="449" y="725"/>
                </a:moveTo>
                <a:lnTo>
                  <a:pt x="449" y="643"/>
                </a:lnTo>
                <a:lnTo>
                  <a:pt x="449" y="561"/>
                </a:lnTo>
                <a:lnTo>
                  <a:pt x="449" y="490"/>
                </a:lnTo>
                <a:lnTo>
                  <a:pt x="449" y="429"/>
                </a:lnTo>
                <a:lnTo>
                  <a:pt x="449" y="378"/>
                </a:lnTo>
                <a:lnTo>
                  <a:pt x="449" y="327"/>
                </a:lnTo>
                <a:lnTo>
                  <a:pt x="449" y="286"/>
                </a:lnTo>
                <a:lnTo>
                  <a:pt x="449" y="245"/>
                </a:lnTo>
                <a:lnTo>
                  <a:pt x="438" y="215"/>
                </a:lnTo>
                <a:lnTo>
                  <a:pt x="438" y="194"/>
                </a:lnTo>
                <a:lnTo>
                  <a:pt x="428" y="174"/>
                </a:lnTo>
                <a:lnTo>
                  <a:pt x="428" y="143"/>
                </a:lnTo>
                <a:lnTo>
                  <a:pt x="418" y="133"/>
                </a:lnTo>
                <a:lnTo>
                  <a:pt x="418" y="113"/>
                </a:lnTo>
                <a:lnTo>
                  <a:pt x="398" y="82"/>
                </a:lnTo>
                <a:lnTo>
                  <a:pt x="387" y="72"/>
                </a:lnTo>
                <a:lnTo>
                  <a:pt x="377" y="62"/>
                </a:lnTo>
                <a:lnTo>
                  <a:pt x="377" y="41"/>
                </a:lnTo>
                <a:lnTo>
                  <a:pt x="367" y="41"/>
                </a:lnTo>
                <a:lnTo>
                  <a:pt x="367" y="21"/>
                </a:lnTo>
                <a:lnTo>
                  <a:pt x="377" y="10"/>
                </a:lnTo>
                <a:lnTo>
                  <a:pt x="387" y="10"/>
                </a:lnTo>
                <a:lnTo>
                  <a:pt x="398" y="0"/>
                </a:lnTo>
                <a:lnTo>
                  <a:pt x="408" y="0"/>
                </a:lnTo>
                <a:lnTo>
                  <a:pt x="438" y="0"/>
                </a:lnTo>
                <a:lnTo>
                  <a:pt x="459" y="10"/>
                </a:lnTo>
                <a:lnTo>
                  <a:pt x="500" y="10"/>
                </a:lnTo>
                <a:lnTo>
                  <a:pt x="540" y="21"/>
                </a:lnTo>
                <a:lnTo>
                  <a:pt x="581" y="31"/>
                </a:lnTo>
                <a:lnTo>
                  <a:pt x="581" y="113"/>
                </a:lnTo>
                <a:lnTo>
                  <a:pt x="581" y="194"/>
                </a:lnTo>
                <a:lnTo>
                  <a:pt x="591" y="266"/>
                </a:lnTo>
                <a:lnTo>
                  <a:pt x="591" y="327"/>
                </a:lnTo>
                <a:lnTo>
                  <a:pt x="591" y="388"/>
                </a:lnTo>
                <a:lnTo>
                  <a:pt x="591" y="449"/>
                </a:lnTo>
                <a:lnTo>
                  <a:pt x="591" y="490"/>
                </a:lnTo>
                <a:lnTo>
                  <a:pt x="591" y="541"/>
                </a:lnTo>
                <a:lnTo>
                  <a:pt x="591" y="582"/>
                </a:lnTo>
                <a:lnTo>
                  <a:pt x="591" y="633"/>
                </a:lnTo>
                <a:lnTo>
                  <a:pt x="591" y="684"/>
                </a:lnTo>
                <a:lnTo>
                  <a:pt x="581" y="735"/>
                </a:lnTo>
                <a:lnTo>
                  <a:pt x="581" y="796"/>
                </a:lnTo>
                <a:lnTo>
                  <a:pt x="581" y="847"/>
                </a:lnTo>
                <a:lnTo>
                  <a:pt x="571" y="918"/>
                </a:lnTo>
                <a:lnTo>
                  <a:pt x="571" y="980"/>
                </a:lnTo>
                <a:lnTo>
                  <a:pt x="561" y="1051"/>
                </a:lnTo>
                <a:lnTo>
                  <a:pt x="551" y="1112"/>
                </a:lnTo>
                <a:lnTo>
                  <a:pt x="551" y="1174"/>
                </a:lnTo>
                <a:lnTo>
                  <a:pt x="540" y="1235"/>
                </a:lnTo>
                <a:lnTo>
                  <a:pt x="530" y="1286"/>
                </a:lnTo>
                <a:lnTo>
                  <a:pt x="510" y="1347"/>
                </a:lnTo>
                <a:lnTo>
                  <a:pt x="500" y="1398"/>
                </a:lnTo>
                <a:lnTo>
                  <a:pt x="489" y="1449"/>
                </a:lnTo>
                <a:lnTo>
                  <a:pt x="449" y="1541"/>
                </a:lnTo>
                <a:lnTo>
                  <a:pt x="408" y="1633"/>
                </a:lnTo>
                <a:lnTo>
                  <a:pt x="367" y="1724"/>
                </a:lnTo>
                <a:lnTo>
                  <a:pt x="306" y="1806"/>
                </a:lnTo>
                <a:lnTo>
                  <a:pt x="275" y="1847"/>
                </a:lnTo>
                <a:lnTo>
                  <a:pt x="255" y="1888"/>
                </a:lnTo>
                <a:lnTo>
                  <a:pt x="224" y="1918"/>
                </a:lnTo>
                <a:lnTo>
                  <a:pt x="204" y="1949"/>
                </a:lnTo>
                <a:lnTo>
                  <a:pt x="173" y="1980"/>
                </a:lnTo>
                <a:lnTo>
                  <a:pt x="153" y="2000"/>
                </a:lnTo>
                <a:lnTo>
                  <a:pt x="122" y="2031"/>
                </a:lnTo>
                <a:lnTo>
                  <a:pt x="102" y="2051"/>
                </a:lnTo>
                <a:lnTo>
                  <a:pt x="82" y="2071"/>
                </a:lnTo>
                <a:lnTo>
                  <a:pt x="61" y="2082"/>
                </a:lnTo>
                <a:lnTo>
                  <a:pt x="41" y="2092"/>
                </a:lnTo>
                <a:lnTo>
                  <a:pt x="31" y="2102"/>
                </a:lnTo>
                <a:lnTo>
                  <a:pt x="20" y="2112"/>
                </a:lnTo>
                <a:lnTo>
                  <a:pt x="10" y="2112"/>
                </a:lnTo>
                <a:lnTo>
                  <a:pt x="0" y="2102"/>
                </a:lnTo>
                <a:lnTo>
                  <a:pt x="10" y="2102"/>
                </a:lnTo>
                <a:lnTo>
                  <a:pt x="10" y="2082"/>
                </a:lnTo>
                <a:lnTo>
                  <a:pt x="31" y="2061"/>
                </a:lnTo>
                <a:lnTo>
                  <a:pt x="41" y="2031"/>
                </a:lnTo>
                <a:lnTo>
                  <a:pt x="71" y="1990"/>
                </a:lnTo>
                <a:lnTo>
                  <a:pt x="92" y="1949"/>
                </a:lnTo>
                <a:lnTo>
                  <a:pt x="122" y="1898"/>
                </a:lnTo>
                <a:lnTo>
                  <a:pt x="163" y="1847"/>
                </a:lnTo>
                <a:lnTo>
                  <a:pt x="194" y="1786"/>
                </a:lnTo>
                <a:lnTo>
                  <a:pt x="234" y="1724"/>
                </a:lnTo>
                <a:lnTo>
                  <a:pt x="265" y="1663"/>
                </a:lnTo>
                <a:lnTo>
                  <a:pt x="285" y="1602"/>
                </a:lnTo>
                <a:lnTo>
                  <a:pt x="316" y="1541"/>
                </a:lnTo>
                <a:lnTo>
                  <a:pt x="336" y="1469"/>
                </a:lnTo>
                <a:lnTo>
                  <a:pt x="357" y="1408"/>
                </a:lnTo>
                <a:lnTo>
                  <a:pt x="377" y="1337"/>
                </a:lnTo>
                <a:lnTo>
                  <a:pt x="387" y="1276"/>
                </a:lnTo>
                <a:lnTo>
                  <a:pt x="398" y="1204"/>
                </a:lnTo>
                <a:lnTo>
                  <a:pt x="408" y="1123"/>
                </a:lnTo>
                <a:lnTo>
                  <a:pt x="418" y="1051"/>
                </a:lnTo>
                <a:lnTo>
                  <a:pt x="428" y="980"/>
                </a:lnTo>
                <a:lnTo>
                  <a:pt x="438" y="898"/>
                </a:lnTo>
                <a:lnTo>
                  <a:pt x="438" y="816"/>
                </a:lnTo>
                <a:lnTo>
                  <a:pt x="449" y="725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21" name="Freeform 37"/>
          <p:cNvSpPr/>
          <p:nvPr/>
        </p:nvSpPr>
        <p:spPr>
          <a:xfrm>
            <a:off x="8316384" y="2281767"/>
            <a:ext cx="535516" cy="1866900"/>
          </a:xfrm>
          <a:custGeom>
            <a:avLst/>
            <a:gdLst>
              <a:gd name="txL" fmla="*/ 0 w 633"/>
              <a:gd name="txT" fmla="*/ 0 h 2204"/>
              <a:gd name="txR" fmla="*/ 633 w 633"/>
              <a:gd name="txB" fmla="*/ 2204 h 22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33" h="2204">
                <a:moveTo>
                  <a:pt x="357" y="2204"/>
                </a:moveTo>
                <a:lnTo>
                  <a:pt x="357" y="2204"/>
                </a:lnTo>
                <a:lnTo>
                  <a:pt x="347" y="2204"/>
                </a:lnTo>
                <a:lnTo>
                  <a:pt x="337" y="2194"/>
                </a:lnTo>
                <a:lnTo>
                  <a:pt x="327" y="2183"/>
                </a:lnTo>
                <a:lnTo>
                  <a:pt x="316" y="2163"/>
                </a:lnTo>
                <a:lnTo>
                  <a:pt x="316" y="2143"/>
                </a:lnTo>
                <a:lnTo>
                  <a:pt x="306" y="2122"/>
                </a:lnTo>
                <a:lnTo>
                  <a:pt x="306" y="2102"/>
                </a:lnTo>
                <a:lnTo>
                  <a:pt x="296" y="2071"/>
                </a:lnTo>
                <a:lnTo>
                  <a:pt x="296" y="2051"/>
                </a:lnTo>
                <a:lnTo>
                  <a:pt x="265" y="2000"/>
                </a:lnTo>
                <a:lnTo>
                  <a:pt x="245" y="1959"/>
                </a:lnTo>
                <a:lnTo>
                  <a:pt x="204" y="1918"/>
                </a:lnTo>
                <a:lnTo>
                  <a:pt x="184" y="1898"/>
                </a:lnTo>
                <a:lnTo>
                  <a:pt x="164" y="1887"/>
                </a:lnTo>
                <a:lnTo>
                  <a:pt x="153" y="1867"/>
                </a:lnTo>
                <a:lnTo>
                  <a:pt x="143" y="1857"/>
                </a:lnTo>
                <a:lnTo>
                  <a:pt x="133" y="1847"/>
                </a:lnTo>
                <a:lnTo>
                  <a:pt x="133" y="1836"/>
                </a:lnTo>
                <a:lnTo>
                  <a:pt x="123" y="1816"/>
                </a:lnTo>
                <a:lnTo>
                  <a:pt x="123" y="1806"/>
                </a:lnTo>
                <a:lnTo>
                  <a:pt x="133" y="1806"/>
                </a:lnTo>
                <a:lnTo>
                  <a:pt x="143" y="1806"/>
                </a:lnTo>
                <a:lnTo>
                  <a:pt x="153" y="1806"/>
                </a:lnTo>
                <a:lnTo>
                  <a:pt x="164" y="1806"/>
                </a:lnTo>
                <a:lnTo>
                  <a:pt x="184" y="1806"/>
                </a:lnTo>
                <a:lnTo>
                  <a:pt x="204" y="1816"/>
                </a:lnTo>
                <a:lnTo>
                  <a:pt x="225" y="1826"/>
                </a:lnTo>
                <a:lnTo>
                  <a:pt x="245" y="1826"/>
                </a:lnTo>
                <a:lnTo>
                  <a:pt x="276" y="1836"/>
                </a:lnTo>
                <a:lnTo>
                  <a:pt x="296" y="1836"/>
                </a:lnTo>
                <a:lnTo>
                  <a:pt x="316" y="1836"/>
                </a:lnTo>
                <a:lnTo>
                  <a:pt x="327" y="1836"/>
                </a:lnTo>
                <a:lnTo>
                  <a:pt x="347" y="1836"/>
                </a:lnTo>
                <a:lnTo>
                  <a:pt x="357" y="1826"/>
                </a:lnTo>
                <a:lnTo>
                  <a:pt x="367" y="1826"/>
                </a:lnTo>
                <a:lnTo>
                  <a:pt x="378" y="1816"/>
                </a:lnTo>
                <a:lnTo>
                  <a:pt x="388" y="1806"/>
                </a:lnTo>
                <a:lnTo>
                  <a:pt x="388" y="1785"/>
                </a:lnTo>
                <a:lnTo>
                  <a:pt x="398" y="1755"/>
                </a:lnTo>
                <a:lnTo>
                  <a:pt x="398" y="1724"/>
                </a:lnTo>
                <a:lnTo>
                  <a:pt x="398" y="1694"/>
                </a:lnTo>
                <a:lnTo>
                  <a:pt x="408" y="1653"/>
                </a:lnTo>
                <a:lnTo>
                  <a:pt x="408" y="1602"/>
                </a:lnTo>
                <a:lnTo>
                  <a:pt x="408" y="1551"/>
                </a:lnTo>
                <a:lnTo>
                  <a:pt x="408" y="1490"/>
                </a:lnTo>
                <a:lnTo>
                  <a:pt x="418" y="1418"/>
                </a:lnTo>
                <a:lnTo>
                  <a:pt x="418" y="1347"/>
                </a:lnTo>
                <a:lnTo>
                  <a:pt x="418" y="1275"/>
                </a:lnTo>
                <a:lnTo>
                  <a:pt x="418" y="1194"/>
                </a:lnTo>
                <a:lnTo>
                  <a:pt x="418" y="1102"/>
                </a:lnTo>
                <a:lnTo>
                  <a:pt x="418" y="1010"/>
                </a:lnTo>
                <a:lnTo>
                  <a:pt x="418" y="918"/>
                </a:lnTo>
                <a:lnTo>
                  <a:pt x="418" y="826"/>
                </a:lnTo>
                <a:lnTo>
                  <a:pt x="418" y="745"/>
                </a:lnTo>
                <a:lnTo>
                  <a:pt x="418" y="663"/>
                </a:lnTo>
                <a:lnTo>
                  <a:pt x="418" y="592"/>
                </a:lnTo>
                <a:lnTo>
                  <a:pt x="408" y="531"/>
                </a:lnTo>
                <a:lnTo>
                  <a:pt x="408" y="469"/>
                </a:lnTo>
                <a:lnTo>
                  <a:pt x="408" y="418"/>
                </a:lnTo>
                <a:lnTo>
                  <a:pt x="408" y="367"/>
                </a:lnTo>
                <a:lnTo>
                  <a:pt x="408" y="327"/>
                </a:lnTo>
                <a:lnTo>
                  <a:pt x="408" y="286"/>
                </a:lnTo>
                <a:lnTo>
                  <a:pt x="398" y="255"/>
                </a:lnTo>
                <a:lnTo>
                  <a:pt x="398" y="235"/>
                </a:lnTo>
                <a:lnTo>
                  <a:pt x="398" y="214"/>
                </a:lnTo>
                <a:lnTo>
                  <a:pt x="398" y="204"/>
                </a:lnTo>
                <a:lnTo>
                  <a:pt x="398" y="194"/>
                </a:lnTo>
                <a:lnTo>
                  <a:pt x="388" y="184"/>
                </a:lnTo>
                <a:lnTo>
                  <a:pt x="378" y="184"/>
                </a:lnTo>
                <a:lnTo>
                  <a:pt x="367" y="174"/>
                </a:lnTo>
                <a:lnTo>
                  <a:pt x="357" y="174"/>
                </a:lnTo>
                <a:lnTo>
                  <a:pt x="337" y="174"/>
                </a:lnTo>
                <a:lnTo>
                  <a:pt x="327" y="184"/>
                </a:lnTo>
                <a:lnTo>
                  <a:pt x="306" y="184"/>
                </a:lnTo>
                <a:lnTo>
                  <a:pt x="286" y="194"/>
                </a:lnTo>
                <a:lnTo>
                  <a:pt x="255" y="204"/>
                </a:lnTo>
                <a:lnTo>
                  <a:pt x="235" y="214"/>
                </a:lnTo>
                <a:lnTo>
                  <a:pt x="204" y="214"/>
                </a:lnTo>
                <a:lnTo>
                  <a:pt x="164" y="214"/>
                </a:lnTo>
                <a:lnTo>
                  <a:pt x="133" y="225"/>
                </a:lnTo>
                <a:lnTo>
                  <a:pt x="92" y="225"/>
                </a:lnTo>
                <a:lnTo>
                  <a:pt x="41" y="225"/>
                </a:lnTo>
                <a:lnTo>
                  <a:pt x="0" y="214"/>
                </a:lnTo>
                <a:lnTo>
                  <a:pt x="0" y="133"/>
                </a:lnTo>
                <a:lnTo>
                  <a:pt x="72" y="133"/>
                </a:lnTo>
                <a:lnTo>
                  <a:pt x="133" y="122"/>
                </a:lnTo>
                <a:lnTo>
                  <a:pt x="194" y="112"/>
                </a:lnTo>
                <a:lnTo>
                  <a:pt x="235" y="102"/>
                </a:lnTo>
                <a:lnTo>
                  <a:pt x="276" y="82"/>
                </a:lnTo>
                <a:lnTo>
                  <a:pt x="316" y="61"/>
                </a:lnTo>
                <a:lnTo>
                  <a:pt x="337" y="41"/>
                </a:lnTo>
                <a:lnTo>
                  <a:pt x="347" y="31"/>
                </a:lnTo>
                <a:lnTo>
                  <a:pt x="357" y="31"/>
                </a:lnTo>
                <a:lnTo>
                  <a:pt x="378" y="20"/>
                </a:lnTo>
                <a:lnTo>
                  <a:pt x="398" y="10"/>
                </a:lnTo>
                <a:lnTo>
                  <a:pt x="418" y="0"/>
                </a:lnTo>
                <a:lnTo>
                  <a:pt x="439" y="0"/>
                </a:lnTo>
                <a:lnTo>
                  <a:pt x="449" y="0"/>
                </a:lnTo>
                <a:lnTo>
                  <a:pt x="469" y="10"/>
                </a:lnTo>
                <a:lnTo>
                  <a:pt x="490" y="20"/>
                </a:lnTo>
                <a:lnTo>
                  <a:pt x="531" y="41"/>
                </a:lnTo>
                <a:lnTo>
                  <a:pt x="561" y="61"/>
                </a:lnTo>
                <a:lnTo>
                  <a:pt x="582" y="82"/>
                </a:lnTo>
                <a:lnTo>
                  <a:pt x="592" y="92"/>
                </a:lnTo>
                <a:lnTo>
                  <a:pt x="612" y="122"/>
                </a:lnTo>
                <a:lnTo>
                  <a:pt x="622" y="133"/>
                </a:lnTo>
                <a:lnTo>
                  <a:pt x="633" y="143"/>
                </a:lnTo>
                <a:lnTo>
                  <a:pt x="633" y="153"/>
                </a:lnTo>
                <a:lnTo>
                  <a:pt x="622" y="174"/>
                </a:lnTo>
                <a:lnTo>
                  <a:pt x="612" y="184"/>
                </a:lnTo>
                <a:lnTo>
                  <a:pt x="602" y="204"/>
                </a:lnTo>
                <a:lnTo>
                  <a:pt x="582" y="225"/>
                </a:lnTo>
                <a:lnTo>
                  <a:pt x="561" y="255"/>
                </a:lnTo>
                <a:lnTo>
                  <a:pt x="551" y="286"/>
                </a:lnTo>
                <a:lnTo>
                  <a:pt x="551" y="306"/>
                </a:lnTo>
                <a:lnTo>
                  <a:pt x="551" y="327"/>
                </a:lnTo>
                <a:lnTo>
                  <a:pt x="551" y="337"/>
                </a:lnTo>
                <a:lnTo>
                  <a:pt x="551" y="357"/>
                </a:lnTo>
                <a:lnTo>
                  <a:pt x="551" y="378"/>
                </a:lnTo>
                <a:lnTo>
                  <a:pt x="551" y="408"/>
                </a:lnTo>
                <a:lnTo>
                  <a:pt x="551" y="439"/>
                </a:lnTo>
                <a:lnTo>
                  <a:pt x="551" y="469"/>
                </a:lnTo>
                <a:lnTo>
                  <a:pt x="551" y="510"/>
                </a:lnTo>
                <a:lnTo>
                  <a:pt x="551" y="561"/>
                </a:lnTo>
                <a:lnTo>
                  <a:pt x="551" y="602"/>
                </a:lnTo>
                <a:lnTo>
                  <a:pt x="551" y="663"/>
                </a:lnTo>
                <a:lnTo>
                  <a:pt x="551" y="714"/>
                </a:lnTo>
                <a:lnTo>
                  <a:pt x="551" y="775"/>
                </a:lnTo>
                <a:lnTo>
                  <a:pt x="551" y="847"/>
                </a:lnTo>
                <a:lnTo>
                  <a:pt x="551" y="918"/>
                </a:lnTo>
                <a:lnTo>
                  <a:pt x="551" y="990"/>
                </a:lnTo>
                <a:lnTo>
                  <a:pt x="551" y="1071"/>
                </a:lnTo>
                <a:lnTo>
                  <a:pt x="551" y="1153"/>
                </a:lnTo>
                <a:lnTo>
                  <a:pt x="551" y="1224"/>
                </a:lnTo>
                <a:lnTo>
                  <a:pt x="551" y="1296"/>
                </a:lnTo>
                <a:lnTo>
                  <a:pt x="551" y="1367"/>
                </a:lnTo>
                <a:lnTo>
                  <a:pt x="541" y="1428"/>
                </a:lnTo>
                <a:lnTo>
                  <a:pt x="541" y="1490"/>
                </a:lnTo>
                <a:lnTo>
                  <a:pt x="541" y="1551"/>
                </a:lnTo>
                <a:lnTo>
                  <a:pt x="541" y="1602"/>
                </a:lnTo>
                <a:lnTo>
                  <a:pt x="541" y="1643"/>
                </a:lnTo>
                <a:lnTo>
                  <a:pt x="541" y="1694"/>
                </a:lnTo>
                <a:lnTo>
                  <a:pt x="541" y="1724"/>
                </a:lnTo>
                <a:lnTo>
                  <a:pt x="541" y="1765"/>
                </a:lnTo>
                <a:lnTo>
                  <a:pt x="531" y="1796"/>
                </a:lnTo>
                <a:lnTo>
                  <a:pt x="531" y="1816"/>
                </a:lnTo>
                <a:lnTo>
                  <a:pt x="531" y="1836"/>
                </a:lnTo>
                <a:lnTo>
                  <a:pt x="531" y="1857"/>
                </a:lnTo>
                <a:lnTo>
                  <a:pt x="520" y="1898"/>
                </a:lnTo>
                <a:lnTo>
                  <a:pt x="520" y="1928"/>
                </a:lnTo>
                <a:lnTo>
                  <a:pt x="500" y="1989"/>
                </a:lnTo>
                <a:lnTo>
                  <a:pt x="480" y="2051"/>
                </a:lnTo>
                <a:lnTo>
                  <a:pt x="459" y="2071"/>
                </a:lnTo>
                <a:lnTo>
                  <a:pt x="449" y="2102"/>
                </a:lnTo>
                <a:lnTo>
                  <a:pt x="439" y="2122"/>
                </a:lnTo>
                <a:lnTo>
                  <a:pt x="429" y="2143"/>
                </a:lnTo>
                <a:lnTo>
                  <a:pt x="418" y="2163"/>
                </a:lnTo>
                <a:lnTo>
                  <a:pt x="398" y="2183"/>
                </a:lnTo>
                <a:lnTo>
                  <a:pt x="388" y="2194"/>
                </a:lnTo>
                <a:lnTo>
                  <a:pt x="378" y="2204"/>
                </a:lnTo>
                <a:lnTo>
                  <a:pt x="367" y="2204"/>
                </a:lnTo>
                <a:lnTo>
                  <a:pt x="357" y="220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22" name="Freeform 38"/>
          <p:cNvSpPr/>
          <p:nvPr/>
        </p:nvSpPr>
        <p:spPr>
          <a:xfrm>
            <a:off x="8367184" y="2819400"/>
            <a:ext cx="249767" cy="110067"/>
          </a:xfrm>
          <a:custGeom>
            <a:avLst/>
            <a:gdLst>
              <a:gd name="txL" fmla="*/ 0 w 295"/>
              <a:gd name="txT" fmla="*/ 0 h 132"/>
              <a:gd name="txR" fmla="*/ 295 w 295"/>
              <a:gd name="txB" fmla="*/ 132 h 13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5" h="132">
                <a:moveTo>
                  <a:pt x="91" y="30"/>
                </a:moveTo>
                <a:lnTo>
                  <a:pt x="122" y="20"/>
                </a:lnTo>
                <a:lnTo>
                  <a:pt x="142" y="10"/>
                </a:lnTo>
                <a:lnTo>
                  <a:pt x="163" y="10"/>
                </a:lnTo>
                <a:lnTo>
                  <a:pt x="173" y="0"/>
                </a:lnTo>
                <a:lnTo>
                  <a:pt x="193" y="0"/>
                </a:lnTo>
                <a:lnTo>
                  <a:pt x="214" y="10"/>
                </a:lnTo>
                <a:lnTo>
                  <a:pt x="234" y="10"/>
                </a:lnTo>
                <a:lnTo>
                  <a:pt x="254" y="20"/>
                </a:lnTo>
                <a:lnTo>
                  <a:pt x="275" y="30"/>
                </a:lnTo>
                <a:lnTo>
                  <a:pt x="285" y="40"/>
                </a:lnTo>
                <a:lnTo>
                  <a:pt x="295" y="51"/>
                </a:lnTo>
                <a:lnTo>
                  <a:pt x="295" y="61"/>
                </a:lnTo>
                <a:lnTo>
                  <a:pt x="295" y="81"/>
                </a:lnTo>
                <a:lnTo>
                  <a:pt x="285" y="91"/>
                </a:lnTo>
                <a:lnTo>
                  <a:pt x="275" y="102"/>
                </a:lnTo>
                <a:lnTo>
                  <a:pt x="254" y="112"/>
                </a:lnTo>
                <a:lnTo>
                  <a:pt x="234" y="112"/>
                </a:lnTo>
                <a:lnTo>
                  <a:pt x="224" y="122"/>
                </a:lnTo>
                <a:lnTo>
                  <a:pt x="193" y="122"/>
                </a:lnTo>
                <a:lnTo>
                  <a:pt x="163" y="132"/>
                </a:lnTo>
                <a:lnTo>
                  <a:pt x="132" y="132"/>
                </a:lnTo>
                <a:lnTo>
                  <a:pt x="91" y="132"/>
                </a:lnTo>
                <a:lnTo>
                  <a:pt x="51" y="132"/>
                </a:lnTo>
                <a:lnTo>
                  <a:pt x="0" y="132"/>
                </a:lnTo>
                <a:lnTo>
                  <a:pt x="0" y="40"/>
                </a:lnTo>
                <a:lnTo>
                  <a:pt x="20" y="40"/>
                </a:lnTo>
                <a:lnTo>
                  <a:pt x="40" y="40"/>
                </a:lnTo>
                <a:lnTo>
                  <a:pt x="71" y="30"/>
                </a:lnTo>
                <a:lnTo>
                  <a:pt x="91" y="3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23" name="Freeform 39"/>
          <p:cNvSpPr/>
          <p:nvPr/>
        </p:nvSpPr>
        <p:spPr>
          <a:xfrm>
            <a:off x="8341784" y="3223684"/>
            <a:ext cx="275167" cy="112183"/>
          </a:xfrm>
          <a:custGeom>
            <a:avLst/>
            <a:gdLst>
              <a:gd name="txL" fmla="*/ 0 w 326"/>
              <a:gd name="txT" fmla="*/ 0 h 133"/>
              <a:gd name="txR" fmla="*/ 326 w 326"/>
              <a:gd name="txB" fmla="*/ 133 h 13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26" h="133">
                <a:moveTo>
                  <a:pt x="285" y="123"/>
                </a:moveTo>
                <a:lnTo>
                  <a:pt x="265" y="133"/>
                </a:lnTo>
                <a:lnTo>
                  <a:pt x="245" y="133"/>
                </a:lnTo>
                <a:lnTo>
                  <a:pt x="224" y="133"/>
                </a:lnTo>
                <a:lnTo>
                  <a:pt x="194" y="133"/>
                </a:lnTo>
                <a:lnTo>
                  <a:pt x="153" y="133"/>
                </a:lnTo>
                <a:lnTo>
                  <a:pt x="112" y="133"/>
                </a:lnTo>
                <a:lnTo>
                  <a:pt x="61" y="133"/>
                </a:lnTo>
                <a:lnTo>
                  <a:pt x="0" y="133"/>
                </a:lnTo>
                <a:lnTo>
                  <a:pt x="0" y="41"/>
                </a:lnTo>
                <a:lnTo>
                  <a:pt x="31" y="41"/>
                </a:lnTo>
                <a:lnTo>
                  <a:pt x="51" y="31"/>
                </a:lnTo>
                <a:lnTo>
                  <a:pt x="82" y="21"/>
                </a:lnTo>
                <a:lnTo>
                  <a:pt x="102" y="21"/>
                </a:lnTo>
                <a:lnTo>
                  <a:pt x="133" y="10"/>
                </a:lnTo>
                <a:lnTo>
                  <a:pt x="153" y="10"/>
                </a:lnTo>
                <a:lnTo>
                  <a:pt x="173" y="0"/>
                </a:lnTo>
                <a:lnTo>
                  <a:pt x="194" y="0"/>
                </a:lnTo>
                <a:lnTo>
                  <a:pt x="214" y="0"/>
                </a:lnTo>
                <a:lnTo>
                  <a:pt x="245" y="10"/>
                </a:lnTo>
                <a:lnTo>
                  <a:pt x="265" y="10"/>
                </a:lnTo>
                <a:lnTo>
                  <a:pt x="285" y="21"/>
                </a:lnTo>
                <a:lnTo>
                  <a:pt x="306" y="31"/>
                </a:lnTo>
                <a:lnTo>
                  <a:pt x="316" y="41"/>
                </a:lnTo>
                <a:lnTo>
                  <a:pt x="326" y="61"/>
                </a:lnTo>
                <a:lnTo>
                  <a:pt x="326" y="72"/>
                </a:lnTo>
                <a:lnTo>
                  <a:pt x="326" y="92"/>
                </a:lnTo>
                <a:lnTo>
                  <a:pt x="316" y="102"/>
                </a:lnTo>
                <a:lnTo>
                  <a:pt x="306" y="112"/>
                </a:lnTo>
                <a:lnTo>
                  <a:pt x="285" y="12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25" name="Freeform 41"/>
          <p:cNvSpPr/>
          <p:nvPr/>
        </p:nvSpPr>
        <p:spPr>
          <a:xfrm>
            <a:off x="8947151" y="2197100"/>
            <a:ext cx="1164167" cy="1985433"/>
          </a:xfrm>
          <a:custGeom>
            <a:avLst/>
            <a:gdLst>
              <a:gd name="txL" fmla="*/ 0 w 1376"/>
              <a:gd name="txT" fmla="*/ 0 h 2347"/>
              <a:gd name="txR" fmla="*/ 1376 w 1376"/>
              <a:gd name="txB" fmla="*/ 2347 h 234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76" h="2347">
                <a:moveTo>
                  <a:pt x="214" y="204"/>
                </a:moveTo>
                <a:lnTo>
                  <a:pt x="244" y="194"/>
                </a:lnTo>
                <a:lnTo>
                  <a:pt x="265" y="194"/>
                </a:lnTo>
                <a:lnTo>
                  <a:pt x="295" y="194"/>
                </a:lnTo>
                <a:lnTo>
                  <a:pt x="336" y="184"/>
                </a:lnTo>
                <a:lnTo>
                  <a:pt x="367" y="173"/>
                </a:lnTo>
                <a:lnTo>
                  <a:pt x="408" y="163"/>
                </a:lnTo>
                <a:lnTo>
                  <a:pt x="448" y="153"/>
                </a:lnTo>
                <a:lnTo>
                  <a:pt x="499" y="143"/>
                </a:lnTo>
                <a:lnTo>
                  <a:pt x="540" y="122"/>
                </a:lnTo>
                <a:lnTo>
                  <a:pt x="581" y="112"/>
                </a:lnTo>
                <a:lnTo>
                  <a:pt x="612" y="102"/>
                </a:lnTo>
                <a:lnTo>
                  <a:pt x="642" y="92"/>
                </a:lnTo>
                <a:lnTo>
                  <a:pt x="662" y="82"/>
                </a:lnTo>
                <a:lnTo>
                  <a:pt x="693" y="71"/>
                </a:lnTo>
                <a:lnTo>
                  <a:pt x="703" y="61"/>
                </a:lnTo>
                <a:lnTo>
                  <a:pt x="724" y="41"/>
                </a:lnTo>
                <a:lnTo>
                  <a:pt x="734" y="31"/>
                </a:lnTo>
                <a:lnTo>
                  <a:pt x="744" y="20"/>
                </a:lnTo>
                <a:lnTo>
                  <a:pt x="764" y="10"/>
                </a:lnTo>
                <a:lnTo>
                  <a:pt x="785" y="0"/>
                </a:lnTo>
                <a:lnTo>
                  <a:pt x="795" y="0"/>
                </a:lnTo>
                <a:lnTo>
                  <a:pt x="815" y="10"/>
                </a:lnTo>
                <a:lnTo>
                  <a:pt x="846" y="20"/>
                </a:lnTo>
                <a:lnTo>
                  <a:pt x="877" y="41"/>
                </a:lnTo>
                <a:lnTo>
                  <a:pt x="907" y="71"/>
                </a:lnTo>
                <a:lnTo>
                  <a:pt x="938" y="102"/>
                </a:lnTo>
                <a:lnTo>
                  <a:pt x="968" y="133"/>
                </a:lnTo>
                <a:lnTo>
                  <a:pt x="979" y="153"/>
                </a:lnTo>
                <a:lnTo>
                  <a:pt x="989" y="153"/>
                </a:lnTo>
                <a:lnTo>
                  <a:pt x="989" y="163"/>
                </a:lnTo>
                <a:lnTo>
                  <a:pt x="999" y="173"/>
                </a:lnTo>
                <a:lnTo>
                  <a:pt x="989" y="184"/>
                </a:lnTo>
                <a:lnTo>
                  <a:pt x="989" y="194"/>
                </a:lnTo>
                <a:lnTo>
                  <a:pt x="968" y="214"/>
                </a:lnTo>
                <a:lnTo>
                  <a:pt x="948" y="224"/>
                </a:lnTo>
                <a:lnTo>
                  <a:pt x="928" y="235"/>
                </a:lnTo>
                <a:lnTo>
                  <a:pt x="907" y="255"/>
                </a:lnTo>
                <a:lnTo>
                  <a:pt x="887" y="265"/>
                </a:lnTo>
                <a:lnTo>
                  <a:pt x="856" y="296"/>
                </a:lnTo>
                <a:lnTo>
                  <a:pt x="836" y="327"/>
                </a:lnTo>
                <a:lnTo>
                  <a:pt x="805" y="357"/>
                </a:lnTo>
                <a:lnTo>
                  <a:pt x="764" y="388"/>
                </a:lnTo>
                <a:lnTo>
                  <a:pt x="734" y="429"/>
                </a:lnTo>
                <a:lnTo>
                  <a:pt x="652" y="520"/>
                </a:lnTo>
                <a:lnTo>
                  <a:pt x="581" y="602"/>
                </a:lnTo>
                <a:lnTo>
                  <a:pt x="510" y="673"/>
                </a:lnTo>
                <a:lnTo>
                  <a:pt x="438" y="755"/>
                </a:lnTo>
                <a:lnTo>
                  <a:pt x="408" y="786"/>
                </a:lnTo>
                <a:lnTo>
                  <a:pt x="377" y="816"/>
                </a:lnTo>
                <a:lnTo>
                  <a:pt x="346" y="837"/>
                </a:lnTo>
                <a:lnTo>
                  <a:pt x="326" y="857"/>
                </a:lnTo>
                <a:lnTo>
                  <a:pt x="316" y="877"/>
                </a:lnTo>
                <a:lnTo>
                  <a:pt x="306" y="888"/>
                </a:lnTo>
                <a:lnTo>
                  <a:pt x="306" y="898"/>
                </a:lnTo>
                <a:lnTo>
                  <a:pt x="306" y="908"/>
                </a:lnTo>
                <a:lnTo>
                  <a:pt x="326" y="918"/>
                </a:lnTo>
                <a:lnTo>
                  <a:pt x="336" y="918"/>
                </a:lnTo>
                <a:lnTo>
                  <a:pt x="357" y="918"/>
                </a:lnTo>
                <a:lnTo>
                  <a:pt x="387" y="908"/>
                </a:lnTo>
                <a:lnTo>
                  <a:pt x="418" y="908"/>
                </a:lnTo>
                <a:lnTo>
                  <a:pt x="448" y="898"/>
                </a:lnTo>
                <a:lnTo>
                  <a:pt x="499" y="898"/>
                </a:lnTo>
                <a:lnTo>
                  <a:pt x="581" y="888"/>
                </a:lnTo>
                <a:lnTo>
                  <a:pt x="662" y="867"/>
                </a:lnTo>
                <a:lnTo>
                  <a:pt x="744" y="857"/>
                </a:lnTo>
                <a:lnTo>
                  <a:pt x="826" y="847"/>
                </a:lnTo>
                <a:lnTo>
                  <a:pt x="856" y="847"/>
                </a:lnTo>
                <a:lnTo>
                  <a:pt x="887" y="837"/>
                </a:lnTo>
                <a:lnTo>
                  <a:pt x="917" y="837"/>
                </a:lnTo>
                <a:lnTo>
                  <a:pt x="948" y="826"/>
                </a:lnTo>
                <a:lnTo>
                  <a:pt x="968" y="826"/>
                </a:lnTo>
                <a:lnTo>
                  <a:pt x="989" y="816"/>
                </a:lnTo>
                <a:lnTo>
                  <a:pt x="999" y="816"/>
                </a:lnTo>
                <a:lnTo>
                  <a:pt x="1009" y="806"/>
                </a:lnTo>
                <a:lnTo>
                  <a:pt x="1040" y="806"/>
                </a:lnTo>
                <a:lnTo>
                  <a:pt x="1060" y="796"/>
                </a:lnTo>
                <a:lnTo>
                  <a:pt x="1081" y="796"/>
                </a:lnTo>
                <a:lnTo>
                  <a:pt x="1091" y="796"/>
                </a:lnTo>
                <a:lnTo>
                  <a:pt x="1101" y="796"/>
                </a:lnTo>
                <a:lnTo>
                  <a:pt x="1111" y="806"/>
                </a:lnTo>
                <a:lnTo>
                  <a:pt x="1132" y="806"/>
                </a:lnTo>
                <a:lnTo>
                  <a:pt x="1152" y="816"/>
                </a:lnTo>
                <a:lnTo>
                  <a:pt x="1172" y="826"/>
                </a:lnTo>
                <a:lnTo>
                  <a:pt x="1193" y="847"/>
                </a:lnTo>
                <a:lnTo>
                  <a:pt x="1223" y="857"/>
                </a:lnTo>
                <a:lnTo>
                  <a:pt x="1254" y="888"/>
                </a:lnTo>
                <a:lnTo>
                  <a:pt x="1274" y="908"/>
                </a:lnTo>
                <a:lnTo>
                  <a:pt x="1305" y="928"/>
                </a:lnTo>
                <a:lnTo>
                  <a:pt x="1325" y="939"/>
                </a:lnTo>
                <a:lnTo>
                  <a:pt x="1346" y="959"/>
                </a:lnTo>
                <a:lnTo>
                  <a:pt x="1356" y="969"/>
                </a:lnTo>
                <a:lnTo>
                  <a:pt x="1366" y="979"/>
                </a:lnTo>
                <a:lnTo>
                  <a:pt x="1376" y="990"/>
                </a:lnTo>
                <a:lnTo>
                  <a:pt x="1366" y="1010"/>
                </a:lnTo>
                <a:lnTo>
                  <a:pt x="1356" y="1020"/>
                </a:lnTo>
                <a:lnTo>
                  <a:pt x="1346" y="1041"/>
                </a:lnTo>
                <a:lnTo>
                  <a:pt x="1325" y="1051"/>
                </a:lnTo>
                <a:lnTo>
                  <a:pt x="1315" y="1061"/>
                </a:lnTo>
                <a:lnTo>
                  <a:pt x="1305" y="1071"/>
                </a:lnTo>
                <a:lnTo>
                  <a:pt x="1305" y="1092"/>
                </a:lnTo>
                <a:lnTo>
                  <a:pt x="1295" y="1102"/>
                </a:lnTo>
                <a:lnTo>
                  <a:pt x="1284" y="1122"/>
                </a:lnTo>
                <a:lnTo>
                  <a:pt x="1284" y="1143"/>
                </a:lnTo>
                <a:lnTo>
                  <a:pt x="1274" y="1173"/>
                </a:lnTo>
                <a:lnTo>
                  <a:pt x="1274" y="1194"/>
                </a:lnTo>
                <a:lnTo>
                  <a:pt x="1264" y="1224"/>
                </a:lnTo>
                <a:lnTo>
                  <a:pt x="1264" y="1255"/>
                </a:lnTo>
                <a:lnTo>
                  <a:pt x="1264" y="1286"/>
                </a:lnTo>
                <a:lnTo>
                  <a:pt x="1254" y="1326"/>
                </a:lnTo>
                <a:lnTo>
                  <a:pt x="1254" y="1367"/>
                </a:lnTo>
                <a:lnTo>
                  <a:pt x="1244" y="1408"/>
                </a:lnTo>
                <a:lnTo>
                  <a:pt x="1233" y="1459"/>
                </a:lnTo>
                <a:lnTo>
                  <a:pt x="1223" y="1510"/>
                </a:lnTo>
                <a:lnTo>
                  <a:pt x="1203" y="1602"/>
                </a:lnTo>
                <a:lnTo>
                  <a:pt x="1172" y="1714"/>
                </a:lnTo>
                <a:lnTo>
                  <a:pt x="1152" y="1816"/>
                </a:lnTo>
                <a:lnTo>
                  <a:pt x="1111" y="1918"/>
                </a:lnTo>
                <a:lnTo>
                  <a:pt x="1101" y="1959"/>
                </a:lnTo>
                <a:lnTo>
                  <a:pt x="1081" y="2010"/>
                </a:lnTo>
                <a:lnTo>
                  <a:pt x="1060" y="2051"/>
                </a:lnTo>
                <a:lnTo>
                  <a:pt x="1050" y="2091"/>
                </a:lnTo>
                <a:lnTo>
                  <a:pt x="1030" y="2132"/>
                </a:lnTo>
                <a:lnTo>
                  <a:pt x="1009" y="2163"/>
                </a:lnTo>
                <a:lnTo>
                  <a:pt x="989" y="2194"/>
                </a:lnTo>
                <a:lnTo>
                  <a:pt x="968" y="2224"/>
                </a:lnTo>
                <a:lnTo>
                  <a:pt x="948" y="2255"/>
                </a:lnTo>
                <a:lnTo>
                  <a:pt x="928" y="2275"/>
                </a:lnTo>
                <a:lnTo>
                  <a:pt x="907" y="2296"/>
                </a:lnTo>
                <a:lnTo>
                  <a:pt x="897" y="2316"/>
                </a:lnTo>
                <a:lnTo>
                  <a:pt x="877" y="2326"/>
                </a:lnTo>
                <a:lnTo>
                  <a:pt x="866" y="2336"/>
                </a:lnTo>
                <a:lnTo>
                  <a:pt x="856" y="2347"/>
                </a:lnTo>
                <a:lnTo>
                  <a:pt x="846" y="2347"/>
                </a:lnTo>
                <a:lnTo>
                  <a:pt x="836" y="2347"/>
                </a:lnTo>
                <a:lnTo>
                  <a:pt x="826" y="2347"/>
                </a:lnTo>
                <a:lnTo>
                  <a:pt x="815" y="2336"/>
                </a:lnTo>
                <a:lnTo>
                  <a:pt x="805" y="2326"/>
                </a:lnTo>
                <a:lnTo>
                  <a:pt x="805" y="2316"/>
                </a:lnTo>
                <a:lnTo>
                  <a:pt x="795" y="2306"/>
                </a:lnTo>
                <a:lnTo>
                  <a:pt x="795" y="2285"/>
                </a:lnTo>
                <a:lnTo>
                  <a:pt x="785" y="2265"/>
                </a:lnTo>
                <a:lnTo>
                  <a:pt x="785" y="2234"/>
                </a:lnTo>
                <a:lnTo>
                  <a:pt x="775" y="2214"/>
                </a:lnTo>
                <a:lnTo>
                  <a:pt x="764" y="2194"/>
                </a:lnTo>
                <a:lnTo>
                  <a:pt x="744" y="2173"/>
                </a:lnTo>
                <a:lnTo>
                  <a:pt x="713" y="2122"/>
                </a:lnTo>
                <a:lnTo>
                  <a:pt x="673" y="2081"/>
                </a:lnTo>
                <a:lnTo>
                  <a:pt x="652" y="2061"/>
                </a:lnTo>
                <a:lnTo>
                  <a:pt x="642" y="2040"/>
                </a:lnTo>
                <a:lnTo>
                  <a:pt x="632" y="2020"/>
                </a:lnTo>
                <a:lnTo>
                  <a:pt x="622" y="2000"/>
                </a:lnTo>
                <a:lnTo>
                  <a:pt x="612" y="1989"/>
                </a:lnTo>
                <a:lnTo>
                  <a:pt x="601" y="1979"/>
                </a:lnTo>
                <a:lnTo>
                  <a:pt x="601" y="1969"/>
                </a:lnTo>
                <a:lnTo>
                  <a:pt x="612" y="1959"/>
                </a:lnTo>
                <a:lnTo>
                  <a:pt x="622" y="1959"/>
                </a:lnTo>
                <a:lnTo>
                  <a:pt x="632" y="1949"/>
                </a:lnTo>
                <a:lnTo>
                  <a:pt x="642" y="1959"/>
                </a:lnTo>
                <a:lnTo>
                  <a:pt x="662" y="1959"/>
                </a:lnTo>
                <a:lnTo>
                  <a:pt x="683" y="1969"/>
                </a:lnTo>
                <a:lnTo>
                  <a:pt x="703" y="1969"/>
                </a:lnTo>
                <a:lnTo>
                  <a:pt x="734" y="1989"/>
                </a:lnTo>
                <a:lnTo>
                  <a:pt x="754" y="2000"/>
                </a:lnTo>
                <a:lnTo>
                  <a:pt x="775" y="2010"/>
                </a:lnTo>
                <a:lnTo>
                  <a:pt x="795" y="2020"/>
                </a:lnTo>
                <a:lnTo>
                  <a:pt x="815" y="2020"/>
                </a:lnTo>
                <a:lnTo>
                  <a:pt x="826" y="2020"/>
                </a:lnTo>
                <a:lnTo>
                  <a:pt x="846" y="2030"/>
                </a:lnTo>
                <a:lnTo>
                  <a:pt x="846" y="2020"/>
                </a:lnTo>
                <a:lnTo>
                  <a:pt x="856" y="2020"/>
                </a:lnTo>
                <a:lnTo>
                  <a:pt x="866" y="2010"/>
                </a:lnTo>
                <a:lnTo>
                  <a:pt x="877" y="1989"/>
                </a:lnTo>
                <a:lnTo>
                  <a:pt x="887" y="1979"/>
                </a:lnTo>
                <a:lnTo>
                  <a:pt x="897" y="1949"/>
                </a:lnTo>
                <a:lnTo>
                  <a:pt x="917" y="1928"/>
                </a:lnTo>
                <a:lnTo>
                  <a:pt x="928" y="1898"/>
                </a:lnTo>
                <a:lnTo>
                  <a:pt x="948" y="1867"/>
                </a:lnTo>
                <a:lnTo>
                  <a:pt x="958" y="1826"/>
                </a:lnTo>
                <a:lnTo>
                  <a:pt x="979" y="1785"/>
                </a:lnTo>
                <a:lnTo>
                  <a:pt x="989" y="1734"/>
                </a:lnTo>
                <a:lnTo>
                  <a:pt x="1009" y="1673"/>
                </a:lnTo>
                <a:lnTo>
                  <a:pt x="1019" y="1612"/>
                </a:lnTo>
                <a:lnTo>
                  <a:pt x="1040" y="1541"/>
                </a:lnTo>
                <a:lnTo>
                  <a:pt x="1050" y="1459"/>
                </a:lnTo>
                <a:lnTo>
                  <a:pt x="1070" y="1377"/>
                </a:lnTo>
                <a:lnTo>
                  <a:pt x="1081" y="1337"/>
                </a:lnTo>
                <a:lnTo>
                  <a:pt x="1081" y="1296"/>
                </a:lnTo>
                <a:lnTo>
                  <a:pt x="1091" y="1255"/>
                </a:lnTo>
                <a:lnTo>
                  <a:pt x="1091" y="1224"/>
                </a:lnTo>
                <a:lnTo>
                  <a:pt x="1091" y="1194"/>
                </a:lnTo>
                <a:lnTo>
                  <a:pt x="1101" y="1163"/>
                </a:lnTo>
                <a:lnTo>
                  <a:pt x="1101" y="1132"/>
                </a:lnTo>
                <a:lnTo>
                  <a:pt x="1101" y="1102"/>
                </a:lnTo>
                <a:lnTo>
                  <a:pt x="1101" y="1081"/>
                </a:lnTo>
                <a:lnTo>
                  <a:pt x="1101" y="1061"/>
                </a:lnTo>
                <a:lnTo>
                  <a:pt x="1101" y="1041"/>
                </a:lnTo>
                <a:lnTo>
                  <a:pt x="1101" y="1020"/>
                </a:lnTo>
                <a:lnTo>
                  <a:pt x="1091" y="1010"/>
                </a:lnTo>
                <a:lnTo>
                  <a:pt x="1091" y="1000"/>
                </a:lnTo>
                <a:lnTo>
                  <a:pt x="1091" y="990"/>
                </a:lnTo>
                <a:lnTo>
                  <a:pt x="1081" y="979"/>
                </a:lnTo>
                <a:lnTo>
                  <a:pt x="1070" y="969"/>
                </a:lnTo>
                <a:lnTo>
                  <a:pt x="1050" y="959"/>
                </a:lnTo>
                <a:lnTo>
                  <a:pt x="1030" y="949"/>
                </a:lnTo>
                <a:lnTo>
                  <a:pt x="1019" y="939"/>
                </a:lnTo>
                <a:lnTo>
                  <a:pt x="989" y="939"/>
                </a:lnTo>
                <a:lnTo>
                  <a:pt x="968" y="939"/>
                </a:lnTo>
                <a:lnTo>
                  <a:pt x="938" y="939"/>
                </a:lnTo>
                <a:lnTo>
                  <a:pt x="907" y="939"/>
                </a:lnTo>
                <a:lnTo>
                  <a:pt x="877" y="949"/>
                </a:lnTo>
                <a:lnTo>
                  <a:pt x="846" y="949"/>
                </a:lnTo>
                <a:lnTo>
                  <a:pt x="805" y="959"/>
                </a:lnTo>
                <a:lnTo>
                  <a:pt x="764" y="959"/>
                </a:lnTo>
                <a:lnTo>
                  <a:pt x="713" y="969"/>
                </a:lnTo>
                <a:lnTo>
                  <a:pt x="662" y="979"/>
                </a:lnTo>
                <a:lnTo>
                  <a:pt x="612" y="979"/>
                </a:lnTo>
                <a:lnTo>
                  <a:pt x="550" y="990"/>
                </a:lnTo>
                <a:lnTo>
                  <a:pt x="489" y="1000"/>
                </a:lnTo>
                <a:lnTo>
                  <a:pt x="438" y="1020"/>
                </a:lnTo>
                <a:lnTo>
                  <a:pt x="387" y="1030"/>
                </a:lnTo>
                <a:lnTo>
                  <a:pt x="346" y="1041"/>
                </a:lnTo>
                <a:lnTo>
                  <a:pt x="316" y="1051"/>
                </a:lnTo>
                <a:lnTo>
                  <a:pt x="285" y="1061"/>
                </a:lnTo>
                <a:lnTo>
                  <a:pt x="255" y="1071"/>
                </a:lnTo>
                <a:lnTo>
                  <a:pt x="234" y="1081"/>
                </a:lnTo>
                <a:lnTo>
                  <a:pt x="214" y="1102"/>
                </a:lnTo>
                <a:lnTo>
                  <a:pt x="193" y="1112"/>
                </a:lnTo>
                <a:lnTo>
                  <a:pt x="163" y="1122"/>
                </a:lnTo>
                <a:lnTo>
                  <a:pt x="132" y="1132"/>
                </a:lnTo>
                <a:lnTo>
                  <a:pt x="102" y="1143"/>
                </a:lnTo>
                <a:lnTo>
                  <a:pt x="91" y="1153"/>
                </a:lnTo>
                <a:lnTo>
                  <a:pt x="71" y="1153"/>
                </a:lnTo>
                <a:lnTo>
                  <a:pt x="61" y="1143"/>
                </a:lnTo>
                <a:lnTo>
                  <a:pt x="51" y="1132"/>
                </a:lnTo>
                <a:lnTo>
                  <a:pt x="41" y="1122"/>
                </a:lnTo>
                <a:lnTo>
                  <a:pt x="30" y="1112"/>
                </a:lnTo>
                <a:lnTo>
                  <a:pt x="30" y="1092"/>
                </a:lnTo>
                <a:lnTo>
                  <a:pt x="20" y="1071"/>
                </a:lnTo>
                <a:lnTo>
                  <a:pt x="10" y="1041"/>
                </a:lnTo>
                <a:lnTo>
                  <a:pt x="0" y="1010"/>
                </a:lnTo>
                <a:lnTo>
                  <a:pt x="0" y="990"/>
                </a:lnTo>
                <a:lnTo>
                  <a:pt x="10" y="969"/>
                </a:lnTo>
                <a:lnTo>
                  <a:pt x="20" y="959"/>
                </a:lnTo>
                <a:lnTo>
                  <a:pt x="41" y="939"/>
                </a:lnTo>
                <a:lnTo>
                  <a:pt x="61" y="928"/>
                </a:lnTo>
                <a:lnTo>
                  <a:pt x="91" y="918"/>
                </a:lnTo>
                <a:lnTo>
                  <a:pt x="102" y="908"/>
                </a:lnTo>
                <a:lnTo>
                  <a:pt x="122" y="908"/>
                </a:lnTo>
                <a:lnTo>
                  <a:pt x="132" y="898"/>
                </a:lnTo>
                <a:lnTo>
                  <a:pt x="153" y="888"/>
                </a:lnTo>
                <a:lnTo>
                  <a:pt x="173" y="867"/>
                </a:lnTo>
                <a:lnTo>
                  <a:pt x="193" y="847"/>
                </a:lnTo>
                <a:lnTo>
                  <a:pt x="214" y="837"/>
                </a:lnTo>
                <a:lnTo>
                  <a:pt x="234" y="806"/>
                </a:lnTo>
                <a:lnTo>
                  <a:pt x="255" y="786"/>
                </a:lnTo>
                <a:lnTo>
                  <a:pt x="285" y="765"/>
                </a:lnTo>
                <a:lnTo>
                  <a:pt x="306" y="735"/>
                </a:lnTo>
                <a:lnTo>
                  <a:pt x="336" y="694"/>
                </a:lnTo>
                <a:lnTo>
                  <a:pt x="377" y="653"/>
                </a:lnTo>
                <a:lnTo>
                  <a:pt x="408" y="612"/>
                </a:lnTo>
                <a:lnTo>
                  <a:pt x="448" y="551"/>
                </a:lnTo>
                <a:lnTo>
                  <a:pt x="499" y="500"/>
                </a:lnTo>
                <a:lnTo>
                  <a:pt x="540" y="439"/>
                </a:lnTo>
                <a:lnTo>
                  <a:pt x="571" y="398"/>
                </a:lnTo>
                <a:lnTo>
                  <a:pt x="601" y="347"/>
                </a:lnTo>
                <a:lnTo>
                  <a:pt x="632" y="316"/>
                </a:lnTo>
                <a:lnTo>
                  <a:pt x="652" y="286"/>
                </a:lnTo>
                <a:lnTo>
                  <a:pt x="662" y="255"/>
                </a:lnTo>
                <a:lnTo>
                  <a:pt x="662" y="245"/>
                </a:lnTo>
                <a:lnTo>
                  <a:pt x="662" y="235"/>
                </a:lnTo>
                <a:lnTo>
                  <a:pt x="652" y="235"/>
                </a:lnTo>
                <a:lnTo>
                  <a:pt x="632" y="235"/>
                </a:lnTo>
                <a:lnTo>
                  <a:pt x="612" y="235"/>
                </a:lnTo>
                <a:lnTo>
                  <a:pt x="591" y="245"/>
                </a:lnTo>
                <a:lnTo>
                  <a:pt x="561" y="245"/>
                </a:lnTo>
                <a:lnTo>
                  <a:pt x="530" y="255"/>
                </a:lnTo>
                <a:lnTo>
                  <a:pt x="499" y="276"/>
                </a:lnTo>
                <a:lnTo>
                  <a:pt x="459" y="286"/>
                </a:lnTo>
                <a:lnTo>
                  <a:pt x="428" y="296"/>
                </a:lnTo>
                <a:lnTo>
                  <a:pt x="397" y="306"/>
                </a:lnTo>
                <a:lnTo>
                  <a:pt x="367" y="306"/>
                </a:lnTo>
                <a:lnTo>
                  <a:pt x="346" y="316"/>
                </a:lnTo>
                <a:lnTo>
                  <a:pt x="326" y="316"/>
                </a:lnTo>
                <a:lnTo>
                  <a:pt x="306" y="316"/>
                </a:lnTo>
                <a:lnTo>
                  <a:pt x="295" y="316"/>
                </a:lnTo>
                <a:lnTo>
                  <a:pt x="265" y="316"/>
                </a:lnTo>
                <a:lnTo>
                  <a:pt x="244" y="306"/>
                </a:lnTo>
                <a:lnTo>
                  <a:pt x="214" y="296"/>
                </a:lnTo>
                <a:lnTo>
                  <a:pt x="193" y="286"/>
                </a:lnTo>
                <a:lnTo>
                  <a:pt x="183" y="276"/>
                </a:lnTo>
                <a:lnTo>
                  <a:pt x="163" y="265"/>
                </a:lnTo>
                <a:lnTo>
                  <a:pt x="142" y="255"/>
                </a:lnTo>
                <a:lnTo>
                  <a:pt x="132" y="245"/>
                </a:lnTo>
                <a:lnTo>
                  <a:pt x="122" y="235"/>
                </a:lnTo>
                <a:lnTo>
                  <a:pt x="112" y="224"/>
                </a:lnTo>
                <a:lnTo>
                  <a:pt x="112" y="214"/>
                </a:lnTo>
                <a:lnTo>
                  <a:pt x="112" y="204"/>
                </a:lnTo>
                <a:lnTo>
                  <a:pt x="122" y="204"/>
                </a:lnTo>
                <a:lnTo>
                  <a:pt x="142" y="194"/>
                </a:lnTo>
                <a:lnTo>
                  <a:pt x="153" y="194"/>
                </a:lnTo>
                <a:lnTo>
                  <a:pt x="173" y="194"/>
                </a:lnTo>
                <a:lnTo>
                  <a:pt x="193" y="194"/>
                </a:lnTo>
                <a:lnTo>
                  <a:pt x="214" y="20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20" name="Freeform 36"/>
          <p:cNvSpPr/>
          <p:nvPr/>
        </p:nvSpPr>
        <p:spPr>
          <a:xfrm>
            <a:off x="8885767" y="2982384"/>
            <a:ext cx="776817" cy="1149349"/>
          </a:xfrm>
          <a:custGeom>
            <a:avLst/>
            <a:gdLst>
              <a:gd name="txL" fmla="*/ 0 w 918"/>
              <a:gd name="txT" fmla="*/ 0 h 1357"/>
              <a:gd name="txR" fmla="*/ 918 w 918"/>
              <a:gd name="txB" fmla="*/ 1357 h 135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18" h="1357">
                <a:moveTo>
                  <a:pt x="826" y="398"/>
                </a:moveTo>
                <a:lnTo>
                  <a:pt x="806" y="449"/>
                </a:lnTo>
                <a:lnTo>
                  <a:pt x="775" y="511"/>
                </a:lnTo>
                <a:lnTo>
                  <a:pt x="745" y="562"/>
                </a:lnTo>
                <a:lnTo>
                  <a:pt x="714" y="623"/>
                </a:lnTo>
                <a:lnTo>
                  <a:pt x="684" y="684"/>
                </a:lnTo>
                <a:lnTo>
                  <a:pt x="643" y="745"/>
                </a:lnTo>
                <a:lnTo>
                  <a:pt x="602" y="806"/>
                </a:lnTo>
                <a:lnTo>
                  <a:pt x="551" y="878"/>
                </a:lnTo>
                <a:lnTo>
                  <a:pt x="510" y="939"/>
                </a:lnTo>
                <a:lnTo>
                  <a:pt x="459" y="1000"/>
                </a:lnTo>
                <a:lnTo>
                  <a:pt x="418" y="1061"/>
                </a:lnTo>
                <a:lnTo>
                  <a:pt x="367" y="1112"/>
                </a:lnTo>
                <a:lnTo>
                  <a:pt x="327" y="1153"/>
                </a:lnTo>
                <a:lnTo>
                  <a:pt x="286" y="1194"/>
                </a:lnTo>
                <a:lnTo>
                  <a:pt x="235" y="1235"/>
                </a:lnTo>
                <a:lnTo>
                  <a:pt x="194" y="1266"/>
                </a:lnTo>
                <a:lnTo>
                  <a:pt x="153" y="1286"/>
                </a:lnTo>
                <a:lnTo>
                  <a:pt x="113" y="1306"/>
                </a:lnTo>
                <a:lnTo>
                  <a:pt x="82" y="1327"/>
                </a:lnTo>
                <a:lnTo>
                  <a:pt x="62" y="1337"/>
                </a:lnTo>
                <a:lnTo>
                  <a:pt x="41" y="1347"/>
                </a:lnTo>
                <a:lnTo>
                  <a:pt x="21" y="1357"/>
                </a:lnTo>
                <a:lnTo>
                  <a:pt x="11" y="1357"/>
                </a:lnTo>
                <a:lnTo>
                  <a:pt x="0" y="1357"/>
                </a:lnTo>
                <a:lnTo>
                  <a:pt x="0" y="1347"/>
                </a:lnTo>
                <a:lnTo>
                  <a:pt x="11" y="1347"/>
                </a:lnTo>
                <a:lnTo>
                  <a:pt x="11" y="1337"/>
                </a:lnTo>
                <a:lnTo>
                  <a:pt x="31" y="1317"/>
                </a:lnTo>
                <a:lnTo>
                  <a:pt x="41" y="1296"/>
                </a:lnTo>
                <a:lnTo>
                  <a:pt x="62" y="1276"/>
                </a:lnTo>
                <a:lnTo>
                  <a:pt x="92" y="1255"/>
                </a:lnTo>
                <a:lnTo>
                  <a:pt x="113" y="1225"/>
                </a:lnTo>
                <a:lnTo>
                  <a:pt x="143" y="1194"/>
                </a:lnTo>
                <a:lnTo>
                  <a:pt x="184" y="1163"/>
                </a:lnTo>
                <a:lnTo>
                  <a:pt x="214" y="1123"/>
                </a:lnTo>
                <a:lnTo>
                  <a:pt x="255" y="1082"/>
                </a:lnTo>
                <a:lnTo>
                  <a:pt x="286" y="1041"/>
                </a:lnTo>
                <a:lnTo>
                  <a:pt x="327" y="990"/>
                </a:lnTo>
                <a:lnTo>
                  <a:pt x="367" y="939"/>
                </a:lnTo>
                <a:lnTo>
                  <a:pt x="408" y="878"/>
                </a:lnTo>
                <a:lnTo>
                  <a:pt x="480" y="755"/>
                </a:lnTo>
                <a:lnTo>
                  <a:pt x="551" y="643"/>
                </a:lnTo>
                <a:lnTo>
                  <a:pt x="582" y="582"/>
                </a:lnTo>
                <a:lnTo>
                  <a:pt x="612" y="521"/>
                </a:lnTo>
                <a:lnTo>
                  <a:pt x="633" y="460"/>
                </a:lnTo>
                <a:lnTo>
                  <a:pt x="653" y="398"/>
                </a:lnTo>
                <a:lnTo>
                  <a:pt x="673" y="337"/>
                </a:lnTo>
                <a:lnTo>
                  <a:pt x="694" y="286"/>
                </a:lnTo>
                <a:lnTo>
                  <a:pt x="714" y="235"/>
                </a:lnTo>
                <a:lnTo>
                  <a:pt x="724" y="184"/>
                </a:lnTo>
                <a:lnTo>
                  <a:pt x="734" y="133"/>
                </a:lnTo>
                <a:lnTo>
                  <a:pt x="745" y="92"/>
                </a:lnTo>
                <a:lnTo>
                  <a:pt x="745" y="41"/>
                </a:lnTo>
                <a:lnTo>
                  <a:pt x="745" y="0"/>
                </a:lnTo>
                <a:lnTo>
                  <a:pt x="785" y="21"/>
                </a:lnTo>
                <a:lnTo>
                  <a:pt x="826" y="41"/>
                </a:lnTo>
                <a:lnTo>
                  <a:pt x="847" y="62"/>
                </a:lnTo>
                <a:lnTo>
                  <a:pt x="877" y="82"/>
                </a:lnTo>
                <a:lnTo>
                  <a:pt x="898" y="102"/>
                </a:lnTo>
                <a:lnTo>
                  <a:pt x="908" y="113"/>
                </a:lnTo>
                <a:lnTo>
                  <a:pt x="918" y="123"/>
                </a:lnTo>
                <a:lnTo>
                  <a:pt x="918" y="133"/>
                </a:lnTo>
                <a:lnTo>
                  <a:pt x="918" y="153"/>
                </a:lnTo>
                <a:lnTo>
                  <a:pt x="908" y="174"/>
                </a:lnTo>
                <a:lnTo>
                  <a:pt x="908" y="194"/>
                </a:lnTo>
                <a:lnTo>
                  <a:pt x="887" y="225"/>
                </a:lnTo>
                <a:lnTo>
                  <a:pt x="877" y="266"/>
                </a:lnTo>
                <a:lnTo>
                  <a:pt x="867" y="296"/>
                </a:lnTo>
                <a:lnTo>
                  <a:pt x="847" y="347"/>
                </a:lnTo>
                <a:lnTo>
                  <a:pt x="826" y="39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2024" name="Freeform 40"/>
          <p:cNvSpPr/>
          <p:nvPr/>
        </p:nvSpPr>
        <p:spPr>
          <a:xfrm>
            <a:off x="8756651" y="3043767"/>
            <a:ext cx="569383" cy="776817"/>
          </a:xfrm>
          <a:custGeom>
            <a:avLst/>
            <a:gdLst>
              <a:gd name="txL" fmla="*/ 0 w 673"/>
              <a:gd name="txT" fmla="*/ 0 h 918"/>
              <a:gd name="txR" fmla="*/ 673 w 673"/>
              <a:gd name="txB" fmla="*/ 918 h 91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73" h="918">
                <a:moveTo>
                  <a:pt x="571" y="337"/>
                </a:moveTo>
                <a:lnTo>
                  <a:pt x="531" y="408"/>
                </a:lnTo>
                <a:lnTo>
                  <a:pt x="490" y="479"/>
                </a:lnTo>
                <a:lnTo>
                  <a:pt x="439" y="551"/>
                </a:lnTo>
                <a:lnTo>
                  <a:pt x="378" y="622"/>
                </a:lnTo>
                <a:lnTo>
                  <a:pt x="357" y="663"/>
                </a:lnTo>
                <a:lnTo>
                  <a:pt x="316" y="694"/>
                </a:lnTo>
                <a:lnTo>
                  <a:pt x="255" y="755"/>
                </a:lnTo>
                <a:lnTo>
                  <a:pt x="194" y="806"/>
                </a:lnTo>
                <a:lnTo>
                  <a:pt x="133" y="857"/>
                </a:lnTo>
                <a:lnTo>
                  <a:pt x="102" y="877"/>
                </a:lnTo>
                <a:lnTo>
                  <a:pt x="82" y="887"/>
                </a:lnTo>
                <a:lnTo>
                  <a:pt x="62" y="898"/>
                </a:lnTo>
                <a:lnTo>
                  <a:pt x="41" y="908"/>
                </a:lnTo>
                <a:lnTo>
                  <a:pt x="21" y="918"/>
                </a:lnTo>
                <a:lnTo>
                  <a:pt x="11" y="918"/>
                </a:lnTo>
                <a:lnTo>
                  <a:pt x="0" y="918"/>
                </a:lnTo>
                <a:lnTo>
                  <a:pt x="0" y="908"/>
                </a:lnTo>
                <a:lnTo>
                  <a:pt x="0" y="898"/>
                </a:lnTo>
                <a:lnTo>
                  <a:pt x="11" y="877"/>
                </a:lnTo>
                <a:lnTo>
                  <a:pt x="31" y="857"/>
                </a:lnTo>
                <a:lnTo>
                  <a:pt x="51" y="836"/>
                </a:lnTo>
                <a:lnTo>
                  <a:pt x="82" y="806"/>
                </a:lnTo>
                <a:lnTo>
                  <a:pt x="113" y="765"/>
                </a:lnTo>
                <a:lnTo>
                  <a:pt x="153" y="724"/>
                </a:lnTo>
                <a:lnTo>
                  <a:pt x="225" y="632"/>
                </a:lnTo>
                <a:lnTo>
                  <a:pt x="296" y="541"/>
                </a:lnTo>
                <a:lnTo>
                  <a:pt x="327" y="490"/>
                </a:lnTo>
                <a:lnTo>
                  <a:pt x="357" y="449"/>
                </a:lnTo>
                <a:lnTo>
                  <a:pt x="378" y="398"/>
                </a:lnTo>
                <a:lnTo>
                  <a:pt x="408" y="347"/>
                </a:lnTo>
                <a:lnTo>
                  <a:pt x="429" y="306"/>
                </a:lnTo>
                <a:lnTo>
                  <a:pt x="449" y="255"/>
                </a:lnTo>
                <a:lnTo>
                  <a:pt x="480" y="163"/>
                </a:lnTo>
                <a:lnTo>
                  <a:pt x="510" y="81"/>
                </a:lnTo>
                <a:lnTo>
                  <a:pt x="520" y="41"/>
                </a:lnTo>
                <a:lnTo>
                  <a:pt x="531" y="0"/>
                </a:lnTo>
                <a:lnTo>
                  <a:pt x="561" y="20"/>
                </a:lnTo>
                <a:lnTo>
                  <a:pt x="592" y="41"/>
                </a:lnTo>
                <a:lnTo>
                  <a:pt x="622" y="61"/>
                </a:lnTo>
                <a:lnTo>
                  <a:pt x="643" y="81"/>
                </a:lnTo>
                <a:lnTo>
                  <a:pt x="653" y="102"/>
                </a:lnTo>
                <a:lnTo>
                  <a:pt x="663" y="112"/>
                </a:lnTo>
                <a:lnTo>
                  <a:pt x="673" y="122"/>
                </a:lnTo>
                <a:lnTo>
                  <a:pt x="673" y="132"/>
                </a:lnTo>
                <a:lnTo>
                  <a:pt x="673" y="153"/>
                </a:lnTo>
                <a:lnTo>
                  <a:pt x="663" y="163"/>
                </a:lnTo>
                <a:lnTo>
                  <a:pt x="653" y="184"/>
                </a:lnTo>
                <a:lnTo>
                  <a:pt x="643" y="214"/>
                </a:lnTo>
                <a:lnTo>
                  <a:pt x="622" y="235"/>
                </a:lnTo>
                <a:lnTo>
                  <a:pt x="612" y="265"/>
                </a:lnTo>
                <a:lnTo>
                  <a:pt x="592" y="296"/>
                </a:lnTo>
                <a:lnTo>
                  <a:pt x="571" y="337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621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香</a:t>
            </a:r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肠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6987117" y="4734984"/>
            <a:ext cx="4140200" cy="173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月字细窄，右边上横短下横长，上折向左大拉、下折向左轻拉，下撇稍长。</a:t>
            </a:r>
          </a:p>
        </p:txBody>
      </p:sp>
      <p:sp>
        <p:nvSpPr>
          <p:cNvPr id="27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肠</a:t>
            </a:r>
          </a:p>
        </p:txBody>
      </p:sp>
      <p:sp>
        <p:nvSpPr>
          <p:cNvPr id="30" name="矩形 29"/>
          <p:cNvSpPr/>
          <p:nvPr/>
        </p:nvSpPr>
        <p:spPr>
          <a:xfrm>
            <a:off x="3299884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cháng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54617" y="4167717"/>
            <a:ext cx="3119967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左右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54617" y="5255684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腊肠  牵肠挂肚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54617" y="5831417"/>
            <a:ext cx="5556251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这种品牌的香肠太好吃了。 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54617" y="4679951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C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76400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074" name="Freeform 42"/>
          <p:cNvSpPr/>
          <p:nvPr/>
        </p:nvSpPr>
        <p:spPr>
          <a:xfrm>
            <a:off x="8034867" y="2269067"/>
            <a:ext cx="527051" cy="914400"/>
          </a:xfrm>
          <a:custGeom>
            <a:avLst/>
            <a:gdLst>
              <a:gd name="txL" fmla="*/ 0 w 622"/>
              <a:gd name="txT" fmla="*/ 0 h 1081"/>
              <a:gd name="txR" fmla="*/ 622 w 622"/>
              <a:gd name="txB" fmla="*/ 1081 h 108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22" h="1081">
                <a:moveTo>
                  <a:pt x="214" y="653"/>
                </a:moveTo>
                <a:lnTo>
                  <a:pt x="235" y="602"/>
                </a:lnTo>
                <a:lnTo>
                  <a:pt x="255" y="561"/>
                </a:lnTo>
                <a:lnTo>
                  <a:pt x="306" y="469"/>
                </a:lnTo>
                <a:lnTo>
                  <a:pt x="337" y="387"/>
                </a:lnTo>
                <a:lnTo>
                  <a:pt x="357" y="347"/>
                </a:lnTo>
                <a:lnTo>
                  <a:pt x="367" y="306"/>
                </a:lnTo>
                <a:lnTo>
                  <a:pt x="378" y="265"/>
                </a:lnTo>
                <a:lnTo>
                  <a:pt x="388" y="234"/>
                </a:lnTo>
                <a:lnTo>
                  <a:pt x="398" y="204"/>
                </a:lnTo>
                <a:lnTo>
                  <a:pt x="398" y="173"/>
                </a:lnTo>
                <a:lnTo>
                  <a:pt x="398" y="143"/>
                </a:lnTo>
                <a:lnTo>
                  <a:pt x="398" y="122"/>
                </a:lnTo>
                <a:lnTo>
                  <a:pt x="398" y="102"/>
                </a:lnTo>
                <a:lnTo>
                  <a:pt x="388" y="91"/>
                </a:lnTo>
                <a:lnTo>
                  <a:pt x="378" y="61"/>
                </a:lnTo>
                <a:lnTo>
                  <a:pt x="378" y="40"/>
                </a:lnTo>
                <a:lnTo>
                  <a:pt x="378" y="20"/>
                </a:lnTo>
                <a:lnTo>
                  <a:pt x="388" y="10"/>
                </a:lnTo>
                <a:lnTo>
                  <a:pt x="398" y="0"/>
                </a:lnTo>
                <a:lnTo>
                  <a:pt x="408" y="0"/>
                </a:lnTo>
                <a:lnTo>
                  <a:pt x="418" y="0"/>
                </a:lnTo>
                <a:lnTo>
                  <a:pt x="439" y="10"/>
                </a:lnTo>
                <a:lnTo>
                  <a:pt x="449" y="10"/>
                </a:lnTo>
                <a:lnTo>
                  <a:pt x="469" y="20"/>
                </a:lnTo>
                <a:lnTo>
                  <a:pt x="490" y="30"/>
                </a:lnTo>
                <a:lnTo>
                  <a:pt x="510" y="40"/>
                </a:lnTo>
                <a:lnTo>
                  <a:pt x="541" y="71"/>
                </a:lnTo>
                <a:lnTo>
                  <a:pt x="561" y="91"/>
                </a:lnTo>
                <a:lnTo>
                  <a:pt x="581" y="122"/>
                </a:lnTo>
                <a:lnTo>
                  <a:pt x="592" y="143"/>
                </a:lnTo>
                <a:lnTo>
                  <a:pt x="602" y="153"/>
                </a:lnTo>
                <a:lnTo>
                  <a:pt x="602" y="173"/>
                </a:lnTo>
                <a:lnTo>
                  <a:pt x="592" y="194"/>
                </a:lnTo>
                <a:lnTo>
                  <a:pt x="581" y="224"/>
                </a:lnTo>
                <a:lnTo>
                  <a:pt x="571" y="255"/>
                </a:lnTo>
                <a:lnTo>
                  <a:pt x="561" y="285"/>
                </a:lnTo>
                <a:lnTo>
                  <a:pt x="541" y="336"/>
                </a:lnTo>
                <a:lnTo>
                  <a:pt x="520" y="377"/>
                </a:lnTo>
                <a:lnTo>
                  <a:pt x="459" y="479"/>
                </a:lnTo>
                <a:lnTo>
                  <a:pt x="408" y="571"/>
                </a:lnTo>
                <a:lnTo>
                  <a:pt x="347" y="653"/>
                </a:lnTo>
                <a:lnTo>
                  <a:pt x="286" y="734"/>
                </a:lnTo>
                <a:lnTo>
                  <a:pt x="265" y="775"/>
                </a:lnTo>
                <a:lnTo>
                  <a:pt x="245" y="806"/>
                </a:lnTo>
                <a:lnTo>
                  <a:pt x="225" y="836"/>
                </a:lnTo>
                <a:lnTo>
                  <a:pt x="214" y="867"/>
                </a:lnTo>
                <a:lnTo>
                  <a:pt x="204" y="887"/>
                </a:lnTo>
                <a:lnTo>
                  <a:pt x="204" y="897"/>
                </a:lnTo>
                <a:lnTo>
                  <a:pt x="194" y="908"/>
                </a:lnTo>
                <a:lnTo>
                  <a:pt x="204" y="918"/>
                </a:lnTo>
                <a:lnTo>
                  <a:pt x="214" y="928"/>
                </a:lnTo>
                <a:lnTo>
                  <a:pt x="235" y="928"/>
                </a:lnTo>
                <a:lnTo>
                  <a:pt x="255" y="928"/>
                </a:lnTo>
                <a:lnTo>
                  <a:pt x="276" y="928"/>
                </a:lnTo>
                <a:lnTo>
                  <a:pt x="306" y="928"/>
                </a:lnTo>
                <a:lnTo>
                  <a:pt x="337" y="918"/>
                </a:lnTo>
                <a:lnTo>
                  <a:pt x="367" y="918"/>
                </a:lnTo>
                <a:lnTo>
                  <a:pt x="439" y="908"/>
                </a:lnTo>
                <a:lnTo>
                  <a:pt x="510" y="908"/>
                </a:lnTo>
                <a:lnTo>
                  <a:pt x="541" y="908"/>
                </a:lnTo>
                <a:lnTo>
                  <a:pt x="571" y="908"/>
                </a:lnTo>
                <a:lnTo>
                  <a:pt x="592" y="908"/>
                </a:lnTo>
                <a:lnTo>
                  <a:pt x="622" y="908"/>
                </a:lnTo>
                <a:lnTo>
                  <a:pt x="622" y="999"/>
                </a:lnTo>
                <a:lnTo>
                  <a:pt x="530" y="999"/>
                </a:lnTo>
                <a:lnTo>
                  <a:pt x="439" y="1010"/>
                </a:lnTo>
                <a:lnTo>
                  <a:pt x="357" y="1020"/>
                </a:lnTo>
                <a:lnTo>
                  <a:pt x="265" y="1040"/>
                </a:lnTo>
                <a:lnTo>
                  <a:pt x="225" y="1051"/>
                </a:lnTo>
                <a:lnTo>
                  <a:pt x="184" y="1061"/>
                </a:lnTo>
                <a:lnTo>
                  <a:pt x="153" y="1071"/>
                </a:lnTo>
                <a:lnTo>
                  <a:pt x="133" y="1071"/>
                </a:lnTo>
                <a:lnTo>
                  <a:pt x="112" y="1081"/>
                </a:lnTo>
                <a:lnTo>
                  <a:pt x="92" y="1081"/>
                </a:lnTo>
                <a:lnTo>
                  <a:pt x="82" y="1081"/>
                </a:lnTo>
                <a:lnTo>
                  <a:pt x="72" y="1081"/>
                </a:lnTo>
                <a:lnTo>
                  <a:pt x="51" y="1071"/>
                </a:lnTo>
                <a:lnTo>
                  <a:pt x="41" y="1051"/>
                </a:lnTo>
                <a:lnTo>
                  <a:pt x="31" y="1030"/>
                </a:lnTo>
                <a:lnTo>
                  <a:pt x="21" y="999"/>
                </a:lnTo>
                <a:lnTo>
                  <a:pt x="10" y="979"/>
                </a:lnTo>
                <a:lnTo>
                  <a:pt x="0" y="959"/>
                </a:lnTo>
                <a:lnTo>
                  <a:pt x="0" y="948"/>
                </a:lnTo>
                <a:lnTo>
                  <a:pt x="0" y="938"/>
                </a:lnTo>
                <a:lnTo>
                  <a:pt x="0" y="928"/>
                </a:lnTo>
                <a:lnTo>
                  <a:pt x="10" y="918"/>
                </a:lnTo>
                <a:lnTo>
                  <a:pt x="31" y="897"/>
                </a:lnTo>
                <a:lnTo>
                  <a:pt x="51" y="867"/>
                </a:lnTo>
                <a:lnTo>
                  <a:pt x="72" y="857"/>
                </a:lnTo>
                <a:lnTo>
                  <a:pt x="82" y="846"/>
                </a:lnTo>
                <a:lnTo>
                  <a:pt x="102" y="826"/>
                </a:lnTo>
                <a:lnTo>
                  <a:pt x="123" y="795"/>
                </a:lnTo>
                <a:lnTo>
                  <a:pt x="143" y="765"/>
                </a:lnTo>
                <a:lnTo>
                  <a:pt x="163" y="734"/>
                </a:lnTo>
                <a:lnTo>
                  <a:pt x="184" y="693"/>
                </a:lnTo>
                <a:lnTo>
                  <a:pt x="214" y="65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075" name="Freeform 43"/>
          <p:cNvSpPr/>
          <p:nvPr/>
        </p:nvSpPr>
        <p:spPr>
          <a:xfrm>
            <a:off x="8130117" y="2734733"/>
            <a:ext cx="639233" cy="933451"/>
          </a:xfrm>
          <a:custGeom>
            <a:avLst/>
            <a:gdLst>
              <a:gd name="txL" fmla="*/ 0 w 755"/>
              <a:gd name="txT" fmla="*/ 0 h 1101"/>
              <a:gd name="txR" fmla="*/ 755 w 755"/>
              <a:gd name="txB" fmla="*/ 1101 h 11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55" h="1101">
                <a:moveTo>
                  <a:pt x="582" y="10"/>
                </a:moveTo>
                <a:lnTo>
                  <a:pt x="602" y="0"/>
                </a:lnTo>
                <a:lnTo>
                  <a:pt x="612" y="0"/>
                </a:lnTo>
                <a:lnTo>
                  <a:pt x="622" y="10"/>
                </a:lnTo>
                <a:lnTo>
                  <a:pt x="633" y="10"/>
                </a:lnTo>
                <a:lnTo>
                  <a:pt x="653" y="20"/>
                </a:lnTo>
                <a:lnTo>
                  <a:pt x="663" y="30"/>
                </a:lnTo>
                <a:lnTo>
                  <a:pt x="684" y="51"/>
                </a:lnTo>
                <a:lnTo>
                  <a:pt x="714" y="81"/>
                </a:lnTo>
                <a:lnTo>
                  <a:pt x="724" y="112"/>
                </a:lnTo>
                <a:lnTo>
                  <a:pt x="735" y="132"/>
                </a:lnTo>
                <a:lnTo>
                  <a:pt x="745" y="163"/>
                </a:lnTo>
                <a:lnTo>
                  <a:pt x="735" y="193"/>
                </a:lnTo>
                <a:lnTo>
                  <a:pt x="714" y="224"/>
                </a:lnTo>
                <a:lnTo>
                  <a:pt x="704" y="244"/>
                </a:lnTo>
                <a:lnTo>
                  <a:pt x="684" y="265"/>
                </a:lnTo>
                <a:lnTo>
                  <a:pt x="673" y="285"/>
                </a:lnTo>
                <a:lnTo>
                  <a:pt x="653" y="306"/>
                </a:lnTo>
                <a:lnTo>
                  <a:pt x="633" y="336"/>
                </a:lnTo>
                <a:lnTo>
                  <a:pt x="602" y="367"/>
                </a:lnTo>
                <a:lnTo>
                  <a:pt x="582" y="397"/>
                </a:lnTo>
                <a:lnTo>
                  <a:pt x="551" y="438"/>
                </a:lnTo>
                <a:lnTo>
                  <a:pt x="520" y="479"/>
                </a:lnTo>
                <a:lnTo>
                  <a:pt x="480" y="520"/>
                </a:lnTo>
                <a:lnTo>
                  <a:pt x="449" y="571"/>
                </a:lnTo>
                <a:lnTo>
                  <a:pt x="408" y="622"/>
                </a:lnTo>
                <a:lnTo>
                  <a:pt x="368" y="663"/>
                </a:lnTo>
                <a:lnTo>
                  <a:pt x="337" y="704"/>
                </a:lnTo>
                <a:lnTo>
                  <a:pt x="306" y="744"/>
                </a:lnTo>
                <a:lnTo>
                  <a:pt x="286" y="775"/>
                </a:lnTo>
                <a:lnTo>
                  <a:pt x="266" y="795"/>
                </a:lnTo>
                <a:lnTo>
                  <a:pt x="255" y="816"/>
                </a:lnTo>
                <a:lnTo>
                  <a:pt x="255" y="826"/>
                </a:lnTo>
                <a:lnTo>
                  <a:pt x="255" y="836"/>
                </a:lnTo>
                <a:lnTo>
                  <a:pt x="266" y="836"/>
                </a:lnTo>
                <a:lnTo>
                  <a:pt x="276" y="836"/>
                </a:lnTo>
                <a:lnTo>
                  <a:pt x="296" y="836"/>
                </a:lnTo>
                <a:lnTo>
                  <a:pt x="327" y="836"/>
                </a:lnTo>
                <a:lnTo>
                  <a:pt x="357" y="826"/>
                </a:lnTo>
                <a:lnTo>
                  <a:pt x="398" y="816"/>
                </a:lnTo>
                <a:lnTo>
                  <a:pt x="449" y="806"/>
                </a:lnTo>
                <a:lnTo>
                  <a:pt x="510" y="785"/>
                </a:lnTo>
                <a:lnTo>
                  <a:pt x="561" y="765"/>
                </a:lnTo>
                <a:lnTo>
                  <a:pt x="612" y="755"/>
                </a:lnTo>
                <a:lnTo>
                  <a:pt x="653" y="744"/>
                </a:lnTo>
                <a:lnTo>
                  <a:pt x="684" y="744"/>
                </a:lnTo>
                <a:lnTo>
                  <a:pt x="714" y="734"/>
                </a:lnTo>
                <a:lnTo>
                  <a:pt x="735" y="734"/>
                </a:lnTo>
                <a:lnTo>
                  <a:pt x="745" y="744"/>
                </a:lnTo>
                <a:lnTo>
                  <a:pt x="755" y="755"/>
                </a:lnTo>
                <a:lnTo>
                  <a:pt x="755" y="765"/>
                </a:lnTo>
                <a:lnTo>
                  <a:pt x="735" y="775"/>
                </a:lnTo>
                <a:lnTo>
                  <a:pt x="724" y="795"/>
                </a:lnTo>
                <a:lnTo>
                  <a:pt x="694" y="816"/>
                </a:lnTo>
                <a:lnTo>
                  <a:pt x="663" y="826"/>
                </a:lnTo>
                <a:lnTo>
                  <a:pt x="612" y="846"/>
                </a:lnTo>
                <a:lnTo>
                  <a:pt x="561" y="867"/>
                </a:lnTo>
                <a:lnTo>
                  <a:pt x="510" y="897"/>
                </a:lnTo>
                <a:lnTo>
                  <a:pt x="449" y="918"/>
                </a:lnTo>
                <a:lnTo>
                  <a:pt x="388" y="948"/>
                </a:lnTo>
                <a:lnTo>
                  <a:pt x="347" y="969"/>
                </a:lnTo>
                <a:lnTo>
                  <a:pt x="306" y="989"/>
                </a:lnTo>
                <a:lnTo>
                  <a:pt x="266" y="999"/>
                </a:lnTo>
                <a:lnTo>
                  <a:pt x="235" y="1020"/>
                </a:lnTo>
                <a:lnTo>
                  <a:pt x="215" y="1040"/>
                </a:lnTo>
                <a:lnTo>
                  <a:pt x="204" y="1050"/>
                </a:lnTo>
                <a:lnTo>
                  <a:pt x="184" y="1061"/>
                </a:lnTo>
                <a:lnTo>
                  <a:pt x="174" y="1071"/>
                </a:lnTo>
                <a:lnTo>
                  <a:pt x="153" y="1091"/>
                </a:lnTo>
                <a:lnTo>
                  <a:pt x="133" y="1091"/>
                </a:lnTo>
                <a:lnTo>
                  <a:pt x="123" y="1101"/>
                </a:lnTo>
                <a:lnTo>
                  <a:pt x="113" y="1091"/>
                </a:lnTo>
                <a:lnTo>
                  <a:pt x="102" y="1091"/>
                </a:lnTo>
                <a:lnTo>
                  <a:pt x="92" y="1081"/>
                </a:lnTo>
                <a:lnTo>
                  <a:pt x="72" y="1061"/>
                </a:lnTo>
                <a:lnTo>
                  <a:pt x="41" y="1040"/>
                </a:lnTo>
                <a:lnTo>
                  <a:pt x="21" y="1010"/>
                </a:lnTo>
                <a:lnTo>
                  <a:pt x="11" y="989"/>
                </a:lnTo>
                <a:lnTo>
                  <a:pt x="0" y="969"/>
                </a:lnTo>
                <a:lnTo>
                  <a:pt x="0" y="948"/>
                </a:lnTo>
                <a:lnTo>
                  <a:pt x="0" y="938"/>
                </a:lnTo>
                <a:lnTo>
                  <a:pt x="11" y="918"/>
                </a:lnTo>
                <a:lnTo>
                  <a:pt x="31" y="897"/>
                </a:lnTo>
                <a:lnTo>
                  <a:pt x="51" y="877"/>
                </a:lnTo>
                <a:lnTo>
                  <a:pt x="72" y="877"/>
                </a:lnTo>
                <a:lnTo>
                  <a:pt x="92" y="857"/>
                </a:lnTo>
                <a:lnTo>
                  <a:pt x="113" y="836"/>
                </a:lnTo>
                <a:lnTo>
                  <a:pt x="143" y="806"/>
                </a:lnTo>
                <a:lnTo>
                  <a:pt x="174" y="765"/>
                </a:lnTo>
                <a:lnTo>
                  <a:pt x="204" y="724"/>
                </a:lnTo>
                <a:lnTo>
                  <a:pt x="245" y="673"/>
                </a:lnTo>
                <a:lnTo>
                  <a:pt x="276" y="622"/>
                </a:lnTo>
                <a:lnTo>
                  <a:pt x="317" y="561"/>
                </a:lnTo>
                <a:lnTo>
                  <a:pt x="357" y="510"/>
                </a:lnTo>
                <a:lnTo>
                  <a:pt x="388" y="448"/>
                </a:lnTo>
                <a:lnTo>
                  <a:pt x="429" y="408"/>
                </a:lnTo>
                <a:lnTo>
                  <a:pt x="449" y="357"/>
                </a:lnTo>
                <a:lnTo>
                  <a:pt x="480" y="316"/>
                </a:lnTo>
                <a:lnTo>
                  <a:pt x="500" y="275"/>
                </a:lnTo>
                <a:lnTo>
                  <a:pt x="520" y="234"/>
                </a:lnTo>
                <a:lnTo>
                  <a:pt x="531" y="204"/>
                </a:lnTo>
                <a:lnTo>
                  <a:pt x="541" y="173"/>
                </a:lnTo>
                <a:lnTo>
                  <a:pt x="551" y="142"/>
                </a:lnTo>
                <a:lnTo>
                  <a:pt x="561" y="112"/>
                </a:lnTo>
                <a:lnTo>
                  <a:pt x="561" y="91"/>
                </a:lnTo>
                <a:lnTo>
                  <a:pt x="561" y="71"/>
                </a:lnTo>
                <a:lnTo>
                  <a:pt x="561" y="61"/>
                </a:lnTo>
                <a:lnTo>
                  <a:pt x="561" y="40"/>
                </a:lnTo>
                <a:lnTo>
                  <a:pt x="561" y="30"/>
                </a:lnTo>
                <a:lnTo>
                  <a:pt x="561" y="20"/>
                </a:lnTo>
                <a:lnTo>
                  <a:pt x="561" y="10"/>
                </a:lnTo>
                <a:lnTo>
                  <a:pt x="571" y="10"/>
                </a:lnTo>
                <a:lnTo>
                  <a:pt x="582" y="1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076" name="Freeform 44"/>
          <p:cNvSpPr/>
          <p:nvPr/>
        </p:nvSpPr>
        <p:spPr>
          <a:xfrm>
            <a:off x="8001000" y="3702051"/>
            <a:ext cx="751417" cy="440267"/>
          </a:xfrm>
          <a:custGeom>
            <a:avLst/>
            <a:gdLst>
              <a:gd name="txL" fmla="*/ 0 w 888"/>
              <a:gd name="txT" fmla="*/ 0 h 521"/>
              <a:gd name="txR" fmla="*/ 888 w 888"/>
              <a:gd name="txB" fmla="*/ 521 h 5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88" h="521">
                <a:moveTo>
                  <a:pt x="633" y="214"/>
                </a:moveTo>
                <a:lnTo>
                  <a:pt x="582" y="255"/>
                </a:lnTo>
                <a:lnTo>
                  <a:pt x="531" y="286"/>
                </a:lnTo>
                <a:lnTo>
                  <a:pt x="490" y="317"/>
                </a:lnTo>
                <a:lnTo>
                  <a:pt x="449" y="347"/>
                </a:lnTo>
                <a:lnTo>
                  <a:pt x="408" y="368"/>
                </a:lnTo>
                <a:lnTo>
                  <a:pt x="378" y="398"/>
                </a:lnTo>
                <a:lnTo>
                  <a:pt x="347" y="419"/>
                </a:lnTo>
                <a:lnTo>
                  <a:pt x="317" y="439"/>
                </a:lnTo>
                <a:lnTo>
                  <a:pt x="296" y="459"/>
                </a:lnTo>
                <a:lnTo>
                  <a:pt x="276" y="470"/>
                </a:lnTo>
                <a:lnTo>
                  <a:pt x="255" y="490"/>
                </a:lnTo>
                <a:lnTo>
                  <a:pt x="235" y="500"/>
                </a:lnTo>
                <a:lnTo>
                  <a:pt x="215" y="510"/>
                </a:lnTo>
                <a:lnTo>
                  <a:pt x="204" y="510"/>
                </a:lnTo>
                <a:lnTo>
                  <a:pt x="184" y="521"/>
                </a:lnTo>
                <a:lnTo>
                  <a:pt x="174" y="521"/>
                </a:lnTo>
                <a:lnTo>
                  <a:pt x="164" y="521"/>
                </a:lnTo>
                <a:lnTo>
                  <a:pt x="153" y="521"/>
                </a:lnTo>
                <a:lnTo>
                  <a:pt x="133" y="521"/>
                </a:lnTo>
                <a:lnTo>
                  <a:pt x="123" y="510"/>
                </a:lnTo>
                <a:lnTo>
                  <a:pt x="113" y="500"/>
                </a:lnTo>
                <a:lnTo>
                  <a:pt x="92" y="490"/>
                </a:lnTo>
                <a:lnTo>
                  <a:pt x="82" y="480"/>
                </a:lnTo>
                <a:lnTo>
                  <a:pt x="62" y="459"/>
                </a:lnTo>
                <a:lnTo>
                  <a:pt x="41" y="439"/>
                </a:lnTo>
                <a:lnTo>
                  <a:pt x="31" y="429"/>
                </a:lnTo>
                <a:lnTo>
                  <a:pt x="21" y="408"/>
                </a:lnTo>
                <a:lnTo>
                  <a:pt x="11" y="398"/>
                </a:lnTo>
                <a:lnTo>
                  <a:pt x="11" y="378"/>
                </a:lnTo>
                <a:lnTo>
                  <a:pt x="0" y="368"/>
                </a:lnTo>
                <a:lnTo>
                  <a:pt x="0" y="357"/>
                </a:lnTo>
                <a:lnTo>
                  <a:pt x="0" y="347"/>
                </a:lnTo>
                <a:lnTo>
                  <a:pt x="11" y="337"/>
                </a:lnTo>
                <a:lnTo>
                  <a:pt x="21" y="327"/>
                </a:lnTo>
                <a:lnTo>
                  <a:pt x="41" y="317"/>
                </a:lnTo>
                <a:lnTo>
                  <a:pt x="72" y="317"/>
                </a:lnTo>
                <a:lnTo>
                  <a:pt x="102" y="327"/>
                </a:lnTo>
                <a:lnTo>
                  <a:pt x="123" y="327"/>
                </a:lnTo>
                <a:lnTo>
                  <a:pt x="153" y="327"/>
                </a:lnTo>
                <a:lnTo>
                  <a:pt x="174" y="317"/>
                </a:lnTo>
                <a:lnTo>
                  <a:pt x="184" y="317"/>
                </a:lnTo>
                <a:lnTo>
                  <a:pt x="184" y="306"/>
                </a:lnTo>
                <a:lnTo>
                  <a:pt x="194" y="306"/>
                </a:lnTo>
                <a:lnTo>
                  <a:pt x="204" y="296"/>
                </a:lnTo>
                <a:lnTo>
                  <a:pt x="225" y="296"/>
                </a:lnTo>
                <a:lnTo>
                  <a:pt x="235" y="286"/>
                </a:lnTo>
                <a:lnTo>
                  <a:pt x="255" y="276"/>
                </a:lnTo>
                <a:lnTo>
                  <a:pt x="276" y="265"/>
                </a:lnTo>
                <a:lnTo>
                  <a:pt x="296" y="255"/>
                </a:lnTo>
                <a:lnTo>
                  <a:pt x="327" y="245"/>
                </a:lnTo>
                <a:lnTo>
                  <a:pt x="357" y="235"/>
                </a:lnTo>
                <a:lnTo>
                  <a:pt x="378" y="214"/>
                </a:lnTo>
                <a:lnTo>
                  <a:pt x="419" y="204"/>
                </a:lnTo>
                <a:lnTo>
                  <a:pt x="449" y="184"/>
                </a:lnTo>
                <a:lnTo>
                  <a:pt x="490" y="163"/>
                </a:lnTo>
                <a:lnTo>
                  <a:pt x="521" y="143"/>
                </a:lnTo>
                <a:lnTo>
                  <a:pt x="561" y="133"/>
                </a:lnTo>
                <a:lnTo>
                  <a:pt x="602" y="112"/>
                </a:lnTo>
                <a:lnTo>
                  <a:pt x="633" y="102"/>
                </a:lnTo>
                <a:lnTo>
                  <a:pt x="663" y="82"/>
                </a:lnTo>
                <a:lnTo>
                  <a:pt x="694" y="72"/>
                </a:lnTo>
                <a:lnTo>
                  <a:pt x="724" y="61"/>
                </a:lnTo>
                <a:lnTo>
                  <a:pt x="745" y="51"/>
                </a:lnTo>
                <a:lnTo>
                  <a:pt x="765" y="41"/>
                </a:lnTo>
                <a:lnTo>
                  <a:pt x="786" y="31"/>
                </a:lnTo>
                <a:lnTo>
                  <a:pt x="806" y="21"/>
                </a:lnTo>
                <a:lnTo>
                  <a:pt x="826" y="21"/>
                </a:lnTo>
                <a:lnTo>
                  <a:pt x="837" y="10"/>
                </a:lnTo>
                <a:lnTo>
                  <a:pt x="847" y="10"/>
                </a:lnTo>
                <a:lnTo>
                  <a:pt x="857" y="0"/>
                </a:lnTo>
                <a:lnTo>
                  <a:pt x="867" y="0"/>
                </a:lnTo>
                <a:lnTo>
                  <a:pt x="877" y="0"/>
                </a:lnTo>
                <a:lnTo>
                  <a:pt x="877" y="10"/>
                </a:lnTo>
                <a:lnTo>
                  <a:pt x="888" y="21"/>
                </a:lnTo>
                <a:lnTo>
                  <a:pt x="888" y="31"/>
                </a:lnTo>
                <a:lnTo>
                  <a:pt x="888" y="41"/>
                </a:lnTo>
                <a:lnTo>
                  <a:pt x="877" y="51"/>
                </a:lnTo>
                <a:lnTo>
                  <a:pt x="857" y="61"/>
                </a:lnTo>
                <a:lnTo>
                  <a:pt x="837" y="82"/>
                </a:lnTo>
                <a:lnTo>
                  <a:pt x="806" y="102"/>
                </a:lnTo>
                <a:lnTo>
                  <a:pt x="775" y="123"/>
                </a:lnTo>
                <a:lnTo>
                  <a:pt x="735" y="153"/>
                </a:lnTo>
                <a:lnTo>
                  <a:pt x="684" y="184"/>
                </a:lnTo>
                <a:lnTo>
                  <a:pt x="633" y="21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077" name="Freeform 45"/>
          <p:cNvSpPr/>
          <p:nvPr/>
        </p:nvSpPr>
        <p:spPr>
          <a:xfrm>
            <a:off x="9122833" y="2622551"/>
            <a:ext cx="156633" cy="266700"/>
          </a:xfrm>
          <a:custGeom>
            <a:avLst/>
            <a:gdLst>
              <a:gd name="txL" fmla="*/ 0 w 184"/>
              <a:gd name="txT" fmla="*/ 0 h 316"/>
              <a:gd name="txR" fmla="*/ 184 w 184"/>
              <a:gd name="txB" fmla="*/ 316 h 31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4" h="316">
                <a:moveTo>
                  <a:pt x="10" y="102"/>
                </a:moveTo>
                <a:lnTo>
                  <a:pt x="10" y="82"/>
                </a:lnTo>
                <a:lnTo>
                  <a:pt x="0" y="61"/>
                </a:lnTo>
                <a:lnTo>
                  <a:pt x="10" y="41"/>
                </a:lnTo>
                <a:lnTo>
                  <a:pt x="10" y="20"/>
                </a:lnTo>
                <a:lnTo>
                  <a:pt x="10" y="10"/>
                </a:lnTo>
                <a:lnTo>
                  <a:pt x="20" y="0"/>
                </a:lnTo>
                <a:lnTo>
                  <a:pt x="31" y="0"/>
                </a:lnTo>
                <a:lnTo>
                  <a:pt x="41" y="0"/>
                </a:lnTo>
                <a:lnTo>
                  <a:pt x="61" y="10"/>
                </a:lnTo>
                <a:lnTo>
                  <a:pt x="92" y="31"/>
                </a:lnTo>
                <a:lnTo>
                  <a:pt x="122" y="51"/>
                </a:lnTo>
                <a:lnTo>
                  <a:pt x="143" y="92"/>
                </a:lnTo>
                <a:lnTo>
                  <a:pt x="163" y="122"/>
                </a:lnTo>
                <a:lnTo>
                  <a:pt x="173" y="153"/>
                </a:lnTo>
                <a:lnTo>
                  <a:pt x="173" y="163"/>
                </a:lnTo>
                <a:lnTo>
                  <a:pt x="184" y="173"/>
                </a:lnTo>
                <a:lnTo>
                  <a:pt x="173" y="204"/>
                </a:lnTo>
                <a:lnTo>
                  <a:pt x="173" y="224"/>
                </a:lnTo>
                <a:lnTo>
                  <a:pt x="173" y="245"/>
                </a:lnTo>
                <a:lnTo>
                  <a:pt x="163" y="275"/>
                </a:lnTo>
                <a:lnTo>
                  <a:pt x="163" y="286"/>
                </a:lnTo>
                <a:lnTo>
                  <a:pt x="163" y="296"/>
                </a:lnTo>
                <a:lnTo>
                  <a:pt x="153" y="306"/>
                </a:lnTo>
                <a:lnTo>
                  <a:pt x="143" y="316"/>
                </a:lnTo>
                <a:lnTo>
                  <a:pt x="133" y="316"/>
                </a:lnTo>
                <a:lnTo>
                  <a:pt x="122" y="316"/>
                </a:lnTo>
                <a:lnTo>
                  <a:pt x="112" y="306"/>
                </a:lnTo>
                <a:lnTo>
                  <a:pt x="102" y="286"/>
                </a:lnTo>
                <a:lnTo>
                  <a:pt x="82" y="255"/>
                </a:lnTo>
                <a:lnTo>
                  <a:pt x="61" y="245"/>
                </a:lnTo>
                <a:lnTo>
                  <a:pt x="51" y="224"/>
                </a:lnTo>
                <a:lnTo>
                  <a:pt x="31" y="194"/>
                </a:lnTo>
                <a:lnTo>
                  <a:pt x="20" y="153"/>
                </a:lnTo>
                <a:lnTo>
                  <a:pt x="10" y="10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079" name="Freeform 47"/>
          <p:cNvSpPr/>
          <p:nvPr/>
        </p:nvSpPr>
        <p:spPr>
          <a:xfrm>
            <a:off x="9537700" y="2440517"/>
            <a:ext cx="361951" cy="406400"/>
          </a:xfrm>
          <a:custGeom>
            <a:avLst/>
            <a:gdLst>
              <a:gd name="txL" fmla="*/ 0 w 429"/>
              <a:gd name="txT" fmla="*/ 0 h 479"/>
              <a:gd name="txR" fmla="*/ 429 w 429"/>
              <a:gd name="txB" fmla="*/ 479 h 47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429" h="479">
                <a:moveTo>
                  <a:pt x="0" y="469"/>
                </a:moveTo>
                <a:lnTo>
                  <a:pt x="11" y="469"/>
                </a:lnTo>
                <a:lnTo>
                  <a:pt x="11" y="459"/>
                </a:lnTo>
                <a:lnTo>
                  <a:pt x="21" y="449"/>
                </a:lnTo>
                <a:lnTo>
                  <a:pt x="31" y="428"/>
                </a:lnTo>
                <a:lnTo>
                  <a:pt x="41" y="408"/>
                </a:lnTo>
                <a:lnTo>
                  <a:pt x="62" y="387"/>
                </a:lnTo>
                <a:lnTo>
                  <a:pt x="82" y="367"/>
                </a:lnTo>
                <a:lnTo>
                  <a:pt x="102" y="347"/>
                </a:lnTo>
                <a:lnTo>
                  <a:pt x="143" y="285"/>
                </a:lnTo>
                <a:lnTo>
                  <a:pt x="184" y="245"/>
                </a:lnTo>
                <a:lnTo>
                  <a:pt x="215" y="204"/>
                </a:lnTo>
                <a:lnTo>
                  <a:pt x="245" y="163"/>
                </a:lnTo>
                <a:lnTo>
                  <a:pt x="255" y="132"/>
                </a:lnTo>
                <a:lnTo>
                  <a:pt x="255" y="112"/>
                </a:lnTo>
                <a:lnTo>
                  <a:pt x="255" y="81"/>
                </a:lnTo>
                <a:lnTo>
                  <a:pt x="255" y="71"/>
                </a:lnTo>
                <a:lnTo>
                  <a:pt x="245" y="51"/>
                </a:lnTo>
                <a:lnTo>
                  <a:pt x="235" y="30"/>
                </a:lnTo>
                <a:lnTo>
                  <a:pt x="235" y="20"/>
                </a:lnTo>
                <a:lnTo>
                  <a:pt x="245" y="10"/>
                </a:lnTo>
                <a:lnTo>
                  <a:pt x="255" y="0"/>
                </a:lnTo>
                <a:lnTo>
                  <a:pt x="266" y="0"/>
                </a:lnTo>
                <a:lnTo>
                  <a:pt x="276" y="0"/>
                </a:lnTo>
                <a:lnTo>
                  <a:pt x="296" y="10"/>
                </a:lnTo>
                <a:lnTo>
                  <a:pt x="327" y="20"/>
                </a:lnTo>
                <a:lnTo>
                  <a:pt x="347" y="30"/>
                </a:lnTo>
                <a:lnTo>
                  <a:pt x="368" y="51"/>
                </a:lnTo>
                <a:lnTo>
                  <a:pt x="388" y="81"/>
                </a:lnTo>
                <a:lnTo>
                  <a:pt x="408" y="102"/>
                </a:lnTo>
                <a:lnTo>
                  <a:pt x="429" y="122"/>
                </a:lnTo>
                <a:lnTo>
                  <a:pt x="429" y="143"/>
                </a:lnTo>
                <a:lnTo>
                  <a:pt x="429" y="153"/>
                </a:lnTo>
                <a:lnTo>
                  <a:pt x="429" y="163"/>
                </a:lnTo>
                <a:lnTo>
                  <a:pt x="429" y="173"/>
                </a:lnTo>
                <a:lnTo>
                  <a:pt x="418" y="183"/>
                </a:lnTo>
                <a:lnTo>
                  <a:pt x="408" y="194"/>
                </a:lnTo>
                <a:lnTo>
                  <a:pt x="398" y="214"/>
                </a:lnTo>
                <a:lnTo>
                  <a:pt x="378" y="224"/>
                </a:lnTo>
                <a:lnTo>
                  <a:pt x="368" y="245"/>
                </a:lnTo>
                <a:lnTo>
                  <a:pt x="347" y="255"/>
                </a:lnTo>
                <a:lnTo>
                  <a:pt x="296" y="306"/>
                </a:lnTo>
                <a:lnTo>
                  <a:pt x="255" y="336"/>
                </a:lnTo>
                <a:lnTo>
                  <a:pt x="194" y="377"/>
                </a:lnTo>
                <a:lnTo>
                  <a:pt x="143" y="418"/>
                </a:lnTo>
                <a:lnTo>
                  <a:pt x="113" y="438"/>
                </a:lnTo>
                <a:lnTo>
                  <a:pt x="92" y="449"/>
                </a:lnTo>
                <a:lnTo>
                  <a:pt x="62" y="459"/>
                </a:lnTo>
                <a:lnTo>
                  <a:pt x="51" y="469"/>
                </a:lnTo>
                <a:lnTo>
                  <a:pt x="31" y="479"/>
                </a:lnTo>
                <a:lnTo>
                  <a:pt x="21" y="479"/>
                </a:lnTo>
                <a:lnTo>
                  <a:pt x="11" y="479"/>
                </a:lnTo>
                <a:lnTo>
                  <a:pt x="0" y="469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080" name="Freeform 48"/>
          <p:cNvSpPr/>
          <p:nvPr/>
        </p:nvSpPr>
        <p:spPr>
          <a:xfrm>
            <a:off x="9563100" y="3331633"/>
            <a:ext cx="353484" cy="353484"/>
          </a:xfrm>
          <a:custGeom>
            <a:avLst/>
            <a:gdLst>
              <a:gd name="txL" fmla="*/ 0 w 418"/>
              <a:gd name="txT" fmla="*/ 0 h 418"/>
              <a:gd name="txR" fmla="*/ 418 w 418"/>
              <a:gd name="txB" fmla="*/ 418 h 41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18" h="418">
                <a:moveTo>
                  <a:pt x="61" y="10"/>
                </a:moveTo>
                <a:lnTo>
                  <a:pt x="102" y="20"/>
                </a:lnTo>
                <a:lnTo>
                  <a:pt x="143" y="40"/>
                </a:lnTo>
                <a:lnTo>
                  <a:pt x="194" y="61"/>
                </a:lnTo>
                <a:lnTo>
                  <a:pt x="245" y="81"/>
                </a:lnTo>
                <a:lnTo>
                  <a:pt x="296" y="112"/>
                </a:lnTo>
                <a:lnTo>
                  <a:pt x="326" y="132"/>
                </a:lnTo>
                <a:lnTo>
                  <a:pt x="367" y="153"/>
                </a:lnTo>
                <a:lnTo>
                  <a:pt x="387" y="173"/>
                </a:lnTo>
                <a:lnTo>
                  <a:pt x="408" y="204"/>
                </a:lnTo>
                <a:lnTo>
                  <a:pt x="418" y="244"/>
                </a:lnTo>
                <a:lnTo>
                  <a:pt x="418" y="275"/>
                </a:lnTo>
                <a:lnTo>
                  <a:pt x="418" y="326"/>
                </a:lnTo>
                <a:lnTo>
                  <a:pt x="408" y="346"/>
                </a:lnTo>
                <a:lnTo>
                  <a:pt x="408" y="367"/>
                </a:lnTo>
                <a:lnTo>
                  <a:pt x="398" y="377"/>
                </a:lnTo>
                <a:lnTo>
                  <a:pt x="398" y="387"/>
                </a:lnTo>
                <a:lnTo>
                  <a:pt x="398" y="408"/>
                </a:lnTo>
                <a:lnTo>
                  <a:pt x="387" y="408"/>
                </a:lnTo>
                <a:lnTo>
                  <a:pt x="387" y="418"/>
                </a:lnTo>
                <a:lnTo>
                  <a:pt x="377" y="418"/>
                </a:lnTo>
                <a:lnTo>
                  <a:pt x="367" y="418"/>
                </a:lnTo>
                <a:lnTo>
                  <a:pt x="357" y="408"/>
                </a:lnTo>
                <a:lnTo>
                  <a:pt x="337" y="387"/>
                </a:lnTo>
                <a:lnTo>
                  <a:pt x="306" y="367"/>
                </a:lnTo>
                <a:lnTo>
                  <a:pt x="286" y="346"/>
                </a:lnTo>
                <a:lnTo>
                  <a:pt x="245" y="316"/>
                </a:lnTo>
                <a:lnTo>
                  <a:pt x="214" y="275"/>
                </a:lnTo>
                <a:lnTo>
                  <a:pt x="163" y="224"/>
                </a:lnTo>
                <a:lnTo>
                  <a:pt x="122" y="183"/>
                </a:lnTo>
                <a:lnTo>
                  <a:pt x="82" y="142"/>
                </a:lnTo>
                <a:lnTo>
                  <a:pt x="51" y="102"/>
                </a:lnTo>
                <a:lnTo>
                  <a:pt x="31" y="71"/>
                </a:lnTo>
                <a:lnTo>
                  <a:pt x="10" y="51"/>
                </a:lnTo>
                <a:lnTo>
                  <a:pt x="0" y="30"/>
                </a:lnTo>
                <a:lnTo>
                  <a:pt x="0" y="20"/>
                </a:lnTo>
                <a:lnTo>
                  <a:pt x="0" y="10"/>
                </a:lnTo>
                <a:lnTo>
                  <a:pt x="10" y="0"/>
                </a:lnTo>
                <a:lnTo>
                  <a:pt x="20" y="0"/>
                </a:lnTo>
                <a:lnTo>
                  <a:pt x="41" y="0"/>
                </a:lnTo>
                <a:lnTo>
                  <a:pt x="61" y="1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081" name="Freeform 49"/>
          <p:cNvSpPr/>
          <p:nvPr/>
        </p:nvSpPr>
        <p:spPr>
          <a:xfrm>
            <a:off x="9044517" y="2942167"/>
            <a:ext cx="838200" cy="260351"/>
          </a:xfrm>
          <a:custGeom>
            <a:avLst/>
            <a:gdLst>
              <a:gd name="txL" fmla="*/ 0 w 989"/>
              <a:gd name="txT" fmla="*/ 0 h 307"/>
              <a:gd name="txR" fmla="*/ 989 w 989"/>
              <a:gd name="txB" fmla="*/ 307 h 30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89" h="307">
                <a:moveTo>
                  <a:pt x="41" y="276"/>
                </a:moveTo>
                <a:lnTo>
                  <a:pt x="21" y="266"/>
                </a:lnTo>
                <a:lnTo>
                  <a:pt x="10" y="256"/>
                </a:lnTo>
                <a:lnTo>
                  <a:pt x="0" y="245"/>
                </a:lnTo>
                <a:lnTo>
                  <a:pt x="0" y="235"/>
                </a:lnTo>
                <a:lnTo>
                  <a:pt x="153" y="194"/>
                </a:lnTo>
                <a:lnTo>
                  <a:pt x="296" y="153"/>
                </a:lnTo>
                <a:lnTo>
                  <a:pt x="439" y="113"/>
                </a:lnTo>
                <a:lnTo>
                  <a:pt x="571" y="72"/>
                </a:lnTo>
                <a:lnTo>
                  <a:pt x="643" y="62"/>
                </a:lnTo>
                <a:lnTo>
                  <a:pt x="694" y="41"/>
                </a:lnTo>
                <a:lnTo>
                  <a:pt x="745" y="31"/>
                </a:lnTo>
                <a:lnTo>
                  <a:pt x="785" y="21"/>
                </a:lnTo>
                <a:lnTo>
                  <a:pt x="816" y="11"/>
                </a:lnTo>
                <a:lnTo>
                  <a:pt x="847" y="11"/>
                </a:lnTo>
                <a:lnTo>
                  <a:pt x="867" y="0"/>
                </a:lnTo>
                <a:lnTo>
                  <a:pt x="877" y="0"/>
                </a:lnTo>
                <a:lnTo>
                  <a:pt x="887" y="0"/>
                </a:lnTo>
                <a:lnTo>
                  <a:pt x="908" y="0"/>
                </a:lnTo>
                <a:lnTo>
                  <a:pt x="928" y="11"/>
                </a:lnTo>
                <a:lnTo>
                  <a:pt x="949" y="11"/>
                </a:lnTo>
                <a:lnTo>
                  <a:pt x="969" y="21"/>
                </a:lnTo>
                <a:lnTo>
                  <a:pt x="979" y="41"/>
                </a:lnTo>
                <a:lnTo>
                  <a:pt x="989" y="51"/>
                </a:lnTo>
                <a:lnTo>
                  <a:pt x="989" y="62"/>
                </a:lnTo>
                <a:lnTo>
                  <a:pt x="989" y="82"/>
                </a:lnTo>
                <a:lnTo>
                  <a:pt x="979" y="92"/>
                </a:lnTo>
                <a:lnTo>
                  <a:pt x="959" y="113"/>
                </a:lnTo>
                <a:lnTo>
                  <a:pt x="928" y="123"/>
                </a:lnTo>
                <a:lnTo>
                  <a:pt x="887" y="143"/>
                </a:lnTo>
                <a:lnTo>
                  <a:pt x="857" y="153"/>
                </a:lnTo>
                <a:lnTo>
                  <a:pt x="826" y="153"/>
                </a:lnTo>
                <a:lnTo>
                  <a:pt x="816" y="153"/>
                </a:lnTo>
                <a:lnTo>
                  <a:pt x="806" y="164"/>
                </a:lnTo>
                <a:lnTo>
                  <a:pt x="785" y="164"/>
                </a:lnTo>
                <a:lnTo>
                  <a:pt x="765" y="164"/>
                </a:lnTo>
                <a:lnTo>
                  <a:pt x="745" y="164"/>
                </a:lnTo>
                <a:lnTo>
                  <a:pt x="724" y="174"/>
                </a:lnTo>
                <a:lnTo>
                  <a:pt x="694" y="174"/>
                </a:lnTo>
                <a:lnTo>
                  <a:pt x="653" y="184"/>
                </a:lnTo>
                <a:lnTo>
                  <a:pt x="622" y="194"/>
                </a:lnTo>
                <a:lnTo>
                  <a:pt x="449" y="235"/>
                </a:lnTo>
                <a:lnTo>
                  <a:pt x="367" y="245"/>
                </a:lnTo>
                <a:lnTo>
                  <a:pt x="296" y="266"/>
                </a:lnTo>
                <a:lnTo>
                  <a:pt x="255" y="276"/>
                </a:lnTo>
                <a:lnTo>
                  <a:pt x="214" y="286"/>
                </a:lnTo>
                <a:lnTo>
                  <a:pt x="194" y="286"/>
                </a:lnTo>
                <a:lnTo>
                  <a:pt x="163" y="296"/>
                </a:lnTo>
                <a:lnTo>
                  <a:pt x="143" y="296"/>
                </a:lnTo>
                <a:lnTo>
                  <a:pt x="133" y="296"/>
                </a:lnTo>
                <a:lnTo>
                  <a:pt x="123" y="307"/>
                </a:lnTo>
                <a:lnTo>
                  <a:pt x="112" y="307"/>
                </a:lnTo>
                <a:lnTo>
                  <a:pt x="102" y="296"/>
                </a:lnTo>
                <a:lnTo>
                  <a:pt x="92" y="296"/>
                </a:lnTo>
                <a:lnTo>
                  <a:pt x="72" y="286"/>
                </a:lnTo>
                <a:lnTo>
                  <a:pt x="41" y="276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083" name="Freeform 51"/>
          <p:cNvSpPr/>
          <p:nvPr/>
        </p:nvSpPr>
        <p:spPr>
          <a:xfrm>
            <a:off x="8743951" y="2552700"/>
            <a:ext cx="1312333" cy="1659467"/>
          </a:xfrm>
          <a:custGeom>
            <a:avLst/>
            <a:gdLst>
              <a:gd name="txL" fmla="*/ 0 w 1550"/>
              <a:gd name="txT" fmla="*/ 0 h 1959"/>
              <a:gd name="txR" fmla="*/ 1550 w 1550"/>
              <a:gd name="txB" fmla="*/ 1959 h 19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50" h="1959">
                <a:moveTo>
                  <a:pt x="184" y="1929"/>
                </a:moveTo>
                <a:lnTo>
                  <a:pt x="164" y="1939"/>
                </a:lnTo>
                <a:lnTo>
                  <a:pt x="143" y="1949"/>
                </a:lnTo>
                <a:lnTo>
                  <a:pt x="123" y="1959"/>
                </a:lnTo>
                <a:lnTo>
                  <a:pt x="113" y="1959"/>
                </a:lnTo>
                <a:lnTo>
                  <a:pt x="82" y="1949"/>
                </a:lnTo>
                <a:lnTo>
                  <a:pt x="62" y="1939"/>
                </a:lnTo>
                <a:lnTo>
                  <a:pt x="51" y="1929"/>
                </a:lnTo>
                <a:lnTo>
                  <a:pt x="31" y="1908"/>
                </a:lnTo>
                <a:lnTo>
                  <a:pt x="11" y="1888"/>
                </a:lnTo>
                <a:lnTo>
                  <a:pt x="0" y="1867"/>
                </a:lnTo>
                <a:lnTo>
                  <a:pt x="0" y="1847"/>
                </a:lnTo>
                <a:lnTo>
                  <a:pt x="0" y="1827"/>
                </a:lnTo>
                <a:lnTo>
                  <a:pt x="0" y="1806"/>
                </a:lnTo>
                <a:lnTo>
                  <a:pt x="11" y="1786"/>
                </a:lnTo>
                <a:lnTo>
                  <a:pt x="21" y="1755"/>
                </a:lnTo>
                <a:lnTo>
                  <a:pt x="41" y="1735"/>
                </a:lnTo>
                <a:lnTo>
                  <a:pt x="51" y="1714"/>
                </a:lnTo>
                <a:lnTo>
                  <a:pt x="62" y="1694"/>
                </a:lnTo>
                <a:lnTo>
                  <a:pt x="72" y="1674"/>
                </a:lnTo>
                <a:lnTo>
                  <a:pt x="82" y="1643"/>
                </a:lnTo>
                <a:lnTo>
                  <a:pt x="82" y="1612"/>
                </a:lnTo>
                <a:lnTo>
                  <a:pt x="92" y="1571"/>
                </a:lnTo>
                <a:lnTo>
                  <a:pt x="92" y="1531"/>
                </a:lnTo>
                <a:lnTo>
                  <a:pt x="102" y="1490"/>
                </a:lnTo>
                <a:lnTo>
                  <a:pt x="102" y="1469"/>
                </a:lnTo>
                <a:lnTo>
                  <a:pt x="102" y="1449"/>
                </a:lnTo>
                <a:lnTo>
                  <a:pt x="102" y="1418"/>
                </a:lnTo>
                <a:lnTo>
                  <a:pt x="102" y="1388"/>
                </a:lnTo>
                <a:lnTo>
                  <a:pt x="102" y="1347"/>
                </a:lnTo>
                <a:lnTo>
                  <a:pt x="102" y="1306"/>
                </a:lnTo>
                <a:lnTo>
                  <a:pt x="113" y="1265"/>
                </a:lnTo>
                <a:lnTo>
                  <a:pt x="113" y="1225"/>
                </a:lnTo>
                <a:lnTo>
                  <a:pt x="113" y="1174"/>
                </a:lnTo>
                <a:lnTo>
                  <a:pt x="113" y="1123"/>
                </a:lnTo>
                <a:lnTo>
                  <a:pt x="113" y="1061"/>
                </a:lnTo>
                <a:lnTo>
                  <a:pt x="113" y="1010"/>
                </a:lnTo>
                <a:lnTo>
                  <a:pt x="113" y="949"/>
                </a:lnTo>
                <a:lnTo>
                  <a:pt x="113" y="878"/>
                </a:lnTo>
                <a:lnTo>
                  <a:pt x="123" y="806"/>
                </a:lnTo>
                <a:lnTo>
                  <a:pt x="123" y="735"/>
                </a:lnTo>
                <a:lnTo>
                  <a:pt x="123" y="663"/>
                </a:lnTo>
                <a:lnTo>
                  <a:pt x="123" y="602"/>
                </a:lnTo>
                <a:lnTo>
                  <a:pt x="123" y="531"/>
                </a:lnTo>
                <a:lnTo>
                  <a:pt x="123" y="480"/>
                </a:lnTo>
                <a:lnTo>
                  <a:pt x="123" y="419"/>
                </a:lnTo>
                <a:lnTo>
                  <a:pt x="123" y="368"/>
                </a:lnTo>
                <a:lnTo>
                  <a:pt x="123" y="327"/>
                </a:lnTo>
                <a:lnTo>
                  <a:pt x="123" y="286"/>
                </a:lnTo>
                <a:lnTo>
                  <a:pt x="123" y="245"/>
                </a:lnTo>
                <a:lnTo>
                  <a:pt x="113" y="215"/>
                </a:lnTo>
                <a:lnTo>
                  <a:pt x="113" y="184"/>
                </a:lnTo>
                <a:lnTo>
                  <a:pt x="113" y="164"/>
                </a:lnTo>
                <a:lnTo>
                  <a:pt x="113" y="143"/>
                </a:lnTo>
                <a:lnTo>
                  <a:pt x="102" y="123"/>
                </a:lnTo>
                <a:lnTo>
                  <a:pt x="102" y="113"/>
                </a:lnTo>
                <a:lnTo>
                  <a:pt x="102" y="102"/>
                </a:lnTo>
                <a:lnTo>
                  <a:pt x="72" y="82"/>
                </a:lnTo>
                <a:lnTo>
                  <a:pt x="62" y="51"/>
                </a:lnTo>
                <a:lnTo>
                  <a:pt x="62" y="41"/>
                </a:lnTo>
                <a:lnTo>
                  <a:pt x="62" y="21"/>
                </a:lnTo>
                <a:lnTo>
                  <a:pt x="72" y="11"/>
                </a:lnTo>
                <a:lnTo>
                  <a:pt x="72" y="0"/>
                </a:lnTo>
                <a:lnTo>
                  <a:pt x="102" y="0"/>
                </a:lnTo>
                <a:lnTo>
                  <a:pt x="123" y="0"/>
                </a:lnTo>
                <a:lnTo>
                  <a:pt x="164" y="11"/>
                </a:lnTo>
                <a:lnTo>
                  <a:pt x="204" y="21"/>
                </a:lnTo>
                <a:lnTo>
                  <a:pt x="235" y="41"/>
                </a:lnTo>
                <a:lnTo>
                  <a:pt x="255" y="51"/>
                </a:lnTo>
                <a:lnTo>
                  <a:pt x="265" y="62"/>
                </a:lnTo>
                <a:lnTo>
                  <a:pt x="276" y="82"/>
                </a:lnTo>
                <a:lnTo>
                  <a:pt x="276" y="113"/>
                </a:lnTo>
                <a:lnTo>
                  <a:pt x="276" y="133"/>
                </a:lnTo>
                <a:lnTo>
                  <a:pt x="265" y="164"/>
                </a:lnTo>
                <a:lnTo>
                  <a:pt x="265" y="184"/>
                </a:lnTo>
                <a:lnTo>
                  <a:pt x="255" y="215"/>
                </a:lnTo>
                <a:lnTo>
                  <a:pt x="255" y="245"/>
                </a:lnTo>
                <a:lnTo>
                  <a:pt x="255" y="286"/>
                </a:lnTo>
                <a:lnTo>
                  <a:pt x="245" y="337"/>
                </a:lnTo>
                <a:lnTo>
                  <a:pt x="245" y="388"/>
                </a:lnTo>
                <a:lnTo>
                  <a:pt x="245" y="449"/>
                </a:lnTo>
                <a:lnTo>
                  <a:pt x="245" y="510"/>
                </a:lnTo>
                <a:lnTo>
                  <a:pt x="245" y="582"/>
                </a:lnTo>
                <a:lnTo>
                  <a:pt x="235" y="653"/>
                </a:lnTo>
                <a:lnTo>
                  <a:pt x="235" y="745"/>
                </a:lnTo>
                <a:lnTo>
                  <a:pt x="235" y="837"/>
                </a:lnTo>
                <a:lnTo>
                  <a:pt x="235" y="929"/>
                </a:lnTo>
                <a:lnTo>
                  <a:pt x="225" y="1031"/>
                </a:lnTo>
                <a:lnTo>
                  <a:pt x="225" y="1143"/>
                </a:lnTo>
                <a:lnTo>
                  <a:pt x="225" y="1265"/>
                </a:lnTo>
                <a:lnTo>
                  <a:pt x="225" y="1327"/>
                </a:lnTo>
                <a:lnTo>
                  <a:pt x="214" y="1378"/>
                </a:lnTo>
                <a:lnTo>
                  <a:pt x="214" y="1429"/>
                </a:lnTo>
                <a:lnTo>
                  <a:pt x="214" y="1480"/>
                </a:lnTo>
                <a:lnTo>
                  <a:pt x="214" y="1520"/>
                </a:lnTo>
                <a:lnTo>
                  <a:pt x="214" y="1561"/>
                </a:lnTo>
                <a:lnTo>
                  <a:pt x="214" y="1592"/>
                </a:lnTo>
                <a:lnTo>
                  <a:pt x="214" y="1622"/>
                </a:lnTo>
                <a:lnTo>
                  <a:pt x="214" y="1653"/>
                </a:lnTo>
                <a:lnTo>
                  <a:pt x="214" y="1684"/>
                </a:lnTo>
                <a:lnTo>
                  <a:pt x="214" y="1704"/>
                </a:lnTo>
                <a:lnTo>
                  <a:pt x="214" y="1714"/>
                </a:lnTo>
                <a:lnTo>
                  <a:pt x="214" y="1735"/>
                </a:lnTo>
                <a:lnTo>
                  <a:pt x="214" y="1745"/>
                </a:lnTo>
                <a:lnTo>
                  <a:pt x="225" y="1755"/>
                </a:lnTo>
                <a:lnTo>
                  <a:pt x="235" y="1765"/>
                </a:lnTo>
                <a:lnTo>
                  <a:pt x="255" y="1765"/>
                </a:lnTo>
                <a:lnTo>
                  <a:pt x="286" y="1765"/>
                </a:lnTo>
                <a:lnTo>
                  <a:pt x="327" y="1765"/>
                </a:lnTo>
                <a:lnTo>
                  <a:pt x="347" y="1765"/>
                </a:lnTo>
                <a:lnTo>
                  <a:pt x="378" y="1765"/>
                </a:lnTo>
                <a:lnTo>
                  <a:pt x="429" y="1765"/>
                </a:lnTo>
                <a:lnTo>
                  <a:pt x="480" y="1755"/>
                </a:lnTo>
                <a:lnTo>
                  <a:pt x="531" y="1755"/>
                </a:lnTo>
                <a:lnTo>
                  <a:pt x="602" y="1745"/>
                </a:lnTo>
                <a:lnTo>
                  <a:pt x="673" y="1735"/>
                </a:lnTo>
                <a:lnTo>
                  <a:pt x="765" y="1725"/>
                </a:lnTo>
                <a:lnTo>
                  <a:pt x="847" y="1714"/>
                </a:lnTo>
                <a:lnTo>
                  <a:pt x="928" y="1704"/>
                </a:lnTo>
                <a:lnTo>
                  <a:pt x="989" y="1694"/>
                </a:lnTo>
                <a:lnTo>
                  <a:pt x="1051" y="1684"/>
                </a:lnTo>
                <a:lnTo>
                  <a:pt x="1102" y="1674"/>
                </a:lnTo>
                <a:lnTo>
                  <a:pt x="1142" y="1674"/>
                </a:lnTo>
                <a:lnTo>
                  <a:pt x="1173" y="1663"/>
                </a:lnTo>
                <a:lnTo>
                  <a:pt x="1204" y="1663"/>
                </a:lnTo>
                <a:lnTo>
                  <a:pt x="1244" y="1653"/>
                </a:lnTo>
                <a:lnTo>
                  <a:pt x="1275" y="1653"/>
                </a:lnTo>
                <a:lnTo>
                  <a:pt x="1306" y="1653"/>
                </a:lnTo>
                <a:lnTo>
                  <a:pt x="1336" y="1643"/>
                </a:lnTo>
                <a:lnTo>
                  <a:pt x="1356" y="1653"/>
                </a:lnTo>
                <a:lnTo>
                  <a:pt x="1377" y="1653"/>
                </a:lnTo>
                <a:lnTo>
                  <a:pt x="1407" y="1663"/>
                </a:lnTo>
                <a:lnTo>
                  <a:pt x="1448" y="1684"/>
                </a:lnTo>
                <a:lnTo>
                  <a:pt x="1479" y="1704"/>
                </a:lnTo>
                <a:lnTo>
                  <a:pt x="1509" y="1725"/>
                </a:lnTo>
                <a:lnTo>
                  <a:pt x="1530" y="1735"/>
                </a:lnTo>
                <a:lnTo>
                  <a:pt x="1540" y="1745"/>
                </a:lnTo>
                <a:lnTo>
                  <a:pt x="1540" y="1755"/>
                </a:lnTo>
                <a:lnTo>
                  <a:pt x="1540" y="1765"/>
                </a:lnTo>
                <a:lnTo>
                  <a:pt x="1550" y="1776"/>
                </a:lnTo>
                <a:lnTo>
                  <a:pt x="1550" y="1796"/>
                </a:lnTo>
                <a:lnTo>
                  <a:pt x="1550" y="1806"/>
                </a:lnTo>
                <a:lnTo>
                  <a:pt x="1540" y="1816"/>
                </a:lnTo>
                <a:lnTo>
                  <a:pt x="1530" y="1816"/>
                </a:lnTo>
                <a:lnTo>
                  <a:pt x="1520" y="1827"/>
                </a:lnTo>
                <a:lnTo>
                  <a:pt x="1509" y="1827"/>
                </a:lnTo>
                <a:lnTo>
                  <a:pt x="1489" y="1827"/>
                </a:lnTo>
                <a:lnTo>
                  <a:pt x="1469" y="1827"/>
                </a:lnTo>
                <a:lnTo>
                  <a:pt x="1448" y="1827"/>
                </a:lnTo>
                <a:lnTo>
                  <a:pt x="1418" y="1837"/>
                </a:lnTo>
                <a:lnTo>
                  <a:pt x="1387" y="1837"/>
                </a:lnTo>
                <a:lnTo>
                  <a:pt x="1356" y="1837"/>
                </a:lnTo>
                <a:lnTo>
                  <a:pt x="1316" y="1837"/>
                </a:lnTo>
                <a:lnTo>
                  <a:pt x="1275" y="1837"/>
                </a:lnTo>
                <a:lnTo>
                  <a:pt x="1234" y="1837"/>
                </a:lnTo>
                <a:lnTo>
                  <a:pt x="1193" y="1837"/>
                </a:lnTo>
                <a:lnTo>
                  <a:pt x="1142" y="1837"/>
                </a:lnTo>
                <a:lnTo>
                  <a:pt x="1091" y="1837"/>
                </a:lnTo>
                <a:lnTo>
                  <a:pt x="979" y="1837"/>
                </a:lnTo>
                <a:lnTo>
                  <a:pt x="887" y="1837"/>
                </a:lnTo>
                <a:lnTo>
                  <a:pt x="796" y="1847"/>
                </a:lnTo>
                <a:lnTo>
                  <a:pt x="714" y="1847"/>
                </a:lnTo>
                <a:lnTo>
                  <a:pt x="633" y="1847"/>
                </a:lnTo>
                <a:lnTo>
                  <a:pt x="561" y="1857"/>
                </a:lnTo>
                <a:lnTo>
                  <a:pt x="500" y="1857"/>
                </a:lnTo>
                <a:lnTo>
                  <a:pt x="449" y="1867"/>
                </a:lnTo>
                <a:lnTo>
                  <a:pt x="398" y="1867"/>
                </a:lnTo>
                <a:lnTo>
                  <a:pt x="347" y="1878"/>
                </a:lnTo>
                <a:lnTo>
                  <a:pt x="306" y="1878"/>
                </a:lnTo>
                <a:lnTo>
                  <a:pt x="276" y="1888"/>
                </a:lnTo>
                <a:lnTo>
                  <a:pt x="245" y="1898"/>
                </a:lnTo>
                <a:lnTo>
                  <a:pt x="225" y="1908"/>
                </a:lnTo>
                <a:lnTo>
                  <a:pt x="204" y="1918"/>
                </a:lnTo>
                <a:lnTo>
                  <a:pt x="184" y="1929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078" name="Freeform 46"/>
          <p:cNvSpPr/>
          <p:nvPr/>
        </p:nvSpPr>
        <p:spPr>
          <a:xfrm>
            <a:off x="9347200" y="2207684"/>
            <a:ext cx="190500" cy="1718733"/>
          </a:xfrm>
          <a:custGeom>
            <a:avLst/>
            <a:gdLst>
              <a:gd name="txL" fmla="*/ 0 w 224"/>
              <a:gd name="txT" fmla="*/ 0 h 2030"/>
              <a:gd name="txR" fmla="*/ 224 w 224"/>
              <a:gd name="txB" fmla="*/ 2030 h 203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24" h="2030">
                <a:moveTo>
                  <a:pt x="163" y="1928"/>
                </a:moveTo>
                <a:lnTo>
                  <a:pt x="153" y="1949"/>
                </a:lnTo>
                <a:lnTo>
                  <a:pt x="153" y="1969"/>
                </a:lnTo>
                <a:lnTo>
                  <a:pt x="143" y="1990"/>
                </a:lnTo>
                <a:lnTo>
                  <a:pt x="143" y="2000"/>
                </a:lnTo>
                <a:lnTo>
                  <a:pt x="133" y="2020"/>
                </a:lnTo>
                <a:lnTo>
                  <a:pt x="122" y="2020"/>
                </a:lnTo>
                <a:lnTo>
                  <a:pt x="122" y="2030"/>
                </a:lnTo>
                <a:lnTo>
                  <a:pt x="112" y="2030"/>
                </a:lnTo>
                <a:lnTo>
                  <a:pt x="102" y="2030"/>
                </a:lnTo>
                <a:lnTo>
                  <a:pt x="92" y="2020"/>
                </a:lnTo>
                <a:lnTo>
                  <a:pt x="82" y="2000"/>
                </a:lnTo>
                <a:lnTo>
                  <a:pt x="82" y="1990"/>
                </a:lnTo>
                <a:lnTo>
                  <a:pt x="71" y="1969"/>
                </a:lnTo>
                <a:lnTo>
                  <a:pt x="61" y="1949"/>
                </a:lnTo>
                <a:lnTo>
                  <a:pt x="41" y="1908"/>
                </a:lnTo>
                <a:lnTo>
                  <a:pt x="41" y="1867"/>
                </a:lnTo>
                <a:lnTo>
                  <a:pt x="31" y="1837"/>
                </a:lnTo>
                <a:lnTo>
                  <a:pt x="41" y="1806"/>
                </a:lnTo>
                <a:lnTo>
                  <a:pt x="41" y="1796"/>
                </a:lnTo>
                <a:lnTo>
                  <a:pt x="41" y="1786"/>
                </a:lnTo>
                <a:lnTo>
                  <a:pt x="41" y="1765"/>
                </a:lnTo>
                <a:lnTo>
                  <a:pt x="51" y="1755"/>
                </a:lnTo>
                <a:lnTo>
                  <a:pt x="51" y="1735"/>
                </a:lnTo>
                <a:lnTo>
                  <a:pt x="51" y="1704"/>
                </a:lnTo>
                <a:lnTo>
                  <a:pt x="51" y="1684"/>
                </a:lnTo>
                <a:lnTo>
                  <a:pt x="51" y="1653"/>
                </a:lnTo>
                <a:lnTo>
                  <a:pt x="61" y="1612"/>
                </a:lnTo>
                <a:lnTo>
                  <a:pt x="61" y="1571"/>
                </a:lnTo>
                <a:lnTo>
                  <a:pt x="61" y="1531"/>
                </a:lnTo>
                <a:lnTo>
                  <a:pt x="61" y="1490"/>
                </a:lnTo>
                <a:lnTo>
                  <a:pt x="61" y="1439"/>
                </a:lnTo>
                <a:lnTo>
                  <a:pt x="71" y="1388"/>
                </a:lnTo>
                <a:lnTo>
                  <a:pt x="71" y="1337"/>
                </a:lnTo>
                <a:lnTo>
                  <a:pt x="71" y="1276"/>
                </a:lnTo>
                <a:lnTo>
                  <a:pt x="71" y="1163"/>
                </a:lnTo>
                <a:lnTo>
                  <a:pt x="82" y="1061"/>
                </a:lnTo>
                <a:lnTo>
                  <a:pt x="82" y="959"/>
                </a:lnTo>
                <a:lnTo>
                  <a:pt x="82" y="878"/>
                </a:lnTo>
                <a:lnTo>
                  <a:pt x="92" y="796"/>
                </a:lnTo>
                <a:lnTo>
                  <a:pt x="92" y="755"/>
                </a:lnTo>
                <a:lnTo>
                  <a:pt x="92" y="725"/>
                </a:lnTo>
                <a:lnTo>
                  <a:pt x="82" y="694"/>
                </a:lnTo>
                <a:lnTo>
                  <a:pt x="82" y="663"/>
                </a:lnTo>
                <a:lnTo>
                  <a:pt x="82" y="633"/>
                </a:lnTo>
                <a:lnTo>
                  <a:pt x="82" y="602"/>
                </a:lnTo>
                <a:lnTo>
                  <a:pt x="71" y="510"/>
                </a:lnTo>
                <a:lnTo>
                  <a:pt x="71" y="459"/>
                </a:lnTo>
                <a:lnTo>
                  <a:pt x="71" y="419"/>
                </a:lnTo>
                <a:lnTo>
                  <a:pt x="71" y="378"/>
                </a:lnTo>
                <a:lnTo>
                  <a:pt x="71" y="337"/>
                </a:lnTo>
                <a:lnTo>
                  <a:pt x="61" y="306"/>
                </a:lnTo>
                <a:lnTo>
                  <a:pt x="61" y="266"/>
                </a:lnTo>
                <a:lnTo>
                  <a:pt x="51" y="245"/>
                </a:lnTo>
                <a:lnTo>
                  <a:pt x="51" y="215"/>
                </a:lnTo>
                <a:lnTo>
                  <a:pt x="51" y="184"/>
                </a:lnTo>
                <a:lnTo>
                  <a:pt x="41" y="163"/>
                </a:lnTo>
                <a:lnTo>
                  <a:pt x="41" y="143"/>
                </a:lnTo>
                <a:lnTo>
                  <a:pt x="31" y="123"/>
                </a:lnTo>
                <a:lnTo>
                  <a:pt x="21" y="112"/>
                </a:lnTo>
                <a:lnTo>
                  <a:pt x="10" y="102"/>
                </a:lnTo>
                <a:lnTo>
                  <a:pt x="0" y="82"/>
                </a:lnTo>
                <a:lnTo>
                  <a:pt x="0" y="61"/>
                </a:lnTo>
                <a:lnTo>
                  <a:pt x="0" y="41"/>
                </a:lnTo>
                <a:lnTo>
                  <a:pt x="0" y="21"/>
                </a:lnTo>
                <a:lnTo>
                  <a:pt x="10" y="10"/>
                </a:lnTo>
                <a:lnTo>
                  <a:pt x="21" y="0"/>
                </a:lnTo>
                <a:lnTo>
                  <a:pt x="31" y="0"/>
                </a:lnTo>
                <a:lnTo>
                  <a:pt x="41" y="0"/>
                </a:lnTo>
                <a:lnTo>
                  <a:pt x="51" y="0"/>
                </a:lnTo>
                <a:lnTo>
                  <a:pt x="71" y="0"/>
                </a:lnTo>
                <a:lnTo>
                  <a:pt x="92" y="10"/>
                </a:lnTo>
                <a:lnTo>
                  <a:pt x="112" y="21"/>
                </a:lnTo>
                <a:lnTo>
                  <a:pt x="153" y="41"/>
                </a:lnTo>
                <a:lnTo>
                  <a:pt x="184" y="51"/>
                </a:lnTo>
                <a:lnTo>
                  <a:pt x="204" y="72"/>
                </a:lnTo>
                <a:lnTo>
                  <a:pt x="214" y="72"/>
                </a:lnTo>
                <a:lnTo>
                  <a:pt x="214" y="82"/>
                </a:lnTo>
                <a:lnTo>
                  <a:pt x="224" y="92"/>
                </a:lnTo>
                <a:lnTo>
                  <a:pt x="224" y="102"/>
                </a:lnTo>
                <a:lnTo>
                  <a:pt x="224" y="112"/>
                </a:lnTo>
                <a:lnTo>
                  <a:pt x="224" y="133"/>
                </a:lnTo>
                <a:lnTo>
                  <a:pt x="224" y="153"/>
                </a:lnTo>
                <a:lnTo>
                  <a:pt x="224" y="174"/>
                </a:lnTo>
                <a:lnTo>
                  <a:pt x="224" y="194"/>
                </a:lnTo>
                <a:lnTo>
                  <a:pt x="214" y="225"/>
                </a:lnTo>
                <a:lnTo>
                  <a:pt x="214" y="235"/>
                </a:lnTo>
                <a:lnTo>
                  <a:pt x="214" y="255"/>
                </a:lnTo>
                <a:lnTo>
                  <a:pt x="214" y="276"/>
                </a:lnTo>
                <a:lnTo>
                  <a:pt x="214" y="306"/>
                </a:lnTo>
                <a:lnTo>
                  <a:pt x="204" y="327"/>
                </a:lnTo>
                <a:lnTo>
                  <a:pt x="204" y="357"/>
                </a:lnTo>
                <a:lnTo>
                  <a:pt x="204" y="388"/>
                </a:lnTo>
                <a:lnTo>
                  <a:pt x="204" y="419"/>
                </a:lnTo>
                <a:lnTo>
                  <a:pt x="204" y="459"/>
                </a:lnTo>
                <a:lnTo>
                  <a:pt x="204" y="490"/>
                </a:lnTo>
                <a:lnTo>
                  <a:pt x="194" y="531"/>
                </a:lnTo>
                <a:lnTo>
                  <a:pt x="194" y="572"/>
                </a:lnTo>
                <a:lnTo>
                  <a:pt x="194" y="612"/>
                </a:lnTo>
                <a:lnTo>
                  <a:pt x="194" y="663"/>
                </a:lnTo>
                <a:lnTo>
                  <a:pt x="194" y="714"/>
                </a:lnTo>
                <a:lnTo>
                  <a:pt x="194" y="765"/>
                </a:lnTo>
                <a:lnTo>
                  <a:pt x="194" y="867"/>
                </a:lnTo>
                <a:lnTo>
                  <a:pt x="194" y="969"/>
                </a:lnTo>
                <a:lnTo>
                  <a:pt x="184" y="1061"/>
                </a:lnTo>
                <a:lnTo>
                  <a:pt x="184" y="1163"/>
                </a:lnTo>
                <a:lnTo>
                  <a:pt x="184" y="1245"/>
                </a:lnTo>
                <a:lnTo>
                  <a:pt x="184" y="1337"/>
                </a:lnTo>
                <a:lnTo>
                  <a:pt x="184" y="1418"/>
                </a:lnTo>
                <a:lnTo>
                  <a:pt x="184" y="1490"/>
                </a:lnTo>
                <a:lnTo>
                  <a:pt x="184" y="1571"/>
                </a:lnTo>
                <a:lnTo>
                  <a:pt x="184" y="1633"/>
                </a:lnTo>
                <a:lnTo>
                  <a:pt x="184" y="1694"/>
                </a:lnTo>
                <a:lnTo>
                  <a:pt x="173" y="1755"/>
                </a:lnTo>
                <a:lnTo>
                  <a:pt x="173" y="1806"/>
                </a:lnTo>
                <a:lnTo>
                  <a:pt x="173" y="1847"/>
                </a:lnTo>
                <a:lnTo>
                  <a:pt x="163" y="1888"/>
                </a:lnTo>
                <a:lnTo>
                  <a:pt x="163" y="192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082" name="Freeform 50"/>
          <p:cNvSpPr/>
          <p:nvPr/>
        </p:nvSpPr>
        <p:spPr>
          <a:xfrm>
            <a:off x="8951384" y="3105151"/>
            <a:ext cx="516467" cy="666749"/>
          </a:xfrm>
          <a:custGeom>
            <a:avLst/>
            <a:gdLst>
              <a:gd name="txL" fmla="*/ 0 w 612"/>
              <a:gd name="txT" fmla="*/ 0 h 786"/>
              <a:gd name="txR" fmla="*/ 612 w 612"/>
              <a:gd name="txB" fmla="*/ 786 h 786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612" h="786">
                <a:moveTo>
                  <a:pt x="0" y="776"/>
                </a:moveTo>
                <a:lnTo>
                  <a:pt x="0" y="765"/>
                </a:lnTo>
                <a:lnTo>
                  <a:pt x="0" y="755"/>
                </a:lnTo>
                <a:lnTo>
                  <a:pt x="10" y="745"/>
                </a:lnTo>
                <a:lnTo>
                  <a:pt x="10" y="725"/>
                </a:lnTo>
                <a:lnTo>
                  <a:pt x="31" y="704"/>
                </a:lnTo>
                <a:lnTo>
                  <a:pt x="41" y="684"/>
                </a:lnTo>
                <a:lnTo>
                  <a:pt x="61" y="663"/>
                </a:lnTo>
                <a:lnTo>
                  <a:pt x="92" y="633"/>
                </a:lnTo>
                <a:lnTo>
                  <a:pt x="102" y="623"/>
                </a:lnTo>
                <a:lnTo>
                  <a:pt x="112" y="602"/>
                </a:lnTo>
                <a:lnTo>
                  <a:pt x="133" y="582"/>
                </a:lnTo>
                <a:lnTo>
                  <a:pt x="153" y="551"/>
                </a:lnTo>
                <a:lnTo>
                  <a:pt x="173" y="531"/>
                </a:lnTo>
                <a:lnTo>
                  <a:pt x="194" y="490"/>
                </a:lnTo>
                <a:lnTo>
                  <a:pt x="214" y="459"/>
                </a:lnTo>
                <a:lnTo>
                  <a:pt x="235" y="419"/>
                </a:lnTo>
                <a:lnTo>
                  <a:pt x="265" y="378"/>
                </a:lnTo>
                <a:lnTo>
                  <a:pt x="286" y="337"/>
                </a:lnTo>
                <a:lnTo>
                  <a:pt x="316" y="286"/>
                </a:lnTo>
                <a:lnTo>
                  <a:pt x="347" y="235"/>
                </a:lnTo>
                <a:lnTo>
                  <a:pt x="377" y="184"/>
                </a:lnTo>
                <a:lnTo>
                  <a:pt x="408" y="123"/>
                </a:lnTo>
                <a:lnTo>
                  <a:pt x="439" y="62"/>
                </a:lnTo>
                <a:lnTo>
                  <a:pt x="469" y="0"/>
                </a:lnTo>
                <a:lnTo>
                  <a:pt x="612" y="21"/>
                </a:lnTo>
                <a:lnTo>
                  <a:pt x="581" y="82"/>
                </a:lnTo>
                <a:lnTo>
                  <a:pt x="551" y="133"/>
                </a:lnTo>
                <a:lnTo>
                  <a:pt x="520" y="184"/>
                </a:lnTo>
                <a:lnTo>
                  <a:pt x="490" y="235"/>
                </a:lnTo>
                <a:lnTo>
                  <a:pt x="459" y="286"/>
                </a:lnTo>
                <a:lnTo>
                  <a:pt x="428" y="327"/>
                </a:lnTo>
                <a:lnTo>
                  <a:pt x="408" y="368"/>
                </a:lnTo>
                <a:lnTo>
                  <a:pt x="377" y="408"/>
                </a:lnTo>
                <a:lnTo>
                  <a:pt x="357" y="449"/>
                </a:lnTo>
                <a:lnTo>
                  <a:pt x="326" y="490"/>
                </a:lnTo>
                <a:lnTo>
                  <a:pt x="306" y="521"/>
                </a:lnTo>
                <a:lnTo>
                  <a:pt x="275" y="551"/>
                </a:lnTo>
                <a:lnTo>
                  <a:pt x="255" y="572"/>
                </a:lnTo>
                <a:lnTo>
                  <a:pt x="235" y="602"/>
                </a:lnTo>
                <a:lnTo>
                  <a:pt x="214" y="623"/>
                </a:lnTo>
                <a:lnTo>
                  <a:pt x="194" y="643"/>
                </a:lnTo>
                <a:lnTo>
                  <a:pt x="153" y="684"/>
                </a:lnTo>
                <a:lnTo>
                  <a:pt x="112" y="714"/>
                </a:lnTo>
                <a:lnTo>
                  <a:pt x="82" y="745"/>
                </a:lnTo>
                <a:lnTo>
                  <a:pt x="61" y="755"/>
                </a:lnTo>
                <a:lnTo>
                  <a:pt x="31" y="776"/>
                </a:lnTo>
                <a:lnTo>
                  <a:pt x="20" y="776"/>
                </a:lnTo>
                <a:lnTo>
                  <a:pt x="10" y="786"/>
                </a:lnTo>
                <a:lnTo>
                  <a:pt x="0" y="776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29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31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48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继</a:t>
            </a:r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续</a:t>
            </a:r>
          </a:p>
        </p:txBody>
      </p:sp>
      <p:sp>
        <p:nvSpPr>
          <p:cNvPr id="33" name="矩形 2"/>
          <p:cNvSpPr>
            <a:spLocks noChangeArrowheads="1"/>
          </p:cNvSpPr>
          <p:nvPr/>
        </p:nvSpPr>
        <p:spPr bwMode="auto">
          <a:xfrm>
            <a:off x="7071784" y="4832351"/>
            <a:ext cx="3939117" cy="132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米字在竖折上边、要紧凑，要先写米字、最后写竖折。</a:t>
            </a:r>
          </a:p>
        </p:txBody>
      </p:sp>
      <p:sp>
        <p:nvSpPr>
          <p:cNvPr id="34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继</a:t>
            </a:r>
          </a:p>
        </p:txBody>
      </p:sp>
      <p:sp>
        <p:nvSpPr>
          <p:cNvPr id="35" name="矩形 34"/>
          <p:cNvSpPr/>
          <p:nvPr/>
        </p:nvSpPr>
        <p:spPr>
          <a:xfrm>
            <a:off x="3594100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 jì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54617" y="3958167"/>
            <a:ext cx="311996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左右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54617" y="4933951"/>
            <a:ext cx="4663017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继任   前赴后继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54617" y="5494867"/>
            <a:ext cx="5556251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小明继续讲述这个动人的</a:t>
            </a:r>
            <a:endParaRPr kumimoji="0" lang="en-US" altLang="zh-CN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故事。 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54617" y="4413251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J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76400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1" name="Rectangle 24"/>
          <p:cNvSpPr/>
          <p:nvPr/>
        </p:nvSpPr>
        <p:spPr>
          <a:xfrm>
            <a:off x="7952317" y="2097617"/>
            <a:ext cx="127000" cy="2057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33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46108" name="Freeform 28"/>
          <p:cNvSpPr/>
          <p:nvPr/>
        </p:nvSpPr>
        <p:spPr>
          <a:xfrm>
            <a:off x="8062384" y="2133600"/>
            <a:ext cx="537633" cy="958851"/>
          </a:xfrm>
          <a:custGeom>
            <a:avLst/>
            <a:gdLst>
              <a:gd name="txL" fmla="*/ 0 w 633"/>
              <a:gd name="txT" fmla="*/ 0 h 1132"/>
              <a:gd name="txR" fmla="*/ 633 w 633"/>
              <a:gd name="txB" fmla="*/ 1132 h 113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33" h="1132">
                <a:moveTo>
                  <a:pt x="622" y="132"/>
                </a:moveTo>
                <a:lnTo>
                  <a:pt x="633" y="153"/>
                </a:lnTo>
                <a:lnTo>
                  <a:pt x="633" y="173"/>
                </a:lnTo>
                <a:lnTo>
                  <a:pt x="622" y="214"/>
                </a:lnTo>
                <a:lnTo>
                  <a:pt x="622" y="224"/>
                </a:lnTo>
                <a:lnTo>
                  <a:pt x="612" y="255"/>
                </a:lnTo>
                <a:lnTo>
                  <a:pt x="602" y="275"/>
                </a:lnTo>
                <a:lnTo>
                  <a:pt x="582" y="306"/>
                </a:lnTo>
                <a:lnTo>
                  <a:pt x="561" y="346"/>
                </a:lnTo>
                <a:lnTo>
                  <a:pt x="541" y="387"/>
                </a:lnTo>
                <a:lnTo>
                  <a:pt x="510" y="438"/>
                </a:lnTo>
                <a:lnTo>
                  <a:pt x="480" y="489"/>
                </a:lnTo>
                <a:lnTo>
                  <a:pt x="439" y="551"/>
                </a:lnTo>
                <a:lnTo>
                  <a:pt x="398" y="622"/>
                </a:lnTo>
                <a:lnTo>
                  <a:pt x="378" y="663"/>
                </a:lnTo>
                <a:lnTo>
                  <a:pt x="367" y="693"/>
                </a:lnTo>
                <a:lnTo>
                  <a:pt x="347" y="724"/>
                </a:lnTo>
                <a:lnTo>
                  <a:pt x="337" y="755"/>
                </a:lnTo>
                <a:lnTo>
                  <a:pt x="316" y="775"/>
                </a:lnTo>
                <a:lnTo>
                  <a:pt x="306" y="806"/>
                </a:lnTo>
                <a:lnTo>
                  <a:pt x="296" y="826"/>
                </a:lnTo>
                <a:lnTo>
                  <a:pt x="286" y="846"/>
                </a:lnTo>
                <a:lnTo>
                  <a:pt x="265" y="877"/>
                </a:lnTo>
                <a:lnTo>
                  <a:pt x="265" y="897"/>
                </a:lnTo>
                <a:lnTo>
                  <a:pt x="255" y="918"/>
                </a:lnTo>
                <a:lnTo>
                  <a:pt x="255" y="928"/>
                </a:lnTo>
                <a:lnTo>
                  <a:pt x="265" y="928"/>
                </a:lnTo>
                <a:lnTo>
                  <a:pt x="276" y="928"/>
                </a:lnTo>
                <a:lnTo>
                  <a:pt x="286" y="938"/>
                </a:lnTo>
                <a:lnTo>
                  <a:pt x="296" y="938"/>
                </a:lnTo>
                <a:lnTo>
                  <a:pt x="316" y="938"/>
                </a:lnTo>
                <a:lnTo>
                  <a:pt x="337" y="938"/>
                </a:lnTo>
                <a:lnTo>
                  <a:pt x="357" y="938"/>
                </a:lnTo>
                <a:lnTo>
                  <a:pt x="378" y="938"/>
                </a:lnTo>
                <a:lnTo>
                  <a:pt x="408" y="938"/>
                </a:lnTo>
                <a:lnTo>
                  <a:pt x="439" y="938"/>
                </a:lnTo>
                <a:lnTo>
                  <a:pt x="469" y="938"/>
                </a:lnTo>
                <a:lnTo>
                  <a:pt x="500" y="938"/>
                </a:lnTo>
                <a:lnTo>
                  <a:pt x="541" y="938"/>
                </a:lnTo>
                <a:lnTo>
                  <a:pt x="582" y="938"/>
                </a:lnTo>
                <a:lnTo>
                  <a:pt x="622" y="938"/>
                </a:lnTo>
                <a:lnTo>
                  <a:pt x="571" y="1040"/>
                </a:lnTo>
                <a:lnTo>
                  <a:pt x="490" y="1040"/>
                </a:lnTo>
                <a:lnTo>
                  <a:pt x="418" y="1040"/>
                </a:lnTo>
                <a:lnTo>
                  <a:pt x="357" y="1050"/>
                </a:lnTo>
                <a:lnTo>
                  <a:pt x="296" y="1061"/>
                </a:lnTo>
                <a:lnTo>
                  <a:pt x="265" y="1061"/>
                </a:lnTo>
                <a:lnTo>
                  <a:pt x="235" y="1071"/>
                </a:lnTo>
                <a:lnTo>
                  <a:pt x="214" y="1081"/>
                </a:lnTo>
                <a:lnTo>
                  <a:pt x="194" y="1081"/>
                </a:lnTo>
                <a:lnTo>
                  <a:pt x="174" y="1091"/>
                </a:lnTo>
                <a:lnTo>
                  <a:pt x="164" y="1101"/>
                </a:lnTo>
                <a:lnTo>
                  <a:pt x="143" y="1101"/>
                </a:lnTo>
                <a:lnTo>
                  <a:pt x="133" y="1112"/>
                </a:lnTo>
                <a:lnTo>
                  <a:pt x="113" y="1122"/>
                </a:lnTo>
                <a:lnTo>
                  <a:pt x="92" y="1122"/>
                </a:lnTo>
                <a:lnTo>
                  <a:pt x="82" y="1132"/>
                </a:lnTo>
                <a:lnTo>
                  <a:pt x="72" y="1132"/>
                </a:lnTo>
                <a:lnTo>
                  <a:pt x="51" y="1132"/>
                </a:lnTo>
                <a:lnTo>
                  <a:pt x="41" y="1122"/>
                </a:lnTo>
                <a:lnTo>
                  <a:pt x="31" y="1112"/>
                </a:lnTo>
                <a:lnTo>
                  <a:pt x="21" y="1101"/>
                </a:lnTo>
                <a:lnTo>
                  <a:pt x="21" y="1091"/>
                </a:lnTo>
                <a:lnTo>
                  <a:pt x="21" y="1081"/>
                </a:lnTo>
                <a:lnTo>
                  <a:pt x="11" y="1061"/>
                </a:lnTo>
                <a:lnTo>
                  <a:pt x="0" y="1040"/>
                </a:lnTo>
                <a:lnTo>
                  <a:pt x="0" y="1010"/>
                </a:lnTo>
                <a:lnTo>
                  <a:pt x="0" y="999"/>
                </a:lnTo>
                <a:lnTo>
                  <a:pt x="0" y="989"/>
                </a:lnTo>
                <a:lnTo>
                  <a:pt x="0" y="979"/>
                </a:lnTo>
                <a:lnTo>
                  <a:pt x="11" y="959"/>
                </a:lnTo>
                <a:lnTo>
                  <a:pt x="21" y="948"/>
                </a:lnTo>
                <a:lnTo>
                  <a:pt x="31" y="938"/>
                </a:lnTo>
                <a:lnTo>
                  <a:pt x="41" y="928"/>
                </a:lnTo>
                <a:lnTo>
                  <a:pt x="62" y="918"/>
                </a:lnTo>
                <a:lnTo>
                  <a:pt x="92" y="897"/>
                </a:lnTo>
                <a:lnTo>
                  <a:pt x="123" y="867"/>
                </a:lnTo>
                <a:lnTo>
                  <a:pt x="143" y="836"/>
                </a:lnTo>
                <a:lnTo>
                  <a:pt x="174" y="806"/>
                </a:lnTo>
                <a:lnTo>
                  <a:pt x="184" y="795"/>
                </a:lnTo>
                <a:lnTo>
                  <a:pt x="194" y="775"/>
                </a:lnTo>
                <a:lnTo>
                  <a:pt x="214" y="744"/>
                </a:lnTo>
                <a:lnTo>
                  <a:pt x="225" y="714"/>
                </a:lnTo>
                <a:lnTo>
                  <a:pt x="245" y="683"/>
                </a:lnTo>
                <a:lnTo>
                  <a:pt x="265" y="642"/>
                </a:lnTo>
                <a:lnTo>
                  <a:pt x="286" y="602"/>
                </a:lnTo>
                <a:lnTo>
                  <a:pt x="306" y="551"/>
                </a:lnTo>
                <a:lnTo>
                  <a:pt x="337" y="469"/>
                </a:lnTo>
                <a:lnTo>
                  <a:pt x="367" y="377"/>
                </a:lnTo>
                <a:lnTo>
                  <a:pt x="398" y="306"/>
                </a:lnTo>
                <a:lnTo>
                  <a:pt x="408" y="275"/>
                </a:lnTo>
                <a:lnTo>
                  <a:pt x="429" y="234"/>
                </a:lnTo>
                <a:lnTo>
                  <a:pt x="429" y="204"/>
                </a:lnTo>
                <a:lnTo>
                  <a:pt x="439" y="183"/>
                </a:lnTo>
                <a:lnTo>
                  <a:pt x="439" y="153"/>
                </a:lnTo>
                <a:lnTo>
                  <a:pt x="439" y="132"/>
                </a:lnTo>
                <a:lnTo>
                  <a:pt x="439" y="112"/>
                </a:lnTo>
                <a:lnTo>
                  <a:pt x="439" y="102"/>
                </a:lnTo>
                <a:lnTo>
                  <a:pt x="429" y="71"/>
                </a:lnTo>
                <a:lnTo>
                  <a:pt x="408" y="51"/>
                </a:lnTo>
                <a:lnTo>
                  <a:pt x="408" y="30"/>
                </a:lnTo>
                <a:lnTo>
                  <a:pt x="408" y="20"/>
                </a:lnTo>
                <a:lnTo>
                  <a:pt x="429" y="10"/>
                </a:lnTo>
                <a:lnTo>
                  <a:pt x="439" y="0"/>
                </a:lnTo>
                <a:lnTo>
                  <a:pt x="469" y="10"/>
                </a:lnTo>
                <a:lnTo>
                  <a:pt x="500" y="20"/>
                </a:lnTo>
                <a:lnTo>
                  <a:pt x="541" y="30"/>
                </a:lnTo>
                <a:lnTo>
                  <a:pt x="551" y="51"/>
                </a:lnTo>
                <a:lnTo>
                  <a:pt x="571" y="61"/>
                </a:lnTo>
                <a:lnTo>
                  <a:pt x="582" y="71"/>
                </a:lnTo>
                <a:lnTo>
                  <a:pt x="592" y="81"/>
                </a:lnTo>
                <a:lnTo>
                  <a:pt x="612" y="102"/>
                </a:lnTo>
                <a:lnTo>
                  <a:pt x="622" y="13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110" name="Freeform 30"/>
          <p:cNvSpPr/>
          <p:nvPr/>
        </p:nvSpPr>
        <p:spPr>
          <a:xfrm>
            <a:off x="8925984" y="2408767"/>
            <a:ext cx="787400" cy="207433"/>
          </a:xfrm>
          <a:custGeom>
            <a:avLst/>
            <a:gdLst>
              <a:gd name="txL" fmla="*/ 0 w 928"/>
              <a:gd name="txT" fmla="*/ 0 h 245"/>
              <a:gd name="txR" fmla="*/ 928 w 928"/>
              <a:gd name="txB" fmla="*/ 245 h 24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28" h="245">
                <a:moveTo>
                  <a:pt x="744" y="143"/>
                </a:moveTo>
                <a:lnTo>
                  <a:pt x="663" y="153"/>
                </a:lnTo>
                <a:lnTo>
                  <a:pt x="561" y="174"/>
                </a:lnTo>
                <a:lnTo>
                  <a:pt x="459" y="194"/>
                </a:lnTo>
                <a:lnTo>
                  <a:pt x="347" y="214"/>
                </a:lnTo>
                <a:lnTo>
                  <a:pt x="296" y="225"/>
                </a:lnTo>
                <a:lnTo>
                  <a:pt x="245" y="235"/>
                </a:lnTo>
                <a:lnTo>
                  <a:pt x="204" y="245"/>
                </a:lnTo>
                <a:lnTo>
                  <a:pt x="163" y="245"/>
                </a:lnTo>
                <a:lnTo>
                  <a:pt x="133" y="245"/>
                </a:lnTo>
                <a:lnTo>
                  <a:pt x="112" y="245"/>
                </a:lnTo>
                <a:lnTo>
                  <a:pt x="92" y="245"/>
                </a:lnTo>
                <a:lnTo>
                  <a:pt x="82" y="235"/>
                </a:lnTo>
                <a:lnTo>
                  <a:pt x="61" y="225"/>
                </a:lnTo>
                <a:lnTo>
                  <a:pt x="51" y="214"/>
                </a:lnTo>
                <a:lnTo>
                  <a:pt x="31" y="184"/>
                </a:lnTo>
                <a:lnTo>
                  <a:pt x="20" y="174"/>
                </a:lnTo>
                <a:lnTo>
                  <a:pt x="0" y="153"/>
                </a:lnTo>
                <a:lnTo>
                  <a:pt x="112" y="143"/>
                </a:lnTo>
                <a:lnTo>
                  <a:pt x="235" y="123"/>
                </a:lnTo>
                <a:lnTo>
                  <a:pt x="357" y="92"/>
                </a:lnTo>
                <a:lnTo>
                  <a:pt x="479" y="61"/>
                </a:lnTo>
                <a:lnTo>
                  <a:pt x="540" y="41"/>
                </a:lnTo>
                <a:lnTo>
                  <a:pt x="591" y="31"/>
                </a:lnTo>
                <a:lnTo>
                  <a:pt x="642" y="20"/>
                </a:lnTo>
                <a:lnTo>
                  <a:pt x="683" y="10"/>
                </a:lnTo>
                <a:lnTo>
                  <a:pt x="714" y="10"/>
                </a:lnTo>
                <a:lnTo>
                  <a:pt x="744" y="0"/>
                </a:lnTo>
                <a:lnTo>
                  <a:pt x="765" y="0"/>
                </a:lnTo>
                <a:lnTo>
                  <a:pt x="785" y="0"/>
                </a:lnTo>
                <a:lnTo>
                  <a:pt x="806" y="0"/>
                </a:lnTo>
                <a:lnTo>
                  <a:pt x="836" y="10"/>
                </a:lnTo>
                <a:lnTo>
                  <a:pt x="856" y="20"/>
                </a:lnTo>
                <a:lnTo>
                  <a:pt x="877" y="31"/>
                </a:lnTo>
                <a:lnTo>
                  <a:pt x="897" y="41"/>
                </a:lnTo>
                <a:lnTo>
                  <a:pt x="907" y="61"/>
                </a:lnTo>
                <a:lnTo>
                  <a:pt x="918" y="72"/>
                </a:lnTo>
                <a:lnTo>
                  <a:pt x="928" y="82"/>
                </a:lnTo>
                <a:lnTo>
                  <a:pt x="928" y="92"/>
                </a:lnTo>
                <a:lnTo>
                  <a:pt x="918" y="102"/>
                </a:lnTo>
                <a:lnTo>
                  <a:pt x="907" y="102"/>
                </a:lnTo>
                <a:lnTo>
                  <a:pt x="897" y="112"/>
                </a:lnTo>
                <a:lnTo>
                  <a:pt x="877" y="123"/>
                </a:lnTo>
                <a:lnTo>
                  <a:pt x="846" y="123"/>
                </a:lnTo>
                <a:lnTo>
                  <a:pt x="826" y="133"/>
                </a:lnTo>
                <a:lnTo>
                  <a:pt x="785" y="133"/>
                </a:lnTo>
                <a:lnTo>
                  <a:pt x="744" y="14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112" name="Freeform 32"/>
          <p:cNvSpPr/>
          <p:nvPr/>
        </p:nvSpPr>
        <p:spPr>
          <a:xfrm>
            <a:off x="8970433" y="3092451"/>
            <a:ext cx="188384" cy="224367"/>
          </a:xfrm>
          <a:custGeom>
            <a:avLst/>
            <a:gdLst>
              <a:gd name="txL" fmla="*/ 0 w 224"/>
              <a:gd name="txT" fmla="*/ 0 h 265"/>
              <a:gd name="txR" fmla="*/ 224 w 224"/>
              <a:gd name="txB" fmla="*/ 265 h 26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24" h="265">
                <a:moveTo>
                  <a:pt x="173" y="265"/>
                </a:moveTo>
                <a:lnTo>
                  <a:pt x="173" y="265"/>
                </a:lnTo>
                <a:lnTo>
                  <a:pt x="163" y="255"/>
                </a:lnTo>
                <a:lnTo>
                  <a:pt x="153" y="255"/>
                </a:lnTo>
                <a:lnTo>
                  <a:pt x="143" y="235"/>
                </a:lnTo>
                <a:lnTo>
                  <a:pt x="133" y="225"/>
                </a:lnTo>
                <a:lnTo>
                  <a:pt x="122" y="204"/>
                </a:lnTo>
                <a:lnTo>
                  <a:pt x="102" y="184"/>
                </a:lnTo>
                <a:lnTo>
                  <a:pt x="82" y="153"/>
                </a:lnTo>
                <a:lnTo>
                  <a:pt x="71" y="133"/>
                </a:lnTo>
                <a:lnTo>
                  <a:pt x="51" y="112"/>
                </a:lnTo>
                <a:lnTo>
                  <a:pt x="31" y="92"/>
                </a:lnTo>
                <a:lnTo>
                  <a:pt x="20" y="82"/>
                </a:lnTo>
                <a:lnTo>
                  <a:pt x="10" y="61"/>
                </a:lnTo>
                <a:lnTo>
                  <a:pt x="0" y="51"/>
                </a:lnTo>
                <a:lnTo>
                  <a:pt x="0" y="31"/>
                </a:lnTo>
                <a:lnTo>
                  <a:pt x="0" y="20"/>
                </a:lnTo>
                <a:lnTo>
                  <a:pt x="10" y="10"/>
                </a:lnTo>
                <a:lnTo>
                  <a:pt x="20" y="0"/>
                </a:lnTo>
                <a:lnTo>
                  <a:pt x="41" y="0"/>
                </a:lnTo>
                <a:lnTo>
                  <a:pt x="71" y="0"/>
                </a:lnTo>
                <a:lnTo>
                  <a:pt x="92" y="10"/>
                </a:lnTo>
                <a:lnTo>
                  <a:pt x="122" y="31"/>
                </a:lnTo>
                <a:lnTo>
                  <a:pt x="143" y="41"/>
                </a:lnTo>
                <a:lnTo>
                  <a:pt x="163" y="51"/>
                </a:lnTo>
                <a:lnTo>
                  <a:pt x="184" y="61"/>
                </a:lnTo>
                <a:lnTo>
                  <a:pt x="194" y="82"/>
                </a:lnTo>
                <a:lnTo>
                  <a:pt x="214" y="92"/>
                </a:lnTo>
                <a:lnTo>
                  <a:pt x="214" y="112"/>
                </a:lnTo>
                <a:lnTo>
                  <a:pt x="224" y="133"/>
                </a:lnTo>
                <a:lnTo>
                  <a:pt x="224" y="143"/>
                </a:lnTo>
                <a:lnTo>
                  <a:pt x="224" y="163"/>
                </a:lnTo>
                <a:lnTo>
                  <a:pt x="224" y="184"/>
                </a:lnTo>
                <a:lnTo>
                  <a:pt x="214" y="204"/>
                </a:lnTo>
                <a:lnTo>
                  <a:pt x="214" y="225"/>
                </a:lnTo>
                <a:lnTo>
                  <a:pt x="204" y="235"/>
                </a:lnTo>
                <a:lnTo>
                  <a:pt x="194" y="245"/>
                </a:lnTo>
                <a:lnTo>
                  <a:pt x="194" y="255"/>
                </a:lnTo>
                <a:lnTo>
                  <a:pt x="184" y="265"/>
                </a:lnTo>
                <a:lnTo>
                  <a:pt x="173" y="265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113" name="Freeform 33"/>
          <p:cNvSpPr/>
          <p:nvPr/>
        </p:nvSpPr>
        <p:spPr>
          <a:xfrm>
            <a:off x="8883651" y="3367617"/>
            <a:ext cx="190500" cy="215900"/>
          </a:xfrm>
          <a:custGeom>
            <a:avLst/>
            <a:gdLst>
              <a:gd name="txL" fmla="*/ 0 w 224"/>
              <a:gd name="txT" fmla="*/ 0 h 255"/>
              <a:gd name="txR" fmla="*/ 224 w 224"/>
              <a:gd name="txB" fmla="*/ 255 h 25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24" h="255">
                <a:moveTo>
                  <a:pt x="0" y="20"/>
                </a:moveTo>
                <a:lnTo>
                  <a:pt x="10" y="20"/>
                </a:lnTo>
                <a:lnTo>
                  <a:pt x="20" y="10"/>
                </a:lnTo>
                <a:lnTo>
                  <a:pt x="31" y="0"/>
                </a:lnTo>
                <a:lnTo>
                  <a:pt x="51" y="0"/>
                </a:lnTo>
                <a:lnTo>
                  <a:pt x="82" y="0"/>
                </a:lnTo>
                <a:lnTo>
                  <a:pt x="102" y="10"/>
                </a:lnTo>
                <a:lnTo>
                  <a:pt x="133" y="30"/>
                </a:lnTo>
                <a:lnTo>
                  <a:pt x="153" y="40"/>
                </a:lnTo>
                <a:lnTo>
                  <a:pt x="163" y="51"/>
                </a:lnTo>
                <a:lnTo>
                  <a:pt x="184" y="61"/>
                </a:lnTo>
                <a:lnTo>
                  <a:pt x="194" y="81"/>
                </a:lnTo>
                <a:lnTo>
                  <a:pt x="204" y="91"/>
                </a:lnTo>
                <a:lnTo>
                  <a:pt x="214" y="112"/>
                </a:lnTo>
                <a:lnTo>
                  <a:pt x="224" y="132"/>
                </a:lnTo>
                <a:lnTo>
                  <a:pt x="224" y="142"/>
                </a:lnTo>
                <a:lnTo>
                  <a:pt x="224" y="163"/>
                </a:lnTo>
                <a:lnTo>
                  <a:pt x="224" y="183"/>
                </a:lnTo>
                <a:lnTo>
                  <a:pt x="214" y="193"/>
                </a:lnTo>
                <a:lnTo>
                  <a:pt x="214" y="214"/>
                </a:lnTo>
                <a:lnTo>
                  <a:pt x="214" y="224"/>
                </a:lnTo>
                <a:lnTo>
                  <a:pt x="204" y="234"/>
                </a:lnTo>
                <a:lnTo>
                  <a:pt x="204" y="244"/>
                </a:lnTo>
                <a:lnTo>
                  <a:pt x="194" y="244"/>
                </a:lnTo>
                <a:lnTo>
                  <a:pt x="194" y="255"/>
                </a:lnTo>
                <a:lnTo>
                  <a:pt x="184" y="255"/>
                </a:lnTo>
                <a:lnTo>
                  <a:pt x="173" y="255"/>
                </a:lnTo>
                <a:lnTo>
                  <a:pt x="153" y="234"/>
                </a:lnTo>
                <a:lnTo>
                  <a:pt x="133" y="214"/>
                </a:lnTo>
                <a:lnTo>
                  <a:pt x="112" y="193"/>
                </a:lnTo>
                <a:lnTo>
                  <a:pt x="82" y="163"/>
                </a:lnTo>
                <a:lnTo>
                  <a:pt x="61" y="142"/>
                </a:lnTo>
                <a:lnTo>
                  <a:pt x="41" y="112"/>
                </a:lnTo>
                <a:lnTo>
                  <a:pt x="31" y="81"/>
                </a:lnTo>
                <a:lnTo>
                  <a:pt x="20" y="71"/>
                </a:lnTo>
                <a:lnTo>
                  <a:pt x="20" y="61"/>
                </a:lnTo>
                <a:lnTo>
                  <a:pt x="10" y="40"/>
                </a:lnTo>
                <a:lnTo>
                  <a:pt x="0" y="30"/>
                </a:lnTo>
                <a:lnTo>
                  <a:pt x="0" y="2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115" name="Freeform 35"/>
          <p:cNvSpPr/>
          <p:nvPr/>
        </p:nvSpPr>
        <p:spPr>
          <a:xfrm>
            <a:off x="9393767" y="3886200"/>
            <a:ext cx="421217" cy="518584"/>
          </a:xfrm>
          <a:custGeom>
            <a:avLst/>
            <a:gdLst>
              <a:gd name="txL" fmla="*/ 0 w 499"/>
              <a:gd name="txT" fmla="*/ 0 h 612"/>
              <a:gd name="txR" fmla="*/ 499 w 499"/>
              <a:gd name="txB" fmla="*/ 612 h 6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99" h="612">
                <a:moveTo>
                  <a:pt x="285" y="122"/>
                </a:moveTo>
                <a:lnTo>
                  <a:pt x="336" y="173"/>
                </a:lnTo>
                <a:lnTo>
                  <a:pt x="387" y="224"/>
                </a:lnTo>
                <a:lnTo>
                  <a:pt x="407" y="245"/>
                </a:lnTo>
                <a:lnTo>
                  <a:pt x="428" y="275"/>
                </a:lnTo>
                <a:lnTo>
                  <a:pt x="438" y="296"/>
                </a:lnTo>
                <a:lnTo>
                  <a:pt x="448" y="316"/>
                </a:lnTo>
                <a:lnTo>
                  <a:pt x="479" y="367"/>
                </a:lnTo>
                <a:lnTo>
                  <a:pt x="489" y="408"/>
                </a:lnTo>
                <a:lnTo>
                  <a:pt x="499" y="459"/>
                </a:lnTo>
                <a:lnTo>
                  <a:pt x="499" y="500"/>
                </a:lnTo>
                <a:lnTo>
                  <a:pt x="499" y="530"/>
                </a:lnTo>
                <a:lnTo>
                  <a:pt x="499" y="561"/>
                </a:lnTo>
                <a:lnTo>
                  <a:pt x="489" y="581"/>
                </a:lnTo>
                <a:lnTo>
                  <a:pt x="489" y="591"/>
                </a:lnTo>
                <a:lnTo>
                  <a:pt x="489" y="602"/>
                </a:lnTo>
                <a:lnTo>
                  <a:pt x="479" y="602"/>
                </a:lnTo>
                <a:lnTo>
                  <a:pt x="479" y="612"/>
                </a:lnTo>
                <a:lnTo>
                  <a:pt x="469" y="612"/>
                </a:lnTo>
                <a:lnTo>
                  <a:pt x="458" y="612"/>
                </a:lnTo>
                <a:lnTo>
                  <a:pt x="448" y="602"/>
                </a:lnTo>
                <a:lnTo>
                  <a:pt x="438" y="591"/>
                </a:lnTo>
                <a:lnTo>
                  <a:pt x="428" y="581"/>
                </a:lnTo>
                <a:lnTo>
                  <a:pt x="418" y="571"/>
                </a:lnTo>
                <a:lnTo>
                  <a:pt x="407" y="551"/>
                </a:lnTo>
                <a:lnTo>
                  <a:pt x="387" y="530"/>
                </a:lnTo>
                <a:lnTo>
                  <a:pt x="377" y="510"/>
                </a:lnTo>
                <a:lnTo>
                  <a:pt x="356" y="489"/>
                </a:lnTo>
                <a:lnTo>
                  <a:pt x="336" y="459"/>
                </a:lnTo>
                <a:lnTo>
                  <a:pt x="305" y="428"/>
                </a:lnTo>
                <a:lnTo>
                  <a:pt x="285" y="398"/>
                </a:lnTo>
                <a:lnTo>
                  <a:pt x="255" y="357"/>
                </a:lnTo>
                <a:lnTo>
                  <a:pt x="224" y="316"/>
                </a:lnTo>
                <a:lnTo>
                  <a:pt x="193" y="275"/>
                </a:lnTo>
                <a:lnTo>
                  <a:pt x="153" y="224"/>
                </a:lnTo>
                <a:lnTo>
                  <a:pt x="122" y="183"/>
                </a:lnTo>
                <a:lnTo>
                  <a:pt x="91" y="142"/>
                </a:lnTo>
                <a:lnTo>
                  <a:pt x="61" y="102"/>
                </a:lnTo>
                <a:lnTo>
                  <a:pt x="40" y="81"/>
                </a:lnTo>
                <a:lnTo>
                  <a:pt x="20" y="51"/>
                </a:lnTo>
                <a:lnTo>
                  <a:pt x="10" y="40"/>
                </a:lnTo>
                <a:lnTo>
                  <a:pt x="0" y="20"/>
                </a:lnTo>
                <a:lnTo>
                  <a:pt x="0" y="10"/>
                </a:lnTo>
                <a:lnTo>
                  <a:pt x="10" y="0"/>
                </a:lnTo>
                <a:lnTo>
                  <a:pt x="20" y="0"/>
                </a:lnTo>
                <a:lnTo>
                  <a:pt x="30" y="0"/>
                </a:lnTo>
                <a:lnTo>
                  <a:pt x="51" y="0"/>
                </a:lnTo>
                <a:lnTo>
                  <a:pt x="71" y="0"/>
                </a:lnTo>
                <a:lnTo>
                  <a:pt x="91" y="0"/>
                </a:lnTo>
                <a:lnTo>
                  <a:pt x="112" y="10"/>
                </a:lnTo>
                <a:lnTo>
                  <a:pt x="132" y="20"/>
                </a:lnTo>
                <a:lnTo>
                  <a:pt x="153" y="30"/>
                </a:lnTo>
                <a:lnTo>
                  <a:pt x="183" y="40"/>
                </a:lnTo>
                <a:lnTo>
                  <a:pt x="204" y="61"/>
                </a:lnTo>
                <a:lnTo>
                  <a:pt x="234" y="81"/>
                </a:lnTo>
                <a:lnTo>
                  <a:pt x="255" y="102"/>
                </a:lnTo>
                <a:lnTo>
                  <a:pt x="285" y="12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116" name="Freeform 36"/>
          <p:cNvSpPr/>
          <p:nvPr/>
        </p:nvSpPr>
        <p:spPr>
          <a:xfrm>
            <a:off x="8763000" y="3532717"/>
            <a:ext cx="1200151" cy="275167"/>
          </a:xfrm>
          <a:custGeom>
            <a:avLst/>
            <a:gdLst>
              <a:gd name="txL" fmla="*/ 0 w 1418"/>
              <a:gd name="txT" fmla="*/ 0 h 327"/>
              <a:gd name="txR" fmla="*/ 1418 w 1418"/>
              <a:gd name="txB" fmla="*/ 327 h 32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18" h="327">
                <a:moveTo>
                  <a:pt x="1387" y="92"/>
                </a:moveTo>
                <a:lnTo>
                  <a:pt x="1397" y="113"/>
                </a:lnTo>
                <a:lnTo>
                  <a:pt x="1407" y="123"/>
                </a:lnTo>
                <a:lnTo>
                  <a:pt x="1418" y="133"/>
                </a:lnTo>
                <a:lnTo>
                  <a:pt x="1407" y="143"/>
                </a:lnTo>
                <a:lnTo>
                  <a:pt x="1397" y="153"/>
                </a:lnTo>
                <a:lnTo>
                  <a:pt x="1387" y="153"/>
                </a:lnTo>
                <a:lnTo>
                  <a:pt x="1367" y="153"/>
                </a:lnTo>
                <a:lnTo>
                  <a:pt x="1346" y="153"/>
                </a:lnTo>
                <a:lnTo>
                  <a:pt x="1316" y="153"/>
                </a:lnTo>
                <a:lnTo>
                  <a:pt x="1285" y="153"/>
                </a:lnTo>
                <a:lnTo>
                  <a:pt x="1244" y="153"/>
                </a:lnTo>
                <a:lnTo>
                  <a:pt x="1193" y="153"/>
                </a:lnTo>
                <a:lnTo>
                  <a:pt x="1152" y="164"/>
                </a:lnTo>
                <a:lnTo>
                  <a:pt x="1101" y="164"/>
                </a:lnTo>
                <a:lnTo>
                  <a:pt x="1040" y="164"/>
                </a:lnTo>
                <a:lnTo>
                  <a:pt x="979" y="174"/>
                </a:lnTo>
                <a:lnTo>
                  <a:pt x="918" y="184"/>
                </a:lnTo>
                <a:lnTo>
                  <a:pt x="857" y="194"/>
                </a:lnTo>
                <a:lnTo>
                  <a:pt x="785" y="204"/>
                </a:lnTo>
                <a:lnTo>
                  <a:pt x="714" y="215"/>
                </a:lnTo>
                <a:lnTo>
                  <a:pt x="632" y="235"/>
                </a:lnTo>
                <a:lnTo>
                  <a:pt x="561" y="245"/>
                </a:lnTo>
                <a:lnTo>
                  <a:pt x="500" y="255"/>
                </a:lnTo>
                <a:lnTo>
                  <a:pt x="439" y="266"/>
                </a:lnTo>
                <a:lnTo>
                  <a:pt x="388" y="276"/>
                </a:lnTo>
                <a:lnTo>
                  <a:pt x="347" y="286"/>
                </a:lnTo>
                <a:lnTo>
                  <a:pt x="306" y="296"/>
                </a:lnTo>
                <a:lnTo>
                  <a:pt x="276" y="306"/>
                </a:lnTo>
                <a:lnTo>
                  <a:pt x="225" y="317"/>
                </a:lnTo>
                <a:lnTo>
                  <a:pt x="174" y="317"/>
                </a:lnTo>
                <a:lnTo>
                  <a:pt x="143" y="327"/>
                </a:lnTo>
                <a:lnTo>
                  <a:pt x="112" y="327"/>
                </a:lnTo>
                <a:lnTo>
                  <a:pt x="92" y="327"/>
                </a:lnTo>
                <a:lnTo>
                  <a:pt x="82" y="317"/>
                </a:lnTo>
                <a:lnTo>
                  <a:pt x="72" y="317"/>
                </a:lnTo>
                <a:lnTo>
                  <a:pt x="61" y="296"/>
                </a:lnTo>
                <a:lnTo>
                  <a:pt x="41" y="286"/>
                </a:lnTo>
                <a:lnTo>
                  <a:pt x="31" y="266"/>
                </a:lnTo>
                <a:lnTo>
                  <a:pt x="10" y="245"/>
                </a:lnTo>
                <a:lnTo>
                  <a:pt x="0" y="215"/>
                </a:lnTo>
                <a:lnTo>
                  <a:pt x="41" y="215"/>
                </a:lnTo>
                <a:lnTo>
                  <a:pt x="92" y="204"/>
                </a:lnTo>
                <a:lnTo>
                  <a:pt x="143" y="204"/>
                </a:lnTo>
                <a:lnTo>
                  <a:pt x="194" y="194"/>
                </a:lnTo>
                <a:lnTo>
                  <a:pt x="255" y="184"/>
                </a:lnTo>
                <a:lnTo>
                  <a:pt x="327" y="174"/>
                </a:lnTo>
                <a:lnTo>
                  <a:pt x="388" y="164"/>
                </a:lnTo>
                <a:lnTo>
                  <a:pt x="469" y="143"/>
                </a:lnTo>
                <a:lnTo>
                  <a:pt x="530" y="133"/>
                </a:lnTo>
                <a:lnTo>
                  <a:pt x="602" y="123"/>
                </a:lnTo>
                <a:lnTo>
                  <a:pt x="663" y="102"/>
                </a:lnTo>
                <a:lnTo>
                  <a:pt x="724" y="92"/>
                </a:lnTo>
                <a:lnTo>
                  <a:pt x="775" y="82"/>
                </a:lnTo>
                <a:lnTo>
                  <a:pt x="826" y="62"/>
                </a:lnTo>
                <a:lnTo>
                  <a:pt x="877" y="51"/>
                </a:lnTo>
                <a:lnTo>
                  <a:pt x="918" y="41"/>
                </a:lnTo>
                <a:lnTo>
                  <a:pt x="959" y="31"/>
                </a:lnTo>
                <a:lnTo>
                  <a:pt x="1000" y="21"/>
                </a:lnTo>
                <a:lnTo>
                  <a:pt x="1030" y="11"/>
                </a:lnTo>
                <a:lnTo>
                  <a:pt x="1061" y="11"/>
                </a:lnTo>
                <a:lnTo>
                  <a:pt x="1091" y="11"/>
                </a:lnTo>
                <a:lnTo>
                  <a:pt x="1122" y="0"/>
                </a:lnTo>
                <a:lnTo>
                  <a:pt x="1142" y="0"/>
                </a:lnTo>
                <a:lnTo>
                  <a:pt x="1163" y="0"/>
                </a:lnTo>
                <a:lnTo>
                  <a:pt x="1193" y="0"/>
                </a:lnTo>
                <a:lnTo>
                  <a:pt x="1234" y="11"/>
                </a:lnTo>
                <a:lnTo>
                  <a:pt x="1265" y="11"/>
                </a:lnTo>
                <a:lnTo>
                  <a:pt x="1295" y="21"/>
                </a:lnTo>
                <a:lnTo>
                  <a:pt x="1326" y="41"/>
                </a:lnTo>
                <a:lnTo>
                  <a:pt x="1356" y="62"/>
                </a:lnTo>
                <a:lnTo>
                  <a:pt x="1377" y="82"/>
                </a:lnTo>
                <a:lnTo>
                  <a:pt x="1387" y="9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117" name="Freeform 37"/>
          <p:cNvSpPr/>
          <p:nvPr/>
        </p:nvSpPr>
        <p:spPr>
          <a:xfrm>
            <a:off x="8149167" y="2582333"/>
            <a:ext cx="639233" cy="941917"/>
          </a:xfrm>
          <a:custGeom>
            <a:avLst/>
            <a:gdLst>
              <a:gd name="txL" fmla="*/ 0 w 755"/>
              <a:gd name="txT" fmla="*/ 0 h 1112"/>
              <a:gd name="txR" fmla="*/ 755 w 755"/>
              <a:gd name="txB" fmla="*/ 1112 h 1112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55" h="1112">
                <a:moveTo>
                  <a:pt x="582" y="82"/>
                </a:moveTo>
                <a:lnTo>
                  <a:pt x="571" y="61"/>
                </a:lnTo>
                <a:lnTo>
                  <a:pt x="571" y="41"/>
                </a:lnTo>
                <a:lnTo>
                  <a:pt x="571" y="21"/>
                </a:lnTo>
                <a:lnTo>
                  <a:pt x="582" y="10"/>
                </a:lnTo>
                <a:lnTo>
                  <a:pt x="592" y="0"/>
                </a:lnTo>
                <a:lnTo>
                  <a:pt x="602" y="0"/>
                </a:lnTo>
                <a:lnTo>
                  <a:pt x="612" y="0"/>
                </a:lnTo>
                <a:lnTo>
                  <a:pt x="633" y="10"/>
                </a:lnTo>
                <a:lnTo>
                  <a:pt x="653" y="21"/>
                </a:lnTo>
                <a:lnTo>
                  <a:pt x="673" y="31"/>
                </a:lnTo>
                <a:lnTo>
                  <a:pt x="683" y="51"/>
                </a:lnTo>
                <a:lnTo>
                  <a:pt x="704" y="61"/>
                </a:lnTo>
                <a:lnTo>
                  <a:pt x="714" y="72"/>
                </a:lnTo>
                <a:lnTo>
                  <a:pt x="734" y="92"/>
                </a:lnTo>
                <a:lnTo>
                  <a:pt x="745" y="123"/>
                </a:lnTo>
                <a:lnTo>
                  <a:pt x="755" y="143"/>
                </a:lnTo>
                <a:lnTo>
                  <a:pt x="755" y="163"/>
                </a:lnTo>
                <a:lnTo>
                  <a:pt x="755" y="184"/>
                </a:lnTo>
                <a:lnTo>
                  <a:pt x="734" y="214"/>
                </a:lnTo>
                <a:lnTo>
                  <a:pt x="724" y="225"/>
                </a:lnTo>
                <a:lnTo>
                  <a:pt x="714" y="245"/>
                </a:lnTo>
                <a:lnTo>
                  <a:pt x="704" y="265"/>
                </a:lnTo>
                <a:lnTo>
                  <a:pt x="683" y="286"/>
                </a:lnTo>
                <a:lnTo>
                  <a:pt x="673" y="316"/>
                </a:lnTo>
                <a:lnTo>
                  <a:pt x="653" y="337"/>
                </a:lnTo>
                <a:lnTo>
                  <a:pt x="633" y="367"/>
                </a:lnTo>
                <a:lnTo>
                  <a:pt x="602" y="398"/>
                </a:lnTo>
                <a:lnTo>
                  <a:pt x="582" y="439"/>
                </a:lnTo>
                <a:lnTo>
                  <a:pt x="551" y="469"/>
                </a:lnTo>
                <a:lnTo>
                  <a:pt x="520" y="510"/>
                </a:lnTo>
                <a:lnTo>
                  <a:pt x="490" y="551"/>
                </a:lnTo>
                <a:lnTo>
                  <a:pt x="459" y="592"/>
                </a:lnTo>
                <a:lnTo>
                  <a:pt x="429" y="633"/>
                </a:lnTo>
                <a:lnTo>
                  <a:pt x="398" y="673"/>
                </a:lnTo>
                <a:lnTo>
                  <a:pt x="378" y="704"/>
                </a:lnTo>
                <a:lnTo>
                  <a:pt x="357" y="735"/>
                </a:lnTo>
                <a:lnTo>
                  <a:pt x="337" y="765"/>
                </a:lnTo>
                <a:lnTo>
                  <a:pt x="316" y="786"/>
                </a:lnTo>
                <a:lnTo>
                  <a:pt x="296" y="816"/>
                </a:lnTo>
                <a:lnTo>
                  <a:pt x="286" y="837"/>
                </a:lnTo>
                <a:lnTo>
                  <a:pt x="276" y="847"/>
                </a:lnTo>
                <a:lnTo>
                  <a:pt x="265" y="867"/>
                </a:lnTo>
                <a:lnTo>
                  <a:pt x="255" y="878"/>
                </a:lnTo>
                <a:lnTo>
                  <a:pt x="245" y="888"/>
                </a:lnTo>
                <a:lnTo>
                  <a:pt x="245" y="898"/>
                </a:lnTo>
                <a:lnTo>
                  <a:pt x="245" y="908"/>
                </a:lnTo>
                <a:lnTo>
                  <a:pt x="255" y="908"/>
                </a:lnTo>
                <a:lnTo>
                  <a:pt x="265" y="908"/>
                </a:lnTo>
                <a:lnTo>
                  <a:pt x="276" y="908"/>
                </a:lnTo>
                <a:lnTo>
                  <a:pt x="296" y="908"/>
                </a:lnTo>
                <a:lnTo>
                  <a:pt x="327" y="898"/>
                </a:lnTo>
                <a:lnTo>
                  <a:pt x="357" y="898"/>
                </a:lnTo>
                <a:lnTo>
                  <a:pt x="388" y="888"/>
                </a:lnTo>
                <a:lnTo>
                  <a:pt x="439" y="878"/>
                </a:lnTo>
                <a:lnTo>
                  <a:pt x="480" y="878"/>
                </a:lnTo>
                <a:lnTo>
                  <a:pt x="520" y="867"/>
                </a:lnTo>
                <a:lnTo>
                  <a:pt x="551" y="867"/>
                </a:lnTo>
                <a:lnTo>
                  <a:pt x="582" y="867"/>
                </a:lnTo>
                <a:lnTo>
                  <a:pt x="602" y="857"/>
                </a:lnTo>
                <a:lnTo>
                  <a:pt x="622" y="857"/>
                </a:lnTo>
                <a:lnTo>
                  <a:pt x="643" y="857"/>
                </a:lnTo>
                <a:lnTo>
                  <a:pt x="653" y="857"/>
                </a:lnTo>
                <a:lnTo>
                  <a:pt x="673" y="857"/>
                </a:lnTo>
                <a:lnTo>
                  <a:pt x="694" y="867"/>
                </a:lnTo>
                <a:lnTo>
                  <a:pt x="704" y="878"/>
                </a:lnTo>
                <a:lnTo>
                  <a:pt x="694" y="888"/>
                </a:lnTo>
                <a:lnTo>
                  <a:pt x="683" y="898"/>
                </a:lnTo>
                <a:lnTo>
                  <a:pt x="663" y="908"/>
                </a:lnTo>
                <a:lnTo>
                  <a:pt x="643" y="918"/>
                </a:lnTo>
                <a:lnTo>
                  <a:pt x="602" y="929"/>
                </a:lnTo>
                <a:lnTo>
                  <a:pt x="561" y="939"/>
                </a:lnTo>
                <a:lnTo>
                  <a:pt x="510" y="959"/>
                </a:lnTo>
                <a:lnTo>
                  <a:pt x="459" y="980"/>
                </a:lnTo>
                <a:lnTo>
                  <a:pt x="398" y="1000"/>
                </a:lnTo>
                <a:lnTo>
                  <a:pt x="347" y="1010"/>
                </a:lnTo>
                <a:lnTo>
                  <a:pt x="296" y="1031"/>
                </a:lnTo>
                <a:lnTo>
                  <a:pt x="265" y="1041"/>
                </a:lnTo>
                <a:lnTo>
                  <a:pt x="235" y="1051"/>
                </a:lnTo>
                <a:lnTo>
                  <a:pt x="204" y="1061"/>
                </a:lnTo>
                <a:lnTo>
                  <a:pt x="194" y="1071"/>
                </a:lnTo>
                <a:lnTo>
                  <a:pt x="174" y="1071"/>
                </a:lnTo>
                <a:lnTo>
                  <a:pt x="153" y="1092"/>
                </a:lnTo>
                <a:lnTo>
                  <a:pt x="133" y="1102"/>
                </a:lnTo>
                <a:lnTo>
                  <a:pt x="123" y="1112"/>
                </a:lnTo>
                <a:lnTo>
                  <a:pt x="112" y="1112"/>
                </a:lnTo>
                <a:lnTo>
                  <a:pt x="102" y="1112"/>
                </a:lnTo>
                <a:lnTo>
                  <a:pt x="92" y="1112"/>
                </a:lnTo>
                <a:lnTo>
                  <a:pt x="82" y="1112"/>
                </a:lnTo>
                <a:lnTo>
                  <a:pt x="82" y="1102"/>
                </a:lnTo>
                <a:lnTo>
                  <a:pt x="72" y="1092"/>
                </a:lnTo>
                <a:lnTo>
                  <a:pt x="62" y="1092"/>
                </a:lnTo>
                <a:lnTo>
                  <a:pt x="41" y="1061"/>
                </a:lnTo>
                <a:lnTo>
                  <a:pt x="21" y="1031"/>
                </a:lnTo>
                <a:lnTo>
                  <a:pt x="11" y="1010"/>
                </a:lnTo>
                <a:lnTo>
                  <a:pt x="0" y="990"/>
                </a:lnTo>
                <a:lnTo>
                  <a:pt x="0" y="969"/>
                </a:lnTo>
                <a:lnTo>
                  <a:pt x="0" y="949"/>
                </a:lnTo>
                <a:lnTo>
                  <a:pt x="21" y="929"/>
                </a:lnTo>
                <a:lnTo>
                  <a:pt x="31" y="918"/>
                </a:lnTo>
                <a:lnTo>
                  <a:pt x="51" y="908"/>
                </a:lnTo>
                <a:lnTo>
                  <a:pt x="72" y="898"/>
                </a:lnTo>
                <a:lnTo>
                  <a:pt x="82" y="888"/>
                </a:lnTo>
                <a:lnTo>
                  <a:pt x="92" y="878"/>
                </a:lnTo>
                <a:lnTo>
                  <a:pt x="112" y="867"/>
                </a:lnTo>
                <a:lnTo>
                  <a:pt x="123" y="857"/>
                </a:lnTo>
                <a:lnTo>
                  <a:pt x="143" y="837"/>
                </a:lnTo>
                <a:lnTo>
                  <a:pt x="163" y="816"/>
                </a:lnTo>
                <a:lnTo>
                  <a:pt x="174" y="796"/>
                </a:lnTo>
                <a:lnTo>
                  <a:pt x="225" y="745"/>
                </a:lnTo>
                <a:lnTo>
                  <a:pt x="265" y="694"/>
                </a:lnTo>
                <a:lnTo>
                  <a:pt x="306" y="622"/>
                </a:lnTo>
                <a:lnTo>
                  <a:pt x="357" y="551"/>
                </a:lnTo>
                <a:lnTo>
                  <a:pt x="398" y="490"/>
                </a:lnTo>
                <a:lnTo>
                  <a:pt x="439" y="418"/>
                </a:lnTo>
                <a:lnTo>
                  <a:pt x="480" y="347"/>
                </a:lnTo>
                <a:lnTo>
                  <a:pt x="520" y="265"/>
                </a:lnTo>
                <a:lnTo>
                  <a:pt x="541" y="225"/>
                </a:lnTo>
                <a:lnTo>
                  <a:pt x="551" y="194"/>
                </a:lnTo>
                <a:lnTo>
                  <a:pt x="571" y="174"/>
                </a:lnTo>
                <a:lnTo>
                  <a:pt x="571" y="143"/>
                </a:lnTo>
                <a:lnTo>
                  <a:pt x="582" y="123"/>
                </a:lnTo>
                <a:lnTo>
                  <a:pt x="582" y="112"/>
                </a:lnTo>
                <a:lnTo>
                  <a:pt x="582" y="92"/>
                </a:lnTo>
                <a:lnTo>
                  <a:pt x="582" y="8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118" name="Freeform 38"/>
          <p:cNvSpPr/>
          <p:nvPr/>
        </p:nvSpPr>
        <p:spPr>
          <a:xfrm>
            <a:off x="8011584" y="3617384"/>
            <a:ext cx="751416" cy="423333"/>
          </a:xfrm>
          <a:custGeom>
            <a:avLst/>
            <a:gdLst>
              <a:gd name="txL" fmla="*/ 0 w 887"/>
              <a:gd name="txT" fmla="*/ 0 h 500"/>
              <a:gd name="txR" fmla="*/ 887 w 887"/>
              <a:gd name="txB" fmla="*/ 500 h 5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87" h="500">
                <a:moveTo>
                  <a:pt x="530" y="276"/>
                </a:moveTo>
                <a:lnTo>
                  <a:pt x="490" y="306"/>
                </a:lnTo>
                <a:lnTo>
                  <a:pt x="449" y="327"/>
                </a:lnTo>
                <a:lnTo>
                  <a:pt x="408" y="357"/>
                </a:lnTo>
                <a:lnTo>
                  <a:pt x="377" y="378"/>
                </a:lnTo>
                <a:lnTo>
                  <a:pt x="347" y="398"/>
                </a:lnTo>
                <a:lnTo>
                  <a:pt x="316" y="419"/>
                </a:lnTo>
                <a:lnTo>
                  <a:pt x="286" y="429"/>
                </a:lnTo>
                <a:lnTo>
                  <a:pt x="255" y="449"/>
                </a:lnTo>
                <a:lnTo>
                  <a:pt x="235" y="459"/>
                </a:lnTo>
                <a:lnTo>
                  <a:pt x="214" y="470"/>
                </a:lnTo>
                <a:lnTo>
                  <a:pt x="194" y="480"/>
                </a:lnTo>
                <a:lnTo>
                  <a:pt x="184" y="490"/>
                </a:lnTo>
                <a:lnTo>
                  <a:pt x="174" y="500"/>
                </a:lnTo>
                <a:lnTo>
                  <a:pt x="163" y="500"/>
                </a:lnTo>
                <a:lnTo>
                  <a:pt x="153" y="500"/>
                </a:lnTo>
                <a:lnTo>
                  <a:pt x="143" y="500"/>
                </a:lnTo>
                <a:lnTo>
                  <a:pt x="133" y="500"/>
                </a:lnTo>
                <a:lnTo>
                  <a:pt x="123" y="490"/>
                </a:lnTo>
                <a:lnTo>
                  <a:pt x="112" y="480"/>
                </a:lnTo>
                <a:lnTo>
                  <a:pt x="102" y="470"/>
                </a:lnTo>
                <a:lnTo>
                  <a:pt x="92" y="459"/>
                </a:lnTo>
                <a:lnTo>
                  <a:pt x="72" y="449"/>
                </a:lnTo>
                <a:lnTo>
                  <a:pt x="61" y="429"/>
                </a:lnTo>
                <a:lnTo>
                  <a:pt x="31" y="398"/>
                </a:lnTo>
                <a:lnTo>
                  <a:pt x="10" y="378"/>
                </a:lnTo>
                <a:lnTo>
                  <a:pt x="0" y="347"/>
                </a:lnTo>
                <a:lnTo>
                  <a:pt x="0" y="317"/>
                </a:lnTo>
                <a:lnTo>
                  <a:pt x="0" y="306"/>
                </a:lnTo>
                <a:lnTo>
                  <a:pt x="10" y="296"/>
                </a:lnTo>
                <a:lnTo>
                  <a:pt x="21" y="296"/>
                </a:lnTo>
                <a:lnTo>
                  <a:pt x="31" y="296"/>
                </a:lnTo>
                <a:lnTo>
                  <a:pt x="41" y="296"/>
                </a:lnTo>
                <a:lnTo>
                  <a:pt x="61" y="306"/>
                </a:lnTo>
                <a:lnTo>
                  <a:pt x="82" y="317"/>
                </a:lnTo>
                <a:lnTo>
                  <a:pt x="102" y="317"/>
                </a:lnTo>
                <a:lnTo>
                  <a:pt x="112" y="317"/>
                </a:lnTo>
                <a:lnTo>
                  <a:pt x="123" y="306"/>
                </a:lnTo>
                <a:lnTo>
                  <a:pt x="133" y="306"/>
                </a:lnTo>
                <a:lnTo>
                  <a:pt x="143" y="306"/>
                </a:lnTo>
                <a:lnTo>
                  <a:pt x="153" y="296"/>
                </a:lnTo>
                <a:lnTo>
                  <a:pt x="163" y="296"/>
                </a:lnTo>
                <a:lnTo>
                  <a:pt x="184" y="286"/>
                </a:lnTo>
                <a:lnTo>
                  <a:pt x="204" y="276"/>
                </a:lnTo>
                <a:lnTo>
                  <a:pt x="225" y="266"/>
                </a:lnTo>
                <a:lnTo>
                  <a:pt x="255" y="255"/>
                </a:lnTo>
                <a:lnTo>
                  <a:pt x="286" y="245"/>
                </a:lnTo>
                <a:lnTo>
                  <a:pt x="316" y="225"/>
                </a:lnTo>
                <a:lnTo>
                  <a:pt x="347" y="215"/>
                </a:lnTo>
                <a:lnTo>
                  <a:pt x="377" y="194"/>
                </a:lnTo>
                <a:lnTo>
                  <a:pt x="418" y="184"/>
                </a:lnTo>
                <a:lnTo>
                  <a:pt x="459" y="164"/>
                </a:lnTo>
                <a:lnTo>
                  <a:pt x="510" y="143"/>
                </a:lnTo>
                <a:lnTo>
                  <a:pt x="551" y="123"/>
                </a:lnTo>
                <a:lnTo>
                  <a:pt x="592" y="102"/>
                </a:lnTo>
                <a:lnTo>
                  <a:pt x="632" y="82"/>
                </a:lnTo>
                <a:lnTo>
                  <a:pt x="663" y="72"/>
                </a:lnTo>
                <a:lnTo>
                  <a:pt x="704" y="62"/>
                </a:lnTo>
                <a:lnTo>
                  <a:pt x="734" y="51"/>
                </a:lnTo>
                <a:lnTo>
                  <a:pt x="755" y="41"/>
                </a:lnTo>
                <a:lnTo>
                  <a:pt x="785" y="31"/>
                </a:lnTo>
                <a:lnTo>
                  <a:pt x="806" y="21"/>
                </a:lnTo>
                <a:lnTo>
                  <a:pt x="826" y="11"/>
                </a:lnTo>
                <a:lnTo>
                  <a:pt x="846" y="11"/>
                </a:lnTo>
                <a:lnTo>
                  <a:pt x="857" y="11"/>
                </a:lnTo>
                <a:lnTo>
                  <a:pt x="867" y="0"/>
                </a:lnTo>
                <a:lnTo>
                  <a:pt x="877" y="0"/>
                </a:lnTo>
                <a:lnTo>
                  <a:pt x="887" y="11"/>
                </a:lnTo>
                <a:lnTo>
                  <a:pt x="877" y="21"/>
                </a:lnTo>
                <a:lnTo>
                  <a:pt x="877" y="31"/>
                </a:lnTo>
                <a:lnTo>
                  <a:pt x="867" y="41"/>
                </a:lnTo>
                <a:lnTo>
                  <a:pt x="846" y="51"/>
                </a:lnTo>
                <a:lnTo>
                  <a:pt x="836" y="62"/>
                </a:lnTo>
                <a:lnTo>
                  <a:pt x="816" y="72"/>
                </a:lnTo>
                <a:lnTo>
                  <a:pt x="796" y="92"/>
                </a:lnTo>
                <a:lnTo>
                  <a:pt x="775" y="102"/>
                </a:lnTo>
                <a:lnTo>
                  <a:pt x="745" y="123"/>
                </a:lnTo>
                <a:lnTo>
                  <a:pt x="714" y="143"/>
                </a:lnTo>
                <a:lnTo>
                  <a:pt x="683" y="164"/>
                </a:lnTo>
                <a:lnTo>
                  <a:pt x="653" y="194"/>
                </a:lnTo>
                <a:lnTo>
                  <a:pt x="612" y="215"/>
                </a:lnTo>
                <a:lnTo>
                  <a:pt x="571" y="245"/>
                </a:lnTo>
                <a:lnTo>
                  <a:pt x="530" y="276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109" name="Freeform 29"/>
          <p:cNvSpPr/>
          <p:nvPr/>
        </p:nvSpPr>
        <p:spPr>
          <a:xfrm>
            <a:off x="9194800" y="2072217"/>
            <a:ext cx="198967" cy="795867"/>
          </a:xfrm>
          <a:custGeom>
            <a:avLst/>
            <a:gdLst>
              <a:gd name="txL" fmla="*/ 0 w 235"/>
              <a:gd name="txT" fmla="*/ 0 h 939"/>
              <a:gd name="txR" fmla="*/ 235 w 235"/>
              <a:gd name="txB" fmla="*/ 939 h 93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5" h="939">
                <a:moveTo>
                  <a:pt x="184" y="939"/>
                </a:moveTo>
                <a:lnTo>
                  <a:pt x="82" y="939"/>
                </a:lnTo>
                <a:lnTo>
                  <a:pt x="71" y="837"/>
                </a:lnTo>
                <a:lnTo>
                  <a:pt x="71" y="745"/>
                </a:lnTo>
                <a:lnTo>
                  <a:pt x="71" y="653"/>
                </a:lnTo>
                <a:lnTo>
                  <a:pt x="71" y="572"/>
                </a:lnTo>
                <a:lnTo>
                  <a:pt x="61" y="500"/>
                </a:lnTo>
                <a:lnTo>
                  <a:pt x="61" y="429"/>
                </a:lnTo>
                <a:lnTo>
                  <a:pt x="61" y="367"/>
                </a:lnTo>
                <a:lnTo>
                  <a:pt x="51" y="306"/>
                </a:lnTo>
                <a:lnTo>
                  <a:pt x="51" y="255"/>
                </a:lnTo>
                <a:lnTo>
                  <a:pt x="41" y="214"/>
                </a:lnTo>
                <a:lnTo>
                  <a:pt x="41" y="174"/>
                </a:lnTo>
                <a:lnTo>
                  <a:pt x="41" y="143"/>
                </a:lnTo>
                <a:lnTo>
                  <a:pt x="31" y="112"/>
                </a:lnTo>
                <a:lnTo>
                  <a:pt x="31" y="102"/>
                </a:lnTo>
                <a:lnTo>
                  <a:pt x="31" y="82"/>
                </a:lnTo>
                <a:lnTo>
                  <a:pt x="20" y="82"/>
                </a:lnTo>
                <a:lnTo>
                  <a:pt x="10" y="72"/>
                </a:lnTo>
                <a:lnTo>
                  <a:pt x="0" y="51"/>
                </a:lnTo>
                <a:lnTo>
                  <a:pt x="0" y="41"/>
                </a:lnTo>
                <a:lnTo>
                  <a:pt x="0" y="21"/>
                </a:ln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20" y="0"/>
                </a:lnTo>
                <a:lnTo>
                  <a:pt x="41" y="0"/>
                </a:lnTo>
                <a:lnTo>
                  <a:pt x="51" y="0"/>
                </a:lnTo>
                <a:lnTo>
                  <a:pt x="71" y="0"/>
                </a:lnTo>
                <a:lnTo>
                  <a:pt x="102" y="10"/>
                </a:lnTo>
                <a:lnTo>
                  <a:pt x="122" y="21"/>
                </a:lnTo>
                <a:lnTo>
                  <a:pt x="143" y="31"/>
                </a:lnTo>
                <a:lnTo>
                  <a:pt x="163" y="31"/>
                </a:lnTo>
                <a:lnTo>
                  <a:pt x="184" y="41"/>
                </a:lnTo>
                <a:lnTo>
                  <a:pt x="194" y="51"/>
                </a:lnTo>
                <a:lnTo>
                  <a:pt x="204" y="61"/>
                </a:lnTo>
                <a:lnTo>
                  <a:pt x="214" y="61"/>
                </a:lnTo>
                <a:lnTo>
                  <a:pt x="224" y="72"/>
                </a:lnTo>
                <a:lnTo>
                  <a:pt x="224" y="82"/>
                </a:lnTo>
                <a:lnTo>
                  <a:pt x="235" y="102"/>
                </a:lnTo>
                <a:lnTo>
                  <a:pt x="224" y="123"/>
                </a:lnTo>
                <a:lnTo>
                  <a:pt x="224" y="143"/>
                </a:lnTo>
                <a:lnTo>
                  <a:pt x="224" y="153"/>
                </a:lnTo>
                <a:lnTo>
                  <a:pt x="214" y="163"/>
                </a:lnTo>
                <a:lnTo>
                  <a:pt x="214" y="184"/>
                </a:lnTo>
                <a:lnTo>
                  <a:pt x="214" y="214"/>
                </a:lnTo>
                <a:lnTo>
                  <a:pt x="214" y="245"/>
                </a:lnTo>
                <a:lnTo>
                  <a:pt x="204" y="276"/>
                </a:lnTo>
                <a:lnTo>
                  <a:pt x="204" y="316"/>
                </a:lnTo>
                <a:lnTo>
                  <a:pt x="204" y="367"/>
                </a:lnTo>
                <a:lnTo>
                  <a:pt x="204" y="418"/>
                </a:lnTo>
                <a:lnTo>
                  <a:pt x="204" y="480"/>
                </a:lnTo>
                <a:lnTo>
                  <a:pt x="194" y="541"/>
                </a:lnTo>
                <a:lnTo>
                  <a:pt x="194" y="612"/>
                </a:lnTo>
                <a:lnTo>
                  <a:pt x="194" y="684"/>
                </a:lnTo>
                <a:lnTo>
                  <a:pt x="194" y="765"/>
                </a:lnTo>
                <a:lnTo>
                  <a:pt x="194" y="847"/>
                </a:lnTo>
                <a:lnTo>
                  <a:pt x="184" y="939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111" name="Freeform 31"/>
          <p:cNvSpPr/>
          <p:nvPr/>
        </p:nvSpPr>
        <p:spPr>
          <a:xfrm>
            <a:off x="8763000" y="2736851"/>
            <a:ext cx="1200151" cy="406400"/>
          </a:xfrm>
          <a:custGeom>
            <a:avLst/>
            <a:gdLst>
              <a:gd name="txL" fmla="*/ 0 w 1418"/>
              <a:gd name="txT" fmla="*/ 0 h 479"/>
              <a:gd name="txR" fmla="*/ 1418 w 1418"/>
              <a:gd name="txB" fmla="*/ 479 h 47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18" h="479">
                <a:moveTo>
                  <a:pt x="1163" y="367"/>
                </a:moveTo>
                <a:lnTo>
                  <a:pt x="1142" y="398"/>
                </a:lnTo>
                <a:lnTo>
                  <a:pt x="1122" y="428"/>
                </a:lnTo>
                <a:lnTo>
                  <a:pt x="1112" y="449"/>
                </a:lnTo>
                <a:lnTo>
                  <a:pt x="1091" y="459"/>
                </a:lnTo>
                <a:lnTo>
                  <a:pt x="1081" y="469"/>
                </a:lnTo>
                <a:lnTo>
                  <a:pt x="1071" y="479"/>
                </a:lnTo>
                <a:lnTo>
                  <a:pt x="1061" y="479"/>
                </a:lnTo>
                <a:lnTo>
                  <a:pt x="1050" y="479"/>
                </a:lnTo>
                <a:lnTo>
                  <a:pt x="1040" y="469"/>
                </a:lnTo>
                <a:lnTo>
                  <a:pt x="1040" y="459"/>
                </a:lnTo>
                <a:lnTo>
                  <a:pt x="1040" y="449"/>
                </a:lnTo>
                <a:lnTo>
                  <a:pt x="1050" y="428"/>
                </a:lnTo>
                <a:lnTo>
                  <a:pt x="1050" y="398"/>
                </a:lnTo>
                <a:lnTo>
                  <a:pt x="1061" y="377"/>
                </a:lnTo>
                <a:lnTo>
                  <a:pt x="1071" y="347"/>
                </a:lnTo>
                <a:lnTo>
                  <a:pt x="1091" y="316"/>
                </a:lnTo>
                <a:lnTo>
                  <a:pt x="1101" y="285"/>
                </a:lnTo>
                <a:lnTo>
                  <a:pt x="1101" y="265"/>
                </a:lnTo>
                <a:lnTo>
                  <a:pt x="1112" y="234"/>
                </a:lnTo>
                <a:lnTo>
                  <a:pt x="1112" y="214"/>
                </a:lnTo>
                <a:lnTo>
                  <a:pt x="1112" y="204"/>
                </a:lnTo>
                <a:lnTo>
                  <a:pt x="1112" y="183"/>
                </a:lnTo>
                <a:lnTo>
                  <a:pt x="1112" y="173"/>
                </a:lnTo>
                <a:lnTo>
                  <a:pt x="1101" y="163"/>
                </a:lnTo>
                <a:lnTo>
                  <a:pt x="1081" y="163"/>
                </a:lnTo>
                <a:lnTo>
                  <a:pt x="1061" y="153"/>
                </a:lnTo>
                <a:lnTo>
                  <a:pt x="1030" y="153"/>
                </a:lnTo>
                <a:lnTo>
                  <a:pt x="1000" y="153"/>
                </a:lnTo>
                <a:lnTo>
                  <a:pt x="969" y="153"/>
                </a:lnTo>
                <a:lnTo>
                  <a:pt x="918" y="153"/>
                </a:lnTo>
                <a:lnTo>
                  <a:pt x="867" y="163"/>
                </a:lnTo>
                <a:lnTo>
                  <a:pt x="836" y="173"/>
                </a:lnTo>
                <a:lnTo>
                  <a:pt x="796" y="173"/>
                </a:lnTo>
                <a:lnTo>
                  <a:pt x="755" y="183"/>
                </a:lnTo>
                <a:lnTo>
                  <a:pt x="704" y="204"/>
                </a:lnTo>
                <a:lnTo>
                  <a:pt x="643" y="214"/>
                </a:lnTo>
                <a:lnTo>
                  <a:pt x="581" y="224"/>
                </a:lnTo>
                <a:lnTo>
                  <a:pt x="510" y="245"/>
                </a:lnTo>
                <a:lnTo>
                  <a:pt x="439" y="265"/>
                </a:lnTo>
                <a:lnTo>
                  <a:pt x="367" y="275"/>
                </a:lnTo>
                <a:lnTo>
                  <a:pt x="306" y="296"/>
                </a:lnTo>
                <a:lnTo>
                  <a:pt x="255" y="306"/>
                </a:lnTo>
                <a:lnTo>
                  <a:pt x="214" y="316"/>
                </a:lnTo>
                <a:lnTo>
                  <a:pt x="174" y="326"/>
                </a:lnTo>
                <a:lnTo>
                  <a:pt x="143" y="326"/>
                </a:lnTo>
                <a:lnTo>
                  <a:pt x="123" y="326"/>
                </a:lnTo>
                <a:lnTo>
                  <a:pt x="112" y="326"/>
                </a:lnTo>
                <a:lnTo>
                  <a:pt x="102" y="316"/>
                </a:lnTo>
                <a:lnTo>
                  <a:pt x="92" y="316"/>
                </a:lnTo>
                <a:lnTo>
                  <a:pt x="82" y="306"/>
                </a:lnTo>
                <a:lnTo>
                  <a:pt x="61" y="296"/>
                </a:lnTo>
                <a:lnTo>
                  <a:pt x="51" y="275"/>
                </a:lnTo>
                <a:lnTo>
                  <a:pt x="31" y="265"/>
                </a:lnTo>
                <a:lnTo>
                  <a:pt x="21" y="234"/>
                </a:lnTo>
                <a:lnTo>
                  <a:pt x="0" y="214"/>
                </a:lnTo>
                <a:lnTo>
                  <a:pt x="41" y="214"/>
                </a:lnTo>
                <a:lnTo>
                  <a:pt x="92" y="204"/>
                </a:lnTo>
                <a:lnTo>
                  <a:pt x="143" y="194"/>
                </a:lnTo>
                <a:lnTo>
                  <a:pt x="194" y="194"/>
                </a:lnTo>
                <a:lnTo>
                  <a:pt x="225" y="183"/>
                </a:lnTo>
                <a:lnTo>
                  <a:pt x="255" y="183"/>
                </a:lnTo>
                <a:lnTo>
                  <a:pt x="296" y="173"/>
                </a:lnTo>
                <a:lnTo>
                  <a:pt x="327" y="163"/>
                </a:lnTo>
                <a:lnTo>
                  <a:pt x="378" y="163"/>
                </a:lnTo>
                <a:lnTo>
                  <a:pt x="418" y="153"/>
                </a:lnTo>
                <a:lnTo>
                  <a:pt x="469" y="143"/>
                </a:lnTo>
                <a:lnTo>
                  <a:pt x="520" y="132"/>
                </a:lnTo>
                <a:lnTo>
                  <a:pt x="622" y="112"/>
                </a:lnTo>
                <a:lnTo>
                  <a:pt x="724" y="92"/>
                </a:lnTo>
                <a:lnTo>
                  <a:pt x="826" y="81"/>
                </a:lnTo>
                <a:lnTo>
                  <a:pt x="908" y="71"/>
                </a:lnTo>
                <a:lnTo>
                  <a:pt x="949" y="61"/>
                </a:lnTo>
                <a:lnTo>
                  <a:pt x="979" y="61"/>
                </a:lnTo>
                <a:lnTo>
                  <a:pt x="1020" y="51"/>
                </a:lnTo>
                <a:lnTo>
                  <a:pt x="1040" y="41"/>
                </a:lnTo>
                <a:lnTo>
                  <a:pt x="1061" y="41"/>
                </a:lnTo>
                <a:lnTo>
                  <a:pt x="1081" y="30"/>
                </a:lnTo>
                <a:lnTo>
                  <a:pt x="1091" y="20"/>
                </a:lnTo>
                <a:lnTo>
                  <a:pt x="1101" y="20"/>
                </a:lnTo>
                <a:lnTo>
                  <a:pt x="1112" y="10"/>
                </a:lnTo>
                <a:lnTo>
                  <a:pt x="1122" y="0"/>
                </a:lnTo>
                <a:lnTo>
                  <a:pt x="1142" y="0"/>
                </a:lnTo>
                <a:lnTo>
                  <a:pt x="1163" y="0"/>
                </a:lnTo>
                <a:lnTo>
                  <a:pt x="1173" y="0"/>
                </a:lnTo>
                <a:lnTo>
                  <a:pt x="1193" y="0"/>
                </a:lnTo>
                <a:lnTo>
                  <a:pt x="1203" y="10"/>
                </a:lnTo>
                <a:lnTo>
                  <a:pt x="1224" y="10"/>
                </a:lnTo>
                <a:lnTo>
                  <a:pt x="1244" y="30"/>
                </a:lnTo>
                <a:lnTo>
                  <a:pt x="1265" y="41"/>
                </a:lnTo>
                <a:lnTo>
                  <a:pt x="1295" y="61"/>
                </a:lnTo>
                <a:lnTo>
                  <a:pt x="1316" y="81"/>
                </a:lnTo>
                <a:lnTo>
                  <a:pt x="1346" y="102"/>
                </a:lnTo>
                <a:lnTo>
                  <a:pt x="1367" y="122"/>
                </a:lnTo>
                <a:lnTo>
                  <a:pt x="1377" y="143"/>
                </a:lnTo>
                <a:lnTo>
                  <a:pt x="1397" y="153"/>
                </a:lnTo>
                <a:lnTo>
                  <a:pt x="1407" y="163"/>
                </a:lnTo>
                <a:lnTo>
                  <a:pt x="1418" y="173"/>
                </a:lnTo>
                <a:lnTo>
                  <a:pt x="1418" y="183"/>
                </a:lnTo>
                <a:lnTo>
                  <a:pt x="1418" y="194"/>
                </a:lnTo>
                <a:lnTo>
                  <a:pt x="1418" y="204"/>
                </a:lnTo>
                <a:lnTo>
                  <a:pt x="1407" y="214"/>
                </a:lnTo>
                <a:lnTo>
                  <a:pt x="1397" y="214"/>
                </a:lnTo>
                <a:lnTo>
                  <a:pt x="1387" y="224"/>
                </a:lnTo>
                <a:lnTo>
                  <a:pt x="1377" y="224"/>
                </a:lnTo>
                <a:lnTo>
                  <a:pt x="1367" y="234"/>
                </a:lnTo>
                <a:lnTo>
                  <a:pt x="1346" y="234"/>
                </a:lnTo>
                <a:lnTo>
                  <a:pt x="1326" y="245"/>
                </a:lnTo>
                <a:lnTo>
                  <a:pt x="1305" y="255"/>
                </a:lnTo>
                <a:lnTo>
                  <a:pt x="1275" y="265"/>
                </a:lnTo>
                <a:lnTo>
                  <a:pt x="1254" y="275"/>
                </a:lnTo>
                <a:lnTo>
                  <a:pt x="1234" y="296"/>
                </a:lnTo>
                <a:lnTo>
                  <a:pt x="1214" y="316"/>
                </a:lnTo>
                <a:lnTo>
                  <a:pt x="1193" y="336"/>
                </a:lnTo>
                <a:lnTo>
                  <a:pt x="1163" y="367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114" name="Freeform 34"/>
          <p:cNvSpPr/>
          <p:nvPr/>
        </p:nvSpPr>
        <p:spPr>
          <a:xfrm>
            <a:off x="8727017" y="3014133"/>
            <a:ext cx="726016" cy="1373717"/>
          </a:xfrm>
          <a:custGeom>
            <a:avLst/>
            <a:gdLst>
              <a:gd name="txL" fmla="*/ 0 w 857"/>
              <a:gd name="txT" fmla="*/ 0 h 1622"/>
              <a:gd name="txR" fmla="*/ 857 w 857"/>
              <a:gd name="txB" fmla="*/ 1622 h 16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57" h="1622">
                <a:moveTo>
                  <a:pt x="826" y="357"/>
                </a:moveTo>
                <a:lnTo>
                  <a:pt x="806" y="490"/>
                </a:lnTo>
                <a:lnTo>
                  <a:pt x="786" y="612"/>
                </a:lnTo>
                <a:lnTo>
                  <a:pt x="755" y="735"/>
                </a:lnTo>
                <a:lnTo>
                  <a:pt x="714" y="867"/>
                </a:lnTo>
                <a:lnTo>
                  <a:pt x="694" y="929"/>
                </a:lnTo>
                <a:lnTo>
                  <a:pt x="673" y="990"/>
                </a:lnTo>
                <a:lnTo>
                  <a:pt x="643" y="1041"/>
                </a:lnTo>
                <a:lnTo>
                  <a:pt x="622" y="1092"/>
                </a:lnTo>
                <a:lnTo>
                  <a:pt x="592" y="1143"/>
                </a:lnTo>
                <a:lnTo>
                  <a:pt x="561" y="1194"/>
                </a:lnTo>
                <a:lnTo>
                  <a:pt x="531" y="1235"/>
                </a:lnTo>
                <a:lnTo>
                  <a:pt x="490" y="1276"/>
                </a:lnTo>
                <a:lnTo>
                  <a:pt x="459" y="1316"/>
                </a:lnTo>
                <a:lnTo>
                  <a:pt x="429" y="1357"/>
                </a:lnTo>
                <a:lnTo>
                  <a:pt x="357" y="1429"/>
                </a:lnTo>
                <a:lnTo>
                  <a:pt x="276" y="1490"/>
                </a:lnTo>
                <a:lnTo>
                  <a:pt x="194" y="1541"/>
                </a:lnTo>
                <a:lnTo>
                  <a:pt x="153" y="1561"/>
                </a:lnTo>
                <a:lnTo>
                  <a:pt x="113" y="1582"/>
                </a:lnTo>
                <a:lnTo>
                  <a:pt x="82" y="1592"/>
                </a:lnTo>
                <a:lnTo>
                  <a:pt x="62" y="1602"/>
                </a:lnTo>
                <a:lnTo>
                  <a:pt x="41" y="1612"/>
                </a:lnTo>
                <a:lnTo>
                  <a:pt x="21" y="1622"/>
                </a:lnTo>
                <a:lnTo>
                  <a:pt x="11" y="1622"/>
                </a:lnTo>
                <a:lnTo>
                  <a:pt x="11" y="1612"/>
                </a:lnTo>
                <a:lnTo>
                  <a:pt x="0" y="1612"/>
                </a:lnTo>
                <a:lnTo>
                  <a:pt x="11" y="1602"/>
                </a:lnTo>
                <a:lnTo>
                  <a:pt x="21" y="1582"/>
                </a:lnTo>
                <a:lnTo>
                  <a:pt x="41" y="1561"/>
                </a:lnTo>
                <a:lnTo>
                  <a:pt x="62" y="1541"/>
                </a:lnTo>
                <a:lnTo>
                  <a:pt x="92" y="1520"/>
                </a:lnTo>
                <a:lnTo>
                  <a:pt x="133" y="1490"/>
                </a:lnTo>
                <a:lnTo>
                  <a:pt x="174" y="1459"/>
                </a:lnTo>
                <a:lnTo>
                  <a:pt x="255" y="1388"/>
                </a:lnTo>
                <a:lnTo>
                  <a:pt x="327" y="1306"/>
                </a:lnTo>
                <a:lnTo>
                  <a:pt x="357" y="1265"/>
                </a:lnTo>
                <a:lnTo>
                  <a:pt x="388" y="1225"/>
                </a:lnTo>
                <a:lnTo>
                  <a:pt x="419" y="1184"/>
                </a:lnTo>
                <a:lnTo>
                  <a:pt x="439" y="1143"/>
                </a:lnTo>
                <a:lnTo>
                  <a:pt x="490" y="1061"/>
                </a:lnTo>
                <a:lnTo>
                  <a:pt x="531" y="980"/>
                </a:lnTo>
                <a:lnTo>
                  <a:pt x="561" y="888"/>
                </a:lnTo>
                <a:lnTo>
                  <a:pt x="582" y="847"/>
                </a:lnTo>
                <a:lnTo>
                  <a:pt x="592" y="796"/>
                </a:lnTo>
                <a:lnTo>
                  <a:pt x="622" y="694"/>
                </a:lnTo>
                <a:lnTo>
                  <a:pt x="643" y="582"/>
                </a:lnTo>
                <a:lnTo>
                  <a:pt x="663" y="470"/>
                </a:lnTo>
                <a:lnTo>
                  <a:pt x="663" y="408"/>
                </a:lnTo>
                <a:lnTo>
                  <a:pt x="673" y="347"/>
                </a:lnTo>
                <a:lnTo>
                  <a:pt x="673" y="286"/>
                </a:lnTo>
                <a:lnTo>
                  <a:pt x="673" y="235"/>
                </a:lnTo>
                <a:lnTo>
                  <a:pt x="684" y="184"/>
                </a:lnTo>
                <a:lnTo>
                  <a:pt x="684" y="153"/>
                </a:lnTo>
                <a:lnTo>
                  <a:pt x="673" y="112"/>
                </a:lnTo>
                <a:lnTo>
                  <a:pt x="673" y="92"/>
                </a:lnTo>
                <a:lnTo>
                  <a:pt x="673" y="82"/>
                </a:lnTo>
                <a:lnTo>
                  <a:pt x="663" y="72"/>
                </a:lnTo>
                <a:lnTo>
                  <a:pt x="653" y="61"/>
                </a:lnTo>
                <a:lnTo>
                  <a:pt x="643" y="41"/>
                </a:lnTo>
                <a:lnTo>
                  <a:pt x="643" y="31"/>
                </a:lnTo>
                <a:lnTo>
                  <a:pt x="653" y="21"/>
                </a:lnTo>
                <a:lnTo>
                  <a:pt x="663" y="10"/>
                </a:lnTo>
                <a:lnTo>
                  <a:pt x="684" y="0"/>
                </a:lnTo>
                <a:lnTo>
                  <a:pt x="714" y="0"/>
                </a:lnTo>
                <a:lnTo>
                  <a:pt x="735" y="0"/>
                </a:lnTo>
                <a:lnTo>
                  <a:pt x="755" y="10"/>
                </a:lnTo>
                <a:lnTo>
                  <a:pt x="786" y="21"/>
                </a:lnTo>
                <a:lnTo>
                  <a:pt x="816" y="31"/>
                </a:lnTo>
                <a:lnTo>
                  <a:pt x="837" y="51"/>
                </a:lnTo>
                <a:lnTo>
                  <a:pt x="847" y="72"/>
                </a:lnTo>
                <a:lnTo>
                  <a:pt x="857" y="82"/>
                </a:lnTo>
                <a:lnTo>
                  <a:pt x="857" y="102"/>
                </a:lnTo>
                <a:lnTo>
                  <a:pt x="857" y="123"/>
                </a:lnTo>
                <a:lnTo>
                  <a:pt x="847" y="163"/>
                </a:lnTo>
                <a:lnTo>
                  <a:pt x="847" y="194"/>
                </a:lnTo>
                <a:lnTo>
                  <a:pt x="847" y="245"/>
                </a:lnTo>
                <a:lnTo>
                  <a:pt x="837" y="296"/>
                </a:lnTo>
                <a:lnTo>
                  <a:pt x="826" y="357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6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674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连</a:t>
            </a:r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续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7029451" y="4734984"/>
            <a:ext cx="4182533" cy="173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左窄右宽，卖的十字要扁小，下边横带钩、横稍长，头字末笔点要有力。</a:t>
            </a:r>
          </a:p>
        </p:txBody>
      </p:sp>
      <p:sp>
        <p:nvSpPr>
          <p:cNvPr id="31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续</a:t>
            </a:r>
          </a:p>
        </p:txBody>
      </p:sp>
      <p:sp>
        <p:nvSpPr>
          <p:cNvPr id="32" name="矩形 31"/>
          <p:cNvSpPr/>
          <p:nvPr/>
        </p:nvSpPr>
        <p:spPr>
          <a:xfrm>
            <a:off x="3594100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xù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54617" y="3985684"/>
            <a:ext cx="3119967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左右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54617" y="5016500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继续  续茶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54617" y="5509684"/>
            <a:ext cx="5556251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小芳已经连续两个学期考</a:t>
            </a:r>
            <a:endParaRPr kumimoji="0" lang="en-US" altLang="zh-CN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得全班第一名。 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54617" y="4497917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X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76400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167" name="Freeform 39"/>
          <p:cNvSpPr/>
          <p:nvPr/>
        </p:nvSpPr>
        <p:spPr>
          <a:xfrm>
            <a:off x="8121651" y="2715684"/>
            <a:ext cx="768349" cy="277283"/>
          </a:xfrm>
          <a:custGeom>
            <a:avLst/>
            <a:gdLst>
              <a:gd name="txL" fmla="*/ 0 w 908"/>
              <a:gd name="txT" fmla="*/ 0 h 327"/>
              <a:gd name="txR" fmla="*/ 908 w 908"/>
              <a:gd name="txB" fmla="*/ 327 h 32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08" h="327">
                <a:moveTo>
                  <a:pt x="898" y="62"/>
                </a:moveTo>
                <a:lnTo>
                  <a:pt x="908" y="82"/>
                </a:lnTo>
                <a:lnTo>
                  <a:pt x="908" y="102"/>
                </a:lnTo>
                <a:lnTo>
                  <a:pt x="898" y="113"/>
                </a:lnTo>
                <a:lnTo>
                  <a:pt x="887" y="123"/>
                </a:lnTo>
                <a:lnTo>
                  <a:pt x="877" y="123"/>
                </a:lnTo>
                <a:lnTo>
                  <a:pt x="857" y="133"/>
                </a:lnTo>
                <a:lnTo>
                  <a:pt x="836" y="143"/>
                </a:lnTo>
                <a:lnTo>
                  <a:pt x="806" y="153"/>
                </a:lnTo>
                <a:lnTo>
                  <a:pt x="765" y="174"/>
                </a:lnTo>
                <a:lnTo>
                  <a:pt x="714" y="184"/>
                </a:lnTo>
                <a:lnTo>
                  <a:pt x="694" y="194"/>
                </a:lnTo>
                <a:lnTo>
                  <a:pt x="663" y="204"/>
                </a:lnTo>
                <a:lnTo>
                  <a:pt x="632" y="215"/>
                </a:lnTo>
                <a:lnTo>
                  <a:pt x="592" y="225"/>
                </a:lnTo>
                <a:lnTo>
                  <a:pt x="561" y="235"/>
                </a:lnTo>
                <a:lnTo>
                  <a:pt x="520" y="245"/>
                </a:lnTo>
                <a:lnTo>
                  <a:pt x="449" y="266"/>
                </a:lnTo>
                <a:lnTo>
                  <a:pt x="378" y="286"/>
                </a:lnTo>
                <a:lnTo>
                  <a:pt x="316" y="296"/>
                </a:lnTo>
                <a:lnTo>
                  <a:pt x="265" y="317"/>
                </a:lnTo>
                <a:lnTo>
                  <a:pt x="225" y="317"/>
                </a:lnTo>
                <a:lnTo>
                  <a:pt x="184" y="327"/>
                </a:lnTo>
                <a:lnTo>
                  <a:pt x="153" y="327"/>
                </a:lnTo>
                <a:lnTo>
                  <a:pt x="133" y="327"/>
                </a:lnTo>
                <a:lnTo>
                  <a:pt x="92" y="327"/>
                </a:lnTo>
                <a:lnTo>
                  <a:pt x="72" y="327"/>
                </a:lnTo>
                <a:lnTo>
                  <a:pt x="41" y="317"/>
                </a:lnTo>
                <a:lnTo>
                  <a:pt x="31" y="306"/>
                </a:lnTo>
                <a:lnTo>
                  <a:pt x="21" y="296"/>
                </a:lnTo>
                <a:lnTo>
                  <a:pt x="11" y="286"/>
                </a:lnTo>
                <a:lnTo>
                  <a:pt x="0" y="266"/>
                </a:lnTo>
                <a:lnTo>
                  <a:pt x="0" y="255"/>
                </a:lnTo>
                <a:lnTo>
                  <a:pt x="11" y="255"/>
                </a:lnTo>
                <a:lnTo>
                  <a:pt x="11" y="245"/>
                </a:lnTo>
                <a:lnTo>
                  <a:pt x="21" y="245"/>
                </a:lnTo>
                <a:lnTo>
                  <a:pt x="41" y="235"/>
                </a:lnTo>
                <a:lnTo>
                  <a:pt x="61" y="235"/>
                </a:lnTo>
                <a:lnTo>
                  <a:pt x="82" y="225"/>
                </a:lnTo>
                <a:lnTo>
                  <a:pt x="102" y="215"/>
                </a:lnTo>
                <a:lnTo>
                  <a:pt x="123" y="204"/>
                </a:lnTo>
                <a:lnTo>
                  <a:pt x="153" y="194"/>
                </a:lnTo>
                <a:lnTo>
                  <a:pt x="194" y="184"/>
                </a:lnTo>
                <a:lnTo>
                  <a:pt x="225" y="174"/>
                </a:lnTo>
                <a:lnTo>
                  <a:pt x="265" y="153"/>
                </a:lnTo>
                <a:lnTo>
                  <a:pt x="306" y="143"/>
                </a:lnTo>
                <a:lnTo>
                  <a:pt x="347" y="133"/>
                </a:lnTo>
                <a:lnTo>
                  <a:pt x="398" y="113"/>
                </a:lnTo>
                <a:lnTo>
                  <a:pt x="449" y="102"/>
                </a:lnTo>
                <a:lnTo>
                  <a:pt x="490" y="82"/>
                </a:lnTo>
                <a:lnTo>
                  <a:pt x="541" y="72"/>
                </a:lnTo>
                <a:lnTo>
                  <a:pt x="581" y="62"/>
                </a:lnTo>
                <a:lnTo>
                  <a:pt x="612" y="51"/>
                </a:lnTo>
                <a:lnTo>
                  <a:pt x="653" y="41"/>
                </a:lnTo>
                <a:lnTo>
                  <a:pt x="683" y="31"/>
                </a:lnTo>
                <a:lnTo>
                  <a:pt x="714" y="21"/>
                </a:lnTo>
                <a:lnTo>
                  <a:pt x="734" y="21"/>
                </a:lnTo>
                <a:lnTo>
                  <a:pt x="755" y="11"/>
                </a:lnTo>
                <a:lnTo>
                  <a:pt x="775" y="11"/>
                </a:lnTo>
                <a:lnTo>
                  <a:pt x="796" y="0"/>
                </a:lnTo>
                <a:lnTo>
                  <a:pt x="816" y="0"/>
                </a:lnTo>
                <a:lnTo>
                  <a:pt x="826" y="0"/>
                </a:lnTo>
                <a:lnTo>
                  <a:pt x="836" y="0"/>
                </a:lnTo>
                <a:lnTo>
                  <a:pt x="847" y="0"/>
                </a:lnTo>
                <a:lnTo>
                  <a:pt x="857" y="21"/>
                </a:lnTo>
                <a:lnTo>
                  <a:pt x="877" y="31"/>
                </a:lnTo>
                <a:lnTo>
                  <a:pt x="887" y="51"/>
                </a:lnTo>
                <a:lnTo>
                  <a:pt x="898" y="6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8168" name="Freeform 40"/>
          <p:cNvSpPr/>
          <p:nvPr/>
        </p:nvSpPr>
        <p:spPr>
          <a:xfrm>
            <a:off x="8242300" y="2137833"/>
            <a:ext cx="440267" cy="2159000"/>
          </a:xfrm>
          <a:custGeom>
            <a:avLst/>
            <a:gdLst>
              <a:gd name="txL" fmla="*/ 0 w 520"/>
              <a:gd name="txT" fmla="*/ 0 h 2550"/>
              <a:gd name="txR" fmla="*/ 520 w 520"/>
              <a:gd name="txB" fmla="*/ 2550 h 255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20" h="2550">
                <a:moveTo>
                  <a:pt x="398" y="2438"/>
                </a:moveTo>
                <a:lnTo>
                  <a:pt x="388" y="2469"/>
                </a:lnTo>
                <a:lnTo>
                  <a:pt x="367" y="2489"/>
                </a:lnTo>
                <a:lnTo>
                  <a:pt x="357" y="2510"/>
                </a:lnTo>
                <a:lnTo>
                  <a:pt x="347" y="2520"/>
                </a:lnTo>
                <a:lnTo>
                  <a:pt x="326" y="2530"/>
                </a:lnTo>
                <a:lnTo>
                  <a:pt x="316" y="2540"/>
                </a:lnTo>
                <a:lnTo>
                  <a:pt x="306" y="2550"/>
                </a:lnTo>
                <a:lnTo>
                  <a:pt x="286" y="2550"/>
                </a:lnTo>
                <a:lnTo>
                  <a:pt x="286" y="2540"/>
                </a:lnTo>
                <a:lnTo>
                  <a:pt x="275" y="2540"/>
                </a:lnTo>
                <a:lnTo>
                  <a:pt x="265" y="2530"/>
                </a:lnTo>
                <a:lnTo>
                  <a:pt x="265" y="2520"/>
                </a:lnTo>
                <a:lnTo>
                  <a:pt x="255" y="2510"/>
                </a:lnTo>
                <a:lnTo>
                  <a:pt x="255" y="2489"/>
                </a:lnTo>
                <a:lnTo>
                  <a:pt x="255" y="2479"/>
                </a:lnTo>
                <a:lnTo>
                  <a:pt x="255" y="2459"/>
                </a:lnTo>
                <a:lnTo>
                  <a:pt x="245" y="2438"/>
                </a:lnTo>
                <a:lnTo>
                  <a:pt x="235" y="2418"/>
                </a:lnTo>
                <a:lnTo>
                  <a:pt x="214" y="2397"/>
                </a:lnTo>
                <a:lnTo>
                  <a:pt x="194" y="2367"/>
                </a:lnTo>
                <a:lnTo>
                  <a:pt x="173" y="2346"/>
                </a:lnTo>
                <a:lnTo>
                  <a:pt x="143" y="2316"/>
                </a:lnTo>
                <a:lnTo>
                  <a:pt x="112" y="2285"/>
                </a:lnTo>
                <a:lnTo>
                  <a:pt x="82" y="2255"/>
                </a:lnTo>
                <a:lnTo>
                  <a:pt x="61" y="2224"/>
                </a:lnTo>
                <a:lnTo>
                  <a:pt x="41" y="2203"/>
                </a:lnTo>
                <a:lnTo>
                  <a:pt x="20" y="2183"/>
                </a:lnTo>
                <a:lnTo>
                  <a:pt x="10" y="2163"/>
                </a:lnTo>
                <a:lnTo>
                  <a:pt x="0" y="2152"/>
                </a:lnTo>
                <a:lnTo>
                  <a:pt x="0" y="2142"/>
                </a:lnTo>
                <a:lnTo>
                  <a:pt x="10" y="2132"/>
                </a:lnTo>
                <a:lnTo>
                  <a:pt x="20" y="2132"/>
                </a:lnTo>
                <a:lnTo>
                  <a:pt x="41" y="2132"/>
                </a:lnTo>
                <a:lnTo>
                  <a:pt x="51" y="2142"/>
                </a:lnTo>
                <a:lnTo>
                  <a:pt x="71" y="2142"/>
                </a:lnTo>
                <a:lnTo>
                  <a:pt x="92" y="2152"/>
                </a:lnTo>
                <a:lnTo>
                  <a:pt x="112" y="2163"/>
                </a:lnTo>
                <a:lnTo>
                  <a:pt x="163" y="2183"/>
                </a:lnTo>
                <a:lnTo>
                  <a:pt x="194" y="2193"/>
                </a:lnTo>
                <a:lnTo>
                  <a:pt x="235" y="2193"/>
                </a:lnTo>
                <a:lnTo>
                  <a:pt x="255" y="2203"/>
                </a:lnTo>
                <a:lnTo>
                  <a:pt x="275" y="2193"/>
                </a:lnTo>
                <a:lnTo>
                  <a:pt x="286" y="2193"/>
                </a:lnTo>
                <a:lnTo>
                  <a:pt x="306" y="2183"/>
                </a:lnTo>
                <a:lnTo>
                  <a:pt x="316" y="2163"/>
                </a:lnTo>
                <a:lnTo>
                  <a:pt x="316" y="2152"/>
                </a:lnTo>
                <a:lnTo>
                  <a:pt x="316" y="2142"/>
                </a:lnTo>
                <a:lnTo>
                  <a:pt x="316" y="2122"/>
                </a:lnTo>
                <a:lnTo>
                  <a:pt x="326" y="2101"/>
                </a:lnTo>
                <a:lnTo>
                  <a:pt x="326" y="2081"/>
                </a:lnTo>
                <a:lnTo>
                  <a:pt x="326" y="2061"/>
                </a:lnTo>
                <a:lnTo>
                  <a:pt x="326" y="2030"/>
                </a:lnTo>
                <a:lnTo>
                  <a:pt x="326" y="1999"/>
                </a:lnTo>
                <a:lnTo>
                  <a:pt x="337" y="1959"/>
                </a:lnTo>
                <a:lnTo>
                  <a:pt x="337" y="1918"/>
                </a:lnTo>
                <a:lnTo>
                  <a:pt x="337" y="1877"/>
                </a:lnTo>
                <a:lnTo>
                  <a:pt x="337" y="1836"/>
                </a:lnTo>
                <a:lnTo>
                  <a:pt x="347" y="1785"/>
                </a:lnTo>
                <a:lnTo>
                  <a:pt x="347" y="1734"/>
                </a:lnTo>
                <a:lnTo>
                  <a:pt x="347" y="1683"/>
                </a:lnTo>
                <a:lnTo>
                  <a:pt x="347" y="1561"/>
                </a:lnTo>
                <a:lnTo>
                  <a:pt x="357" y="1449"/>
                </a:lnTo>
                <a:lnTo>
                  <a:pt x="357" y="1326"/>
                </a:lnTo>
                <a:lnTo>
                  <a:pt x="357" y="1193"/>
                </a:lnTo>
                <a:lnTo>
                  <a:pt x="357" y="1071"/>
                </a:lnTo>
                <a:lnTo>
                  <a:pt x="357" y="938"/>
                </a:lnTo>
                <a:lnTo>
                  <a:pt x="347" y="806"/>
                </a:lnTo>
                <a:lnTo>
                  <a:pt x="347" y="663"/>
                </a:lnTo>
                <a:lnTo>
                  <a:pt x="347" y="592"/>
                </a:lnTo>
                <a:lnTo>
                  <a:pt x="337" y="530"/>
                </a:lnTo>
                <a:lnTo>
                  <a:pt x="337" y="469"/>
                </a:lnTo>
                <a:lnTo>
                  <a:pt x="337" y="418"/>
                </a:lnTo>
                <a:lnTo>
                  <a:pt x="337" y="367"/>
                </a:lnTo>
                <a:lnTo>
                  <a:pt x="326" y="316"/>
                </a:lnTo>
                <a:lnTo>
                  <a:pt x="326" y="275"/>
                </a:lnTo>
                <a:lnTo>
                  <a:pt x="326" y="234"/>
                </a:lnTo>
                <a:lnTo>
                  <a:pt x="316" y="204"/>
                </a:lnTo>
                <a:lnTo>
                  <a:pt x="316" y="173"/>
                </a:lnTo>
                <a:lnTo>
                  <a:pt x="306" y="143"/>
                </a:lnTo>
                <a:lnTo>
                  <a:pt x="306" y="122"/>
                </a:lnTo>
                <a:lnTo>
                  <a:pt x="306" y="102"/>
                </a:lnTo>
                <a:lnTo>
                  <a:pt x="296" y="92"/>
                </a:lnTo>
                <a:lnTo>
                  <a:pt x="296" y="81"/>
                </a:lnTo>
                <a:lnTo>
                  <a:pt x="286" y="71"/>
                </a:lnTo>
                <a:lnTo>
                  <a:pt x="265" y="61"/>
                </a:lnTo>
                <a:lnTo>
                  <a:pt x="255" y="41"/>
                </a:lnTo>
                <a:lnTo>
                  <a:pt x="255" y="30"/>
                </a:lnTo>
                <a:lnTo>
                  <a:pt x="255" y="10"/>
                </a:lnTo>
                <a:lnTo>
                  <a:pt x="265" y="10"/>
                </a:lnTo>
                <a:lnTo>
                  <a:pt x="275" y="0"/>
                </a:lnTo>
                <a:lnTo>
                  <a:pt x="286" y="0"/>
                </a:lnTo>
                <a:lnTo>
                  <a:pt x="296" y="0"/>
                </a:lnTo>
                <a:lnTo>
                  <a:pt x="316" y="0"/>
                </a:lnTo>
                <a:lnTo>
                  <a:pt x="337" y="0"/>
                </a:lnTo>
                <a:lnTo>
                  <a:pt x="367" y="10"/>
                </a:lnTo>
                <a:lnTo>
                  <a:pt x="388" y="10"/>
                </a:lnTo>
                <a:lnTo>
                  <a:pt x="418" y="20"/>
                </a:lnTo>
                <a:lnTo>
                  <a:pt x="438" y="30"/>
                </a:lnTo>
                <a:lnTo>
                  <a:pt x="459" y="41"/>
                </a:lnTo>
                <a:lnTo>
                  <a:pt x="479" y="51"/>
                </a:lnTo>
                <a:lnTo>
                  <a:pt x="489" y="61"/>
                </a:lnTo>
                <a:lnTo>
                  <a:pt x="500" y="61"/>
                </a:lnTo>
                <a:lnTo>
                  <a:pt x="510" y="71"/>
                </a:lnTo>
                <a:lnTo>
                  <a:pt x="510" y="81"/>
                </a:lnTo>
                <a:lnTo>
                  <a:pt x="520" y="112"/>
                </a:lnTo>
                <a:lnTo>
                  <a:pt x="520" y="143"/>
                </a:lnTo>
                <a:lnTo>
                  <a:pt x="520" y="163"/>
                </a:lnTo>
                <a:lnTo>
                  <a:pt x="510" y="194"/>
                </a:lnTo>
                <a:lnTo>
                  <a:pt x="510" y="214"/>
                </a:lnTo>
                <a:lnTo>
                  <a:pt x="500" y="234"/>
                </a:lnTo>
                <a:lnTo>
                  <a:pt x="500" y="265"/>
                </a:lnTo>
                <a:lnTo>
                  <a:pt x="500" y="296"/>
                </a:lnTo>
                <a:lnTo>
                  <a:pt x="489" y="347"/>
                </a:lnTo>
                <a:lnTo>
                  <a:pt x="489" y="388"/>
                </a:lnTo>
                <a:lnTo>
                  <a:pt x="479" y="449"/>
                </a:lnTo>
                <a:lnTo>
                  <a:pt x="479" y="510"/>
                </a:lnTo>
                <a:lnTo>
                  <a:pt x="479" y="541"/>
                </a:lnTo>
                <a:lnTo>
                  <a:pt x="479" y="581"/>
                </a:lnTo>
                <a:lnTo>
                  <a:pt x="469" y="622"/>
                </a:lnTo>
                <a:lnTo>
                  <a:pt x="469" y="673"/>
                </a:lnTo>
                <a:lnTo>
                  <a:pt x="469" y="724"/>
                </a:lnTo>
                <a:lnTo>
                  <a:pt x="469" y="775"/>
                </a:lnTo>
                <a:lnTo>
                  <a:pt x="469" y="836"/>
                </a:lnTo>
                <a:lnTo>
                  <a:pt x="469" y="898"/>
                </a:lnTo>
                <a:lnTo>
                  <a:pt x="469" y="969"/>
                </a:lnTo>
                <a:lnTo>
                  <a:pt x="469" y="1040"/>
                </a:lnTo>
                <a:lnTo>
                  <a:pt x="459" y="1112"/>
                </a:lnTo>
                <a:lnTo>
                  <a:pt x="459" y="1193"/>
                </a:lnTo>
                <a:lnTo>
                  <a:pt x="469" y="1275"/>
                </a:lnTo>
                <a:lnTo>
                  <a:pt x="469" y="1357"/>
                </a:lnTo>
                <a:lnTo>
                  <a:pt x="469" y="1449"/>
                </a:lnTo>
                <a:lnTo>
                  <a:pt x="469" y="1551"/>
                </a:lnTo>
                <a:lnTo>
                  <a:pt x="469" y="1642"/>
                </a:lnTo>
                <a:lnTo>
                  <a:pt x="469" y="1734"/>
                </a:lnTo>
                <a:lnTo>
                  <a:pt x="469" y="1816"/>
                </a:lnTo>
                <a:lnTo>
                  <a:pt x="469" y="1897"/>
                </a:lnTo>
                <a:lnTo>
                  <a:pt x="469" y="1969"/>
                </a:lnTo>
                <a:lnTo>
                  <a:pt x="469" y="2040"/>
                </a:lnTo>
                <a:lnTo>
                  <a:pt x="459" y="2101"/>
                </a:lnTo>
                <a:lnTo>
                  <a:pt x="459" y="2163"/>
                </a:lnTo>
                <a:lnTo>
                  <a:pt x="459" y="2214"/>
                </a:lnTo>
                <a:lnTo>
                  <a:pt x="449" y="2265"/>
                </a:lnTo>
                <a:lnTo>
                  <a:pt x="438" y="2306"/>
                </a:lnTo>
                <a:lnTo>
                  <a:pt x="438" y="2346"/>
                </a:lnTo>
                <a:lnTo>
                  <a:pt x="428" y="2377"/>
                </a:lnTo>
                <a:lnTo>
                  <a:pt x="418" y="2397"/>
                </a:lnTo>
                <a:lnTo>
                  <a:pt x="408" y="2428"/>
                </a:lnTo>
                <a:lnTo>
                  <a:pt x="398" y="243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8170" name="Freeform 42"/>
          <p:cNvSpPr/>
          <p:nvPr/>
        </p:nvSpPr>
        <p:spPr>
          <a:xfrm>
            <a:off x="8951384" y="3570817"/>
            <a:ext cx="258233" cy="639233"/>
          </a:xfrm>
          <a:custGeom>
            <a:avLst/>
            <a:gdLst>
              <a:gd name="txL" fmla="*/ 0 w 306"/>
              <a:gd name="txT" fmla="*/ 0 h 755"/>
              <a:gd name="txR" fmla="*/ 306 w 306"/>
              <a:gd name="txB" fmla="*/ 755 h 755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6" h="755">
                <a:moveTo>
                  <a:pt x="41" y="123"/>
                </a:moveTo>
                <a:lnTo>
                  <a:pt x="21" y="102"/>
                </a:lnTo>
                <a:lnTo>
                  <a:pt x="10" y="82"/>
                </a:lnTo>
                <a:lnTo>
                  <a:pt x="0" y="62"/>
                </a:lnTo>
                <a:lnTo>
                  <a:pt x="0" y="41"/>
                </a:lnTo>
                <a:lnTo>
                  <a:pt x="10" y="31"/>
                </a:lnTo>
                <a:lnTo>
                  <a:pt x="21" y="21"/>
                </a:lnTo>
                <a:lnTo>
                  <a:pt x="31" y="11"/>
                </a:lnTo>
                <a:lnTo>
                  <a:pt x="41" y="11"/>
                </a:lnTo>
                <a:lnTo>
                  <a:pt x="51" y="0"/>
                </a:lnTo>
                <a:lnTo>
                  <a:pt x="72" y="0"/>
                </a:lnTo>
                <a:lnTo>
                  <a:pt x="92" y="11"/>
                </a:lnTo>
                <a:lnTo>
                  <a:pt x="112" y="11"/>
                </a:lnTo>
                <a:lnTo>
                  <a:pt x="143" y="11"/>
                </a:lnTo>
                <a:lnTo>
                  <a:pt x="173" y="21"/>
                </a:lnTo>
                <a:lnTo>
                  <a:pt x="214" y="21"/>
                </a:lnTo>
                <a:lnTo>
                  <a:pt x="224" y="113"/>
                </a:lnTo>
                <a:lnTo>
                  <a:pt x="235" y="184"/>
                </a:lnTo>
                <a:lnTo>
                  <a:pt x="245" y="266"/>
                </a:lnTo>
                <a:lnTo>
                  <a:pt x="255" y="337"/>
                </a:lnTo>
                <a:lnTo>
                  <a:pt x="265" y="398"/>
                </a:lnTo>
                <a:lnTo>
                  <a:pt x="275" y="459"/>
                </a:lnTo>
                <a:lnTo>
                  <a:pt x="286" y="510"/>
                </a:lnTo>
                <a:lnTo>
                  <a:pt x="286" y="562"/>
                </a:lnTo>
                <a:lnTo>
                  <a:pt x="296" y="602"/>
                </a:lnTo>
                <a:lnTo>
                  <a:pt x="296" y="633"/>
                </a:lnTo>
                <a:lnTo>
                  <a:pt x="296" y="664"/>
                </a:lnTo>
                <a:lnTo>
                  <a:pt x="296" y="694"/>
                </a:lnTo>
                <a:lnTo>
                  <a:pt x="306" y="715"/>
                </a:lnTo>
                <a:lnTo>
                  <a:pt x="306" y="735"/>
                </a:lnTo>
                <a:lnTo>
                  <a:pt x="296" y="745"/>
                </a:lnTo>
                <a:lnTo>
                  <a:pt x="286" y="755"/>
                </a:lnTo>
                <a:lnTo>
                  <a:pt x="275" y="755"/>
                </a:lnTo>
                <a:lnTo>
                  <a:pt x="265" y="755"/>
                </a:lnTo>
                <a:lnTo>
                  <a:pt x="255" y="755"/>
                </a:lnTo>
                <a:lnTo>
                  <a:pt x="245" y="755"/>
                </a:lnTo>
                <a:lnTo>
                  <a:pt x="245" y="745"/>
                </a:lnTo>
                <a:lnTo>
                  <a:pt x="235" y="735"/>
                </a:lnTo>
                <a:lnTo>
                  <a:pt x="235" y="715"/>
                </a:lnTo>
                <a:lnTo>
                  <a:pt x="224" y="704"/>
                </a:lnTo>
                <a:lnTo>
                  <a:pt x="224" y="684"/>
                </a:lnTo>
                <a:lnTo>
                  <a:pt x="214" y="664"/>
                </a:lnTo>
                <a:lnTo>
                  <a:pt x="214" y="643"/>
                </a:lnTo>
                <a:lnTo>
                  <a:pt x="204" y="623"/>
                </a:lnTo>
                <a:lnTo>
                  <a:pt x="194" y="592"/>
                </a:lnTo>
                <a:lnTo>
                  <a:pt x="194" y="562"/>
                </a:lnTo>
                <a:lnTo>
                  <a:pt x="184" y="531"/>
                </a:lnTo>
                <a:lnTo>
                  <a:pt x="173" y="490"/>
                </a:lnTo>
                <a:lnTo>
                  <a:pt x="163" y="459"/>
                </a:lnTo>
                <a:lnTo>
                  <a:pt x="153" y="419"/>
                </a:lnTo>
                <a:lnTo>
                  <a:pt x="143" y="388"/>
                </a:lnTo>
                <a:lnTo>
                  <a:pt x="133" y="347"/>
                </a:lnTo>
                <a:lnTo>
                  <a:pt x="133" y="317"/>
                </a:lnTo>
                <a:lnTo>
                  <a:pt x="123" y="296"/>
                </a:lnTo>
                <a:lnTo>
                  <a:pt x="112" y="266"/>
                </a:lnTo>
                <a:lnTo>
                  <a:pt x="102" y="245"/>
                </a:lnTo>
                <a:lnTo>
                  <a:pt x="92" y="225"/>
                </a:lnTo>
                <a:lnTo>
                  <a:pt x="82" y="184"/>
                </a:lnTo>
                <a:lnTo>
                  <a:pt x="72" y="153"/>
                </a:lnTo>
                <a:lnTo>
                  <a:pt x="51" y="133"/>
                </a:lnTo>
                <a:lnTo>
                  <a:pt x="41" y="12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8171" name="Freeform 43"/>
          <p:cNvSpPr/>
          <p:nvPr/>
        </p:nvSpPr>
        <p:spPr>
          <a:xfrm>
            <a:off x="9055100" y="3433233"/>
            <a:ext cx="939800" cy="535517"/>
          </a:xfrm>
          <a:custGeom>
            <a:avLst/>
            <a:gdLst>
              <a:gd name="txL" fmla="*/ 0 w 1111"/>
              <a:gd name="txT" fmla="*/ 0 h 633"/>
              <a:gd name="txR" fmla="*/ 1111 w 1111"/>
              <a:gd name="txB" fmla="*/ 633 h 63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11" h="633">
                <a:moveTo>
                  <a:pt x="876" y="633"/>
                </a:moveTo>
                <a:lnTo>
                  <a:pt x="754" y="633"/>
                </a:lnTo>
                <a:lnTo>
                  <a:pt x="754" y="582"/>
                </a:lnTo>
                <a:lnTo>
                  <a:pt x="764" y="541"/>
                </a:lnTo>
                <a:lnTo>
                  <a:pt x="764" y="500"/>
                </a:lnTo>
                <a:lnTo>
                  <a:pt x="774" y="459"/>
                </a:lnTo>
                <a:lnTo>
                  <a:pt x="774" y="429"/>
                </a:lnTo>
                <a:lnTo>
                  <a:pt x="774" y="398"/>
                </a:lnTo>
                <a:lnTo>
                  <a:pt x="774" y="367"/>
                </a:lnTo>
                <a:lnTo>
                  <a:pt x="785" y="337"/>
                </a:lnTo>
                <a:lnTo>
                  <a:pt x="785" y="306"/>
                </a:lnTo>
                <a:lnTo>
                  <a:pt x="785" y="286"/>
                </a:lnTo>
                <a:lnTo>
                  <a:pt x="785" y="265"/>
                </a:lnTo>
                <a:lnTo>
                  <a:pt x="785" y="245"/>
                </a:lnTo>
                <a:lnTo>
                  <a:pt x="785" y="235"/>
                </a:lnTo>
                <a:lnTo>
                  <a:pt x="774" y="225"/>
                </a:lnTo>
                <a:lnTo>
                  <a:pt x="774" y="214"/>
                </a:lnTo>
                <a:lnTo>
                  <a:pt x="774" y="204"/>
                </a:lnTo>
                <a:lnTo>
                  <a:pt x="764" y="204"/>
                </a:lnTo>
                <a:lnTo>
                  <a:pt x="744" y="204"/>
                </a:lnTo>
                <a:lnTo>
                  <a:pt x="713" y="204"/>
                </a:lnTo>
                <a:lnTo>
                  <a:pt x="683" y="204"/>
                </a:lnTo>
                <a:lnTo>
                  <a:pt x="642" y="204"/>
                </a:lnTo>
                <a:lnTo>
                  <a:pt x="591" y="214"/>
                </a:lnTo>
                <a:lnTo>
                  <a:pt x="530" y="225"/>
                </a:lnTo>
                <a:lnTo>
                  <a:pt x="469" y="235"/>
                </a:lnTo>
                <a:lnTo>
                  <a:pt x="397" y="245"/>
                </a:lnTo>
                <a:lnTo>
                  <a:pt x="326" y="255"/>
                </a:lnTo>
                <a:lnTo>
                  <a:pt x="265" y="265"/>
                </a:lnTo>
                <a:lnTo>
                  <a:pt x="203" y="276"/>
                </a:lnTo>
                <a:lnTo>
                  <a:pt x="152" y="286"/>
                </a:lnTo>
                <a:lnTo>
                  <a:pt x="91" y="286"/>
                </a:lnTo>
                <a:lnTo>
                  <a:pt x="40" y="296"/>
                </a:lnTo>
                <a:lnTo>
                  <a:pt x="0" y="296"/>
                </a:lnTo>
                <a:lnTo>
                  <a:pt x="0" y="184"/>
                </a:lnTo>
                <a:lnTo>
                  <a:pt x="40" y="184"/>
                </a:lnTo>
                <a:lnTo>
                  <a:pt x="81" y="184"/>
                </a:lnTo>
                <a:lnTo>
                  <a:pt x="132" y="174"/>
                </a:lnTo>
                <a:lnTo>
                  <a:pt x="183" y="174"/>
                </a:lnTo>
                <a:lnTo>
                  <a:pt x="234" y="163"/>
                </a:lnTo>
                <a:lnTo>
                  <a:pt x="295" y="153"/>
                </a:lnTo>
                <a:lnTo>
                  <a:pt x="367" y="133"/>
                </a:lnTo>
                <a:lnTo>
                  <a:pt x="428" y="123"/>
                </a:lnTo>
                <a:lnTo>
                  <a:pt x="499" y="112"/>
                </a:lnTo>
                <a:lnTo>
                  <a:pt x="560" y="102"/>
                </a:lnTo>
                <a:lnTo>
                  <a:pt x="611" y="92"/>
                </a:lnTo>
                <a:lnTo>
                  <a:pt x="652" y="82"/>
                </a:lnTo>
                <a:lnTo>
                  <a:pt x="693" y="72"/>
                </a:lnTo>
                <a:lnTo>
                  <a:pt x="723" y="61"/>
                </a:lnTo>
                <a:lnTo>
                  <a:pt x="744" y="51"/>
                </a:lnTo>
                <a:lnTo>
                  <a:pt x="754" y="41"/>
                </a:lnTo>
                <a:lnTo>
                  <a:pt x="764" y="21"/>
                </a:lnTo>
                <a:lnTo>
                  <a:pt x="774" y="10"/>
                </a:lnTo>
                <a:lnTo>
                  <a:pt x="795" y="10"/>
                </a:lnTo>
                <a:lnTo>
                  <a:pt x="805" y="0"/>
                </a:lnTo>
                <a:lnTo>
                  <a:pt x="815" y="0"/>
                </a:lnTo>
                <a:lnTo>
                  <a:pt x="825" y="10"/>
                </a:lnTo>
                <a:lnTo>
                  <a:pt x="836" y="10"/>
                </a:lnTo>
                <a:lnTo>
                  <a:pt x="856" y="21"/>
                </a:lnTo>
                <a:lnTo>
                  <a:pt x="887" y="31"/>
                </a:lnTo>
                <a:lnTo>
                  <a:pt x="907" y="41"/>
                </a:lnTo>
                <a:lnTo>
                  <a:pt x="938" y="61"/>
                </a:lnTo>
                <a:lnTo>
                  <a:pt x="978" y="72"/>
                </a:lnTo>
                <a:lnTo>
                  <a:pt x="1009" y="92"/>
                </a:lnTo>
                <a:lnTo>
                  <a:pt x="1029" y="112"/>
                </a:lnTo>
                <a:lnTo>
                  <a:pt x="1060" y="123"/>
                </a:lnTo>
                <a:lnTo>
                  <a:pt x="1080" y="143"/>
                </a:lnTo>
                <a:lnTo>
                  <a:pt x="1091" y="153"/>
                </a:lnTo>
                <a:lnTo>
                  <a:pt x="1101" y="163"/>
                </a:lnTo>
                <a:lnTo>
                  <a:pt x="1111" y="163"/>
                </a:lnTo>
                <a:lnTo>
                  <a:pt x="1111" y="174"/>
                </a:lnTo>
                <a:lnTo>
                  <a:pt x="1101" y="184"/>
                </a:lnTo>
                <a:lnTo>
                  <a:pt x="1091" y="194"/>
                </a:lnTo>
                <a:lnTo>
                  <a:pt x="1080" y="214"/>
                </a:lnTo>
                <a:lnTo>
                  <a:pt x="1050" y="235"/>
                </a:lnTo>
                <a:lnTo>
                  <a:pt x="1040" y="245"/>
                </a:lnTo>
                <a:lnTo>
                  <a:pt x="1029" y="255"/>
                </a:lnTo>
                <a:lnTo>
                  <a:pt x="1019" y="276"/>
                </a:lnTo>
                <a:lnTo>
                  <a:pt x="1009" y="286"/>
                </a:lnTo>
                <a:lnTo>
                  <a:pt x="999" y="306"/>
                </a:lnTo>
                <a:lnTo>
                  <a:pt x="989" y="327"/>
                </a:lnTo>
                <a:lnTo>
                  <a:pt x="978" y="347"/>
                </a:lnTo>
                <a:lnTo>
                  <a:pt x="968" y="378"/>
                </a:lnTo>
                <a:lnTo>
                  <a:pt x="958" y="408"/>
                </a:lnTo>
                <a:lnTo>
                  <a:pt x="948" y="439"/>
                </a:lnTo>
                <a:lnTo>
                  <a:pt x="927" y="469"/>
                </a:lnTo>
                <a:lnTo>
                  <a:pt x="917" y="510"/>
                </a:lnTo>
                <a:lnTo>
                  <a:pt x="907" y="551"/>
                </a:lnTo>
                <a:lnTo>
                  <a:pt x="887" y="592"/>
                </a:lnTo>
                <a:lnTo>
                  <a:pt x="876" y="63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8172" name="Freeform 44"/>
          <p:cNvSpPr/>
          <p:nvPr/>
        </p:nvSpPr>
        <p:spPr>
          <a:xfrm>
            <a:off x="7880351" y="3147484"/>
            <a:ext cx="941916" cy="639233"/>
          </a:xfrm>
          <a:custGeom>
            <a:avLst/>
            <a:gdLst>
              <a:gd name="txL" fmla="*/ 0 w 1111"/>
              <a:gd name="txT" fmla="*/ 0 h 755"/>
              <a:gd name="txR" fmla="*/ 1111 w 1111"/>
              <a:gd name="txB" fmla="*/ 755 h 75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11" h="755">
                <a:moveTo>
                  <a:pt x="652" y="398"/>
                </a:moveTo>
                <a:lnTo>
                  <a:pt x="591" y="439"/>
                </a:lnTo>
                <a:lnTo>
                  <a:pt x="540" y="480"/>
                </a:lnTo>
                <a:lnTo>
                  <a:pt x="489" y="521"/>
                </a:lnTo>
                <a:lnTo>
                  <a:pt x="448" y="551"/>
                </a:lnTo>
                <a:lnTo>
                  <a:pt x="408" y="582"/>
                </a:lnTo>
                <a:lnTo>
                  <a:pt x="367" y="613"/>
                </a:lnTo>
                <a:lnTo>
                  <a:pt x="326" y="643"/>
                </a:lnTo>
                <a:lnTo>
                  <a:pt x="296" y="664"/>
                </a:lnTo>
                <a:lnTo>
                  <a:pt x="265" y="684"/>
                </a:lnTo>
                <a:lnTo>
                  <a:pt x="234" y="704"/>
                </a:lnTo>
                <a:lnTo>
                  <a:pt x="214" y="715"/>
                </a:lnTo>
                <a:lnTo>
                  <a:pt x="194" y="725"/>
                </a:lnTo>
                <a:lnTo>
                  <a:pt x="183" y="735"/>
                </a:lnTo>
                <a:lnTo>
                  <a:pt x="163" y="745"/>
                </a:lnTo>
                <a:lnTo>
                  <a:pt x="153" y="745"/>
                </a:lnTo>
                <a:lnTo>
                  <a:pt x="153" y="755"/>
                </a:lnTo>
                <a:lnTo>
                  <a:pt x="143" y="755"/>
                </a:lnTo>
                <a:lnTo>
                  <a:pt x="122" y="755"/>
                </a:lnTo>
                <a:lnTo>
                  <a:pt x="112" y="745"/>
                </a:lnTo>
                <a:lnTo>
                  <a:pt x="102" y="735"/>
                </a:lnTo>
                <a:lnTo>
                  <a:pt x="92" y="725"/>
                </a:lnTo>
                <a:lnTo>
                  <a:pt x="81" y="704"/>
                </a:lnTo>
                <a:lnTo>
                  <a:pt x="61" y="684"/>
                </a:lnTo>
                <a:lnTo>
                  <a:pt x="51" y="653"/>
                </a:lnTo>
                <a:lnTo>
                  <a:pt x="41" y="633"/>
                </a:lnTo>
                <a:lnTo>
                  <a:pt x="20" y="602"/>
                </a:lnTo>
                <a:lnTo>
                  <a:pt x="20" y="582"/>
                </a:lnTo>
                <a:lnTo>
                  <a:pt x="10" y="562"/>
                </a:lnTo>
                <a:lnTo>
                  <a:pt x="10" y="551"/>
                </a:lnTo>
                <a:lnTo>
                  <a:pt x="0" y="531"/>
                </a:lnTo>
                <a:lnTo>
                  <a:pt x="0" y="521"/>
                </a:lnTo>
                <a:lnTo>
                  <a:pt x="10" y="511"/>
                </a:lnTo>
                <a:lnTo>
                  <a:pt x="20" y="500"/>
                </a:lnTo>
                <a:lnTo>
                  <a:pt x="30" y="500"/>
                </a:lnTo>
                <a:lnTo>
                  <a:pt x="51" y="500"/>
                </a:lnTo>
                <a:lnTo>
                  <a:pt x="61" y="511"/>
                </a:lnTo>
                <a:lnTo>
                  <a:pt x="81" y="521"/>
                </a:lnTo>
                <a:lnTo>
                  <a:pt x="92" y="521"/>
                </a:lnTo>
                <a:lnTo>
                  <a:pt x="112" y="531"/>
                </a:lnTo>
                <a:lnTo>
                  <a:pt x="122" y="521"/>
                </a:lnTo>
                <a:lnTo>
                  <a:pt x="132" y="521"/>
                </a:lnTo>
                <a:lnTo>
                  <a:pt x="143" y="511"/>
                </a:lnTo>
                <a:lnTo>
                  <a:pt x="153" y="511"/>
                </a:lnTo>
                <a:lnTo>
                  <a:pt x="163" y="500"/>
                </a:lnTo>
                <a:lnTo>
                  <a:pt x="183" y="490"/>
                </a:lnTo>
                <a:lnTo>
                  <a:pt x="204" y="480"/>
                </a:lnTo>
                <a:lnTo>
                  <a:pt x="234" y="460"/>
                </a:lnTo>
                <a:lnTo>
                  <a:pt x="265" y="449"/>
                </a:lnTo>
                <a:lnTo>
                  <a:pt x="296" y="429"/>
                </a:lnTo>
                <a:lnTo>
                  <a:pt x="336" y="409"/>
                </a:lnTo>
                <a:lnTo>
                  <a:pt x="377" y="388"/>
                </a:lnTo>
                <a:lnTo>
                  <a:pt x="418" y="368"/>
                </a:lnTo>
                <a:lnTo>
                  <a:pt x="469" y="337"/>
                </a:lnTo>
                <a:lnTo>
                  <a:pt x="520" y="307"/>
                </a:lnTo>
                <a:lnTo>
                  <a:pt x="571" y="276"/>
                </a:lnTo>
                <a:lnTo>
                  <a:pt x="632" y="245"/>
                </a:lnTo>
                <a:lnTo>
                  <a:pt x="683" y="215"/>
                </a:lnTo>
                <a:lnTo>
                  <a:pt x="734" y="184"/>
                </a:lnTo>
                <a:lnTo>
                  <a:pt x="785" y="154"/>
                </a:lnTo>
                <a:lnTo>
                  <a:pt x="836" y="123"/>
                </a:lnTo>
                <a:lnTo>
                  <a:pt x="877" y="103"/>
                </a:lnTo>
                <a:lnTo>
                  <a:pt x="917" y="82"/>
                </a:lnTo>
                <a:lnTo>
                  <a:pt x="948" y="62"/>
                </a:lnTo>
                <a:lnTo>
                  <a:pt x="979" y="51"/>
                </a:lnTo>
                <a:lnTo>
                  <a:pt x="1009" y="41"/>
                </a:lnTo>
                <a:lnTo>
                  <a:pt x="1030" y="21"/>
                </a:lnTo>
                <a:lnTo>
                  <a:pt x="1050" y="21"/>
                </a:lnTo>
                <a:lnTo>
                  <a:pt x="1070" y="11"/>
                </a:lnTo>
                <a:lnTo>
                  <a:pt x="1091" y="0"/>
                </a:lnTo>
                <a:lnTo>
                  <a:pt x="1101" y="0"/>
                </a:lnTo>
                <a:lnTo>
                  <a:pt x="1111" y="0"/>
                </a:lnTo>
                <a:lnTo>
                  <a:pt x="1111" y="11"/>
                </a:lnTo>
                <a:lnTo>
                  <a:pt x="1101" y="21"/>
                </a:lnTo>
                <a:lnTo>
                  <a:pt x="1091" y="31"/>
                </a:lnTo>
                <a:lnTo>
                  <a:pt x="1081" y="41"/>
                </a:lnTo>
                <a:lnTo>
                  <a:pt x="1070" y="51"/>
                </a:lnTo>
                <a:lnTo>
                  <a:pt x="1050" y="72"/>
                </a:lnTo>
                <a:lnTo>
                  <a:pt x="1030" y="92"/>
                </a:lnTo>
                <a:lnTo>
                  <a:pt x="999" y="123"/>
                </a:lnTo>
                <a:lnTo>
                  <a:pt x="968" y="143"/>
                </a:lnTo>
                <a:lnTo>
                  <a:pt x="938" y="174"/>
                </a:lnTo>
                <a:lnTo>
                  <a:pt x="897" y="205"/>
                </a:lnTo>
                <a:lnTo>
                  <a:pt x="856" y="235"/>
                </a:lnTo>
                <a:lnTo>
                  <a:pt x="805" y="276"/>
                </a:lnTo>
                <a:lnTo>
                  <a:pt x="765" y="317"/>
                </a:lnTo>
                <a:lnTo>
                  <a:pt x="703" y="358"/>
                </a:lnTo>
                <a:lnTo>
                  <a:pt x="652" y="39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8173" name="Freeform 45"/>
          <p:cNvSpPr/>
          <p:nvPr/>
        </p:nvSpPr>
        <p:spPr>
          <a:xfrm>
            <a:off x="9150351" y="3926417"/>
            <a:ext cx="742949" cy="188383"/>
          </a:xfrm>
          <a:custGeom>
            <a:avLst/>
            <a:gdLst>
              <a:gd name="txL" fmla="*/ 0 w 877"/>
              <a:gd name="txT" fmla="*/ 0 h 224"/>
              <a:gd name="txR" fmla="*/ 877 w 877"/>
              <a:gd name="txB" fmla="*/ 224 h 22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77" h="224">
                <a:moveTo>
                  <a:pt x="866" y="71"/>
                </a:moveTo>
                <a:lnTo>
                  <a:pt x="866" y="91"/>
                </a:lnTo>
                <a:lnTo>
                  <a:pt x="866" y="102"/>
                </a:lnTo>
                <a:lnTo>
                  <a:pt x="877" y="112"/>
                </a:lnTo>
                <a:lnTo>
                  <a:pt x="877" y="122"/>
                </a:lnTo>
                <a:lnTo>
                  <a:pt x="877" y="132"/>
                </a:lnTo>
                <a:lnTo>
                  <a:pt x="866" y="143"/>
                </a:lnTo>
                <a:lnTo>
                  <a:pt x="856" y="143"/>
                </a:lnTo>
                <a:lnTo>
                  <a:pt x="846" y="143"/>
                </a:lnTo>
                <a:lnTo>
                  <a:pt x="836" y="143"/>
                </a:lnTo>
                <a:lnTo>
                  <a:pt x="805" y="143"/>
                </a:lnTo>
                <a:lnTo>
                  <a:pt x="764" y="143"/>
                </a:lnTo>
                <a:lnTo>
                  <a:pt x="754" y="143"/>
                </a:lnTo>
                <a:lnTo>
                  <a:pt x="734" y="153"/>
                </a:lnTo>
                <a:lnTo>
                  <a:pt x="713" y="153"/>
                </a:lnTo>
                <a:lnTo>
                  <a:pt x="683" y="153"/>
                </a:lnTo>
                <a:lnTo>
                  <a:pt x="652" y="153"/>
                </a:lnTo>
                <a:lnTo>
                  <a:pt x="622" y="153"/>
                </a:lnTo>
                <a:lnTo>
                  <a:pt x="571" y="163"/>
                </a:lnTo>
                <a:lnTo>
                  <a:pt x="530" y="163"/>
                </a:lnTo>
                <a:lnTo>
                  <a:pt x="479" y="173"/>
                </a:lnTo>
                <a:lnTo>
                  <a:pt x="428" y="173"/>
                </a:lnTo>
                <a:lnTo>
                  <a:pt x="367" y="183"/>
                </a:lnTo>
                <a:lnTo>
                  <a:pt x="306" y="183"/>
                </a:lnTo>
                <a:lnTo>
                  <a:pt x="234" y="194"/>
                </a:lnTo>
                <a:lnTo>
                  <a:pt x="163" y="204"/>
                </a:lnTo>
                <a:lnTo>
                  <a:pt x="81" y="214"/>
                </a:lnTo>
                <a:lnTo>
                  <a:pt x="0" y="224"/>
                </a:lnTo>
                <a:lnTo>
                  <a:pt x="0" y="122"/>
                </a:lnTo>
                <a:lnTo>
                  <a:pt x="30" y="122"/>
                </a:lnTo>
                <a:lnTo>
                  <a:pt x="71" y="112"/>
                </a:lnTo>
                <a:lnTo>
                  <a:pt x="112" y="102"/>
                </a:lnTo>
                <a:lnTo>
                  <a:pt x="163" y="91"/>
                </a:lnTo>
                <a:lnTo>
                  <a:pt x="214" y="81"/>
                </a:lnTo>
                <a:lnTo>
                  <a:pt x="275" y="61"/>
                </a:lnTo>
                <a:lnTo>
                  <a:pt x="336" y="51"/>
                </a:lnTo>
                <a:lnTo>
                  <a:pt x="408" y="40"/>
                </a:lnTo>
                <a:lnTo>
                  <a:pt x="469" y="30"/>
                </a:lnTo>
                <a:lnTo>
                  <a:pt x="530" y="20"/>
                </a:lnTo>
                <a:lnTo>
                  <a:pt x="581" y="10"/>
                </a:lnTo>
                <a:lnTo>
                  <a:pt x="632" y="0"/>
                </a:lnTo>
                <a:lnTo>
                  <a:pt x="673" y="0"/>
                </a:lnTo>
                <a:lnTo>
                  <a:pt x="713" y="0"/>
                </a:lnTo>
                <a:lnTo>
                  <a:pt x="744" y="0"/>
                </a:lnTo>
                <a:lnTo>
                  <a:pt x="764" y="0"/>
                </a:lnTo>
                <a:lnTo>
                  <a:pt x="805" y="10"/>
                </a:lnTo>
                <a:lnTo>
                  <a:pt x="826" y="30"/>
                </a:lnTo>
                <a:lnTo>
                  <a:pt x="846" y="51"/>
                </a:lnTo>
                <a:lnTo>
                  <a:pt x="866" y="7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8174" name="Freeform 46"/>
          <p:cNvSpPr/>
          <p:nvPr/>
        </p:nvSpPr>
        <p:spPr>
          <a:xfrm>
            <a:off x="8898467" y="2205567"/>
            <a:ext cx="1028700" cy="1098551"/>
          </a:xfrm>
          <a:custGeom>
            <a:avLst/>
            <a:gdLst>
              <a:gd name="txL" fmla="*/ 0 w 1213"/>
              <a:gd name="txT" fmla="*/ 0 h 1296"/>
              <a:gd name="txR" fmla="*/ 1213 w 1213"/>
              <a:gd name="txB" fmla="*/ 1296 h 129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13" h="1296">
                <a:moveTo>
                  <a:pt x="683" y="470"/>
                </a:moveTo>
                <a:lnTo>
                  <a:pt x="642" y="531"/>
                </a:lnTo>
                <a:lnTo>
                  <a:pt x="591" y="582"/>
                </a:lnTo>
                <a:lnTo>
                  <a:pt x="551" y="633"/>
                </a:lnTo>
                <a:lnTo>
                  <a:pt x="510" y="684"/>
                </a:lnTo>
                <a:lnTo>
                  <a:pt x="479" y="735"/>
                </a:lnTo>
                <a:lnTo>
                  <a:pt x="438" y="776"/>
                </a:lnTo>
                <a:lnTo>
                  <a:pt x="367" y="857"/>
                </a:lnTo>
                <a:lnTo>
                  <a:pt x="336" y="898"/>
                </a:lnTo>
                <a:lnTo>
                  <a:pt x="316" y="929"/>
                </a:lnTo>
                <a:lnTo>
                  <a:pt x="296" y="959"/>
                </a:lnTo>
                <a:lnTo>
                  <a:pt x="275" y="980"/>
                </a:lnTo>
                <a:lnTo>
                  <a:pt x="265" y="1000"/>
                </a:lnTo>
                <a:lnTo>
                  <a:pt x="265" y="1010"/>
                </a:lnTo>
                <a:lnTo>
                  <a:pt x="255" y="1021"/>
                </a:lnTo>
                <a:lnTo>
                  <a:pt x="255" y="1031"/>
                </a:lnTo>
                <a:lnTo>
                  <a:pt x="265" y="1031"/>
                </a:lnTo>
                <a:lnTo>
                  <a:pt x="275" y="1031"/>
                </a:lnTo>
                <a:lnTo>
                  <a:pt x="285" y="1031"/>
                </a:lnTo>
                <a:lnTo>
                  <a:pt x="296" y="1031"/>
                </a:lnTo>
                <a:lnTo>
                  <a:pt x="316" y="1031"/>
                </a:lnTo>
                <a:lnTo>
                  <a:pt x="336" y="1031"/>
                </a:lnTo>
                <a:lnTo>
                  <a:pt x="347" y="1031"/>
                </a:lnTo>
                <a:lnTo>
                  <a:pt x="377" y="1031"/>
                </a:lnTo>
                <a:lnTo>
                  <a:pt x="398" y="1021"/>
                </a:lnTo>
                <a:lnTo>
                  <a:pt x="428" y="1021"/>
                </a:lnTo>
                <a:lnTo>
                  <a:pt x="449" y="1021"/>
                </a:lnTo>
                <a:lnTo>
                  <a:pt x="489" y="1010"/>
                </a:lnTo>
                <a:lnTo>
                  <a:pt x="520" y="1010"/>
                </a:lnTo>
                <a:lnTo>
                  <a:pt x="551" y="1000"/>
                </a:lnTo>
                <a:lnTo>
                  <a:pt x="591" y="990"/>
                </a:lnTo>
                <a:lnTo>
                  <a:pt x="755" y="970"/>
                </a:lnTo>
                <a:lnTo>
                  <a:pt x="907" y="949"/>
                </a:lnTo>
                <a:lnTo>
                  <a:pt x="1060" y="919"/>
                </a:lnTo>
                <a:lnTo>
                  <a:pt x="1213" y="898"/>
                </a:lnTo>
                <a:lnTo>
                  <a:pt x="1213" y="990"/>
                </a:lnTo>
                <a:lnTo>
                  <a:pt x="1050" y="1021"/>
                </a:lnTo>
                <a:lnTo>
                  <a:pt x="897" y="1051"/>
                </a:lnTo>
                <a:lnTo>
                  <a:pt x="734" y="1092"/>
                </a:lnTo>
                <a:lnTo>
                  <a:pt x="571" y="1123"/>
                </a:lnTo>
                <a:lnTo>
                  <a:pt x="500" y="1143"/>
                </a:lnTo>
                <a:lnTo>
                  <a:pt x="428" y="1163"/>
                </a:lnTo>
                <a:lnTo>
                  <a:pt x="367" y="1174"/>
                </a:lnTo>
                <a:lnTo>
                  <a:pt x="316" y="1194"/>
                </a:lnTo>
                <a:lnTo>
                  <a:pt x="265" y="1204"/>
                </a:lnTo>
                <a:lnTo>
                  <a:pt x="234" y="1225"/>
                </a:lnTo>
                <a:lnTo>
                  <a:pt x="204" y="1235"/>
                </a:lnTo>
                <a:lnTo>
                  <a:pt x="184" y="1245"/>
                </a:lnTo>
                <a:lnTo>
                  <a:pt x="153" y="1276"/>
                </a:lnTo>
                <a:lnTo>
                  <a:pt x="133" y="1286"/>
                </a:lnTo>
                <a:lnTo>
                  <a:pt x="122" y="1286"/>
                </a:lnTo>
                <a:lnTo>
                  <a:pt x="112" y="1296"/>
                </a:lnTo>
                <a:lnTo>
                  <a:pt x="102" y="1296"/>
                </a:lnTo>
                <a:lnTo>
                  <a:pt x="92" y="1296"/>
                </a:lnTo>
                <a:lnTo>
                  <a:pt x="82" y="1296"/>
                </a:lnTo>
                <a:lnTo>
                  <a:pt x="82" y="1286"/>
                </a:lnTo>
                <a:lnTo>
                  <a:pt x="71" y="1286"/>
                </a:lnTo>
                <a:lnTo>
                  <a:pt x="61" y="1276"/>
                </a:lnTo>
                <a:lnTo>
                  <a:pt x="51" y="1266"/>
                </a:lnTo>
                <a:lnTo>
                  <a:pt x="41" y="1245"/>
                </a:lnTo>
                <a:lnTo>
                  <a:pt x="31" y="1235"/>
                </a:lnTo>
                <a:lnTo>
                  <a:pt x="31" y="1215"/>
                </a:lnTo>
                <a:lnTo>
                  <a:pt x="20" y="1194"/>
                </a:lnTo>
                <a:lnTo>
                  <a:pt x="10" y="1174"/>
                </a:lnTo>
                <a:lnTo>
                  <a:pt x="0" y="1133"/>
                </a:lnTo>
                <a:lnTo>
                  <a:pt x="0" y="1112"/>
                </a:lnTo>
                <a:lnTo>
                  <a:pt x="0" y="1092"/>
                </a:lnTo>
                <a:lnTo>
                  <a:pt x="10" y="1082"/>
                </a:lnTo>
                <a:lnTo>
                  <a:pt x="20" y="1061"/>
                </a:lnTo>
                <a:lnTo>
                  <a:pt x="41" y="1051"/>
                </a:lnTo>
                <a:lnTo>
                  <a:pt x="71" y="1031"/>
                </a:lnTo>
                <a:lnTo>
                  <a:pt x="82" y="1021"/>
                </a:lnTo>
                <a:lnTo>
                  <a:pt x="102" y="1000"/>
                </a:lnTo>
                <a:lnTo>
                  <a:pt x="122" y="990"/>
                </a:lnTo>
                <a:lnTo>
                  <a:pt x="143" y="970"/>
                </a:lnTo>
                <a:lnTo>
                  <a:pt x="163" y="939"/>
                </a:lnTo>
                <a:lnTo>
                  <a:pt x="194" y="908"/>
                </a:lnTo>
                <a:lnTo>
                  <a:pt x="224" y="878"/>
                </a:lnTo>
                <a:lnTo>
                  <a:pt x="245" y="837"/>
                </a:lnTo>
                <a:lnTo>
                  <a:pt x="275" y="796"/>
                </a:lnTo>
                <a:lnTo>
                  <a:pt x="306" y="745"/>
                </a:lnTo>
                <a:lnTo>
                  <a:pt x="336" y="694"/>
                </a:lnTo>
                <a:lnTo>
                  <a:pt x="377" y="643"/>
                </a:lnTo>
                <a:lnTo>
                  <a:pt x="408" y="582"/>
                </a:lnTo>
                <a:lnTo>
                  <a:pt x="438" y="521"/>
                </a:lnTo>
                <a:lnTo>
                  <a:pt x="479" y="460"/>
                </a:lnTo>
                <a:lnTo>
                  <a:pt x="520" y="388"/>
                </a:lnTo>
                <a:lnTo>
                  <a:pt x="551" y="327"/>
                </a:lnTo>
                <a:lnTo>
                  <a:pt x="581" y="266"/>
                </a:lnTo>
                <a:lnTo>
                  <a:pt x="602" y="215"/>
                </a:lnTo>
                <a:lnTo>
                  <a:pt x="622" y="174"/>
                </a:lnTo>
                <a:lnTo>
                  <a:pt x="632" y="133"/>
                </a:lnTo>
                <a:lnTo>
                  <a:pt x="642" y="113"/>
                </a:lnTo>
                <a:lnTo>
                  <a:pt x="642" y="92"/>
                </a:lnTo>
                <a:lnTo>
                  <a:pt x="642" y="72"/>
                </a:lnTo>
                <a:lnTo>
                  <a:pt x="622" y="62"/>
                </a:lnTo>
                <a:lnTo>
                  <a:pt x="612" y="51"/>
                </a:lnTo>
                <a:lnTo>
                  <a:pt x="612" y="31"/>
                </a:lnTo>
                <a:lnTo>
                  <a:pt x="612" y="11"/>
                </a:lnTo>
                <a:lnTo>
                  <a:pt x="622" y="11"/>
                </a:lnTo>
                <a:lnTo>
                  <a:pt x="642" y="0"/>
                </a:lnTo>
                <a:lnTo>
                  <a:pt x="653" y="11"/>
                </a:lnTo>
                <a:lnTo>
                  <a:pt x="673" y="11"/>
                </a:lnTo>
                <a:lnTo>
                  <a:pt x="683" y="11"/>
                </a:lnTo>
                <a:lnTo>
                  <a:pt x="704" y="11"/>
                </a:lnTo>
                <a:lnTo>
                  <a:pt x="724" y="21"/>
                </a:lnTo>
                <a:lnTo>
                  <a:pt x="744" y="31"/>
                </a:lnTo>
                <a:lnTo>
                  <a:pt x="775" y="51"/>
                </a:lnTo>
                <a:lnTo>
                  <a:pt x="805" y="72"/>
                </a:lnTo>
                <a:lnTo>
                  <a:pt x="836" y="102"/>
                </a:lnTo>
                <a:lnTo>
                  <a:pt x="856" y="123"/>
                </a:lnTo>
                <a:lnTo>
                  <a:pt x="877" y="153"/>
                </a:lnTo>
                <a:lnTo>
                  <a:pt x="877" y="164"/>
                </a:lnTo>
                <a:lnTo>
                  <a:pt x="887" y="174"/>
                </a:lnTo>
                <a:lnTo>
                  <a:pt x="887" y="184"/>
                </a:lnTo>
                <a:lnTo>
                  <a:pt x="877" y="194"/>
                </a:lnTo>
                <a:lnTo>
                  <a:pt x="877" y="204"/>
                </a:lnTo>
                <a:lnTo>
                  <a:pt x="867" y="225"/>
                </a:lnTo>
                <a:lnTo>
                  <a:pt x="846" y="255"/>
                </a:lnTo>
                <a:lnTo>
                  <a:pt x="826" y="286"/>
                </a:lnTo>
                <a:lnTo>
                  <a:pt x="795" y="327"/>
                </a:lnTo>
                <a:lnTo>
                  <a:pt x="765" y="368"/>
                </a:lnTo>
                <a:lnTo>
                  <a:pt x="724" y="419"/>
                </a:lnTo>
                <a:lnTo>
                  <a:pt x="683" y="47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8169" name="Freeform 41"/>
          <p:cNvSpPr/>
          <p:nvPr/>
        </p:nvSpPr>
        <p:spPr>
          <a:xfrm>
            <a:off x="9641417" y="2758017"/>
            <a:ext cx="406400" cy="414867"/>
          </a:xfrm>
          <a:custGeom>
            <a:avLst/>
            <a:gdLst>
              <a:gd name="txL" fmla="*/ 0 w 479"/>
              <a:gd name="txT" fmla="*/ 0 h 490"/>
              <a:gd name="txR" fmla="*/ 479 w 479"/>
              <a:gd name="txB" fmla="*/ 490 h 49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79" h="490">
                <a:moveTo>
                  <a:pt x="92" y="11"/>
                </a:moveTo>
                <a:lnTo>
                  <a:pt x="112" y="21"/>
                </a:lnTo>
                <a:lnTo>
                  <a:pt x="143" y="31"/>
                </a:lnTo>
                <a:lnTo>
                  <a:pt x="173" y="41"/>
                </a:lnTo>
                <a:lnTo>
                  <a:pt x="204" y="62"/>
                </a:lnTo>
                <a:lnTo>
                  <a:pt x="234" y="72"/>
                </a:lnTo>
                <a:lnTo>
                  <a:pt x="265" y="92"/>
                </a:lnTo>
                <a:lnTo>
                  <a:pt x="306" y="123"/>
                </a:lnTo>
                <a:lnTo>
                  <a:pt x="336" y="143"/>
                </a:lnTo>
                <a:lnTo>
                  <a:pt x="377" y="174"/>
                </a:lnTo>
                <a:lnTo>
                  <a:pt x="398" y="204"/>
                </a:lnTo>
                <a:lnTo>
                  <a:pt x="428" y="225"/>
                </a:lnTo>
                <a:lnTo>
                  <a:pt x="448" y="255"/>
                </a:lnTo>
                <a:lnTo>
                  <a:pt x="459" y="286"/>
                </a:lnTo>
                <a:lnTo>
                  <a:pt x="469" y="306"/>
                </a:lnTo>
                <a:lnTo>
                  <a:pt x="479" y="337"/>
                </a:lnTo>
                <a:lnTo>
                  <a:pt x="479" y="368"/>
                </a:lnTo>
                <a:lnTo>
                  <a:pt x="479" y="388"/>
                </a:lnTo>
                <a:lnTo>
                  <a:pt x="479" y="408"/>
                </a:lnTo>
                <a:lnTo>
                  <a:pt x="479" y="429"/>
                </a:lnTo>
                <a:lnTo>
                  <a:pt x="479" y="449"/>
                </a:lnTo>
                <a:lnTo>
                  <a:pt x="479" y="459"/>
                </a:lnTo>
                <a:lnTo>
                  <a:pt x="479" y="470"/>
                </a:lnTo>
                <a:lnTo>
                  <a:pt x="479" y="480"/>
                </a:lnTo>
                <a:lnTo>
                  <a:pt x="469" y="490"/>
                </a:lnTo>
                <a:lnTo>
                  <a:pt x="459" y="490"/>
                </a:lnTo>
                <a:lnTo>
                  <a:pt x="448" y="480"/>
                </a:lnTo>
                <a:lnTo>
                  <a:pt x="438" y="480"/>
                </a:lnTo>
                <a:lnTo>
                  <a:pt x="418" y="470"/>
                </a:lnTo>
                <a:lnTo>
                  <a:pt x="408" y="459"/>
                </a:lnTo>
                <a:lnTo>
                  <a:pt x="387" y="439"/>
                </a:lnTo>
                <a:lnTo>
                  <a:pt x="357" y="429"/>
                </a:lnTo>
                <a:lnTo>
                  <a:pt x="326" y="408"/>
                </a:lnTo>
                <a:lnTo>
                  <a:pt x="306" y="388"/>
                </a:lnTo>
                <a:lnTo>
                  <a:pt x="275" y="368"/>
                </a:lnTo>
                <a:lnTo>
                  <a:pt x="245" y="337"/>
                </a:lnTo>
                <a:lnTo>
                  <a:pt x="214" y="306"/>
                </a:lnTo>
                <a:lnTo>
                  <a:pt x="183" y="266"/>
                </a:lnTo>
                <a:lnTo>
                  <a:pt x="153" y="225"/>
                </a:lnTo>
                <a:lnTo>
                  <a:pt x="112" y="184"/>
                </a:lnTo>
                <a:lnTo>
                  <a:pt x="81" y="143"/>
                </a:lnTo>
                <a:lnTo>
                  <a:pt x="61" y="113"/>
                </a:lnTo>
                <a:lnTo>
                  <a:pt x="41" y="82"/>
                </a:lnTo>
                <a:lnTo>
                  <a:pt x="20" y="51"/>
                </a:lnTo>
                <a:lnTo>
                  <a:pt x="10" y="31"/>
                </a:lnTo>
                <a:lnTo>
                  <a:pt x="10" y="21"/>
                </a:ln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lnTo>
                  <a:pt x="30" y="0"/>
                </a:lnTo>
                <a:lnTo>
                  <a:pt x="41" y="0"/>
                </a:lnTo>
                <a:lnTo>
                  <a:pt x="61" y="0"/>
                </a:lnTo>
                <a:lnTo>
                  <a:pt x="71" y="11"/>
                </a:lnTo>
                <a:lnTo>
                  <a:pt x="92" y="1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8694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抬</a:t>
            </a:r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头</a:t>
            </a: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7080251" y="4868333"/>
            <a:ext cx="3907367" cy="132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n-ea"/>
                <a:cs typeface="+mn-cs"/>
              </a:rPr>
              <a:t>左窄右宽，“台”字上大下小。口略扁。</a:t>
            </a:r>
            <a:endParaRPr kumimoji="0" lang="zh-CN" altLang="en-US" sz="26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7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抬</a:t>
            </a:r>
          </a:p>
        </p:txBody>
      </p:sp>
      <p:sp>
        <p:nvSpPr>
          <p:cNvPr id="30" name="矩形 29"/>
          <p:cNvSpPr/>
          <p:nvPr/>
        </p:nvSpPr>
        <p:spPr>
          <a:xfrm>
            <a:off x="3790951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tái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69433" y="4000500"/>
            <a:ext cx="3119967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左右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69433" y="5016500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抬升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抬高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69433" y="5467351"/>
            <a:ext cx="5556251" cy="995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他心怀鬼胎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,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不敢抬头正</a:t>
            </a:r>
            <a:endParaRPr kumimoji="0" lang="en-US" altLang="zh-CN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视大家。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69433" y="4497917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55233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223" name="Freeform 47"/>
          <p:cNvSpPr/>
          <p:nvPr/>
        </p:nvSpPr>
        <p:spPr>
          <a:xfrm>
            <a:off x="7965017" y="2796117"/>
            <a:ext cx="1018116" cy="334433"/>
          </a:xfrm>
          <a:custGeom>
            <a:avLst/>
            <a:gdLst>
              <a:gd name="txL" fmla="*/ 0 w 1203"/>
              <a:gd name="txT" fmla="*/ 0 h 397"/>
              <a:gd name="txR" fmla="*/ 1203 w 1203"/>
              <a:gd name="txB" fmla="*/ 397 h 39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03" h="397">
                <a:moveTo>
                  <a:pt x="857" y="81"/>
                </a:moveTo>
                <a:lnTo>
                  <a:pt x="918" y="61"/>
                </a:lnTo>
                <a:lnTo>
                  <a:pt x="969" y="40"/>
                </a:lnTo>
                <a:lnTo>
                  <a:pt x="1020" y="30"/>
                </a:lnTo>
                <a:lnTo>
                  <a:pt x="1050" y="20"/>
                </a:lnTo>
                <a:lnTo>
                  <a:pt x="1081" y="10"/>
                </a:lnTo>
                <a:lnTo>
                  <a:pt x="1112" y="0"/>
                </a:lnTo>
                <a:lnTo>
                  <a:pt x="1122" y="0"/>
                </a:lnTo>
                <a:lnTo>
                  <a:pt x="1142" y="0"/>
                </a:lnTo>
                <a:lnTo>
                  <a:pt x="1152" y="0"/>
                </a:lnTo>
                <a:lnTo>
                  <a:pt x="1163" y="10"/>
                </a:lnTo>
                <a:lnTo>
                  <a:pt x="1173" y="20"/>
                </a:lnTo>
                <a:lnTo>
                  <a:pt x="1183" y="30"/>
                </a:lnTo>
                <a:lnTo>
                  <a:pt x="1193" y="51"/>
                </a:lnTo>
                <a:lnTo>
                  <a:pt x="1203" y="71"/>
                </a:lnTo>
                <a:lnTo>
                  <a:pt x="1203" y="91"/>
                </a:lnTo>
                <a:lnTo>
                  <a:pt x="1193" y="102"/>
                </a:lnTo>
                <a:lnTo>
                  <a:pt x="1193" y="112"/>
                </a:lnTo>
                <a:lnTo>
                  <a:pt x="1183" y="112"/>
                </a:lnTo>
                <a:lnTo>
                  <a:pt x="1173" y="122"/>
                </a:lnTo>
                <a:lnTo>
                  <a:pt x="1152" y="132"/>
                </a:lnTo>
                <a:lnTo>
                  <a:pt x="1132" y="142"/>
                </a:lnTo>
                <a:lnTo>
                  <a:pt x="1112" y="153"/>
                </a:lnTo>
                <a:lnTo>
                  <a:pt x="1101" y="153"/>
                </a:lnTo>
                <a:lnTo>
                  <a:pt x="1081" y="153"/>
                </a:lnTo>
                <a:lnTo>
                  <a:pt x="1061" y="153"/>
                </a:lnTo>
                <a:lnTo>
                  <a:pt x="1020" y="163"/>
                </a:lnTo>
                <a:lnTo>
                  <a:pt x="979" y="163"/>
                </a:lnTo>
                <a:lnTo>
                  <a:pt x="959" y="173"/>
                </a:lnTo>
                <a:lnTo>
                  <a:pt x="928" y="183"/>
                </a:lnTo>
                <a:lnTo>
                  <a:pt x="887" y="193"/>
                </a:lnTo>
                <a:lnTo>
                  <a:pt x="836" y="214"/>
                </a:lnTo>
                <a:lnTo>
                  <a:pt x="775" y="224"/>
                </a:lnTo>
                <a:lnTo>
                  <a:pt x="714" y="255"/>
                </a:lnTo>
                <a:lnTo>
                  <a:pt x="643" y="275"/>
                </a:lnTo>
                <a:lnTo>
                  <a:pt x="561" y="295"/>
                </a:lnTo>
                <a:lnTo>
                  <a:pt x="520" y="316"/>
                </a:lnTo>
                <a:lnTo>
                  <a:pt x="479" y="326"/>
                </a:lnTo>
                <a:lnTo>
                  <a:pt x="439" y="346"/>
                </a:lnTo>
                <a:lnTo>
                  <a:pt x="408" y="357"/>
                </a:lnTo>
                <a:lnTo>
                  <a:pt x="367" y="367"/>
                </a:lnTo>
                <a:lnTo>
                  <a:pt x="337" y="367"/>
                </a:lnTo>
                <a:lnTo>
                  <a:pt x="316" y="377"/>
                </a:lnTo>
                <a:lnTo>
                  <a:pt x="286" y="387"/>
                </a:lnTo>
                <a:lnTo>
                  <a:pt x="265" y="387"/>
                </a:lnTo>
                <a:lnTo>
                  <a:pt x="245" y="397"/>
                </a:lnTo>
                <a:lnTo>
                  <a:pt x="225" y="397"/>
                </a:lnTo>
                <a:lnTo>
                  <a:pt x="204" y="397"/>
                </a:lnTo>
                <a:lnTo>
                  <a:pt x="194" y="397"/>
                </a:lnTo>
                <a:lnTo>
                  <a:pt x="174" y="397"/>
                </a:lnTo>
                <a:lnTo>
                  <a:pt x="163" y="397"/>
                </a:lnTo>
                <a:lnTo>
                  <a:pt x="133" y="387"/>
                </a:lnTo>
                <a:lnTo>
                  <a:pt x="102" y="377"/>
                </a:lnTo>
                <a:lnTo>
                  <a:pt x="72" y="357"/>
                </a:lnTo>
                <a:lnTo>
                  <a:pt x="61" y="346"/>
                </a:lnTo>
                <a:lnTo>
                  <a:pt x="51" y="336"/>
                </a:lnTo>
                <a:lnTo>
                  <a:pt x="31" y="316"/>
                </a:lnTo>
                <a:lnTo>
                  <a:pt x="10" y="295"/>
                </a:lnTo>
                <a:lnTo>
                  <a:pt x="10" y="275"/>
                </a:lnTo>
                <a:lnTo>
                  <a:pt x="0" y="265"/>
                </a:lnTo>
                <a:lnTo>
                  <a:pt x="10" y="255"/>
                </a:lnTo>
                <a:lnTo>
                  <a:pt x="21" y="255"/>
                </a:lnTo>
                <a:lnTo>
                  <a:pt x="41" y="255"/>
                </a:lnTo>
                <a:lnTo>
                  <a:pt x="72" y="255"/>
                </a:lnTo>
                <a:lnTo>
                  <a:pt x="92" y="255"/>
                </a:lnTo>
                <a:lnTo>
                  <a:pt x="112" y="244"/>
                </a:lnTo>
                <a:lnTo>
                  <a:pt x="143" y="244"/>
                </a:lnTo>
                <a:lnTo>
                  <a:pt x="174" y="244"/>
                </a:lnTo>
                <a:lnTo>
                  <a:pt x="225" y="234"/>
                </a:lnTo>
                <a:lnTo>
                  <a:pt x="265" y="224"/>
                </a:lnTo>
                <a:lnTo>
                  <a:pt x="326" y="214"/>
                </a:lnTo>
                <a:lnTo>
                  <a:pt x="388" y="204"/>
                </a:lnTo>
                <a:lnTo>
                  <a:pt x="510" y="173"/>
                </a:lnTo>
                <a:lnTo>
                  <a:pt x="622" y="142"/>
                </a:lnTo>
                <a:lnTo>
                  <a:pt x="745" y="112"/>
                </a:lnTo>
                <a:lnTo>
                  <a:pt x="857" y="8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0224" name="Freeform 48"/>
          <p:cNvSpPr/>
          <p:nvPr/>
        </p:nvSpPr>
        <p:spPr>
          <a:xfrm>
            <a:off x="8250767" y="2112433"/>
            <a:ext cx="715433" cy="467784"/>
          </a:xfrm>
          <a:custGeom>
            <a:avLst/>
            <a:gdLst>
              <a:gd name="txL" fmla="*/ 0 w 846"/>
              <a:gd name="txT" fmla="*/ 0 h 551"/>
              <a:gd name="txR" fmla="*/ 846 w 846"/>
              <a:gd name="txB" fmla="*/ 551 h 55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46" h="551">
                <a:moveTo>
                  <a:pt x="224" y="408"/>
                </a:moveTo>
                <a:lnTo>
                  <a:pt x="275" y="377"/>
                </a:lnTo>
                <a:lnTo>
                  <a:pt x="336" y="347"/>
                </a:lnTo>
                <a:lnTo>
                  <a:pt x="377" y="316"/>
                </a:lnTo>
                <a:lnTo>
                  <a:pt x="428" y="285"/>
                </a:lnTo>
                <a:lnTo>
                  <a:pt x="459" y="265"/>
                </a:lnTo>
                <a:lnTo>
                  <a:pt x="499" y="234"/>
                </a:lnTo>
                <a:lnTo>
                  <a:pt x="530" y="214"/>
                </a:lnTo>
                <a:lnTo>
                  <a:pt x="560" y="183"/>
                </a:lnTo>
                <a:lnTo>
                  <a:pt x="581" y="163"/>
                </a:lnTo>
                <a:lnTo>
                  <a:pt x="591" y="142"/>
                </a:lnTo>
                <a:lnTo>
                  <a:pt x="611" y="132"/>
                </a:lnTo>
                <a:lnTo>
                  <a:pt x="622" y="112"/>
                </a:lnTo>
                <a:lnTo>
                  <a:pt x="632" y="91"/>
                </a:lnTo>
                <a:lnTo>
                  <a:pt x="632" y="81"/>
                </a:lnTo>
                <a:lnTo>
                  <a:pt x="632" y="71"/>
                </a:lnTo>
                <a:lnTo>
                  <a:pt x="632" y="51"/>
                </a:lnTo>
                <a:lnTo>
                  <a:pt x="632" y="40"/>
                </a:lnTo>
                <a:lnTo>
                  <a:pt x="632" y="30"/>
                </a:lnTo>
                <a:lnTo>
                  <a:pt x="632" y="20"/>
                </a:lnTo>
                <a:lnTo>
                  <a:pt x="642" y="10"/>
                </a:lnTo>
                <a:lnTo>
                  <a:pt x="652" y="0"/>
                </a:lnTo>
                <a:lnTo>
                  <a:pt x="662" y="0"/>
                </a:lnTo>
                <a:lnTo>
                  <a:pt x="673" y="10"/>
                </a:lnTo>
                <a:lnTo>
                  <a:pt x="693" y="10"/>
                </a:lnTo>
                <a:lnTo>
                  <a:pt x="703" y="20"/>
                </a:lnTo>
                <a:lnTo>
                  <a:pt x="724" y="30"/>
                </a:lnTo>
                <a:lnTo>
                  <a:pt x="734" y="51"/>
                </a:lnTo>
                <a:lnTo>
                  <a:pt x="754" y="71"/>
                </a:lnTo>
                <a:lnTo>
                  <a:pt x="775" y="91"/>
                </a:lnTo>
                <a:lnTo>
                  <a:pt x="795" y="112"/>
                </a:lnTo>
                <a:lnTo>
                  <a:pt x="805" y="122"/>
                </a:lnTo>
                <a:lnTo>
                  <a:pt x="815" y="142"/>
                </a:lnTo>
                <a:lnTo>
                  <a:pt x="836" y="163"/>
                </a:lnTo>
                <a:lnTo>
                  <a:pt x="846" y="183"/>
                </a:lnTo>
                <a:lnTo>
                  <a:pt x="846" y="193"/>
                </a:lnTo>
                <a:lnTo>
                  <a:pt x="836" y="214"/>
                </a:lnTo>
                <a:lnTo>
                  <a:pt x="826" y="224"/>
                </a:lnTo>
                <a:lnTo>
                  <a:pt x="805" y="244"/>
                </a:lnTo>
                <a:lnTo>
                  <a:pt x="775" y="255"/>
                </a:lnTo>
                <a:lnTo>
                  <a:pt x="744" y="275"/>
                </a:lnTo>
                <a:lnTo>
                  <a:pt x="693" y="295"/>
                </a:lnTo>
                <a:lnTo>
                  <a:pt x="642" y="316"/>
                </a:lnTo>
                <a:lnTo>
                  <a:pt x="540" y="377"/>
                </a:lnTo>
                <a:lnTo>
                  <a:pt x="438" y="418"/>
                </a:lnTo>
                <a:lnTo>
                  <a:pt x="326" y="459"/>
                </a:lnTo>
                <a:lnTo>
                  <a:pt x="224" y="500"/>
                </a:lnTo>
                <a:lnTo>
                  <a:pt x="173" y="520"/>
                </a:lnTo>
                <a:lnTo>
                  <a:pt x="132" y="530"/>
                </a:lnTo>
                <a:lnTo>
                  <a:pt x="91" y="540"/>
                </a:lnTo>
                <a:lnTo>
                  <a:pt x="61" y="551"/>
                </a:lnTo>
                <a:lnTo>
                  <a:pt x="30" y="551"/>
                </a:lnTo>
                <a:lnTo>
                  <a:pt x="20" y="551"/>
                </a:lnTo>
                <a:lnTo>
                  <a:pt x="0" y="540"/>
                </a:lnTo>
                <a:lnTo>
                  <a:pt x="0" y="530"/>
                </a:lnTo>
                <a:lnTo>
                  <a:pt x="10" y="520"/>
                </a:lnTo>
                <a:lnTo>
                  <a:pt x="30" y="510"/>
                </a:lnTo>
                <a:lnTo>
                  <a:pt x="51" y="500"/>
                </a:lnTo>
                <a:lnTo>
                  <a:pt x="81" y="479"/>
                </a:lnTo>
                <a:lnTo>
                  <a:pt x="122" y="459"/>
                </a:lnTo>
                <a:lnTo>
                  <a:pt x="173" y="428"/>
                </a:lnTo>
                <a:lnTo>
                  <a:pt x="224" y="40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0225" name="Freeform 49"/>
          <p:cNvSpPr/>
          <p:nvPr/>
        </p:nvSpPr>
        <p:spPr>
          <a:xfrm>
            <a:off x="8492067" y="2465917"/>
            <a:ext cx="207433" cy="1833033"/>
          </a:xfrm>
          <a:custGeom>
            <a:avLst/>
            <a:gdLst>
              <a:gd name="txL" fmla="*/ 0 w 245"/>
              <a:gd name="txT" fmla="*/ 0 h 2163"/>
              <a:gd name="txR" fmla="*/ 245 w 245"/>
              <a:gd name="txB" fmla="*/ 2163 h 216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45" h="2163">
                <a:moveTo>
                  <a:pt x="92" y="663"/>
                </a:moveTo>
                <a:lnTo>
                  <a:pt x="102" y="592"/>
                </a:lnTo>
                <a:lnTo>
                  <a:pt x="102" y="520"/>
                </a:lnTo>
                <a:lnTo>
                  <a:pt x="92" y="439"/>
                </a:lnTo>
                <a:lnTo>
                  <a:pt x="92" y="357"/>
                </a:lnTo>
                <a:lnTo>
                  <a:pt x="92" y="275"/>
                </a:lnTo>
                <a:lnTo>
                  <a:pt x="82" y="184"/>
                </a:lnTo>
                <a:lnTo>
                  <a:pt x="72" y="92"/>
                </a:lnTo>
                <a:lnTo>
                  <a:pt x="61" y="0"/>
                </a:lnTo>
                <a:lnTo>
                  <a:pt x="102" y="20"/>
                </a:lnTo>
                <a:lnTo>
                  <a:pt x="143" y="41"/>
                </a:lnTo>
                <a:lnTo>
                  <a:pt x="174" y="61"/>
                </a:lnTo>
                <a:lnTo>
                  <a:pt x="194" y="82"/>
                </a:lnTo>
                <a:lnTo>
                  <a:pt x="214" y="92"/>
                </a:lnTo>
                <a:lnTo>
                  <a:pt x="235" y="112"/>
                </a:lnTo>
                <a:lnTo>
                  <a:pt x="245" y="122"/>
                </a:lnTo>
                <a:lnTo>
                  <a:pt x="245" y="133"/>
                </a:lnTo>
                <a:lnTo>
                  <a:pt x="245" y="143"/>
                </a:lnTo>
                <a:lnTo>
                  <a:pt x="245" y="163"/>
                </a:lnTo>
                <a:lnTo>
                  <a:pt x="245" y="194"/>
                </a:lnTo>
                <a:lnTo>
                  <a:pt x="245" y="224"/>
                </a:lnTo>
                <a:lnTo>
                  <a:pt x="235" y="265"/>
                </a:lnTo>
                <a:lnTo>
                  <a:pt x="235" y="306"/>
                </a:lnTo>
                <a:lnTo>
                  <a:pt x="224" y="357"/>
                </a:lnTo>
                <a:lnTo>
                  <a:pt x="214" y="418"/>
                </a:lnTo>
                <a:lnTo>
                  <a:pt x="214" y="459"/>
                </a:lnTo>
                <a:lnTo>
                  <a:pt x="204" y="490"/>
                </a:lnTo>
                <a:lnTo>
                  <a:pt x="204" y="530"/>
                </a:lnTo>
                <a:lnTo>
                  <a:pt x="204" y="571"/>
                </a:lnTo>
                <a:lnTo>
                  <a:pt x="194" y="612"/>
                </a:lnTo>
                <a:lnTo>
                  <a:pt x="194" y="663"/>
                </a:lnTo>
                <a:lnTo>
                  <a:pt x="194" y="704"/>
                </a:lnTo>
                <a:lnTo>
                  <a:pt x="194" y="755"/>
                </a:lnTo>
                <a:lnTo>
                  <a:pt x="194" y="816"/>
                </a:lnTo>
                <a:lnTo>
                  <a:pt x="184" y="867"/>
                </a:lnTo>
                <a:lnTo>
                  <a:pt x="184" y="928"/>
                </a:lnTo>
                <a:lnTo>
                  <a:pt x="184" y="990"/>
                </a:lnTo>
                <a:lnTo>
                  <a:pt x="184" y="1061"/>
                </a:lnTo>
                <a:lnTo>
                  <a:pt x="184" y="1122"/>
                </a:lnTo>
                <a:lnTo>
                  <a:pt x="184" y="1194"/>
                </a:lnTo>
                <a:lnTo>
                  <a:pt x="184" y="1265"/>
                </a:lnTo>
                <a:lnTo>
                  <a:pt x="184" y="1336"/>
                </a:lnTo>
                <a:lnTo>
                  <a:pt x="184" y="1408"/>
                </a:lnTo>
                <a:lnTo>
                  <a:pt x="184" y="1479"/>
                </a:lnTo>
                <a:lnTo>
                  <a:pt x="184" y="1540"/>
                </a:lnTo>
                <a:lnTo>
                  <a:pt x="184" y="1602"/>
                </a:lnTo>
                <a:lnTo>
                  <a:pt x="174" y="1653"/>
                </a:lnTo>
                <a:lnTo>
                  <a:pt x="174" y="1704"/>
                </a:lnTo>
                <a:lnTo>
                  <a:pt x="174" y="1755"/>
                </a:lnTo>
                <a:lnTo>
                  <a:pt x="174" y="1806"/>
                </a:lnTo>
                <a:lnTo>
                  <a:pt x="174" y="1847"/>
                </a:lnTo>
                <a:lnTo>
                  <a:pt x="174" y="1877"/>
                </a:lnTo>
                <a:lnTo>
                  <a:pt x="174" y="1918"/>
                </a:lnTo>
                <a:lnTo>
                  <a:pt x="163" y="1949"/>
                </a:lnTo>
                <a:lnTo>
                  <a:pt x="163" y="1969"/>
                </a:lnTo>
                <a:lnTo>
                  <a:pt x="163" y="2000"/>
                </a:lnTo>
                <a:lnTo>
                  <a:pt x="163" y="2020"/>
                </a:lnTo>
                <a:lnTo>
                  <a:pt x="153" y="2051"/>
                </a:lnTo>
                <a:lnTo>
                  <a:pt x="143" y="2081"/>
                </a:lnTo>
                <a:lnTo>
                  <a:pt x="143" y="2102"/>
                </a:lnTo>
                <a:lnTo>
                  <a:pt x="133" y="2122"/>
                </a:lnTo>
                <a:lnTo>
                  <a:pt x="133" y="2142"/>
                </a:lnTo>
                <a:lnTo>
                  <a:pt x="123" y="2153"/>
                </a:lnTo>
                <a:lnTo>
                  <a:pt x="123" y="2163"/>
                </a:lnTo>
                <a:lnTo>
                  <a:pt x="112" y="2163"/>
                </a:lnTo>
                <a:lnTo>
                  <a:pt x="102" y="2153"/>
                </a:lnTo>
                <a:lnTo>
                  <a:pt x="102" y="2142"/>
                </a:lnTo>
                <a:lnTo>
                  <a:pt x="92" y="2132"/>
                </a:lnTo>
                <a:lnTo>
                  <a:pt x="82" y="2112"/>
                </a:lnTo>
                <a:lnTo>
                  <a:pt x="72" y="2081"/>
                </a:lnTo>
                <a:lnTo>
                  <a:pt x="61" y="2061"/>
                </a:lnTo>
                <a:lnTo>
                  <a:pt x="51" y="2030"/>
                </a:lnTo>
                <a:lnTo>
                  <a:pt x="41" y="2000"/>
                </a:lnTo>
                <a:lnTo>
                  <a:pt x="31" y="1969"/>
                </a:lnTo>
                <a:lnTo>
                  <a:pt x="21" y="1949"/>
                </a:lnTo>
                <a:lnTo>
                  <a:pt x="10" y="1918"/>
                </a:lnTo>
                <a:lnTo>
                  <a:pt x="10" y="1898"/>
                </a:lnTo>
                <a:lnTo>
                  <a:pt x="10" y="1887"/>
                </a:lnTo>
                <a:lnTo>
                  <a:pt x="10" y="1867"/>
                </a:lnTo>
                <a:lnTo>
                  <a:pt x="0" y="1857"/>
                </a:lnTo>
                <a:lnTo>
                  <a:pt x="10" y="1857"/>
                </a:lnTo>
                <a:lnTo>
                  <a:pt x="10" y="1847"/>
                </a:lnTo>
                <a:lnTo>
                  <a:pt x="10" y="1836"/>
                </a:lnTo>
                <a:lnTo>
                  <a:pt x="10" y="1826"/>
                </a:lnTo>
                <a:lnTo>
                  <a:pt x="10" y="1816"/>
                </a:lnTo>
                <a:lnTo>
                  <a:pt x="10" y="1796"/>
                </a:lnTo>
                <a:lnTo>
                  <a:pt x="10" y="1775"/>
                </a:lnTo>
                <a:lnTo>
                  <a:pt x="10" y="1755"/>
                </a:lnTo>
                <a:lnTo>
                  <a:pt x="21" y="1724"/>
                </a:lnTo>
                <a:lnTo>
                  <a:pt x="21" y="1704"/>
                </a:lnTo>
                <a:lnTo>
                  <a:pt x="21" y="1673"/>
                </a:lnTo>
                <a:lnTo>
                  <a:pt x="31" y="1632"/>
                </a:lnTo>
                <a:lnTo>
                  <a:pt x="31" y="1602"/>
                </a:lnTo>
                <a:lnTo>
                  <a:pt x="41" y="1561"/>
                </a:lnTo>
                <a:lnTo>
                  <a:pt x="41" y="1520"/>
                </a:lnTo>
                <a:lnTo>
                  <a:pt x="51" y="1469"/>
                </a:lnTo>
                <a:lnTo>
                  <a:pt x="61" y="1387"/>
                </a:lnTo>
                <a:lnTo>
                  <a:pt x="72" y="1316"/>
                </a:lnTo>
                <a:lnTo>
                  <a:pt x="82" y="1245"/>
                </a:lnTo>
                <a:lnTo>
                  <a:pt x="82" y="1183"/>
                </a:lnTo>
                <a:lnTo>
                  <a:pt x="92" y="1132"/>
                </a:lnTo>
                <a:lnTo>
                  <a:pt x="92" y="1092"/>
                </a:lnTo>
                <a:lnTo>
                  <a:pt x="92" y="1071"/>
                </a:lnTo>
                <a:lnTo>
                  <a:pt x="92" y="1051"/>
                </a:lnTo>
                <a:lnTo>
                  <a:pt x="92" y="1041"/>
                </a:lnTo>
                <a:lnTo>
                  <a:pt x="92" y="1030"/>
                </a:lnTo>
                <a:lnTo>
                  <a:pt x="92" y="1000"/>
                </a:lnTo>
                <a:lnTo>
                  <a:pt x="92" y="969"/>
                </a:lnTo>
                <a:lnTo>
                  <a:pt x="82" y="928"/>
                </a:lnTo>
                <a:lnTo>
                  <a:pt x="82" y="888"/>
                </a:lnTo>
                <a:lnTo>
                  <a:pt x="82" y="847"/>
                </a:lnTo>
                <a:lnTo>
                  <a:pt x="92" y="785"/>
                </a:lnTo>
                <a:lnTo>
                  <a:pt x="92" y="724"/>
                </a:lnTo>
                <a:lnTo>
                  <a:pt x="92" y="66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0226" name="Freeform 50"/>
          <p:cNvSpPr/>
          <p:nvPr/>
        </p:nvSpPr>
        <p:spPr>
          <a:xfrm>
            <a:off x="8629651" y="3175000"/>
            <a:ext cx="249767" cy="215900"/>
          </a:xfrm>
          <a:custGeom>
            <a:avLst/>
            <a:gdLst>
              <a:gd name="txL" fmla="*/ 0 w 296"/>
              <a:gd name="txT" fmla="*/ 0 h 255"/>
              <a:gd name="txR" fmla="*/ 296 w 296"/>
              <a:gd name="txB" fmla="*/ 255 h 25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6" h="255">
                <a:moveTo>
                  <a:pt x="255" y="255"/>
                </a:moveTo>
                <a:lnTo>
                  <a:pt x="245" y="255"/>
                </a:lnTo>
                <a:lnTo>
                  <a:pt x="235" y="244"/>
                </a:lnTo>
                <a:lnTo>
                  <a:pt x="225" y="234"/>
                </a:lnTo>
                <a:lnTo>
                  <a:pt x="204" y="224"/>
                </a:lnTo>
                <a:lnTo>
                  <a:pt x="194" y="214"/>
                </a:lnTo>
                <a:lnTo>
                  <a:pt x="184" y="193"/>
                </a:lnTo>
                <a:lnTo>
                  <a:pt x="163" y="183"/>
                </a:lnTo>
                <a:lnTo>
                  <a:pt x="143" y="163"/>
                </a:lnTo>
                <a:lnTo>
                  <a:pt x="123" y="142"/>
                </a:lnTo>
                <a:lnTo>
                  <a:pt x="102" y="112"/>
                </a:lnTo>
                <a:lnTo>
                  <a:pt x="82" y="91"/>
                </a:lnTo>
                <a:lnTo>
                  <a:pt x="51" y="61"/>
                </a:lnTo>
                <a:lnTo>
                  <a:pt x="31" y="30"/>
                </a:lnTo>
                <a:lnTo>
                  <a:pt x="0" y="0"/>
                </a:lnTo>
                <a:lnTo>
                  <a:pt x="51" y="0"/>
                </a:lnTo>
                <a:lnTo>
                  <a:pt x="92" y="0"/>
                </a:lnTo>
                <a:lnTo>
                  <a:pt x="133" y="0"/>
                </a:lnTo>
                <a:lnTo>
                  <a:pt x="163" y="10"/>
                </a:lnTo>
                <a:lnTo>
                  <a:pt x="194" y="10"/>
                </a:lnTo>
                <a:lnTo>
                  <a:pt x="214" y="20"/>
                </a:lnTo>
                <a:lnTo>
                  <a:pt x="235" y="30"/>
                </a:lnTo>
                <a:lnTo>
                  <a:pt x="255" y="40"/>
                </a:lnTo>
                <a:lnTo>
                  <a:pt x="276" y="71"/>
                </a:lnTo>
                <a:lnTo>
                  <a:pt x="286" y="102"/>
                </a:lnTo>
                <a:lnTo>
                  <a:pt x="296" y="132"/>
                </a:lnTo>
                <a:lnTo>
                  <a:pt x="296" y="163"/>
                </a:lnTo>
                <a:lnTo>
                  <a:pt x="296" y="183"/>
                </a:lnTo>
                <a:lnTo>
                  <a:pt x="286" y="193"/>
                </a:lnTo>
                <a:lnTo>
                  <a:pt x="276" y="224"/>
                </a:lnTo>
                <a:lnTo>
                  <a:pt x="265" y="234"/>
                </a:lnTo>
                <a:lnTo>
                  <a:pt x="255" y="255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0227" name="Freeform 51"/>
          <p:cNvSpPr/>
          <p:nvPr/>
        </p:nvSpPr>
        <p:spPr>
          <a:xfrm>
            <a:off x="7948084" y="2950633"/>
            <a:ext cx="673100" cy="846667"/>
          </a:xfrm>
          <a:custGeom>
            <a:avLst/>
            <a:gdLst>
              <a:gd name="txL" fmla="*/ 0 w 795"/>
              <a:gd name="txT" fmla="*/ 0 h 1000"/>
              <a:gd name="txR" fmla="*/ 795 w 795"/>
              <a:gd name="txB" fmla="*/ 1000 h 10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95" h="1000">
                <a:moveTo>
                  <a:pt x="163" y="898"/>
                </a:moveTo>
                <a:lnTo>
                  <a:pt x="122" y="929"/>
                </a:lnTo>
                <a:lnTo>
                  <a:pt x="92" y="959"/>
                </a:lnTo>
                <a:lnTo>
                  <a:pt x="61" y="969"/>
                </a:lnTo>
                <a:lnTo>
                  <a:pt x="41" y="990"/>
                </a:lnTo>
                <a:lnTo>
                  <a:pt x="30" y="1000"/>
                </a:lnTo>
                <a:lnTo>
                  <a:pt x="10" y="1000"/>
                </a:lnTo>
                <a:lnTo>
                  <a:pt x="0" y="1000"/>
                </a:lnTo>
                <a:lnTo>
                  <a:pt x="0" y="990"/>
                </a:lnTo>
                <a:lnTo>
                  <a:pt x="10" y="980"/>
                </a:lnTo>
                <a:lnTo>
                  <a:pt x="30" y="949"/>
                </a:lnTo>
                <a:lnTo>
                  <a:pt x="51" y="918"/>
                </a:lnTo>
                <a:lnTo>
                  <a:pt x="81" y="878"/>
                </a:lnTo>
                <a:lnTo>
                  <a:pt x="122" y="837"/>
                </a:lnTo>
                <a:lnTo>
                  <a:pt x="173" y="786"/>
                </a:lnTo>
                <a:lnTo>
                  <a:pt x="224" y="725"/>
                </a:lnTo>
                <a:lnTo>
                  <a:pt x="285" y="653"/>
                </a:lnTo>
                <a:lnTo>
                  <a:pt x="346" y="592"/>
                </a:lnTo>
                <a:lnTo>
                  <a:pt x="408" y="510"/>
                </a:lnTo>
                <a:lnTo>
                  <a:pt x="469" y="419"/>
                </a:lnTo>
                <a:lnTo>
                  <a:pt x="530" y="327"/>
                </a:lnTo>
                <a:lnTo>
                  <a:pt x="601" y="225"/>
                </a:lnTo>
                <a:lnTo>
                  <a:pt x="663" y="112"/>
                </a:lnTo>
                <a:lnTo>
                  <a:pt x="734" y="0"/>
                </a:lnTo>
                <a:lnTo>
                  <a:pt x="795" y="153"/>
                </a:lnTo>
                <a:lnTo>
                  <a:pt x="754" y="214"/>
                </a:lnTo>
                <a:lnTo>
                  <a:pt x="724" y="276"/>
                </a:lnTo>
                <a:lnTo>
                  <a:pt x="683" y="337"/>
                </a:lnTo>
                <a:lnTo>
                  <a:pt x="652" y="388"/>
                </a:lnTo>
                <a:lnTo>
                  <a:pt x="612" y="439"/>
                </a:lnTo>
                <a:lnTo>
                  <a:pt x="571" y="490"/>
                </a:lnTo>
                <a:lnTo>
                  <a:pt x="489" y="592"/>
                </a:lnTo>
                <a:lnTo>
                  <a:pt x="448" y="633"/>
                </a:lnTo>
                <a:lnTo>
                  <a:pt x="408" y="684"/>
                </a:lnTo>
                <a:lnTo>
                  <a:pt x="367" y="725"/>
                </a:lnTo>
                <a:lnTo>
                  <a:pt x="326" y="765"/>
                </a:lnTo>
                <a:lnTo>
                  <a:pt x="285" y="796"/>
                </a:lnTo>
                <a:lnTo>
                  <a:pt x="245" y="837"/>
                </a:lnTo>
                <a:lnTo>
                  <a:pt x="163" y="89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0228" name="Freeform 52"/>
          <p:cNvSpPr/>
          <p:nvPr/>
        </p:nvSpPr>
        <p:spPr>
          <a:xfrm>
            <a:off x="8896351" y="3141133"/>
            <a:ext cx="182033" cy="527051"/>
          </a:xfrm>
          <a:custGeom>
            <a:avLst/>
            <a:gdLst>
              <a:gd name="txL" fmla="*/ 0 w 215"/>
              <a:gd name="txT" fmla="*/ 0 h 622"/>
              <a:gd name="txR" fmla="*/ 215 w 215"/>
              <a:gd name="txB" fmla="*/ 622 h 6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5" h="622">
                <a:moveTo>
                  <a:pt x="215" y="204"/>
                </a:moveTo>
                <a:lnTo>
                  <a:pt x="215" y="275"/>
                </a:lnTo>
                <a:lnTo>
                  <a:pt x="215" y="336"/>
                </a:lnTo>
                <a:lnTo>
                  <a:pt x="204" y="408"/>
                </a:lnTo>
                <a:lnTo>
                  <a:pt x="184" y="469"/>
                </a:lnTo>
                <a:lnTo>
                  <a:pt x="174" y="510"/>
                </a:lnTo>
                <a:lnTo>
                  <a:pt x="164" y="540"/>
                </a:lnTo>
                <a:lnTo>
                  <a:pt x="153" y="561"/>
                </a:lnTo>
                <a:lnTo>
                  <a:pt x="143" y="581"/>
                </a:lnTo>
                <a:lnTo>
                  <a:pt x="133" y="602"/>
                </a:lnTo>
                <a:lnTo>
                  <a:pt x="123" y="612"/>
                </a:lnTo>
                <a:lnTo>
                  <a:pt x="113" y="622"/>
                </a:lnTo>
                <a:lnTo>
                  <a:pt x="102" y="622"/>
                </a:lnTo>
                <a:lnTo>
                  <a:pt x="92" y="612"/>
                </a:lnTo>
                <a:lnTo>
                  <a:pt x="82" y="602"/>
                </a:lnTo>
                <a:lnTo>
                  <a:pt x="72" y="591"/>
                </a:lnTo>
                <a:lnTo>
                  <a:pt x="51" y="571"/>
                </a:lnTo>
                <a:lnTo>
                  <a:pt x="31" y="540"/>
                </a:lnTo>
                <a:lnTo>
                  <a:pt x="11" y="520"/>
                </a:lnTo>
                <a:lnTo>
                  <a:pt x="11" y="500"/>
                </a:lnTo>
                <a:lnTo>
                  <a:pt x="0" y="479"/>
                </a:lnTo>
                <a:lnTo>
                  <a:pt x="0" y="459"/>
                </a:lnTo>
                <a:lnTo>
                  <a:pt x="0" y="438"/>
                </a:lnTo>
                <a:lnTo>
                  <a:pt x="21" y="408"/>
                </a:lnTo>
                <a:lnTo>
                  <a:pt x="21" y="387"/>
                </a:lnTo>
                <a:lnTo>
                  <a:pt x="41" y="367"/>
                </a:lnTo>
                <a:lnTo>
                  <a:pt x="51" y="336"/>
                </a:lnTo>
                <a:lnTo>
                  <a:pt x="62" y="306"/>
                </a:lnTo>
                <a:lnTo>
                  <a:pt x="72" y="265"/>
                </a:lnTo>
                <a:lnTo>
                  <a:pt x="82" y="224"/>
                </a:lnTo>
                <a:lnTo>
                  <a:pt x="92" y="183"/>
                </a:lnTo>
                <a:lnTo>
                  <a:pt x="102" y="122"/>
                </a:lnTo>
                <a:lnTo>
                  <a:pt x="113" y="61"/>
                </a:lnTo>
                <a:lnTo>
                  <a:pt x="123" y="0"/>
                </a:lnTo>
                <a:lnTo>
                  <a:pt x="143" y="20"/>
                </a:lnTo>
                <a:lnTo>
                  <a:pt x="164" y="41"/>
                </a:lnTo>
                <a:lnTo>
                  <a:pt x="174" y="61"/>
                </a:lnTo>
                <a:lnTo>
                  <a:pt x="184" y="92"/>
                </a:lnTo>
                <a:lnTo>
                  <a:pt x="204" y="143"/>
                </a:lnTo>
                <a:lnTo>
                  <a:pt x="215" y="20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0229" name="Freeform 53"/>
          <p:cNvSpPr/>
          <p:nvPr/>
        </p:nvSpPr>
        <p:spPr>
          <a:xfrm>
            <a:off x="9120717" y="2569633"/>
            <a:ext cx="243416" cy="328084"/>
          </a:xfrm>
          <a:custGeom>
            <a:avLst/>
            <a:gdLst>
              <a:gd name="txL" fmla="*/ 0 w 286"/>
              <a:gd name="txT" fmla="*/ 0 h 388"/>
              <a:gd name="txR" fmla="*/ 286 w 286"/>
              <a:gd name="txB" fmla="*/ 388 h 38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6" h="388">
                <a:moveTo>
                  <a:pt x="235" y="123"/>
                </a:moveTo>
                <a:lnTo>
                  <a:pt x="255" y="143"/>
                </a:lnTo>
                <a:lnTo>
                  <a:pt x="276" y="174"/>
                </a:lnTo>
                <a:lnTo>
                  <a:pt x="276" y="215"/>
                </a:lnTo>
                <a:lnTo>
                  <a:pt x="286" y="235"/>
                </a:lnTo>
                <a:lnTo>
                  <a:pt x="286" y="255"/>
                </a:lnTo>
                <a:lnTo>
                  <a:pt x="276" y="296"/>
                </a:lnTo>
                <a:lnTo>
                  <a:pt x="266" y="327"/>
                </a:lnTo>
                <a:lnTo>
                  <a:pt x="255" y="357"/>
                </a:lnTo>
                <a:lnTo>
                  <a:pt x="255" y="378"/>
                </a:lnTo>
                <a:lnTo>
                  <a:pt x="245" y="388"/>
                </a:lnTo>
                <a:lnTo>
                  <a:pt x="235" y="388"/>
                </a:lnTo>
                <a:lnTo>
                  <a:pt x="235" y="378"/>
                </a:lnTo>
                <a:lnTo>
                  <a:pt x="225" y="378"/>
                </a:lnTo>
                <a:lnTo>
                  <a:pt x="215" y="357"/>
                </a:lnTo>
                <a:lnTo>
                  <a:pt x="204" y="347"/>
                </a:lnTo>
                <a:lnTo>
                  <a:pt x="184" y="327"/>
                </a:lnTo>
                <a:lnTo>
                  <a:pt x="174" y="306"/>
                </a:lnTo>
                <a:lnTo>
                  <a:pt x="153" y="276"/>
                </a:lnTo>
                <a:lnTo>
                  <a:pt x="143" y="245"/>
                </a:lnTo>
                <a:lnTo>
                  <a:pt x="123" y="215"/>
                </a:lnTo>
                <a:lnTo>
                  <a:pt x="102" y="184"/>
                </a:lnTo>
                <a:lnTo>
                  <a:pt x="82" y="143"/>
                </a:lnTo>
                <a:lnTo>
                  <a:pt x="51" y="92"/>
                </a:lnTo>
                <a:lnTo>
                  <a:pt x="31" y="51"/>
                </a:lnTo>
                <a:lnTo>
                  <a:pt x="0" y="0"/>
                </a:lnTo>
                <a:lnTo>
                  <a:pt x="31" y="0"/>
                </a:lnTo>
                <a:lnTo>
                  <a:pt x="62" y="11"/>
                </a:lnTo>
                <a:lnTo>
                  <a:pt x="102" y="21"/>
                </a:lnTo>
                <a:lnTo>
                  <a:pt x="143" y="31"/>
                </a:lnTo>
                <a:lnTo>
                  <a:pt x="174" y="51"/>
                </a:lnTo>
                <a:lnTo>
                  <a:pt x="194" y="72"/>
                </a:lnTo>
                <a:lnTo>
                  <a:pt x="225" y="92"/>
                </a:lnTo>
                <a:lnTo>
                  <a:pt x="235" y="12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0231" name="Freeform 55"/>
          <p:cNvSpPr/>
          <p:nvPr/>
        </p:nvSpPr>
        <p:spPr>
          <a:xfrm>
            <a:off x="9804400" y="2872317"/>
            <a:ext cx="448733" cy="381000"/>
          </a:xfrm>
          <a:custGeom>
            <a:avLst/>
            <a:gdLst>
              <a:gd name="txL" fmla="*/ 0 w 530"/>
              <a:gd name="txT" fmla="*/ 0 h 449"/>
              <a:gd name="txR" fmla="*/ 530 w 530"/>
              <a:gd name="txB" fmla="*/ 449 h 44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30" h="449">
                <a:moveTo>
                  <a:pt x="235" y="51"/>
                </a:moveTo>
                <a:lnTo>
                  <a:pt x="265" y="62"/>
                </a:lnTo>
                <a:lnTo>
                  <a:pt x="306" y="82"/>
                </a:lnTo>
                <a:lnTo>
                  <a:pt x="336" y="92"/>
                </a:lnTo>
                <a:lnTo>
                  <a:pt x="367" y="102"/>
                </a:lnTo>
                <a:lnTo>
                  <a:pt x="387" y="123"/>
                </a:lnTo>
                <a:lnTo>
                  <a:pt x="408" y="133"/>
                </a:lnTo>
                <a:lnTo>
                  <a:pt x="428" y="143"/>
                </a:lnTo>
                <a:lnTo>
                  <a:pt x="438" y="164"/>
                </a:lnTo>
                <a:lnTo>
                  <a:pt x="469" y="194"/>
                </a:lnTo>
                <a:lnTo>
                  <a:pt x="489" y="245"/>
                </a:lnTo>
                <a:lnTo>
                  <a:pt x="510" y="286"/>
                </a:lnTo>
                <a:lnTo>
                  <a:pt x="520" y="327"/>
                </a:lnTo>
                <a:lnTo>
                  <a:pt x="520" y="347"/>
                </a:lnTo>
                <a:lnTo>
                  <a:pt x="530" y="368"/>
                </a:lnTo>
                <a:lnTo>
                  <a:pt x="530" y="388"/>
                </a:lnTo>
                <a:lnTo>
                  <a:pt x="530" y="398"/>
                </a:lnTo>
                <a:lnTo>
                  <a:pt x="530" y="419"/>
                </a:lnTo>
                <a:lnTo>
                  <a:pt x="530" y="429"/>
                </a:lnTo>
                <a:lnTo>
                  <a:pt x="520" y="429"/>
                </a:lnTo>
                <a:lnTo>
                  <a:pt x="520" y="439"/>
                </a:lnTo>
                <a:lnTo>
                  <a:pt x="510" y="449"/>
                </a:lnTo>
                <a:lnTo>
                  <a:pt x="500" y="449"/>
                </a:lnTo>
                <a:lnTo>
                  <a:pt x="489" y="449"/>
                </a:lnTo>
                <a:lnTo>
                  <a:pt x="479" y="449"/>
                </a:lnTo>
                <a:lnTo>
                  <a:pt x="459" y="449"/>
                </a:lnTo>
                <a:lnTo>
                  <a:pt x="438" y="439"/>
                </a:lnTo>
                <a:lnTo>
                  <a:pt x="408" y="429"/>
                </a:lnTo>
                <a:lnTo>
                  <a:pt x="398" y="419"/>
                </a:lnTo>
                <a:lnTo>
                  <a:pt x="387" y="398"/>
                </a:lnTo>
                <a:lnTo>
                  <a:pt x="367" y="388"/>
                </a:lnTo>
                <a:lnTo>
                  <a:pt x="347" y="368"/>
                </a:lnTo>
                <a:lnTo>
                  <a:pt x="326" y="347"/>
                </a:lnTo>
                <a:lnTo>
                  <a:pt x="296" y="327"/>
                </a:lnTo>
                <a:lnTo>
                  <a:pt x="265" y="306"/>
                </a:lnTo>
                <a:lnTo>
                  <a:pt x="235" y="276"/>
                </a:lnTo>
                <a:lnTo>
                  <a:pt x="204" y="245"/>
                </a:lnTo>
                <a:lnTo>
                  <a:pt x="163" y="204"/>
                </a:lnTo>
                <a:lnTo>
                  <a:pt x="122" y="174"/>
                </a:lnTo>
                <a:lnTo>
                  <a:pt x="92" y="143"/>
                </a:lnTo>
                <a:lnTo>
                  <a:pt x="61" y="113"/>
                </a:lnTo>
                <a:lnTo>
                  <a:pt x="41" y="82"/>
                </a:lnTo>
                <a:lnTo>
                  <a:pt x="20" y="62"/>
                </a:lnTo>
                <a:lnTo>
                  <a:pt x="10" y="41"/>
                </a:lnTo>
                <a:lnTo>
                  <a:pt x="0" y="21"/>
                </a:lnTo>
                <a:lnTo>
                  <a:pt x="0" y="0"/>
                </a:lnTo>
                <a:lnTo>
                  <a:pt x="41" y="11"/>
                </a:lnTo>
                <a:lnTo>
                  <a:pt x="102" y="11"/>
                </a:lnTo>
                <a:lnTo>
                  <a:pt x="163" y="31"/>
                </a:lnTo>
                <a:lnTo>
                  <a:pt x="194" y="41"/>
                </a:lnTo>
                <a:lnTo>
                  <a:pt x="235" y="5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0232" name="Freeform 56"/>
          <p:cNvSpPr/>
          <p:nvPr/>
        </p:nvSpPr>
        <p:spPr>
          <a:xfrm>
            <a:off x="9173633" y="3062817"/>
            <a:ext cx="939800" cy="812800"/>
          </a:xfrm>
          <a:custGeom>
            <a:avLst/>
            <a:gdLst>
              <a:gd name="txL" fmla="*/ 0 w 1111"/>
              <a:gd name="txT" fmla="*/ 0 h 959"/>
              <a:gd name="txR" fmla="*/ 1111 w 1111"/>
              <a:gd name="txB" fmla="*/ 959 h 9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11" h="959">
                <a:moveTo>
                  <a:pt x="754" y="326"/>
                </a:moveTo>
                <a:lnTo>
                  <a:pt x="764" y="326"/>
                </a:lnTo>
                <a:lnTo>
                  <a:pt x="775" y="337"/>
                </a:lnTo>
                <a:lnTo>
                  <a:pt x="785" y="347"/>
                </a:lnTo>
                <a:lnTo>
                  <a:pt x="805" y="367"/>
                </a:lnTo>
                <a:lnTo>
                  <a:pt x="826" y="398"/>
                </a:lnTo>
                <a:lnTo>
                  <a:pt x="846" y="428"/>
                </a:lnTo>
                <a:lnTo>
                  <a:pt x="866" y="469"/>
                </a:lnTo>
                <a:lnTo>
                  <a:pt x="887" y="520"/>
                </a:lnTo>
                <a:lnTo>
                  <a:pt x="907" y="561"/>
                </a:lnTo>
                <a:lnTo>
                  <a:pt x="938" y="602"/>
                </a:lnTo>
                <a:lnTo>
                  <a:pt x="958" y="643"/>
                </a:lnTo>
                <a:lnTo>
                  <a:pt x="979" y="673"/>
                </a:lnTo>
                <a:lnTo>
                  <a:pt x="999" y="704"/>
                </a:lnTo>
                <a:lnTo>
                  <a:pt x="1019" y="724"/>
                </a:lnTo>
                <a:lnTo>
                  <a:pt x="1040" y="745"/>
                </a:lnTo>
                <a:lnTo>
                  <a:pt x="1050" y="755"/>
                </a:lnTo>
                <a:lnTo>
                  <a:pt x="1080" y="785"/>
                </a:lnTo>
                <a:lnTo>
                  <a:pt x="1091" y="806"/>
                </a:lnTo>
                <a:lnTo>
                  <a:pt x="1101" y="826"/>
                </a:lnTo>
                <a:lnTo>
                  <a:pt x="1111" y="836"/>
                </a:lnTo>
                <a:lnTo>
                  <a:pt x="1111" y="847"/>
                </a:lnTo>
                <a:lnTo>
                  <a:pt x="1101" y="857"/>
                </a:lnTo>
                <a:lnTo>
                  <a:pt x="1080" y="877"/>
                </a:lnTo>
                <a:lnTo>
                  <a:pt x="1060" y="898"/>
                </a:lnTo>
                <a:lnTo>
                  <a:pt x="1030" y="918"/>
                </a:lnTo>
                <a:lnTo>
                  <a:pt x="1009" y="928"/>
                </a:lnTo>
                <a:lnTo>
                  <a:pt x="989" y="938"/>
                </a:lnTo>
                <a:lnTo>
                  <a:pt x="938" y="949"/>
                </a:lnTo>
                <a:lnTo>
                  <a:pt x="907" y="959"/>
                </a:lnTo>
                <a:lnTo>
                  <a:pt x="877" y="959"/>
                </a:lnTo>
                <a:lnTo>
                  <a:pt x="846" y="959"/>
                </a:lnTo>
                <a:lnTo>
                  <a:pt x="805" y="959"/>
                </a:lnTo>
                <a:lnTo>
                  <a:pt x="734" y="959"/>
                </a:lnTo>
                <a:lnTo>
                  <a:pt x="662" y="949"/>
                </a:lnTo>
                <a:lnTo>
                  <a:pt x="581" y="938"/>
                </a:lnTo>
                <a:lnTo>
                  <a:pt x="550" y="928"/>
                </a:lnTo>
                <a:lnTo>
                  <a:pt x="509" y="918"/>
                </a:lnTo>
                <a:lnTo>
                  <a:pt x="469" y="898"/>
                </a:lnTo>
                <a:lnTo>
                  <a:pt x="438" y="887"/>
                </a:lnTo>
                <a:lnTo>
                  <a:pt x="397" y="867"/>
                </a:lnTo>
                <a:lnTo>
                  <a:pt x="357" y="836"/>
                </a:lnTo>
                <a:lnTo>
                  <a:pt x="326" y="816"/>
                </a:lnTo>
                <a:lnTo>
                  <a:pt x="285" y="785"/>
                </a:lnTo>
                <a:lnTo>
                  <a:pt x="255" y="745"/>
                </a:lnTo>
                <a:lnTo>
                  <a:pt x="224" y="714"/>
                </a:lnTo>
                <a:lnTo>
                  <a:pt x="193" y="673"/>
                </a:lnTo>
                <a:lnTo>
                  <a:pt x="163" y="622"/>
                </a:lnTo>
                <a:lnTo>
                  <a:pt x="132" y="581"/>
                </a:lnTo>
                <a:lnTo>
                  <a:pt x="102" y="530"/>
                </a:lnTo>
                <a:lnTo>
                  <a:pt x="81" y="469"/>
                </a:lnTo>
                <a:lnTo>
                  <a:pt x="61" y="408"/>
                </a:lnTo>
                <a:lnTo>
                  <a:pt x="51" y="347"/>
                </a:lnTo>
                <a:lnTo>
                  <a:pt x="30" y="275"/>
                </a:lnTo>
                <a:lnTo>
                  <a:pt x="20" y="214"/>
                </a:lnTo>
                <a:lnTo>
                  <a:pt x="10" y="153"/>
                </a:lnTo>
                <a:lnTo>
                  <a:pt x="0" y="102"/>
                </a:lnTo>
                <a:lnTo>
                  <a:pt x="0" y="71"/>
                </a:lnTo>
                <a:lnTo>
                  <a:pt x="0" y="51"/>
                </a:lnTo>
                <a:lnTo>
                  <a:pt x="0" y="41"/>
                </a:lnTo>
                <a:lnTo>
                  <a:pt x="0" y="20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lnTo>
                  <a:pt x="30" y="30"/>
                </a:lnTo>
                <a:lnTo>
                  <a:pt x="40" y="51"/>
                </a:lnTo>
                <a:lnTo>
                  <a:pt x="51" y="71"/>
                </a:lnTo>
                <a:lnTo>
                  <a:pt x="61" y="102"/>
                </a:lnTo>
                <a:lnTo>
                  <a:pt x="71" y="143"/>
                </a:lnTo>
                <a:lnTo>
                  <a:pt x="91" y="173"/>
                </a:lnTo>
                <a:lnTo>
                  <a:pt x="112" y="255"/>
                </a:lnTo>
                <a:lnTo>
                  <a:pt x="142" y="337"/>
                </a:lnTo>
                <a:lnTo>
                  <a:pt x="173" y="398"/>
                </a:lnTo>
                <a:lnTo>
                  <a:pt x="214" y="469"/>
                </a:lnTo>
                <a:lnTo>
                  <a:pt x="224" y="500"/>
                </a:lnTo>
                <a:lnTo>
                  <a:pt x="244" y="530"/>
                </a:lnTo>
                <a:lnTo>
                  <a:pt x="295" y="581"/>
                </a:lnTo>
                <a:lnTo>
                  <a:pt x="346" y="632"/>
                </a:lnTo>
                <a:lnTo>
                  <a:pt x="397" y="673"/>
                </a:lnTo>
                <a:lnTo>
                  <a:pt x="428" y="694"/>
                </a:lnTo>
                <a:lnTo>
                  <a:pt x="459" y="704"/>
                </a:lnTo>
                <a:lnTo>
                  <a:pt x="520" y="724"/>
                </a:lnTo>
                <a:lnTo>
                  <a:pt x="581" y="745"/>
                </a:lnTo>
                <a:lnTo>
                  <a:pt x="652" y="755"/>
                </a:lnTo>
                <a:lnTo>
                  <a:pt x="683" y="765"/>
                </a:lnTo>
                <a:lnTo>
                  <a:pt x="713" y="765"/>
                </a:lnTo>
                <a:lnTo>
                  <a:pt x="744" y="765"/>
                </a:lnTo>
                <a:lnTo>
                  <a:pt x="764" y="765"/>
                </a:lnTo>
                <a:lnTo>
                  <a:pt x="775" y="765"/>
                </a:lnTo>
                <a:lnTo>
                  <a:pt x="795" y="765"/>
                </a:lnTo>
                <a:lnTo>
                  <a:pt x="805" y="765"/>
                </a:lnTo>
                <a:lnTo>
                  <a:pt x="805" y="755"/>
                </a:lnTo>
                <a:lnTo>
                  <a:pt x="815" y="745"/>
                </a:lnTo>
                <a:lnTo>
                  <a:pt x="815" y="734"/>
                </a:lnTo>
                <a:lnTo>
                  <a:pt x="815" y="714"/>
                </a:lnTo>
                <a:lnTo>
                  <a:pt x="815" y="683"/>
                </a:lnTo>
                <a:lnTo>
                  <a:pt x="815" y="653"/>
                </a:lnTo>
                <a:lnTo>
                  <a:pt x="805" y="622"/>
                </a:lnTo>
                <a:lnTo>
                  <a:pt x="795" y="571"/>
                </a:lnTo>
                <a:lnTo>
                  <a:pt x="785" y="530"/>
                </a:lnTo>
                <a:lnTo>
                  <a:pt x="775" y="479"/>
                </a:lnTo>
                <a:lnTo>
                  <a:pt x="764" y="439"/>
                </a:lnTo>
                <a:lnTo>
                  <a:pt x="764" y="408"/>
                </a:lnTo>
                <a:lnTo>
                  <a:pt x="754" y="377"/>
                </a:lnTo>
                <a:lnTo>
                  <a:pt x="754" y="357"/>
                </a:lnTo>
                <a:lnTo>
                  <a:pt x="754" y="337"/>
                </a:lnTo>
                <a:lnTo>
                  <a:pt x="754" y="326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0230" name="Freeform 54"/>
          <p:cNvSpPr/>
          <p:nvPr/>
        </p:nvSpPr>
        <p:spPr>
          <a:xfrm>
            <a:off x="8870951" y="2182284"/>
            <a:ext cx="958849" cy="1917700"/>
          </a:xfrm>
          <a:custGeom>
            <a:avLst/>
            <a:gdLst>
              <a:gd name="txL" fmla="*/ 0 w 1132"/>
              <a:gd name="txT" fmla="*/ 0 h 2265"/>
              <a:gd name="txR" fmla="*/ 1132 w 1132"/>
              <a:gd name="txB" fmla="*/ 2265 h 226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32" h="2265">
                <a:moveTo>
                  <a:pt x="816" y="1337"/>
                </a:moveTo>
                <a:lnTo>
                  <a:pt x="775" y="1418"/>
                </a:lnTo>
                <a:lnTo>
                  <a:pt x="734" y="1500"/>
                </a:lnTo>
                <a:lnTo>
                  <a:pt x="703" y="1571"/>
                </a:lnTo>
                <a:lnTo>
                  <a:pt x="663" y="1643"/>
                </a:lnTo>
                <a:lnTo>
                  <a:pt x="632" y="1704"/>
                </a:lnTo>
                <a:lnTo>
                  <a:pt x="591" y="1765"/>
                </a:lnTo>
                <a:lnTo>
                  <a:pt x="561" y="1816"/>
                </a:lnTo>
                <a:lnTo>
                  <a:pt x="520" y="1857"/>
                </a:lnTo>
                <a:lnTo>
                  <a:pt x="448" y="1939"/>
                </a:lnTo>
                <a:lnTo>
                  <a:pt x="367" y="2010"/>
                </a:lnTo>
                <a:lnTo>
                  <a:pt x="275" y="2081"/>
                </a:lnTo>
                <a:lnTo>
                  <a:pt x="194" y="2153"/>
                </a:lnTo>
                <a:lnTo>
                  <a:pt x="143" y="2184"/>
                </a:lnTo>
                <a:lnTo>
                  <a:pt x="112" y="2204"/>
                </a:lnTo>
                <a:lnTo>
                  <a:pt x="81" y="2224"/>
                </a:lnTo>
                <a:lnTo>
                  <a:pt x="51" y="2245"/>
                </a:lnTo>
                <a:lnTo>
                  <a:pt x="30" y="2255"/>
                </a:lnTo>
                <a:lnTo>
                  <a:pt x="20" y="2255"/>
                </a:lnTo>
                <a:lnTo>
                  <a:pt x="10" y="2265"/>
                </a:lnTo>
                <a:lnTo>
                  <a:pt x="0" y="2255"/>
                </a:lnTo>
                <a:lnTo>
                  <a:pt x="10" y="2235"/>
                </a:lnTo>
                <a:lnTo>
                  <a:pt x="20" y="2214"/>
                </a:lnTo>
                <a:lnTo>
                  <a:pt x="41" y="2184"/>
                </a:lnTo>
                <a:lnTo>
                  <a:pt x="81" y="2153"/>
                </a:lnTo>
                <a:lnTo>
                  <a:pt x="92" y="2133"/>
                </a:lnTo>
                <a:lnTo>
                  <a:pt x="112" y="2112"/>
                </a:lnTo>
                <a:lnTo>
                  <a:pt x="143" y="2092"/>
                </a:lnTo>
                <a:lnTo>
                  <a:pt x="163" y="2071"/>
                </a:lnTo>
                <a:lnTo>
                  <a:pt x="194" y="2041"/>
                </a:lnTo>
                <a:lnTo>
                  <a:pt x="224" y="2020"/>
                </a:lnTo>
                <a:lnTo>
                  <a:pt x="275" y="1959"/>
                </a:lnTo>
                <a:lnTo>
                  <a:pt x="336" y="1898"/>
                </a:lnTo>
                <a:lnTo>
                  <a:pt x="387" y="1826"/>
                </a:lnTo>
                <a:lnTo>
                  <a:pt x="438" y="1755"/>
                </a:lnTo>
                <a:lnTo>
                  <a:pt x="489" y="1673"/>
                </a:lnTo>
                <a:lnTo>
                  <a:pt x="540" y="1592"/>
                </a:lnTo>
                <a:lnTo>
                  <a:pt x="581" y="1500"/>
                </a:lnTo>
                <a:lnTo>
                  <a:pt x="622" y="1408"/>
                </a:lnTo>
                <a:lnTo>
                  <a:pt x="663" y="1316"/>
                </a:lnTo>
                <a:lnTo>
                  <a:pt x="703" y="1225"/>
                </a:lnTo>
                <a:lnTo>
                  <a:pt x="734" y="1133"/>
                </a:lnTo>
                <a:lnTo>
                  <a:pt x="765" y="1041"/>
                </a:lnTo>
                <a:lnTo>
                  <a:pt x="795" y="949"/>
                </a:lnTo>
                <a:lnTo>
                  <a:pt x="816" y="857"/>
                </a:lnTo>
                <a:lnTo>
                  <a:pt x="836" y="776"/>
                </a:lnTo>
                <a:lnTo>
                  <a:pt x="856" y="684"/>
                </a:lnTo>
                <a:lnTo>
                  <a:pt x="866" y="602"/>
                </a:lnTo>
                <a:lnTo>
                  <a:pt x="887" y="531"/>
                </a:lnTo>
                <a:lnTo>
                  <a:pt x="897" y="459"/>
                </a:lnTo>
                <a:lnTo>
                  <a:pt x="907" y="398"/>
                </a:lnTo>
                <a:lnTo>
                  <a:pt x="917" y="337"/>
                </a:lnTo>
                <a:lnTo>
                  <a:pt x="928" y="296"/>
                </a:lnTo>
                <a:lnTo>
                  <a:pt x="928" y="255"/>
                </a:lnTo>
                <a:lnTo>
                  <a:pt x="938" y="214"/>
                </a:lnTo>
                <a:lnTo>
                  <a:pt x="938" y="194"/>
                </a:lnTo>
                <a:lnTo>
                  <a:pt x="938" y="163"/>
                </a:lnTo>
                <a:lnTo>
                  <a:pt x="938" y="143"/>
                </a:lnTo>
                <a:lnTo>
                  <a:pt x="938" y="123"/>
                </a:lnTo>
                <a:lnTo>
                  <a:pt x="928" y="112"/>
                </a:lnTo>
                <a:lnTo>
                  <a:pt x="917" y="92"/>
                </a:lnTo>
                <a:lnTo>
                  <a:pt x="907" y="82"/>
                </a:lnTo>
                <a:lnTo>
                  <a:pt x="897" y="72"/>
                </a:lnTo>
                <a:lnTo>
                  <a:pt x="887" y="61"/>
                </a:lnTo>
                <a:lnTo>
                  <a:pt x="877" y="51"/>
                </a:lnTo>
                <a:lnTo>
                  <a:pt x="877" y="41"/>
                </a:lnTo>
                <a:lnTo>
                  <a:pt x="877" y="31"/>
                </a:lnTo>
                <a:lnTo>
                  <a:pt x="877" y="21"/>
                </a:lnTo>
                <a:lnTo>
                  <a:pt x="887" y="10"/>
                </a:lnTo>
                <a:lnTo>
                  <a:pt x="897" y="10"/>
                </a:lnTo>
                <a:lnTo>
                  <a:pt x="917" y="10"/>
                </a:lnTo>
                <a:lnTo>
                  <a:pt x="928" y="0"/>
                </a:lnTo>
                <a:lnTo>
                  <a:pt x="948" y="10"/>
                </a:lnTo>
                <a:lnTo>
                  <a:pt x="958" y="10"/>
                </a:lnTo>
                <a:lnTo>
                  <a:pt x="979" y="10"/>
                </a:lnTo>
                <a:lnTo>
                  <a:pt x="999" y="21"/>
                </a:lnTo>
                <a:lnTo>
                  <a:pt x="1019" y="31"/>
                </a:lnTo>
                <a:lnTo>
                  <a:pt x="1040" y="41"/>
                </a:lnTo>
                <a:lnTo>
                  <a:pt x="1060" y="61"/>
                </a:lnTo>
                <a:lnTo>
                  <a:pt x="1081" y="72"/>
                </a:lnTo>
                <a:lnTo>
                  <a:pt x="1101" y="82"/>
                </a:lnTo>
                <a:lnTo>
                  <a:pt x="1111" y="102"/>
                </a:lnTo>
                <a:lnTo>
                  <a:pt x="1121" y="112"/>
                </a:lnTo>
                <a:lnTo>
                  <a:pt x="1132" y="123"/>
                </a:lnTo>
                <a:lnTo>
                  <a:pt x="1132" y="133"/>
                </a:lnTo>
                <a:lnTo>
                  <a:pt x="1132" y="143"/>
                </a:lnTo>
                <a:lnTo>
                  <a:pt x="1132" y="153"/>
                </a:lnTo>
                <a:lnTo>
                  <a:pt x="1132" y="163"/>
                </a:lnTo>
                <a:lnTo>
                  <a:pt x="1132" y="174"/>
                </a:lnTo>
                <a:lnTo>
                  <a:pt x="1132" y="194"/>
                </a:lnTo>
                <a:lnTo>
                  <a:pt x="1121" y="204"/>
                </a:lnTo>
                <a:lnTo>
                  <a:pt x="1121" y="225"/>
                </a:lnTo>
                <a:lnTo>
                  <a:pt x="1121" y="255"/>
                </a:lnTo>
                <a:lnTo>
                  <a:pt x="1111" y="276"/>
                </a:lnTo>
                <a:lnTo>
                  <a:pt x="1111" y="306"/>
                </a:lnTo>
                <a:lnTo>
                  <a:pt x="1101" y="337"/>
                </a:lnTo>
                <a:lnTo>
                  <a:pt x="1101" y="368"/>
                </a:lnTo>
                <a:lnTo>
                  <a:pt x="1091" y="408"/>
                </a:lnTo>
                <a:lnTo>
                  <a:pt x="1081" y="449"/>
                </a:lnTo>
                <a:lnTo>
                  <a:pt x="1070" y="490"/>
                </a:lnTo>
                <a:lnTo>
                  <a:pt x="1070" y="531"/>
                </a:lnTo>
                <a:lnTo>
                  <a:pt x="1060" y="582"/>
                </a:lnTo>
                <a:lnTo>
                  <a:pt x="1030" y="674"/>
                </a:lnTo>
                <a:lnTo>
                  <a:pt x="1009" y="776"/>
                </a:lnTo>
                <a:lnTo>
                  <a:pt x="979" y="867"/>
                </a:lnTo>
                <a:lnTo>
                  <a:pt x="948" y="969"/>
                </a:lnTo>
                <a:lnTo>
                  <a:pt x="887" y="1153"/>
                </a:lnTo>
                <a:lnTo>
                  <a:pt x="816" y="1337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720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神</a:t>
            </a:r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秘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7001933" y="4734984"/>
            <a:ext cx="4222751" cy="173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左窄右宽，必字左点是垂点、与其它两点写法不同，一撇在上边两点中间起笔、要长。</a:t>
            </a:r>
          </a:p>
        </p:txBody>
      </p:sp>
      <p:sp>
        <p:nvSpPr>
          <p:cNvPr id="27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秘</a:t>
            </a:r>
          </a:p>
        </p:txBody>
      </p:sp>
      <p:sp>
        <p:nvSpPr>
          <p:cNvPr id="30" name="矩形 29"/>
          <p:cNvSpPr/>
          <p:nvPr/>
        </p:nvSpPr>
        <p:spPr>
          <a:xfrm>
            <a:off x="3706284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mì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5951" y="4167717"/>
            <a:ext cx="311996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左右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5951" y="5276851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秘诀   秘密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5951" y="5831417"/>
            <a:ext cx="6563784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小明神秘地告诉我一个好消息。 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5951" y="4722284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M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665817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33" name="Rectangle 24"/>
          <p:cNvSpPr/>
          <p:nvPr/>
        </p:nvSpPr>
        <p:spPr>
          <a:xfrm>
            <a:off x="7973484" y="2002367"/>
            <a:ext cx="127000" cy="2057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33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52252" name="Freeform 28"/>
          <p:cNvSpPr/>
          <p:nvPr/>
        </p:nvSpPr>
        <p:spPr>
          <a:xfrm>
            <a:off x="8111067" y="2357967"/>
            <a:ext cx="275167" cy="482600"/>
          </a:xfrm>
          <a:custGeom>
            <a:avLst/>
            <a:gdLst>
              <a:gd name="txL" fmla="*/ 0 w 326"/>
              <a:gd name="txT" fmla="*/ 0 h 571"/>
              <a:gd name="txR" fmla="*/ 326 w 326"/>
              <a:gd name="txB" fmla="*/ 571 h 57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26" h="571">
                <a:moveTo>
                  <a:pt x="71" y="337"/>
                </a:moveTo>
                <a:lnTo>
                  <a:pt x="92" y="316"/>
                </a:lnTo>
                <a:lnTo>
                  <a:pt x="112" y="286"/>
                </a:lnTo>
                <a:lnTo>
                  <a:pt x="133" y="245"/>
                </a:lnTo>
                <a:lnTo>
                  <a:pt x="153" y="214"/>
                </a:lnTo>
                <a:lnTo>
                  <a:pt x="173" y="163"/>
                </a:lnTo>
                <a:lnTo>
                  <a:pt x="194" y="112"/>
                </a:lnTo>
                <a:lnTo>
                  <a:pt x="214" y="61"/>
                </a:lnTo>
                <a:lnTo>
                  <a:pt x="234" y="0"/>
                </a:lnTo>
                <a:lnTo>
                  <a:pt x="255" y="10"/>
                </a:lnTo>
                <a:lnTo>
                  <a:pt x="275" y="31"/>
                </a:lnTo>
                <a:lnTo>
                  <a:pt x="285" y="41"/>
                </a:lnTo>
                <a:lnTo>
                  <a:pt x="306" y="61"/>
                </a:lnTo>
                <a:lnTo>
                  <a:pt x="316" y="82"/>
                </a:lnTo>
                <a:lnTo>
                  <a:pt x="316" y="102"/>
                </a:lnTo>
                <a:lnTo>
                  <a:pt x="326" y="123"/>
                </a:lnTo>
                <a:lnTo>
                  <a:pt x="326" y="143"/>
                </a:lnTo>
                <a:lnTo>
                  <a:pt x="326" y="163"/>
                </a:lnTo>
                <a:lnTo>
                  <a:pt x="316" y="194"/>
                </a:lnTo>
                <a:lnTo>
                  <a:pt x="316" y="225"/>
                </a:lnTo>
                <a:lnTo>
                  <a:pt x="306" y="255"/>
                </a:lnTo>
                <a:lnTo>
                  <a:pt x="285" y="286"/>
                </a:lnTo>
                <a:lnTo>
                  <a:pt x="275" y="327"/>
                </a:lnTo>
                <a:lnTo>
                  <a:pt x="255" y="367"/>
                </a:lnTo>
                <a:lnTo>
                  <a:pt x="234" y="408"/>
                </a:lnTo>
                <a:lnTo>
                  <a:pt x="214" y="439"/>
                </a:lnTo>
                <a:lnTo>
                  <a:pt x="194" y="480"/>
                </a:lnTo>
                <a:lnTo>
                  <a:pt x="173" y="510"/>
                </a:lnTo>
                <a:lnTo>
                  <a:pt x="163" y="531"/>
                </a:lnTo>
                <a:lnTo>
                  <a:pt x="143" y="551"/>
                </a:lnTo>
                <a:lnTo>
                  <a:pt x="122" y="561"/>
                </a:lnTo>
                <a:lnTo>
                  <a:pt x="112" y="571"/>
                </a:lnTo>
                <a:lnTo>
                  <a:pt x="102" y="571"/>
                </a:lnTo>
                <a:lnTo>
                  <a:pt x="71" y="571"/>
                </a:lnTo>
                <a:lnTo>
                  <a:pt x="51" y="551"/>
                </a:lnTo>
                <a:lnTo>
                  <a:pt x="41" y="531"/>
                </a:lnTo>
                <a:lnTo>
                  <a:pt x="31" y="510"/>
                </a:lnTo>
                <a:lnTo>
                  <a:pt x="10" y="480"/>
                </a:lnTo>
                <a:lnTo>
                  <a:pt x="10" y="459"/>
                </a:lnTo>
                <a:lnTo>
                  <a:pt x="0" y="439"/>
                </a:lnTo>
                <a:lnTo>
                  <a:pt x="10" y="429"/>
                </a:lnTo>
                <a:lnTo>
                  <a:pt x="10" y="418"/>
                </a:lnTo>
                <a:lnTo>
                  <a:pt x="20" y="398"/>
                </a:lnTo>
                <a:lnTo>
                  <a:pt x="41" y="367"/>
                </a:lnTo>
                <a:lnTo>
                  <a:pt x="71" y="337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2253" name="Freeform 29"/>
          <p:cNvSpPr/>
          <p:nvPr/>
        </p:nvSpPr>
        <p:spPr>
          <a:xfrm>
            <a:off x="8834967" y="2027767"/>
            <a:ext cx="336551" cy="313267"/>
          </a:xfrm>
          <a:custGeom>
            <a:avLst/>
            <a:gdLst>
              <a:gd name="txL" fmla="*/ 0 w 398"/>
              <a:gd name="txT" fmla="*/ 0 h 368"/>
              <a:gd name="txR" fmla="*/ 398 w 398"/>
              <a:gd name="txB" fmla="*/ 368 h 36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98" h="368">
                <a:moveTo>
                  <a:pt x="306" y="368"/>
                </a:moveTo>
                <a:lnTo>
                  <a:pt x="296" y="357"/>
                </a:lnTo>
                <a:lnTo>
                  <a:pt x="286" y="357"/>
                </a:lnTo>
                <a:lnTo>
                  <a:pt x="266" y="337"/>
                </a:lnTo>
                <a:lnTo>
                  <a:pt x="255" y="327"/>
                </a:lnTo>
                <a:lnTo>
                  <a:pt x="225" y="296"/>
                </a:lnTo>
                <a:lnTo>
                  <a:pt x="204" y="266"/>
                </a:lnTo>
                <a:lnTo>
                  <a:pt x="174" y="235"/>
                </a:lnTo>
                <a:lnTo>
                  <a:pt x="143" y="194"/>
                </a:lnTo>
                <a:lnTo>
                  <a:pt x="102" y="164"/>
                </a:lnTo>
                <a:lnTo>
                  <a:pt x="72" y="123"/>
                </a:lnTo>
                <a:lnTo>
                  <a:pt x="51" y="92"/>
                </a:lnTo>
                <a:lnTo>
                  <a:pt x="31" y="72"/>
                </a:lnTo>
                <a:lnTo>
                  <a:pt x="11" y="51"/>
                </a:lnTo>
                <a:lnTo>
                  <a:pt x="11" y="31"/>
                </a:lnTo>
                <a:lnTo>
                  <a:pt x="0" y="21"/>
                </a:lnTo>
                <a:lnTo>
                  <a:pt x="0" y="11"/>
                </a:lnTo>
                <a:lnTo>
                  <a:pt x="11" y="11"/>
                </a:lnTo>
                <a:lnTo>
                  <a:pt x="21" y="11"/>
                </a:lnTo>
                <a:lnTo>
                  <a:pt x="31" y="11"/>
                </a:lnTo>
                <a:lnTo>
                  <a:pt x="41" y="0"/>
                </a:lnTo>
                <a:lnTo>
                  <a:pt x="62" y="0"/>
                </a:lnTo>
                <a:lnTo>
                  <a:pt x="82" y="0"/>
                </a:lnTo>
                <a:lnTo>
                  <a:pt x="102" y="0"/>
                </a:lnTo>
                <a:lnTo>
                  <a:pt x="123" y="11"/>
                </a:lnTo>
                <a:lnTo>
                  <a:pt x="153" y="11"/>
                </a:lnTo>
                <a:lnTo>
                  <a:pt x="174" y="21"/>
                </a:lnTo>
                <a:lnTo>
                  <a:pt x="204" y="31"/>
                </a:lnTo>
                <a:lnTo>
                  <a:pt x="225" y="41"/>
                </a:lnTo>
                <a:lnTo>
                  <a:pt x="255" y="62"/>
                </a:lnTo>
                <a:lnTo>
                  <a:pt x="286" y="72"/>
                </a:lnTo>
                <a:lnTo>
                  <a:pt x="306" y="92"/>
                </a:lnTo>
                <a:lnTo>
                  <a:pt x="337" y="113"/>
                </a:lnTo>
                <a:lnTo>
                  <a:pt x="357" y="143"/>
                </a:lnTo>
                <a:lnTo>
                  <a:pt x="378" y="164"/>
                </a:lnTo>
                <a:lnTo>
                  <a:pt x="388" y="184"/>
                </a:lnTo>
                <a:lnTo>
                  <a:pt x="398" y="204"/>
                </a:lnTo>
                <a:lnTo>
                  <a:pt x="398" y="235"/>
                </a:lnTo>
                <a:lnTo>
                  <a:pt x="398" y="255"/>
                </a:lnTo>
                <a:lnTo>
                  <a:pt x="388" y="276"/>
                </a:lnTo>
                <a:lnTo>
                  <a:pt x="378" y="296"/>
                </a:lnTo>
                <a:lnTo>
                  <a:pt x="368" y="317"/>
                </a:lnTo>
                <a:lnTo>
                  <a:pt x="357" y="327"/>
                </a:lnTo>
                <a:lnTo>
                  <a:pt x="347" y="337"/>
                </a:lnTo>
                <a:lnTo>
                  <a:pt x="337" y="347"/>
                </a:lnTo>
                <a:lnTo>
                  <a:pt x="327" y="357"/>
                </a:lnTo>
                <a:lnTo>
                  <a:pt x="317" y="368"/>
                </a:lnTo>
                <a:lnTo>
                  <a:pt x="306" y="36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2254" name="Freeform 30"/>
          <p:cNvSpPr/>
          <p:nvPr/>
        </p:nvSpPr>
        <p:spPr>
          <a:xfrm>
            <a:off x="8326967" y="2296584"/>
            <a:ext cx="1674284" cy="381000"/>
          </a:xfrm>
          <a:custGeom>
            <a:avLst/>
            <a:gdLst>
              <a:gd name="txL" fmla="*/ 0 w 1978"/>
              <a:gd name="txT" fmla="*/ 0 h 449"/>
              <a:gd name="txR" fmla="*/ 1978 w 1978"/>
              <a:gd name="txB" fmla="*/ 449 h 44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978" h="449">
                <a:moveTo>
                  <a:pt x="1601" y="20"/>
                </a:moveTo>
                <a:lnTo>
                  <a:pt x="1641" y="10"/>
                </a:lnTo>
                <a:lnTo>
                  <a:pt x="1662" y="0"/>
                </a:lnTo>
                <a:lnTo>
                  <a:pt x="1682" y="0"/>
                </a:lnTo>
                <a:lnTo>
                  <a:pt x="1703" y="10"/>
                </a:lnTo>
                <a:lnTo>
                  <a:pt x="1713" y="20"/>
                </a:lnTo>
                <a:lnTo>
                  <a:pt x="1733" y="30"/>
                </a:lnTo>
                <a:lnTo>
                  <a:pt x="1754" y="40"/>
                </a:lnTo>
                <a:lnTo>
                  <a:pt x="1774" y="51"/>
                </a:lnTo>
                <a:lnTo>
                  <a:pt x="1805" y="71"/>
                </a:lnTo>
                <a:lnTo>
                  <a:pt x="1825" y="92"/>
                </a:lnTo>
                <a:lnTo>
                  <a:pt x="1856" y="112"/>
                </a:lnTo>
                <a:lnTo>
                  <a:pt x="1886" y="143"/>
                </a:lnTo>
                <a:lnTo>
                  <a:pt x="1907" y="163"/>
                </a:lnTo>
                <a:lnTo>
                  <a:pt x="1927" y="183"/>
                </a:lnTo>
                <a:lnTo>
                  <a:pt x="1947" y="204"/>
                </a:lnTo>
                <a:lnTo>
                  <a:pt x="1958" y="214"/>
                </a:lnTo>
                <a:lnTo>
                  <a:pt x="1968" y="224"/>
                </a:lnTo>
                <a:lnTo>
                  <a:pt x="1978" y="245"/>
                </a:lnTo>
                <a:lnTo>
                  <a:pt x="1978" y="255"/>
                </a:lnTo>
                <a:lnTo>
                  <a:pt x="1968" y="265"/>
                </a:lnTo>
                <a:lnTo>
                  <a:pt x="1947" y="275"/>
                </a:lnTo>
                <a:lnTo>
                  <a:pt x="1937" y="275"/>
                </a:lnTo>
                <a:lnTo>
                  <a:pt x="1927" y="285"/>
                </a:lnTo>
                <a:lnTo>
                  <a:pt x="1907" y="285"/>
                </a:lnTo>
                <a:lnTo>
                  <a:pt x="1886" y="285"/>
                </a:lnTo>
                <a:lnTo>
                  <a:pt x="1866" y="285"/>
                </a:lnTo>
                <a:lnTo>
                  <a:pt x="1845" y="285"/>
                </a:lnTo>
                <a:lnTo>
                  <a:pt x="1825" y="296"/>
                </a:lnTo>
                <a:lnTo>
                  <a:pt x="1794" y="306"/>
                </a:lnTo>
                <a:lnTo>
                  <a:pt x="1774" y="316"/>
                </a:lnTo>
                <a:lnTo>
                  <a:pt x="1743" y="336"/>
                </a:lnTo>
                <a:lnTo>
                  <a:pt x="1713" y="357"/>
                </a:lnTo>
                <a:lnTo>
                  <a:pt x="1682" y="377"/>
                </a:lnTo>
                <a:lnTo>
                  <a:pt x="1652" y="398"/>
                </a:lnTo>
                <a:lnTo>
                  <a:pt x="1621" y="408"/>
                </a:lnTo>
                <a:lnTo>
                  <a:pt x="1601" y="428"/>
                </a:lnTo>
                <a:lnTo>
                  <a:pt x="1580" y="438"/>
                </a:lnTo>
                <a:lnTo>
                  <a:pt x="1560" y="438"/>
                </a:lnTo>
                <a:lnTo>
                  <a:pt x="1550" y="449"/>
                </a:lnTo>
                <a:lnTo>
                  <a:pt x="1540" y="449"/>
                </a:lnTo>
                <a:lnTo>
                  <a:pt x="1540" y="438"/>
                </a:lnTo>
                <a:lnTo>
                  <a:pt x="1529" y="438"/>
                </a:lnTo>
                <a:lnTo>
                  <a:pt x="1529" y="428"/>
                </a:lnTo>
                <a:lnTo>
                  <a:pt x="1529" y="418"/>
                </a:lnTo>
                <a:lnTo>
                  <a:pt x="1540" y="398"/>
                </a:lnTo>
                <a:lnTo>
                  <a:pt x="1550" y="377"/>
                </a:lnTo>
                <a:lnTo>
                  <a:pt x="1550" y="357"/>
                </a:lnTo>
                <a:lnTo>
                  <a:pt x="1570" y="336"/>
                </a:lnTo>
                <a:lnTo>
                  <a:pt x="1580" y="306"/>
                </a:lnTo>
                <a:lnTo>
                  <a:pt x="1590" y="275"/>
                </a:lnTo>
                <a:lnTo>
                  <a:pt x="1601" y="255"/>
                </a:lnTo>
                <a:lnTo>
                  <a:pt x="1611" y="234"/>
                </a:lnTo>
                <a:lnTo>
                  <a:pt x="1621" y="214"/>
                </a:lnTo>
                <a:lnTo>
                  <a:pt x="1631" y="194"/>
                </a:lnTo>
                <a:lnTo>
                  <a:pt x="1631" y="183"/>
                </a:lnTo>
                <a:lnTo>
                  <a:pt x="1631" y="173"/>
                </a:lnTo>
                <a:lnTo>
                  <a:pt x="1621" y="163"/>
                </a:lnTo>
                <a:lnTo>
                  <a:pt x="1611" y="163"/>
                </a:lnTo>
                <a:lnTo>
                  <a:pt x="1601" y="163"/>
                </a:lnTo>
                <a:lnTo>
                  <a:pt x="1590" y="163"/>
                </a:lnTo>
                <a:lnTo>
                  <a:pt x="1550" y="163"/>
                </a:lnTo>
                <a:lnTo>
                  <a:pt x="1519" y="163"/>
                </a:lnTo>
                <a:lnTo>
                  <a:pt x="1489" y="163"/>
                </a:lnTo>
                <a:lnTo>
                  <a:pt x="1468" y="163"/>
                </a:lnTo>
                <a:lnTo>
                  <a:pt x="1438" y="163"/>
                </a:lnTo>
                <a:lnTo>
                  <a:pt x="1407" y="163"/>
                </a:lnTo>
                <a:lnTo>
                  <a:pt x="1366" y="163"/>
                </a:lnTo>
                <a:lnTo>
                  <a:pt x="1325" y="163"/>
                </a:lnTo>
                <a:lnTo>
                  <a:pt x="1285" y="163"/>
                </a:lnTo>
                <a:lnTo>
                  <a:pt x="1244" y="173"/>
                </a:lnTo>
                <a:lnTo>
                  <a:pt x="1193" y="173"/>
                </a:lnTo>
                <a:lnTo>
                  <a:pt x="1132" y="183"/>
                </a:lnTo>
                <a:lnTo>
                  <a:pt x="1070" y="194"/>
                </a:lnTo>
                <a:lnTo>
                  <a:pt x="999" y="194"/>
                </a:lnTo>
                <a:lnTo>
                  <a:pt x="918" y="204"/>
                </a:lnTo>
                <a:lnTo>
                  <a:pt x="836" y="214"/>
                </a:lnTo>
                <a:lnTo>
                  <a:pt x="744" y="224"/>
                </a:lnTo>
                <a:lnTo>
                  <a:pt x="642" y="234"/>
                </a:lnTo>
                <a:lnTo>
                  <a:pt x="540" y="255"/>
                </a:lnTo>
                <a:lnTo>
                  <a:pt x="438" y="265"/>
                </a:lnTo>
                <a:lnTo>
                  <a:pt x="347" y="265"/>
                </a:lnTo>
                <a:lnTo>
                  <a:pt x="265" y="275"/>
                </a:lnTo>
                <a:lnTo>
                  <a:pt x="194" y="275"/>
                </a:lnTo>
                <a:lnTo>
                  <a:pt x="122" y="285"/>
                </a:lnTo>
                <a:lnTo>
                  <a:pt x="61" y="285"/>
                </a:lnTo>
                <a:lnTo>
                  <a:pt x="0" y="285"/>
                </a:lnTo>
                <a:lnTo>
                  <a:pt x="0" y="194"/>
                </a:lnTo>
                <a:lnTo>
                  <a:pt x="122" y="194"/>
                </a:lnTo>
                <a:lnTo>
                  <a:pt x="245" y="183"/>
                </a:lnTo>
                <a:lnTo>
                  <a:pt x="377" y="173"/>
                </a:lnTo>
                <a:lnTo>
                  <a:pt x="510" y="163"/>
                </a:lnTo>
                <a:lnTo>
                  <a:pt x="581" y="153"/>
                </a:lnTo>
                <a:lnTo>
                  <a:pt x="663" y="153"/>
                </a:lnTo>
                <a:lnTo>
                  <a:pt x="734" y="143"/>
                </a:lnTo>
                <a:lnTo>
                  <a:pt x="816" y="132"/>
                </a:lnTo>
                <a:lnTo>
                  <a:pt x="907" y="122"/>
                </a:lnTo>
                <a:lnTo>
                  <a:pt x="999" y="112"/>
                </a:lnTo>
                <a:lnTo>
                  <a:pt x="1091" y="102"/>
                </a:lnTo>
                <a:lnTo>
                  <a:pt x="1183" y="92"/>
                </a:lnTo>
                <a:lnTo>
                  <a:pt x="1234" y="81"/>
                </a:lnTo>
                <a:lnTo>
                  <a:pt x="1274" y="81"/>
                </a:lnTo>
                <a:lnTo>
                  <a:pt x="1315" y="71"/>
                </a:lnTo>
                <a:lnTo>
                  <a:pt x="1356" y="71"/>
                </a:lnTo>
                <a:lnTo>
                  <a:pt x="1397" y="61"/>
                </a:lnTo>
                <a:lnTo>
                  <a:pt x="1427" y="61"/>
                </a:lnTo>
                <a:lnTo>
                  <a:pt x="1458" y="51"/>
                </a:lnTo>
                <a:lnTo>
                  <a:pt x="1489" y="51"/>
                </a:lnTo>
                <a:lnTo>
                  <a:pt x="1509" y="51"/>
                </a:lnTo>
                <a:lnTo>
                  <a:pt x="1529" y="40"/>
                </a:lnTo>
                <a:lnTo>
                  <a:pt x="1550" y="40"/>
                </a:lnTo>
                <a:lnTo>
                  <a:pt x="1570" y="40"/>
                </a:lnTo>
                <a:lnTo>
                  <a:pt x="1580" y="30"/>
                </a:lnTo>
                <a:lnTo>
                  <a:pt x="1590" y="30"/>
                </a:lnTo>
                <a:lnTo>
                  <a:pt x="1601" y="30"/>
                </a:lnTo>
                <a:lnTo>
                  <a:pt x="1601" y="2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2255" name="Freeform 31"/>
          <p:cNvSpPr/>
          <p:nvPr/>
        </p:nvSpPr>
        <p:spPr>
          <a:xfrm>
            <a:off x="8714317" y="2650067"/>
            <a:ext cx="268816" cy="215900"/>
          </a:xfrm>
          <a:custGeom>
            <a:avLst/>
            <a:gdLst>
              <a:gd name="txL" fmla="*/ 0 w 316"/>
              <a:gd name="txT" fmla="*/ 0 h 255"/>
              <a:gd name="txR" fmla="*/ 316 w 316"/>
              <a:gd name="txB" fmla="*/ 255 h 25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16" h="255">
                <a:moveTo>
                  <a:pt x="285" y="82"/>
                </a:moveTo>
                <a:lnTo>
                  <a:pt x="306" y="102"/>
                </a:lnTo>
                <a:lnTo>
                  <a:pt x="316" y="133"/>
                </a:lnTo>
                <a:lnTo>
                  <a:pt x="316" y="163"/>
                </a:lnTo>
                <a:lnTo>
                  <a:pt x="316" y="194"/>
                </a:lnTo>
                <a:lnTo>
                  <a:pt x="306" y="214"/>
                </a:lnTo>
                <a:lnTo>
                  <a:pt x="306" y="235"/>
                </a:lnTo>
                <a:lnTo>
                  <a:pt x="295" y="245"/>
                </a:lnTo>
                <a:lnTo>
                  <a:pt x="285" y="255"/>
                </a:lnTo>
                <a:lnTo>
                  <a:pt x="265" y="245"/>
                </a:lnTo>
                <a:lnTo>
                  <a:pt x="244" y="245"/>
                </a:lnTo>
                <a:lnTo>
                  <a:pt x="234" y="235"/>
                </a:lnTo>
                <a:lnTo>
                  <a:pt x="214" y="224"/>
                </a:lnTo>
                <a:lnTo>
                  <a:pt x="204" y="214"/>
                </a:lnTo>
                <a:lnTo>
                  <a:pt x="183" y="204"/>
                </a:lnTo>
                <a:lnTo>
                  <a:pt x="153" y="184"/>
                </a:lnTo>
                <a:lnTo>
                  <a:pt x="132" y="163"/>
                </a:lnTo>
                <a:lnTo>
                  <a:pt x="112" y="143"/>
                </a:lnTo>
                <a:lnTo>
                  <a:pt x="81" y="122"/>
                </a:lnTo>
                <a:lnTo>
                  <a:pt x="51" y="92"/>
                </a:lnTo>
                <a:lnTo>
                  <a:pt x="30" y="61"/>
                </a:lnTo>
                <a:lnTo>
                  <a:pt x="0" y="20"/>
                </a:lnTo>
                <a:lnTo>
                  <a:pt x="10" y="20"/>
                </a:lnTo>
                <a:lnTo>
                  <a:pt x="20" y="10"/>
                </a:lnTo>
                <a:lnTo>
                  <a:pt x="30" y="0"/>
                </a:lnTo>
                <a:lnTo>
                  <a:pt x="51" y="0"/>
                </a:lnTo>
                <a:lnTo>
                  <a:pt x="91" y="0"/>
                </a:lnTo>
                <a:lnTo>
                  <a:pt x="132" y="0"/>
                </a:lnTo>
                <a:lnTo>
                  <a:pt x="183" y="10"/>
                </a:lnTo>
                <a:lnTo>
                  <a:pt x="224" y="31"/>
                </a:lnTo>
                <a:lnTo>
                  <a:pt x="255" y="51"/>
                </a:lnTo>
                <a:lnTo>
                  <a:pt x="285" y="8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2258" name="Freeform 34"/>
          <p:cNvSpPr/>
          <p:nvPr/>
        </p:nvSpPr>
        <p:spPr>
          <a:xfrm>
            <a:off x="8904817" y="3445933"/>
            <a:ext cx="224367" cy="586317"/>
          </a:xfrm>
          <a:custGeom>
            <a:avLst/>
            <a:gdLst>
              <a:gd name="txL" fmla="*/ 0 w 265"/>
              <a:gd name="txT" fmla="*/ 0 h 693"/>
              <a:gd name="txR" fmla="*/ 265 w 265"/>
              <a:gd name="txB" fmla="*/ 693 h 69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5" h="693">
                <a:moveTo>
                  <a:pt x="204" y="693"/>
                </a:moveTo>
                <a:lnTo>
                  <a:pt x="92" y="693"/>
                </a:lnTo>
                <a:lnTo>
                  <a:pt x="92" y="581"/>
                </a:lnTo>
                <a:lnTo>
                  <a:pt x="92" y="469"/>
                </a:lnTo>
                <a:lnTo>
                  <a:pt x="92" y="367"/>
                </a:lnTo>
                <a:lnTo>
                  <a:pt x="82" y="265"/>
                </a:lnTo>
                <a:lnTo>
                  <a:pt x="82" y="224"/>
                </a:lnTo>
                <a:lnTo>
                  <a:pt x="71" y="183"/>
                </a:lnTo>
                <a:lnTo>
                  <a:pt x="71" y="153"/>
                </a:lnTo>
                <a:lnTo>
                  <a:pt x="61" y="122"/>
                </a:lnTo>
                <a:lnTo>
                  <a:pt x="51" y="102"/>
                </a:lnTo>
                <a:lnTo>
                  <a:pt x="41" y="81"/>
                </a:lnTo>
                <a:lnTo>
                  <a:pt x="41" y="61"/>
                </a:lnTo>
                <a:lnTo>
                  <a:pt x="20" y="51"/>
                </a:lnTo>
                <a:lnTo>
                  <a:pt x="10" y="51"/>
                </a:lnTo>
                <a:lnTo>
                  <a:pt x="0" y="40"/>
                </a:lnTo>
                <a:lnTo>
                  <a:pt x="0" y="30"/>
                </a:lnTo>
                <a:lnTo>
                  <a:pt x="0" y="20"/>
                </a:lnTo>
                <a:lnTo>
                  <a:pt x="10" y="10"/>
                </a:lnTo>
                <a:lnTo>
                  <a:pt x="20" y="10"/>
                </a:lnTo>
                <a:lnTo>
                  <a:pt x="41" y="0"/>
                </a:lnTo>
                <a:lnTo>
                  <a:pt x="51" y="0"/>
                </a:lnTo>
                <a:lnTo>
                  <a:pt x="71" y="10"/>
                </a:lnTo>
                <a:lnTo>
                  <a:pt x="82" y="10"/>
                </a:lnTo>
                <a:lnTo>
                  <a:pt x="122" y="30"/>
                </a:lnTo>
                <a:lnTo>
                  <a:pt x="163" y="51"/>
                </a:lnTo>
                <a:lnTo>
                  <a:pt x="194" y="81"/>
                </a:lnTo>
                <a:lnTo>
                  <a:pt x="224" y="102"/>
                </a:lnTo>
                <a:lnTo>
                  <a:pt x="245" y="112"/>
                </a:lnTo>
                <a:lnTo>
                  <a:pt x="255" y="122"/>
                </a:lnTo>
                <a:lnTo>
                  <a:pt x="255" y="132"/>
                </a:lnTo>
                <a:lnTo>
                  <a:pt x="265" y="142"/>
                </a:lnTo>
                <a:lnTo>
                  <a:pt x="265" y="163"/>
                </a:lnTo>
                <a:lnTo>
                  <a:pt x="255" y="183"/>
                </a:lnTo>
                <a:lnTo>
                  <a:pt x="245" y="204"/>
                </a:lnTo>
                <a:lnTo>
                  <a:pt x="245" y="234"/>
                </a:lnTo>
                <a:lnTo>
                  <a:pt x="235" y="244"/>
                </a:lnTo>
                <a:lnTo>
                  <a:pt x="235" y="255"/>
                </a:lnTo>
                <a:lnTo>
                  <a:pt x="224" y="265"/>
                </a:lnTo>
                <a:lnTo>
                  <a:pt x="224" y="285"/>
                </a:lnTo>
                <a:lnTo>
                  <a:pt x="224" y="295"/>
                </a:lnTo>
                <a:lnTo>
                  <a:pt x="224" y="326"/>
                </a:lnTo>
                <a:lnTo>
                  <a:pt x="214" y="346"/>
                </a:lnTo>
                <a:lnTo>
                  <a:pt x="214" y="377"/>
                </a:lnTo>
                <a:lnTo>
                  <a:pt x="214" y="408"/>
                </a:lnTo>
                <a:lnTo>
                  <a:pt x="214" y="438"/>
                </a:lnTo>
                <a:lnTo>
                  <a:pt x="214" y="469"/>
                </a:lnTo>
                <a:lnTo>
                  <a:pt x="204" y="510"/>
                </a:lnTo>
                <a:lnTo>
                  <a:pt x="204" y="550"/>
                </a:lnTo>
                <a:lnTo>
                  <a:pt x="204" y="602"/>
                </a:lnTo>
                <a:lnTo>
                  <a:pt x="204" y="642"/>
                </a:lnTo>
                <a:lnTo>
                  <a:pt x="204" y="69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2259" name="Freeform 35"/>
          <p:cNvSpPr/>
          <p:nvPr/>
        </p:nvSpPr>
        <p:spPr>
          <a:xfrm>
            <a:off x="8161867" y="2865967"/>
            <a:ext cx="224367" cy="423333"/>
          </a:xfrm>
          <a:custGeom>
            <a:avLst/>
            <a:gdLst>
              <a:gd name="txL" fmla="*/ 0 w 265"/>
              <a:gd name="txT" fmla="*/ 0 h 500"/>
              <a:gd name="txR" fmla="*/ 265 w 265"/>
              <a:gd name="txB" fmla="*/ 500 h 5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5" h="500">
                <a:moveTo>
                  <a:pt x="61" y="265"/>
                </a:moveTo>
                <a:lnTo>
                  <a:pt x="72" y="255"/>
                </a:lnTo>
                <a:lnTo>
                  <a:pt x="92" y="235"/>
                </a:lnTo>
                <a:lnTo>
                  <a:pt x="112" y="214"/>
                </a:lnTo>
                <a:lnTo>
                  <a:pt x="133" y="184"/>
                </a:lnTo>
                <a:lnTo>
                  <a:pt x="153" y="143"/>
                </a:lnTo>
                <a:lnTo>
                  <a:pt x="173" y="102"/>
                </a:lnTo>
                <a:lnTo>
                  <a:pt x="204" y="61"/>
                </a:lnTo>
                <a:lnTo>
                  <a:pt x="235" y="0"/>
                </a:lnTo>
                <a:lnTo>
                  <a:pt x="255" y="51"/>
                </a:lnTo>
                <a:lnTo>
                  <a:pt x="265" y="92"/>
                </a:lnTo>
                <a:lnTo>
                  <a:pt x="265" y="143"/>
                </a:lnTo>
                <a:lnTo>
                  <a:pt x="265" y="173"/>
                </a:lnTo>
                <a:lnTo>
                  <a:pt x="265" y="194"/>
                </a:lnTo>
                <a:lnTo>
                  <a:pt x="255" y="255"/>
                </a:lnTo>
                <a:lnTo>
                  <a:pt x="235" y="306"/>
                </a:lnTo>
                <a:lnTo>
                  <a:pt x="214" y="357"/>
                </a:lnTo>
                <a:lnTo>
                  <a:pt x="184" y="398"/>
                </a:lnTo>
                <a:lnTo>
                  <a:pt x="163" y="418"/>
                </a:lnTo>
                <a:lnTo>
                  <a:pt x="143" y="439"/>
                </a:lnTo>
                <a:lnTo>
                  <a:pt x="133" y="459"/>
                </a:lnTo>
                <a:lnTo>
                  <a:pt x="112" y="480"/>
                </a:lnTo>
                <a:lnTo>
                  <a:pt x="102" y="490"/>
                </a:lnTo>
                <a:lnTo>
                  <a:pt x="92" y="490"/>
                </a:lnTo>
                <a:lnTo>
                  <a:pt x="82" y="500"/>
                </a:lnTo>
                <a:lnTo>
                  <a:pt x="72" y="500"/>
                </a:lnTo>
                <a:lnTo>
                  <a:pt x="61" y="500"/>
                </a:lnTo>
                <a:lnTo>
                  <a:pt x="51" y="500"/>
                </a:lnTo>
                <a:lnTo>
                  <a:pt x="41" y="490"/>
                </a:lnTo>
                <a:lnTo>
                  <a:pt x="31" y="480"/>
                </a:lnTo>
                <a:lnTo>
                  <a:pt x="31" y="469"/>
                </a:lnTo>
                <a:lnTo>
                  <a:pt x="21" y="459"/>
                </a:lnTo>
                <a:lnTo>
                  <a:pt x="21" y="439"/>
                </a:lnTo>
                <a:lnTo>
                  <a:pt x="10" y="418"/>
                </a:lnTo>
                <a:lnTo>
                  <a:pt x="10" y="388"/>
                </a:lnTo>
                <a:lnTo>
                  <a:pt x="0" y="357"/>
                </a:lnTo>
                <a:lnTo>
                  <a:pt x="0" y="327"/>
                </a:lnTo>
                <a:lnTo>
                  <a:pt x="0" y="306"/>
                </a:lnTo>
                <a:lnTo>
                  <a:pt x="10" y="296"/>
                </a:lnTo>
                <a:lnTo>
                  <a:pt x="21" y="286"/>
                </a:lnTo>
                <a:lnTo>
                  <a:pt x="41" y="275"/>
                </a:lnTo>
                <a:lnTo>
                  <a:pt x="61" y="265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2260" name="Freeform 36"/>
          <p:cNvSpPr/>
          <p:nvPr/>
        </p:nvSpPr>
        <p:spPr>
          <a:xfrm>
            <a:off x="9560984" y="2840567"/>
            <a:ext cx="406400" cy="285751"/>
          </a:xfrm>
          <a:custGeom>
            <a:avLst/>
            <a:gdLst>
              <a:gd name="txL" fmla="*/ 0 w 479"/>
              <a:gd name="txT" fmla="*/ 0 h 337"/>
              <a:gd name="txR" fmla="*/ 479 w 479"/>
              <a:gd name="txB" fmla="*/ 337 h 337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479" h="337">
                <a:moveTo>
                  <a:pt x="0" y="0"/>
                </a:moveTo>
                <a:lnTo>
                  <a:pt x="112" y="0"/>
                </a:lnTo>
                <a:lnTo>
                  <a:pt x="173" y="11"/>
                </a:lnTo>
                <a:lnTo>
                  <a:pt x="224" y="11"/>
                </a:lnTo>
                <a:lnTo>
                  <a:pt x="275" y="21"/>
                </a:lnTo>
                <a:lnTo>
                  <a:pt x="316" y="41"/>
                </a:lnTo>
                <a:lnTo>
                  <a:pt x="357" y="72"/>
                </a:lnTo>
                <a:lnTo>
                  <a:pt x="398" y="92"/>
                </a:lnTo>
                <a:lnTo>
                  <a:pt x="418" y="123"/>
                </a:lnTo>
                <a:lnTo>
                  <a:pt x="449" y="153"/>
                </a:lnTo>
                <a:lnTo>
                  <a:pt x="469" y="204"/>
                </a:lnTo>
                <a:lnTo>
                  <a:pt x="469" y="225"/>
                </a:lnTo>
                <a:lnTo>
                  <a:pt x="479" y="245"/>
                </a:lnTo>
                <a:lnTo>
                  <a:pt x="479" y="276"/>
                </a:lnTo>
                <a:lnTo>
                  <a:pt x="479" y="296"/>
                </a:lnTo>
                <a:lnTo>
                  <a:pt x="469" y="317"/>
                </a:lnTo>
                <a:lnTo>
                  <a:pt x="459" y="327"/>
                </a:lnTo>
                <a:lnTo>
                  <a:pt x="449" y="337"/>
                </a:lnTo>
                <a:lnTo>
                  <a:pt x="438" y="337"/>
                </a:lnTo>
                <a:lnTo>
                  <a:pt x="418" y="337"/>
                </a:lnTo>
                <a:lnTo>
                  <a:pt x="398" y="327"/>
                </a:lnTo>
                <a:lnTo>
                  <a:pt x="377" y="327"/>
                </a:lnTo>
                <a:lnTo>
                  <a:pt x="347" y="317"/>
                </a:lnTo>
                <a:lnTo>
                  <a:pt x="326" y="296"/>
                </a:lnTo>
                <a:lnTo>
                  <a:pt x="296" y="276"/>
                </a:lnTo>
                <a:lnTo>
                  <a:pt x="265" y="255"/>
                </a:lnTo>
                <a:lnTo>
                  <a:pt x="234" y="235"/>
                </a:lnTo>
                <a:lnTo>
                  <a:pt x="194" y="204"/>
                </a:lnTo>
                <a:lnTo>
                  <a:pt x="163" y="174"/>
                </a:lnTo>
                <a:lnTo>
                  <a:pt x="122" y="143"/>
                </a:lnTo>
                <a:lnTo>
                  <a:pt x="92" y="113"/>
                </a:lnTo>
                <a:lnTo>
                  <a:pt x="61" y="82"/>
                </a:lnTo>
                <a:lnTo>
                  <a:pt x="41" y="62"/>
                </a:lnTo>
                <a:lnTo>
                  <a:pt x="20" y="41"/>
                </a:lnTo>
                <a:lnTo>
                  <a:pt x="10" y="21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2262" name="Freeform 38"/>
          <p:cNvSpPr/>
          <p:nvPr/>
        </p:nvSpPr>
        <p:spPr>
          <a:xfrm>
            <a:off x="8585200" y="2840567"/>
            <a:ext cx="1121833" cy="543984"/>
          </a:xfrm>
          <a:custGeom>
            <a:avLst/>
            <a:gdLst>
              <a:gd name="txL" fmla="*/ 0 w 1325"/>
              <a:gd name="txT" fmla="*/ 0 h 643"/>
              <a:gd name="txR" fmla="*/ 1325 w 1325"/>
              <a:gd name="txB" fmla="*/ 643 h 6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25" h="643">
                <a:moveTo>
                  <a:pt x="112" y="347"/>
                </a:moveTo>
                <a:lnTo>
                  <a:pt x="81" y="286"/>
                </a:lnTo>
                <a:lnTo>
                  <a:pt x="51" y="225"/>
                </a:lnTo>
                <a:lnTo>
                  <a:pt x="41" y="194"/>
                </a:lnTo>
                <a:lnTo>
                  <a:pt x="30" y="164"/>
                </a:lnTo>
                <a:lnTo>
                  <a:pt x="20" y="133"/>
                </a:lnTo>
                <a:lnTo>
                  <a:pt x="10" y="102"/>
                </a:lnTo>
                <a:lnTo>
                  <a:pt x="10" y="82"/>
                </a:lnTo>
                <a:lnTo>
                  <a:pt x="0" y="62"/>
                </a:lnTo>
                <a:lnTo>
                  <a:pt x="0" y="41"/>
                </a:lnTo>
                <a:lnTo>
                  <a:pt x="0" y="31"/>
                </a:lnTo>
                <a:lnTo>
                  <a:pt x="0" y="21"/>
                </a:lnTo>
                <a:lnTo>
                  <a:pt x="0" y="11"/>
                </a:lnTo>
                <a:lnTo>
                  <a:pt x="10" y="0"/>
                </a:lnTo>
                <a:lnTo>
                  <a:pt x="20" y="0"/>
                </a:lnTo>
                <a:lnTo>
                  <a:pt x="30" y="11"/>
                </a:lnTo>
                <a:lnTo>
                  <a:pt x="41" y="21"/>
                </a:lnTo>
                <a:lnTo>
                  <a:pt x="51" y="31"/>
                </a:lnTo>
                <a:lnTo>
                  <a:pt x="61" y="41"/>
                </a:lnTo>
                <a:lnTo>
                  <a:pt x="71" y="62"/>
                </a:lnTo>
                <a:lnTo>
                  <a:pt x="81" y="82"/>
                </a:lnTo>
                <a:lnTo>
                  <a:pt x="92" y="113"/>
                </a:lnTo>
                <a:lnTo>
                  <a:pt x="112" y="143"/>
                </a:lnTo>
                <a:lnTo>
                  <a:pt x="122" y="174"/>
                </a:lnTo>
                <a:lnTo>
                  <a:pt x="163" y="225"/>
                </a:lnTo>
                <a:lnTo>
                  <a:pt x="204" y="276"/>
                </a:lnTo>
                <a:lnTo>
                  <a:pt x="255" y="327"/>
                </a:lnTo>
                <a:lnTo>
                  <a:pt x="275" y="358"/>
                </a:lnTo>
                <a:lnTo>
                  <a:pt x="306" y="378"/>
                </a:lnTo>
                <a:lnTo>
                  <a:pt x="336" y="398"/>
                </a:lnTo>
                <a:lnTo>
                  <a:pt x="367" y="409"/>
                </a:lnTo>
                <a:lnTo>
                  <a:pt x="408" y="429"/>
                </a:lnTo>
                <a:lnTo>
                  <a:pt x="448" y="439"/>
                </a:lnTo>
                <a:lnTo>
                  <a:pt x="489" y="449"/>
                </a:lnTo>
                <a:lnTo>
                  <a:pt x="540" y="460"/>
                </a:lnTo>
                <a:lnTo>
                  <a:pt x="581" y="480"/>
                </a:lnTo>
                <a:lnTo>
                  <a:pt x="632" y="480"/>
                </a:lnTo>
                <a:lnTo>
                  <a:pt x="673" y="490"/>
                </a:lnTo>
                <a:lnTo>
                  <a:pt x="714" y="500"/>
                </a:lnTo>
                <a:lnTo>
                  <a:pt x="754" y="500"/>
                </a:lnTo>
                <a:lnTo>
                  <a:pt x="785" y="500"/>
                </a:lnTo>
                <a:lnTo>
                  <a:pt x="826" y="500"/>
                </a:lnTo>
                <a:lnTo>
                  <a:pt x="856" y="500"/>
                </a:lnTo>
                <a:lnTo>
                  <a:pt x="887" y="490"/>
                </a:lnTo>
                <a:lnTo>
                  <a:pt x="907" y="490"/>
                </a:lnTo>
                <a:lnTo>
                  <a:pt x="928" y="480"/>
                </a:lnTo>
                <a:lnTo>
                  <a:pt x="948" y="480"/>
                </a:lnTo>
                <a:lnTo>
                  <a:pt x="968" y="470"/>
                </a:lnTo>
                <a:lnTo>
                  <a:pt x="979" y="470"/>
                </a:lnTo>
                <a:lnTo>
                  <a:pt x="999" y="460"/>
                </a:lnTo>
                <a:lnTo>
                  <a:pt x="999" y="449"/>
                </a:lnTo>
                <a:lnTo>
                  <a:pt x="1009" y="449"/>
                </a:lnTo>
                <a:lnTo>
                  <a:pt x="1019" y="439"/>
                </a:lnTo>
                <a:lnTo>
                  <a:pt x="1019" y="429"/>
                </a:lnTo>
                <a:lnTo>
                  <a:pt x="1019" y="409"/>
                </a:lnTo>
                <a:lnTo>
                  <a:pt x="1019" y="388"/>
                </a:lnTo>
                <a:lnTo>
                  <a:pt x="1019" y="368"/>
                </a:lnTo>
                <a:lnTo>
                  <a:pt x="1009" y="347"/>
                </a:lnTo>
                <a:lnTo>
                  <a:pt x="999" y="317"/>
                </a:lnTo>
                <a:lnTo>
                  <a:pt x="989" y="296"/>
                </a:lnTo>
                <a:lnTo>
                  <a:pt x="989" y="276"/>
                </a:lnTo>
                <a:lnTo>
                  <a:pt x="979" y="255"/>
                </a:lnTo>
                <a:lnTo>
                  <a:pt x="979" y="235"/>
                </a:lnTo>
                <a:lnTo>
                  <a:pt x="979" y="225"/>
                </a:lnTo>
                <a:lnTo>
                  <a:pt x="979" y="215"/>
                </a:lnTo>
                <a:lnTo>
                  <a:pt x="989" y="215"/>
                </a:lnTo>
                <a:lnTo>
                  <a:pt x="989" y="204"/>
                </a:lnTo>
                <a:lnTo>
                  <a:pt x="999" y="204"/>
                </a:lnTo>
                <a:lnTo>
                  <a:pt x="1009" y="215"/>
                </a:lnTo>
                <a:lnTo>
                  <a:pt x="1019" y="215"/>
                </a:lnTo>
                <a:lnTo>
                  <a:pt x="1030" y="235"/>
                </a:lnTo>
                <a:lnTo>
                  <a:pt x="1050" y="245"/>
                </a:lnTo>
                <a:lnTo>
                  <a:pt x="1070" y="266"/>
                </a:lnTo>
                <a:lnTo>
                  <a:pt x="1091" y="286"/>
                </a:lnTo>
                <a:lnTo>
                  <a:pt x="1121" y="317"/>
                </a:lnTo>
                <a:lnTo>
                  <a:pt x="1142" y="347"/>
                </a:lnTo>
                <a:lnTo>
                  <a:pt x="1162" y="368"/>
                </a:lnTo>
                <a:lnTo>
                  <a:pt x="1183" y="398"/>
                </a:lnTo>
                <a:lnTo>
                  <a:pt x="1203" y="419"/>
                </a:lnTo>
                <a:lnTo>
                  <a:pt x="1213" y="429"/>
                </a:lnTo>
                <a:lnTo>
                  <a:pt x="1234" y="449"/>
                </a:lnTo>
                <a:lnTo>
                  <a:pt x="1254" y="460"/>
                </a:lnTo>
                <a:lnTo>
                  <a:pt x="1264" y="460"/>
                </a:lnTo>
                <a:lnTo>
                  <a:pt x="1284" y="470"/>
                </a:lnTo>
                <a:lnTo>
                  <a:pt x="1305" y="490"/>
                </a:lnTo>
                <a:lnTo>
                  <a:pt x="1315" y="500"/>
                </a:lnTo>
                <a:lnTo>
                  <a:pt x="1325" y="521"/>
                </a:lnTo>
                <a:lnTo>
                  <a:pt x="1315" y="531"/>
                </a:lnTo>
                <a:lnTo>
                  <a:pt x="1315" y="541"/>
                </a:lnTo>
                <a:lnTo>
                  <a:pt x="1305" y="551"/>
                </a:lnTo>
                <a:lnTo>
                  <a:pt x="1284" y="562"/>
                </a:lnTo>
                <a:lnTo>
                  <a:pt x="1264" y="572"/>
                </a:lnTo>
                <a:lnTo>
                  <a:pt x="1244" y="582"/>
                </a:lnTo>
                <a:lnTo>
                  <a:pt x="1213" y="592"/>
                </a:lnTo>
                <a:lnTo>
                  <a:pt x="1172" y="602"/>
                </a:lnTo>
                <a:lnTo>
                  <a:pt x="1132" y="613"/>
                </a:lnTo>
                <a:lnTo>
                  <a:pt x="1101" y="623"/>
                </a:lnTo>
                <a:lnTo>
                  <a:pt x="1019" y="633"/>
                </a:lnTo>
                <a:lnTo>
                  <a:pt x="938" y="643"/>
                </a:lnTo>
                <a:lnTo>
                  <a:pt x="856" y="643"/>
                </a:lnTo>
                <a:lnTo>
                  <a:pt x="805" y="643"/>
                </a:lnTo>
                <a:lnTo>
                  <a:pt x="764" y="643"/>
                </a:lnTo>
                <a:lnTo>
                  <a:pt x="724" y="643"/>
                </a:lnTo>
                <a:lnTo>
                  <a:pt x="693" y="633"/>
                </a:lnTo>
                <a:lnTo>
                  <a:pt x="663" y="633"/>
                </a:lnTo>
                <a:lnTo>
                  <a:pt x="632" y="633"/>
                </a:lnTo>
                <a:lnTo>
                  <a:pt x="601" y="623"/>
                </a:lnTo>
                <a:lnTo>
                  <a:pt x="571" y="623"/>
                </a:lnTo>
                <a:lnTo>
                  <a:pt x="510" y="613"/>
                </a:lnTo>
                <a:lnTo>
                  <a:pt x="448" y="592"/>
                </a:lnTo>
                <a:lnTo>
                  <a:pt x="387" y="572"/>
                </a:lnTo>
                <a:lnTo>
                  <a:pt x="367" y="562"/>
                </a:lnTo>
                <a:lnTo>
                  <a:pt x="336" y="541"/>
                </a:lnTo>
                <a:lnTo>
                  <a:pt x="265" y="500"/>
                </a:lnTo>
                <a:lnTo>
                  <a:pt x="214" y="460"/>
                </a:lnTo>
                <a:lnTo>
                  <a:pt x="163" y="409"/>
                </a:lnTo>
                <a:lnTo>
                  <a:pt x="112" y="347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2261" name="Freeform 37"/>
          <p:cNvSpPr/>
          <p:nvPr/>
        </p:nvSpPr>
        <p:spPr>
          <a:xfrm>
            <a:off x="8041217" y="2573867"/>
            <a:ext cx="1337733" cy="1121833"/>
          </a:xfrm>
          <a:custGeom>
            <a:avLst/>
            <a:gdLst>
              <a:gd name="txL" fmla="*/ 0 w 1581"/>
              <a:gd name="txT" fmla="*/ 0 h 1326"/>
              <a:gd name="txR" fmla="*/ 1581 w 1581"/>
              <a:gd name="txB" fmla="*/ 1326 h 132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81" h="1326">
                <a:moveTo>
                  <a:pt x="1367" y="184"/>
                </a:moveTo>
                <a:lnTo>
                  <a:pt x="1377" y="163"/>
                </a:lnTo>
                <a:lnTo>
                  <a:pt x="1377" y="143"/>
                </a:lnTo>
                <a:lnTo>
                  <a:pt x="1387" y="123"/>
                </a:lnTo>
                <a:lnTo>
                  <a:pt x="1387" y="102"/>
                </a:lnTo>
                <a:lnTo>
                  <a:pt x="1387" y="72"/>
                </a:lnTo>
                <a:lnTo>
                  <a:pt x="1387" y="51"/>
                </a:lnTo>
                <a:lnTo>
                  <a:pt x="1377" y="31"/>
                </a:lnTo>
                <a:lnTo>
                  <a:pt x="1377" y="21"/>
                </a:lnTo>
                <a:lnTo>
                  <a:pt x="1387" y="10"/>
                </a:lnTo>
                <a:lnTo>
                  <a:pt x="1397" y="0"/>
                </a:lnTo>
                <a:lnTo>
                  <a:pt x="1407" y="0"/>
                </a:lnTo>
                <a:lnTo>
                  <a:pt x="1418" y="0"/>
                </a:lnTo>
                <a:lnTo>
                  <a:pt x="1428" y="0"/>
                </a:lnTo>
                <a:lnTo>
                  <a:pt x="1438" y="10"/>
                </a:lnTo>
                <a:lnTo>
                  <a:pt x="1458" y="21"/>
                </a:lnTo>
                <a:lnTo>
                  <a:pt x="1469" y="31"/>
                </a:lnTo>
                <a:lnTo>
                  <a:pt x="1489" y="41"/>
                </a:lnTo>
                <a:lnTo>
                  <a:pt x="1509" y="61"/>
                </a:lnTo>
                <a:lnTo>
                  <a:pt x="1530" y="82"/>
                </a:lnTo>
                <a:lnTo>
                  <a:pt x="1540" y="102"/>
                </a:lnTo>
                <a:lnTo>
                  <a:pt x="1560" y="133"/>
                </a:lnTo>
                <a:lnTo>
                  <a:pt x="1571" y="153"/>
                </a:lnTo>
                <a:lnTo>
                  <a:pt x="1581" y="163"/>
                </a:lnTo>
                <a:lnTo>
                  <a:pt x="1581" y="174"/>
                </a:lnTo>
                <a:lnTo>
                  <a:pt x="1571" y="184"/>
                </a:lnTo>
                <a:lnTo>
                  <a:pt x="1560" y="214"/>
                </a:lnTo>
                <a:lnTo>
                  <a:pt x="1540" y="235"/>
                </a:lnTo>
                <a:lnTo>
                  <a:pt x="1520" y="276"/>
                </a:lnTo>
                <a:lnTo>
                  <a:pt x="1489" y="316"/>
                </a:lnTo>
                <a:lnTo>
                  <a:pt x="1448" y="367"/>
                </a:lnTo>
                <a:lnTo>
                  <a:pt x="1397" y="418"/>
                </a:lnTo>
                <a:lnTo>
                  <a:pt x="1346" y="490"/>
                </a:lnTo>
                <a:lnTo>
                  <a:pt x="1295" y="551"/>
                </a:lnTo>
                <a:lnTo>
                  <a:pt x="1234" y="622"/>
                </a:lnTo>
                <a:lnTo>
                  <a:pt x="1173" y="684"/>
                </a:lnTo>
                <a:lnTo>
                  <a:pt x="1102" y="735"/>
                </a:lnTo>
                <a:lnTo>
                  <a:pt x="1040" y="796"/>
                </a:lnTo>
                <a:lnTo>
                  <a:pt x="969" y="847"/>
                </a:lnTo>
                <a:lnTo>
                  <a:pt x="898" y="898"/>
                </a:lnTo>
                <a:lnTo>
                  <a:pt x="826" y="949"/>
                </a:lnTo>
                <a:lnTo>
                  <a:pt x="755" y="990"/>
                </a:lnTo>
                <a:lnTo>
                  <a:pt x="684" y="1041"/>
                </a:lnTo>
                <a:lnTo>
                  <a:pt x="612" y="1082"/>
                </a:lnTo>
                <a:lnTo>
                  <a:pt x="541" y="1112"/>
                </a:lnTo>
                <a:lnTo>
                  <a:pt x="469" y="1153"/>
                </a:lnTo>
                <a:lnTo>
                  <a:pt x="398" y="1184"/>
                </a:lnTo>
                <a:lnTo>
                  <a:pt x="337" y="1214"/>
                </a:lnTo>
                <a:lnTo>
                  <a:pt x="276" y="1245"/>
                </a:lnTo>
                <a:lnTo>
                  <a:pt x="215" y="1265"/>
                </a:lnTo>
                <a:lnTo>
                  <a:pt x="153" y="1286"/>
                </a:lnTo>
                <a:lnTo>
                  <a:pt x="113" y="1296"/>
                </a:lnTo>
                <a:lnTo>
                  <a:pt x="72" y="1306"/>
                </a:lnTo>
                <a:lnTo>
                  <a:pt x="41" y="1316"/>
                </a:lnTo>
                <a:lnTo>
                  <a:pt x="21" y="1326"/>
                </a:lnTo>
                <a:lnTo>
                  <a:pt x="11" y="1326"/>
                </a:lnTo>
                <a:lnTo>
                  <a:pt x="0" y="1316"/>
                </a:lnTo>
                <a:lnTo>
                  <a:pt x="0" y="1306"/>
                </a:lnTo>
                <a:lnTo>
                  <a:pt x="21" y="1286"/>
                </a:lnTo>
                <a:lnTo>
                  <a:pt x="41" y="1275"/>
                </a:lnTo>
                <a:lnTo>
                  <a:pt x="62" y="1265"/>
                </a:lnTo>
                <a:lnTo>
                  <a:pt x="72" y="1255"/>
                </a:lnTo>
                <a:lnTo>
                  <a:pt x="92" y="1245"/>
                </a:lnTo>
                <a:lnTo>
                  <a:pt x="113" y="1224"/>
                </a:lnTo>
                <a:lnTo>
                  <a:pt x="143" y="1214"/>
                </a:lnTo>
                <a:lnTo>
                  <a:pt x="164" y="1204"/>
                </a:lnTo>
                <a:lnTo>
                  <a:pt x="194" y="1184"/>
                </a:lnTo>
                <a:lnTo>
                  <a:pt x="225" y="1173"/>
                </a:lnTo>
                <a:lnTo>
                  <a:pt x="286" y="1143"/>
                </a:lnTo>
                <a:lnTo>
                  <a:pt x="347" y="1112"/>
                </a:lnTo>
                <a:lnTo>
                  <a:pt x="408" y="1071"/>
                </a:lnTo>
                <a:lnTo>
                  <a:pt x="469" y="1031"/>
                </a:lnTo>
                <a:lnTo>
                  <a:pt x="541" y="990"/>
                </a:lnTo>
                <a:lnTo>
                  <a:pt x="612" y="949"/>
                </a:lnTo>
                <a:lnTo>
                  <a:pt x="673" y="898"/>
                </a:lnTo>
                <a:lnTo>
                  <a:pt x="745" y="847"/>
                </a:lnTo>
                <a:lnTo>
                  <a:pt x="816" y="796"/>
                </a:lnTo>
                <a:lnTo>
                  <a:pt x="887" y="745"/>
                </a:lnTo>
                <a:lnTo>
                  <a:pt x="938" y="694"/>
                </a:lnTo>
                <a:lnTo>
                  <a:pt x="1000" y="643"/>
                </a:lnTo>
                <a:lnTo>
                  <a:pt x="1051" y="592"/>
                </a:lnTo>
                <a:lnTo>
                  <a:pt x="1102" y="551"/>
                </a:lnTo>
                <a:lnTo>
                  <a:pt x="1142" y="500"/>
                </a:lnTo>
                <a:lnTo>
                  <a:pt x="1183" y="449"/>
                </a:lnTo>
                <a:lnTo>
                  <a:pt x="1214" y="408"/>
                </a:lnTo>
                <a:lnTo>
                  <a:pt x="1244" y="367"/>
                </a:lnTo>
                <a:lnTo>
                  <a:pt x="1275" y="327"/>
                </a:lnTo>
                <a:lnTo>
                  <a:pt x="1306" y="296"/>
                </a:lnTo>
                <a:lnTo>
                  <a:pt x="1326" y="265"/>
                </a:lnTo>
                <a:lnTo>
                  <a:pt x="1336" y="235"/>
                </a:lnTo>
                <a:lnTo>
                  <a:pt x="1357" y="204"/>
                </a:lnTo>
                <a:lnTo>
                  <a:pt x="1367" y="18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2257" name="Freeform 33"/>
          <p:cNvSpPr/>
          <p:nvPr/>
        </p:nvSpPr>
        <p:spPr>
          <a:xfrm>
            <a:off x="8413751" y="3670300"/>
            <a:ext cx="1147233" cy="569384"/>
          </a:xfrm>
          <a:custGeom>
            <a:avLst/>
            <a:gdLst>
              <a:gd name="txL" fmla="*/ 0 w 1356"/>
              <a:gd name="txT" fmla="*/ 0 h 673"/>
              <a:gd name="txR" fmla="*/ 1356 w 1356"/>
              <a:gd name="txB" fmla="*/ 673 h 67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56" h="673">
                <a:moveTo>
                  <a:pt x="1356" y="388"/>
                </a:moveTo>
                <a:lnTo>
                  <a:pt x="1315" y="388"/>
                </a:lnTo>
                <a:lnTo>
                  <a:pt x="1274" y="398"/>
                </a:lnTo>
                <a:lnTo>
                  <a:pt x="1223" y="398"/>
                </a:lnTo>
                <a:lnTo>
                  <a:pt x="1172" y="408"/>
                </a:lnTo>
                <a:lnTo>
                  <a:pt x="1121" y="418"/>
                </a:lnTo>
                <a:lnTo>
                  <a:pt x="1060" y="428"/>
                </a:lnTo>
                <a:lnTo>
                  <a:pt x="989" y="439"/>
                </a:lnTo>
                <a:lnTo>
                  <a:pt x="928" y="449"/>
                </a:lnTo>
                <a:lnTo>
                  <a:pt x="856" y="459"/>
                </a:lnTo>
                <a:lnTo>
                  <a:pt x="785" y="479"/>
                </a:lnTo>
                <a:lnTo>
                  <a:pt x="714" y="490"/>
                </a:lnTo>
                <a:lnTo>
                  <a:pt x="652" y="500"/>
                </a:lnTo>
                <a:lnTo>
                  <a:pt x="591" y="510"/>
                </a:lnTo>
                <a:lnTo>
                  <a:pt x="540" y="520"/>
                </a:lnTo>
                <a:lnTo>
                  <a:pt x="479" y="530"/>
                </a:lnTo>
                <a:lnTo>
                  <a:pt x="438" y="541"/>
                </a:lnTo>
                <a:lnTo>
                  <a:pt x="387" y="551"/>
                </a:lnTo>
                <a:lnTo>
                  <a:pt x="347" y="561"/>
                </a:lnTo>
                <a:lnTo>
                  <a:pt x="306" y="571"/>
                </a:lnTo>
                <a:lnTo>
                  <a:pt x="275" y="571"/>
                </a:lnTo>
                <a:lnTo>
                  <a:pt x="245" y="581"/>
                </a:lnTo>
                <a:lnTo>
                  <a:pt x="224" y="592"/>
                </a:lnTo>
                <a:lnTo>
                  <a:pt x="204" y="612"/>
                </a:lnTo>
                <a:lnTo>
                  <a:pt x="183" y="622"/>
                </a:lnTo>
                <a:lnTo>
                  <a:pt x="163" y="632"/>
                </a:lnTo>
                <a:lnTo>
                  <a:pt x="153" y="643"/>
                </a:lnTo>
                <a:lnTo>
                  <a:pt x="122" y="653"/>
                </a:lnTo>
                <a:lnTo>
                  <a:pt x="102" y="663"/>
                </a:lnTo>
                <a:lnTo>
                  <a:pt x="81" y="673"/>
                </a:lnTo>
                <a:lnTo>
                  <a:pt x="61" y="673"/>
                </a:lnTo>
                <a:lnTo>
                  <a:pt x="51" y="663"/>
                </a:lnTo>
                <a:lnTo>
                  <a:pt x="41" y="643"/>
                </a:lnTo>
                <a:lnTo>
                  <a:pt x="20" y="622"/>
                </a:lnTo>
                <a:lnTo>
                  <a:pt x="20" y="592"/>
                </a:lnTo>
                <a:lnTo>
                  <a:pt x="10" y="571"/>
                </a:lnTo>
                <a:lnTo>
                  <a:pt x="0" y="551"/>
                </a:lnTo>
                <a:lnTo>
                  <a:pt x="0" y="541"/>
                </a:lnTo>
                <a:lnTo>
                  <a:pt x="0" y="530"/>
                </a:lnTo>
                <a:lnTo>
                  <a:pt x="10" y="520"/>
                </a:lnTo>
                <a:lnTo>
                  <a:pt x="20" y="500"/>
                </a:lnTo>
                <a:lnTo>
                  <a:pt x="41" y="479"/>
                </a:lnTo>
                <a:lnTo>
                  <a:pt x="61" y="449"/>
                </a:lnTo>
                <a:lnTo>
                  <a:pt x="71" y="439"/>
                </a:lnTo>
                <a:lnTo>
                  <a:pt x="81" y="418"/>
                </a:lnTo>
                <a:lnTo>
                  <a:pt x="92" y="398"/>
                </a:lnTo>
                <a:lnTo>
                  <a:pt x="92" y="377"/>
                </a:lnTo>
                <a:lnTo>
                  <a:pt x="102" y="347"/>
                </a:lnTo>
                <a:lnTo>
                  <a:pt x="112" y="316"/>
                </a:lnTo>
                <a:lnTo>
                  <a:pt x="112" y="285"/>
                </a:lnTo>
                <a:lnTo>
                  <a:pt x="112" y="245"/>
                </a:lnTo>
                <a:lnTo>
                  <a:pt x="112" y="214"/>
                </a:lnTo>
                <a:lnTo>
                  <a:pt x="112" y="183"/>
                </a:lnTo>
                <a:lnTo>
                  <a:pt x="112" y="153"/>
                </a:lnTo>
                <a:lnTo>
                  <a:pt x="112" y="132"/>
                </a:lnTo>
                <a:lnTo>
                  <a:pt x="102" y="112"/>
                </a:lnTo>
                <a:lnTo>
                  <a:pt x="102" y="92"/>
                </a:lnTo>
                <a:lnTo>
                  <a:pt x="92" y="81"/>
                </a:lnTo>
                <a:lnTo>
                  <a:pt x="81" y="71"/>
                </a:lnTo>
                <a:lnTo>
                  <a:pt x="71" y="51"/>
                </a:lnTo>
                <a:lnTo>
                  <a:pt x="61" y="41"/>
                </a:lnTo>
                <a:lnTo>
                  <a:pt x="61" y="20"/>
                </a:lnTo>
                <a:lnTo>
                  <a:pt x="71" y="10"/>
                </a:lnTo>
                <a:lnTo>
                  <a:pt x="81" y="10"/>
                </a:lnTo>
                <a:lnTo>
                  <a:pt x="102" y="0"/>
                </a:lnTo>
                <a:lnTo>
                  <a:pt x="112" y="0"/>
                </a:lnTo>
                <a:lnTo>
                  <a:pt x="122" y="10"/>
                </a:lnTo>
                <a:lnTo>
                  <a:pt x="143" y="10"/>
                </a:lnTo>
                <a:lnTo>
                  <a:pt x="163" y="10"/>
                </a:lnTo>
                <a:lnTo>
                  <a:pt x="194" y="30"/>
                </a:lnTo>
                <a:lnTo>
                  <a:pt x="224" y="51"/>
                </a:lnTo>
                <a:lnTo>
                  <a:pt x="245" y="61"/>
                </a:lnTo>
                <a:lnTo>
                  <a:pt x="245" y="71"/>
                </a:lnTo>
                <a:lnTo>
                  <a:pt x="255" y="81"/>
                </a:lnTo>
                <a:lnTo>
                  <a:pt x="255" y="92"/>
                </a:lnTo>
                <a:lnTo>
                  <a:pt x="255" y="102"/>
                </a:lnTo>
                <a:lnTo>
                  <a:pt x="255" y="122"/>
                </a:lnTo>
                <a:lnTo>
                  <a:pt x="255" y="143"/>
                </a:lnTo>
                <a:lnTo>
                  <a:pt x="255" y="163"/>
                </a:lnTo>
                <a:lnTo>
                  <a:pt x="255" y="194"/>
                </a:lnTo>
                <a:lnTo>
                  <a:pt x="245" y="224"/>
                </a:lnTo>
                <a:lnTo>
                  <a:pt x="245" y="255"/>
                </a:lnTo>
                <a:lnTo>
                  <a:pt x="234" y="296"/>
                </a:lnTo>
                <a:lnTo>
                  <a:pt x="224" y="326"/>
                </a:lnTo>
                <a:lnTo>
                  <a:pt x="224" y="347"/>
                </a:lnTo>
                <a:lnTo>
                  <a:pt x="214" y="377"/>
                </a:lnTo>
                <a:lnTo>
                  <a:pt x="214" y="388"/>
                </a:lnTo>
                <a:lnTo>
                  <a:pt x="214" y="398"/>
                </a:lnTo>
                <a:lnTo>
                  <a:pt x="214" y="408"/>
                </a:lnTo>
                <a:lnTo>
                  <a:pt x="214" y="418"/>
                </a:lnTo>
                <a:lnTo>
                  <a:pt x="224" y="428"/>
                </a:lnTo>
                <a:lnTo>
                  <a:pt x="234" y="428"/>
                </a:lnTo>
                <a:lnTo>
                  <a:pt x="255" y="428"/>
                </a:lnTo>
                <a:lnTo>
                  <a:pt x="275" y="439"/>
                </a:lnTo>
                <a:lnTo>
                  <a:pt x="285" y="439"/>
                </a:lnTo>
                <a:lnTo>
                  <a:pt x="296" y="439"/>
                </a:lnTo>
                <a:lnTo>
                  <a:pt x="306" y="439"/>
                </a:lnTo>
                <a:lnTo>
                  <a:pt x="326" y="439"/>
                </a:lnTo>
                <a:lnTo>
                  <a:pt x="347" y="439"/>
                </a:lnTo>
                <a:lnTo>
                  <a:pt x="367" y="428"/>
                </a:lnTo>
                <a:lnTo>
                  <a:pt x="397" y="428"/>
                </a:lnTo>
                <a:lnTo>
                  <a:pt x="418" y="428"/>
                </a:lnTo>
                <a:lnTo>
                  <a:pt x="459" y="418"/>
                </a:lnTo>
                <a:lnTo>
                  <a:pt x="489" y="418"/>
                </a:lnTo>
                <a:lnTo>
                  <a:pt x="530" y="408"/>
                </a:lnTo>
                <a:lnTo>
                  <a:pt x="571" y="398"/>
                </a:lnTo>
                <a:lnTo>
                  <a:pt x="612" y="398"/>
                </a:lnTo>
                <a:lnTo>
                  <a:pt x="663" y="388"/>
                </a:lnTo>
                <a:lnTo>
                  <a:pt x="714" y="377"/>
                </a:lnTo>
                <a:lnTo>
                  <a:pt x="765" y="377"/>
                </a:lnTo>
                <a:lnTo>
                  <a:pt x="816" y="367"/>
                </a:lnTo>
                <a:lnTo>
                  <a:pt x="867" y="357"/>
                </a:lnTo>
                <a:lnTo>
                  <a:pt x="918" y="357"/>
                </a:lnTo>
                <a:lnTo>
                  <a:pt x="968" y="347"/>
                </a:lnTo>
                <a:lnTo>
                  <a:pt x="1009" y="347"/>
                </a:lnTo>
                <a:lnTo>
                  <a:pt x="1050" y="337"/>
                </a:lnTo>
                <a:lnTo>
                  <a:pt x="1091" y="337"/>
                </a:lnTo>
                <a:lnTo>
                  <a:pt x="1132" y="326"/>
                </a:lnTo>
                <a:lnTo>
                  <a:pt x="1172" y="326"/>
                </a:lnTo>
                <a:lnTo>
                  <a:pt x="1203" y="326"/>
                </a:lnTo>
                <a:lnTo>
                  <a:pt x="1234" y="326"/>
                </a:lnTo>
                <a:lnTo>
                  <a:pt x="1264" y="316"/>
                </a:lnTo>
                <a:lnTo>
                  <a:pt x="1285" y="316"/>
                </a:lnTo>
                <a:lnTo>
                  <a:pt x="1315" y="316"/>
                </a:lnTo>
                <a:lnTo>
                  <a:pt x="1336" y="316"/>
                </a:lnTo>
                <a:lnTo>
                  <a:pt x="1356" y="316"/>
                </a:lnTo>
                <a:lnTo>
                  <a:pt x="1356" y="38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2256" name="Freeform 32"/>
          <p:cNvSpPr/>
          <p:nvPr/>
        </p:nvSpPr>
        <p:spPr>
          <a:xfrm>
            <a:off x="9431867" y="3566584"/>
            <a:ext cx="224367" cy="709083"/>
          </a:xfrm>
          <a:custGeom>
            <a:avLst/>
            <a:gdLst>
              <a:gd name="txL" fmla="*/ 0 w 265"/>
              <a:gd name="txT" fmla="*/ 0 h 837"/>
              <a:gd name="txR" fmla="*/ 265 w 265"/>
              <a:gd name="txB" fmla="*/ 837 h 837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65" h="837">
                <a:moveTo>
                  <a:pt x="0" y="11"/>
                </a:moveTo>
                <a:lnTo>
                  <a:pt x="10" y="11"/>
                </a:lnTo>
                <a:lnTo>
                  <a:pt x="20" y="0"/>
                </a:lnTo>
                <a:lnTo>
                  <a:pt x="31" y="0"/>
                </a:lnTo>
                <a:lnTo>
                  <a:pt x="51" y="11"/>
                </a:lnTo>
                <a:lnTo>
                  <a:pt x="71" y="11"/>
                </a:lnTo>
                <a:lnTo>
                  <a:pt x="102" y="11"/>
                </a:lnTo>
                <a:lnTo>
                  <a:pt x="122" y="21"/>
                </a:lnTo>
                <a:lnTo>
                  <a:pt x="153" y="31"/>
                </a:lnTo>
                <a:lnTo>
                  <a:pt x="184" y="41"/>
                </a:lnTo>
                <a:lnTo>
                  <a:pt x="204" y="62"/>
                </a:lnTo>
                <a:lnTo>
                  <a:pt x="224" y="72"/>
                </a:lnTo>
                <a:lnTo>
                  <a:pt x="235" y="82"/>
                </a:lnTo>
                <a:lnTo>
                  <a:pt x="255" y="82"/>
                </a:lnTo>
                <a:lnTo>
                  <a:pt x="255" y="92"/>
                </a:lnTo>
                <a:lnTo>
                  <a:pt x="265" y="102"/>
                </a:lnTo>
                <a:lnTo>
                  <a:pt x="265" y="113"/>
                </a:lnTo>
                <a:lnTo>
                  <a:pt x="265" y="143"/>
                </a:lnTo>
                <a:lnTo>
                  <a:pt x="265" y="164"/>
                </a:lnTo>
                <a:lnTo>
                  <a:pt x="255" y="184"/>
                </a:lnTo>
                <a:lnTo>
                  <a:pt x="255" y="194"/>
                </a:lnTo>
                <a:lnTo>
                  <a:pt x="245" y="215"/>
                </a:lnTo>
                <a:lnTo>
                  <a:pt x="245" y="235"/>
                </a:lnTo>
                <a:lnTo>
                  <a:pt x="245" y="266"/>
                </a:lnTo>
                <a:lnTo>
                  <a:pt x="245" y="306"/>
                </a:lnTo>
                <a:lnTo>
                  <a:pt x="245" y="337"/>
                </a:lnTo>
                <a:lnTo>
                  <a:pt x="245" y="388"/>
                </a:lnTo>
                <a:lnTo>
                  <a:pt x="245" y="439"/>
                </a:lnTo>
                <a:lnTo>
                  <a:pt x="245" y="490"/>
                </a:lnTo>
                <a:lnTo>
                  <a:pt x="245" y="541"/>
                </a:lnTo>
                <a:lnTo>
                  <a:pt x="235" y="582"/>
                </a:lnTo>
                <a:lnTo>
                  <a:pt x="235" y="623"/>
                </a:lnTo>
                <a:lnTo>
                  <a:pt x="235" y="664"/>
                </a:lnTo>
                <a:lnTo>
                  <a:pt x="224" y="694"/>
                </a:lnTo>
                <a:lnTo>
                  <a:pt x="214" y="715"/>
                </a:lnTo>
                <a:lnTo>
                  <a:pt x="214" y="745"/>
                </a:lnTo>
                <a:lnTo>
                  <a:pt x="204" y="766"/>
                </a:lnTo>
                <a:lnTo>
                  <a:pt x="194" y="776"/>
                </a:lnTo>
                <a:lnTo>
                  <a:pt x="184" y="796"/>
                </a:lnTo>
                <a:lnTo>
                  <a:pt x="173" y="806"/>
                </a:lnTo>
                <a:lnTo>
                  <a:pt x="163" y="817"/>
                </a:lnTo>
                <a:lnTo>
                  <a:pt x="153" y="827"/>
                </a:lnTo>
                <a:lnTo>
                  <a:pt x="143" y="837"/>
                </a:lnTo>
                <a:lnTo>
                  <a:pt x="133" y="827"/>
                </a:lnTo>
                <a:lnTo>
                  <a:pt x="122" y="827"/>
                </a:lnTo>
                <a:lnTo>
                  <a:pt x="122" y="817"/>
                </a:lnTo>
                <a:lnTo>
                  <a:pt x="112" y="796"/>
                </a:lnTo>
                <a:lnTo>
                  <a:pt x="112" y="786"/>
                </a:lnTo>
                <a:lnTo>
                  <a:pt x="112" y="766"/>
                </a:lnTo>
                <a:lnTo>
                  <a:pt x="112" y="735"/>
                </a:lnTo>
                <a:lnTo>
                  <a:pt x="102" y="704"/>
                </a:lnTo>
                <a:lnTo>
                  <a:pt x="102" y="674"/>
                </a:lnTo>
                <a:lnTo>
                  <a:pt x="102" y="643"/>
                </a:lnTo>
                <a:lnTo>
                  <a:pt x="102" y="602"/>
                </a:lnTo>
                <a:lnTo>
                  <a:pt x="102" y="562"/>
                </a:lnTo>
                <a:lnTo>
                  <a:pt x="102" y="511"/>
                </a:lnTo>
                <a:lnTo>
                  <a:pt x="102" y="460"/>
                </a:lnTo>
                <a:lnTo>
                  <a:pt x="102" y="408"/>
                </a:lnTo>
                <a:lnTo>
                  <a:pt x="92" y="347"/>
                </a:lnTo>
                <a:lnTo>
                  <a:pt x="92" y="296"/>
                </a:lnTo>
                <a:lnTo>
                  <a:pt x="82" y="245"/>
                </a:lnTo>
                <a:lnTo>
                  <a:pt x="82" y="204"/>
                </a:lnTo>
                <a:lnTo>
                  <a:pt x="71" y="174"/>
                </a:lnTo>
                <a:lnTo>
                  <a:pt x="61" y="143"/>
                </a:lnTo>
                <a:lnTo>
                  <a:pt x="51" y="113"/>
                </a:lnTo>
                <a:lnTo>
                  <a:pt x="51" y="92"/>
                </a:lnTo>
                <a:lnTo>
                  <a:pt x="41" y="82"/>
                </a:lnTo>
                <a:lnTo>
                  <a:pt x="20" y="51"/>
                </a:lnTo>
                <a:lnTo>
                  <a:pt x="0" y="41"/>
                </a:lnTo>
                <a:lnTo>
                  <a:pt x="0" y="21"/>
                </a:lnTo>
                <a:lnTo>
                  <a:pt x="0" y="1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6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746" name="TextBox 2"/>
          <p:cNvSpPr txBox="1"/>
          <p:nvPr/>
        </p:nvSpPr>
        <p:spPr>
          <a:xfrm>
            <a:off x="806451" y="2336800"/>
            <a:ext cx="272414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秘</a:t>
            </a:r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密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7114117" y="4749800"/>
            <a:ext cx="3939117" cy="173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三部分都要写扁、要紧凑，必字一撇与斜钩交叉、要长，山字稍窄。</a:t>
            </a:r>
          </a:p>
        </p:txBody>
      </p:sp>
      <p:sp>
        <p:nvSpPr>
          <p:cNvPr id="31" name="矩形 4"/>
          <p:cNvSpPr/>
          <p:nvPr/>
        </p:nvSpPr>
        <p:spPr>
          <a:xfrm>
            <a:off x="3505200" y="25527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密</a:t>
            </a:r>
          </a:p>
        </p:txBody>
      </p:sp>
      <p:sp>
        <p:nvSpPr>
          <p:cNvPr id="32" name="矩形 31"/>
          <p:cNvSpPr/>
          <p:nvPr/>
        </p:nvSpPr>
        <p:spPr>
          <a:xfrm>
            <a:off x="3748617" y="1585384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mì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54617" y="4167717"/>
            <a:ext cx="311996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结构：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上下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54617" y="5276851"/>
            <a:ext cx="4663017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密谋  亲密无间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54617" y="5831417"/>
            <a:ext cx="5556251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小芳把她的秘密告诉了我。 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54617" y="4722284"/>
            <a:ext cx="38735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M   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/>
          <p:cNvSpPr/>
          <p:nvPr/>
        </p:nvSpPr>
        <p:spPr>
          <a:xfrm>
            <a:off x="1543051" y="2290233"/>
            <a:ext cx="9400116" cy="954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初读课文后，你感受到了什么？</a:t>
            </a:r>
          </a:p>
        </p:txBody>
      </p:sp>
      <p:sp>
        <p:nvSpPr>
          <p:cNvPr id="7" name="矩形 11"/>
          <p:cNvSpPr/>
          <p:nvPr/>
        </p:nvSpPr>
        <p:spPr>
          <a:xfrm>
            <a:off x="1653117" y="3285067"/>
            <a:ext cx="9277349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</a:rPr>
              <a:t>读完这篇课文，让我们真切地感受到世界上最了解你的人是妈妈。</a:t>
            </a:r>
          </a:p>
        </p:txBody>
      </p:sp>
      <p:grpSp>
        <p:nvGrpSpPr>
          <p:cNvPr id="31748" name="组合 3"/>
          <p:cNvGrpSpPr/>
          <p:nvPr/>
        </p:nvGrpSpPr>
        <p:grpSpPr>
          <a:xfrm>
            <a:off x="939800" y="1418167"/>
            <a:ext cx="2755776" cy="666115"/>
            <a:chOff x="638175" y="996434"/>
            <a:chExt cx="2066865" cy="500478"/>
          </a:xfrm>
        </p:grpSpPr>
        <p:sp>
          <p:nvSpPr>
            <p:cNvPr id="31750" name="矩形 2"/>
            <p:cNvSpPr/>
            <p:nvPr/>
          </p:nvSpPr>
          <p:spPr>
            <a:xfrm>
              <a:off x="1142915" y="996434"/>
              <a:ext cx="1562125" cy="50047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735" b="1" dirty="0">
                  <a:latin typeface="微软雅黑" panose="020B0503020204020204" charset="-122"/>
                  <a:ea typeface="微软雅黑" panose="020B0503020204020204" charset="-122"/>
                </a:rPr>
                <a:t>课堂小结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2" cstate="print"/>
              <a:srcRect/>
              <a:stretch>
                <a:fillRect l="-18000" r="-1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6167" y="114300"/>
            <a:ext cx="3259667" cy="660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797051" y="2654300"/>
            <a:ext cx="9124951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82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状（      ）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		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续（      ）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482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壮（      ）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	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读（      ）</a:t>
            </a:r>
          </a:p>
          <a:p>
            <a:pPr marL="0" marR="0" lvl="0" indent="0" algn="l" defTabSz="482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秘（      ）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	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抬（      ）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482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泌（      ）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	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治（      ）</a:t>
            </a:r>
          </a:p>
        </p:txBody>
      </p:sp>
      <p:sp>
        <p:nvSpPr>
          <p:cNvPr id="32773" name="矩形 1"/>
          <p:cNvSpPr/>
          <p:nvPr/>
        </p:nvSpPr>
        <p:spPr>
          <a:xfrm>
            <a:off x="980017" y="1701800"/>
            <a:ext cx="4951730" cy="9544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一、比一比，组词语。</a:t>
            </a:r>
          </a:p>
        </p:txBody>
      </p:sp>
      <p:sp>
        <p:nvSpPr>
          <p:cNvPr id="10" name="左大括号 9"/>
          <p:cNvSpPr/>
          <p:nvPr/>
        </p:nvSpPr>
        <p:spPr bwMode="auto">
          <a:xfrm>
            <a:off x="1464733" y="2948517"/>
            <a:ext cx="383117" cy="1267884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左大括号 10"/>
          <p:cNvSpPr/>
          <p:nvPr/>
        </p:nvSpPr>
        <p:spPr bwMode="auto">
          <a:xfrm>
            <a:off x="1464733" y="4624917"/>
            <a:ext cx="383117" cy="1267884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左大括号 11"/>
          <p:cNvSpPr/>
          <p:nvPr/>
        </p:nvSpPr>
        <p:spPr bwMode="auto">
          <a:xfrm>
            <a:off x="5983817" y="2982384"/>
            <a:ext cx="385233" cy="1267884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左大括号 12"/>
          <p:cNvSpPr/>
          <p:nvPr/>
        </p:nvSpPr>
        <p:spPr bwMode="auto">
          <a:xfrm>
            <a:off x="5983817" y="4658784"/>
            <a:ext cx="385233" cy="1267884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04067" y="2859617"/>
            <a:ext cx="11328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</a:rPr>
              <a:t>形状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04067" y="3591984"/>
            <a:ext cx="11328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</a:rPr>
              <a:t>强壮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24751" y="2834217"/>
            <a:ext cx="11328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</a:rPr>
              <a:t>继续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24751" y="3742267"/>
            <a:ext cx="11328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</a:rPr>
              <a:t>读书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04067" y="4521200"/>
            <a:ext cx="11328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</a:rPr>
              <a:t>秘密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04067" y="5450417"/>
            <a:ext cx="11328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</a:rPr>
              <a:t>分泌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24751" y="4618567"/>
            <a:ext cx="11328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</a:rPr>
              <a:t>抬头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07817" y="5234517"/>
            <a:ext cx="1132840" cy="9544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</a:rPr>
              <a:t>治病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356784" y="1938867"/>
            <a:ext cx="9903884" cy="4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82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傍晚的时候，妈妈背着一个大包过来了，我的心嗵嗵地跳着，震得树上的鸟窝都一动一动的，发出丁零丁零的声音。（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仿写夸张句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482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________________________________________________________________________________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795" name="矩形 1"/>
          <p:cNvSpPr/>
          <p:nvPr/>
        </p:nvSpPr>
        <p:spPr>
          <a:xfrm>
            <a:off x="980017" y="973667"/>
            <a:ext cx="4474845" cy="9544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二、照样子写句子。</a:t>
            </a:r>
          </a:p>
        </p:txBody>
      </p:sp>
      <p:sp>
        <p:nvSpPr>
          <p:cNvPr id="2" name="矩形 1"/>
          <p:cNvSpPr/>
          <p:nvPr/>
        </p:nvSpPr>
        <p:spPr>
          <a:xfrm>
            <a:off x="1540933" y="4392084"/>
            <a:ext cx="9719733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宋体" panose="02010600030101010101" pitchFamily="2" charset="-122"/>
              </a:rPr>
              <a:t>教室里突然一下子安静下来，静得连一根针掉在地上都能听见。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 bwMode="auto">
          <a:xfrm>
            <a:off x="1278467" y="1885951"/>
            <a:ext cx="9635067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123" name="组合 1"/>
          <p:cNvGrpSpPr/>
          <p:nvPr/>
        </p:nvGrpSpPr>
        <p:grpSpPr>
          <a:xfrm>
            <a:off x="495300" y="5384800"/>
            <a:ext cx="11252200" cy="831851"/>
            <a:chOff x="371493" y="4067965"/>
            <a:chExt cx="8438685" cy="623888"/>
          </a:xfrm>
        </p:grpSpPr>
        <p:sp>
          <p:nvSpPr>
            <p:cNvPr id="23" name="任意多边形 22"/>
            <p:cNvSpPr/>
            <p:nvPr/>
          </p:nvSpPr>
          <p:spPr bwMode="auto">
            <a:xfrm>
              <a:off x="1015610" y="4133605"/>
              <a:ext cx="1579673" cy="558248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925" tIns="182925" rIns="182925" bIns="182925" spcCol="1270" anchor="ctr"/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品读释疑</a:t>
              </a:r>
            </a:p>
          </p:txBody>
        </p:sp>
        <p:sp>
          <p:nvSpPr>
            <p:cNvPr id="25" name="任意多边形 24"/>
            <p:cNvSpPr/>
            <p:nvPr/>
          </p:nvSpPr>
          <p:spPr bwMode="auto">
            <a:xfrm>
              <a:off x="3119194" y="4133605"/>
              <a:ext cx="1655877" cy="558248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925" tIns="182925" rIns="182925" bIns="182925" spcCol="1270" anchor="ctr"/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结构主旨</a:t>
              </a: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5179912" y="4116159"/>
              <a:ext cx="1713031" cy="575694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925" tIns="182925" rIns="182925" bIns="182925" spcCol="1270" anchor="ctr"/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课堂拓展</a:t>
              </a:r>
            </a:p>
          </p:txBody>
        </p:sp>
        <p:pic>
          <p:nvPicPr>
            <p:cNvPr id="5134" name="图片 4" descr="小花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93" y="4067965"/>
              <a:ext cx="775436" cy="623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5" name="图片 4" descr="小花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3840" y="4067965"/>
              <a:ext cx="775436" cy="623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6" name="图片 4" descr="小花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7886" y="4067965"/>
              <a:ext cx="775436" cy="6238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任意多边形 30"/>
            <p:cNvSpPr/>
            <p:nvPr/>
          </p:nvSpPr>
          <p:spPr bwMode="auto">
            <a:xfrm>
              <a:off x="7097147" y="4116159"/>
              <a:ext cx="1713031" cy="575694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925" tIns="182925" rIns="182925" bIns="182925" spcCol="1270" anchor="ctr"/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当堂检测</a:t>
              </a:r>
              <a:endParaRPr kumimoji="0" lang="en-US" altLang="zh-CN" sz="3200" b="1" i="0" u="none" strike="noStrike" kern="1200" cap="none" spc="0" normalizeH="0" baseline="0" noProof="0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5138" name="图片 4" descr="小花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5121" y="4067965"/>
              <a:ext cx="775436" cy="6238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矩形 23"/>
          <p:cNvSpPr/>
          <p:nvPr/>
        </p:nvSpPr>
        <p:spPr bwMode="auto">
          <a:xfrm>
            <a:off x="4074584" y="3318567"/>
            <a:ext cx="4248149" cy="912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di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glow rad="304800">
                    <a:schemeClr val="bg1">
                      <a:alpha val="60000"/>
                    </a:schemeClr>
                  </a:glo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第 二 课时</a:t>
            </a:r>
          </a:p>
        </p:txBody>
      </p:sp>
      <p:grpSp>
        <p:nvGrpSpPr>
          <p:cNvPr id="5126" name="组合 1"/>
          <p:cNvGrpSpPr/>
          <p:nvPr/>
        </p:nvGrpSpPr>
        <p:grpSpPr>
          <a:xfrm>
            <a:off x="1987551" y="738717"/>
            <a:ext cx="8559800" cy="1363133"/>
            <a:chOff x="1574200" y="466310"/>
            <a:chExt cx="6420204" cy="1021919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2728848" y="548942"/>
              <a:ext cx="5265556" cy="898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黑体" panose="02010609060101010101" pitchFamily="49" charset="-122"/>
                </a:rPr>
                <a:t>我变成了一棵树</a:t>
              </a:r>
            </a:p>
          </p:txBody>
        </p:sp>
        <p:grpSp>
          <p:nvGrpSpPr>
            <p:cNvPr id="5128" name="组合 13337"/>
            <p:cNvGrpSpPr/>
            <p:nvPr/>
          </p:nvGrpSpPr>
          <p:grpSpPr>
            <a:xfrm>
              <a:off x="1574200" y="466310"/>
              <a:ext cx="1090163" cy="1021919"/>
              <a:chOff x="2486706" y="697996"/>
              <a:chExt cx="1032769" cy="1363304"/>
            </a:xfrm>
          </p:grpSpPr>
          <p:sp>
            <p:nvSpPr>
              <p:cNvPr id="5129" name="AutoShape 11"/>
              <p:cNvSpPr/>
              <p:nvPr/>
            </p:nvSpPr>
            <p:spPr>
              <a:xfrm>
                <a:off x="2486706" y="697996"/>
                <a:ext cx="1032769" cy="1363304"/>
              </a:xfrm>
              <a:prstGeom prst="diamond">
                <a:avLst/>
              </a:prstGeom>
              <a:solidFill>
                <a:srgbClr val="236B2A"/>
              </a:solidFill>
              <a:ln w="381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3735" b="1" dirty="0">
                  <a:solidFill>
                    <a:srgbClr val="FFFFFF"/>
                  </a:solidFill>
                  <a:latin typeface="Calibri" panose="020F0502020204030204" pitchFamily="3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5130" name="文本框 13"/>
              <p:cNvSpPr txBox="1"/>
              <p:nvPr/>
            </p:nvSpPr>
            <p:spPr>
              <a:xfrm>
                <a:off x="2544620" y="784716"/>
                <a:ext cx="785091" cy="11990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17</a:t>
                </a:r>
                <a:endParaRPr lang="zh-CN" altLang="en-US" sz="7200" b="1" dirty="0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"/>
          <p:cNvSpPr/>
          <p:nvPr/>
        </p:nvSpPr>
        <p:spPr>
          <a:xfrm>
            <a:off x="1293284" y="4834467"/>
            <a:ext cx="96139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22300"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假如你变成了一棵大树，会做什么呢？让我们一起走进课文去看看吧！</a:t>
            </a:r>
          </a:p>
        </p:txBody>
      </p:sp>
      <p:pic>
        <p:nvPicPr>
          <p:cNvPr id="14342" name="Picture 6" descr="C:\Users\Administrator\AppData\Roaming\Tencent\Users\541737432\QQ\WinTemp\RichOle\0PONZMMJU4J$5KZTB%SIX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4836" y="991968"/>
            <a:ext cx="5892800" cy="394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70"/>
          <p:cNvSpPr>
            <a:spLocks noChangeAspect="1" noTextEdit="1"/>
          </p:cNvSpPr>
          <p:nvPr/>
        </p:nvSpPr>
        <p:spPr>
          <a:xfrm>
            <a:off x="-5257800" y="713317"/>
            <a:ext cx="2527300" cy="181186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400"/>
          </a:p>
        </p:txBody>
      </p:sp>
      <p:pic>
        <p:nvPicPr>
          <p:cNvPr id="6147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7800" y="713317"/>
            <a:ext cx="2529417" cy="18118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64684" y="2123017"/>
            <a:ext cx="10729384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有感情地朗读课文。背诵自己喜欢的部分。</a:t>
            </a:r>
          </a:p>
          <a:p>
            <a:pPr marL="355600" marR="0" lvl="0" indent="-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学习作者的写作方法，培养丰富的想象力。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（重点）</a:t>
            </a:r>
          </a:p>
          <a:p>
            <a:pPr marL="355600" marR="0" lvl="0" indent="-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能仿照课文编想象力丰富的故事。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（难点）</a:t>
            </a:r>
          </a:p>
        </p:txBody>
      </p:sp>
      <p:sp>
        <p:nvSpPr>
          <p:cNvPr id="6149" name="任意多边形 18"/>
          <p:cNvSpPr/>
          <p:nvPr/>
        </p:nvSpPr>
        <p:spPr>
          <a:xfrm>
            <a:off x="1993900" y="1236133"/>
            <a:ext cx="2082800" cy="666115"/>
          </a:xfrm>
          <a:custGeom>
            <a:avLst/>
            <a:gdLst>
              <a:gd name="txL" fmla="*/ 0 w 258980"/>
              <a:gd name="txT" fmla="*/ 0 h 54733"/>
              <a:gd name="txR" fmla="*/ 258980 w 258980"/>
              <a:gd name="txB" fmla="*/ 54733 h 54733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3735" b="1" dirty="0"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187451" y="1341019"/>
            <a:ext cx="591500" cy="495183"/>
          </a:xfrm>
          <a:prstGeom prst="roundRect">
            <a:avLst>
              <a:gd name="adj" fmla="val 10000"/>
            </a:avLst>
          </a:prstGeom>
          <a:blipFill>
            <a:blip r:embed="rId3" cstate="print"/>
            <a:srcRect/>
            <a:stretch>
              <a:fillRect l="-36000" r="-3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/>
          <p:nvPr/>
        </p:nvSpPr>
        <p:spPr>
          <a:xfrm>
            <a:off x="920751" y="2110317"/>
            <a:ext cx="75184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802005">
              <a:lnSpc>
                <a:spcPct val="150000"/>
              </a:lnSpc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读课文，想一想英英为什么想变成树？</a:t>
            </a:r>
          </a:p>
        </p:txBody>
      </p:sp>
      <p:pic>
        <p:nvPicPr>
          <p:cNvPr id="28677" name="Picture 5" descr="C:\Users\Administrator\AppData\Roaming\Tencent\Users\541737432\QQ\WinTemp\RichOle\Q]}P4DGE1$2KE7APV}]~Q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9151" y="1390243"/>
            <a:ext cx="3315128" cy="466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2" descr="C:\Users\Administrator\Desktop\可改图标 - 副本\品读释疑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1" y="82551"/>
            <a:ext cx="2832100" cy="791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/>
          <p:nvPr/>
        </p:nvSpPr>
        <p:spPr>
          <a:xfrm>
            <a:off x="846667" y="1794933"/>
            <a:ext cx="7842251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“英英，吃饭了！”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我在树下玩得好好的，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一点儿都不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想吃饭。</a:t>
            </a:r>
          </a:p>
        </p:txBody>
      </p:sp>
      <p:sp>
        <p:nvSpPr>
          <p:cNvPr id="8195" name="矩形 9"/>
          <p:cNvSpPr/>
          <p:nvPr/>
        </p:nvSpPr>
        <p:spPr>
          <a:xfrm>
            <a:off x="1553633" y="3621617"/>
            <a:ext cx="662516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333FF"/>
                </a:solidFill>
                <a:latin typeface="Calibri" panose="020F0502020204030204" pitchFamily="34" charset="0"/>
              </a:rPr>
              <a:t>         </a:t>
            </a:r>
          </a:p>
        </p:txBody>
      </p:sp>
      <p:pic>
        <p:nvPicPr>
          <p:cNvPr id="29708" name="Picture 12" descr="C:\Users\Administrator\AppData\Roaming\Tencent\Users\541737432\QQ\WinTemp\RichOle\%}X}WGT9@GQHW$2@5Z9PQ_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3725" y="933800"/>
            <a:ext cx="2490533" cy="2643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09651" y="1096433"/>
            <a:ext cx="7516284" cy="601133"/>
          </a:xfrm>
          <a:prstGeom prst="borderCallout2">
            <a:avLst>
              <a:gd name="adj1" fmla="val 46969"/>
              <a:gd name="adj2" fmla="val 100446"/>
              <a:gd name="adj3" fmla="val 78952"/>
              <a:gd name="adj4" fmla="val 103963"/>
              <a:gd name="adj5" fmla="val 163112"/>
              <a:gd name="adj6" fmla="val 97724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“一点儿都不”强调英英只想玩儿，不想吃饭。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4866217" y="4013200"/>
            <a:ext cx="6991351" cy="212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62738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作者运用了未见其人先闻其声的写法。妈妈只想让英英赶紧吃饭，英英只想好好玩儿，为下文英英想变成树做铺垫。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57717" y="4305300"/>
            <a:ext cx="4250267" cy="1860551"/>
            <a:chOff x="4296490" y="2524213"/>
            <a:chExt cx="3490903" cy="986834"/>
          </a:xfrm>
        </p:grpSpPr>
        <p:sp>
          <p:nvSpPr>
            <p:cNvPr id="17" name="云形标注 16"/>
            <p:cNvSpPr/>
            <p:nvPr/>
          </p:nvSpPr>
          <p:spPr>
            <a:xfrm>
              <a:off x="4296490" y="2524213"/>
              <a:ext cx="3490903" cy="986834"/>
            </a:xfrm>
            <a:prstGeom prst="cloudCallout">
              <a:avLst>
                <a:gd name="adj1" fmla="val 39025"/>
                <a:gd name="adj2" fmla="val -774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2" name="矩形 6"/>
            <p:cNvSpPr/>
            <p:nvPr/>
          </p:nvSpPr>
          <p:spPr>
            <a:xfrm>
              <a:off x="4636854" y="2662360"/>
              <a:ext cx="2841734" cy="7012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作者为什么在文章的开头就写妈妈喊英英吃饭的声音？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2"/>
          <p:cNvSpPr/>
          <p:nvPr/>
        </p:nvSpPr>
        <p:spPr>
          <a:xfrm>
            <a:off x="558800" y="2362200"/>
            <a:ext cx="8183033" cy="2126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935" b="1" dirty="0">
                <a:latin typeface="楷体" panose="02010609060101010101" pitchFamily="49" charset="-122"/>
                <a:ea typeface="楷体" panose="02010609060101010101" pitchFamily="49" charset="-122"/>
              </a:rPr>
              <a:t>    “英英，吃饭了！”妈妈的</a:t>
            </a:r>
            <a:r>
              <a:rPr lang="zh-CN" altLang="en-US" sz="29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嗓门</a:t>
            </a:r>
            <a:r>
              <a:rPr lang="zh-CN" altLang="en-US" sz="2935" b="1" dirty="0">
                <a:latin typeface="楷体" panose="02010609060101010101" pitchFamily="49" charset="-122"/>
                <a:ea typeface="楷体" panose="02010609060101010101" pitchFamily="49" charset="-122"/>
              </a:rPr>
              <a:t>又大了许多。</a:t>
            </a:r>
          </a:p>
          <a:p>
            <a:pPr>
              <a:lnSpc>
                <a:spcPct val="150000"/>
              </a:lnSpc>
            </a:pPr>
            <a:r>
              <a:rPr lang="zh-CN" altLang="en-US" sz="2935" b="1" dirty="0">
                <a:latin typeface="楷体" panose="02010609060101010101" pitchFamily="49" charset="-122"/>
                <a:ea typeface="楷体" panose="02010609060101010101" pitchFamily="49" charset="-122"/>
              </a:rPr>
              <a:t>    我真希望自己变成一棵树，</a:t>
            </a:r>
            <a:r>
              <a:rPr lang="zh-CN" altLang="en-US" sz="29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这样就没人在你玩的时候叫你吃饭了</a:t>
            </a:r>
            <a:r>
              <a:rPr lang="zh-CN" altLang="en-US" sz="2935" dirty="0">
                <a:solidFill>
                  <a:srgbClr val="FF0000"/>
                </a:solidFill>
                <a:latin typeface="Calibri" panose="020F0502020204030204" pitchFamily="34" charset="0"/>
              </a:rPr>
              <a:t>。</a:t>
            </a:r>
          </a:p>
        </p:txBody>
      </p:sp>
      <p:pic>
        <p:nvPicPr>
          <p:cNvPr id="30732" name="Picture 12" descr="http://pic13.nipic.com/20110315/6554624_19470660068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74981" y="2364744"/>
            <a:ext cx="2406960" cy="2580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488017" y="4781551"/>
            <a:ext cx="6559551" cy="1066800"/>
          </a:xfrm>
          <a:prstGeom prst="borderCallout2">
            <a:avLst>
              <a:gd name="adj1" fmla="val 46969"/>
              <a:gd name="adj2" fmla="val -513"/>
              <a:gd name="adj3" fmla="val 38100"/>
              <a:gd name="adj4" fmla="val -6530"/>
              <a:gd name="adj5" fmla="val -12476"/>
              <a:gd name="adj6" fmla="val -5905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英英想变成一棵树，完全是因为不想自己在玩儿的时候有人叫自己吃饭。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36333" y="1113367"/>
            <a:ext cx="6017684" cy="982133"/>
          </a:xfrm>
          <a:prstGeom prst="borderCallout2">
            <a:avLst>
              <a:gd name="adj1" fmla="val 46969"/>
              <a:gd name="adj2" fmla="val -513"/>
              <a:gd name="adj3" fmla="val 74297"/>
              <a:gd name="adj4" fmla="val -6494"/>
              <a:gd name="adj5" fmla="val 131984"/>
              <a:gd name="adj6" fmla="val -295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“嗓门”是嗓音的意思，说明妈妈提高了嗓音喊英英吃饭。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8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2.so.qhmsg.com/bdr/_240_/t01ac2c0bc7206ee1a7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9488" y="1398352"/>
            <a:ext cx="3079316" cy="298508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3" name="矩形 2"/>
          <p:cNvSpPr/>
          <p:nvPr/>
        </p:nvSpPr>
        <p:spPr>
          <a:xfrm>
            <a:off x="4464051" y="2777067"/>
            <a:ext cx="672084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呀，我真的变成了一棵树！</a:t>
            </a:r>
          </a:p>
        </p:txBody>
      </p:sp>
      <p:grpSp>
        <p:nvGrpSpPr>
          <p:cNvPr id="12" name="组合 10"/>
          <p:cNvGrpSpPr/>
          <p:nvPr/>
        </p:nvGrpSpPr>
        <p:grpSpPr>
          <a:xfrm>
            <a:off x="5433484" y="1035051"/>
            <a:ext cx="5082116" cy="1602316"/>
            <a:chOff x="6941916" y="2340849"/>
            <a:chExt cx="2467318" cy="1420168"/>
          </a:xfrm>
        </p:grpSpPr>
        <p:pic>
          <p:nvPicPr>
            <p:cNvPr id="10250" name="Picture 10" descr="C:\Users\Administrator\Desktop\bb3e566a04fbc747f528c8ba5bd72a64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5400000" flipV="1">
              <a:off x="7465491" y="1817274"/>
              <a:ext cx="1420168" cy="24673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矩形 13"/>
            <p:cNvSpPr/>
            <p:nvPr/>
          </p:nvSpPr>
          <p:spPr>
            <a:xfrm>
              <a:off x="7808200" y="2374618"/>
              <a:ext cx="1471553" cy="11717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这句话写英英惊讶地发现自己真得变成了一棵树。</a:t>
              </a:r>
            </a:p>
          </p:txBody>
        </p:sp>
      </p:grp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5056717" y="3894667"/>
            <a:ext cx="6728884" cy="212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62738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英英变成树的愿望竟然实现了，多么神奇，多么令人不可思议呀！朗读时要读出惊讶、兴奋的语气。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56684" y="4669367"/>
            <a:ext cx="4250267" cy="1401233"/>
            <a:chOff x="4296490" y="2646919"/>
            <a:chExt cx="3490903" cy="741422"/>
          </a:xfrm>
        </p:grpSpPr>
        <p:sp>
          <p:nvSpPr>
            <p:cNvPr id="17" name="云形标注 16"/>
            <p:cNvSpPr/>
            <p:nvPr/>
          </p:nvSpPr>
          <p:spPr>
            <a:xfrm>
              <a:off x="4296490" y="2646919"/>
              <a:ext cx="3490903" cy="741422"/>
            </a:xfrm>
            <a:prstGeom prst="cloudCallout">
              <a:avLst>
                <a:gd name="adj1" fmla="val 39025"/>
                <a:gd name="adj2" fmla="val -774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49" name="矩形 6"/>
            <p:cNvSpPr/>
            <p:nvPr/>
          </p:nvSpPr>
          <p:spPr>
            <a:xfrm>
              <a:off x="4499659" y="2742077"/>
              <a:ext cx="3265388" cy="4824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这句话表达了英英怎样的情感？应该怎样朗读？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9"/>
          <p:cNvGrpSpPr/>
          <p:nvPr/>
        </p:nvGrpSpPr>
        <p:grpSpPr>
          <a:xfrm>
            <a:off x="715433" y="1134533"/>
            <a:ext cx="10803467" cy="1113367"/>
            <a:chOff x="651350" y="964628"/>
            <a:chExt cx="8102232" cy="835025"/>
          </a:xfrm>
        </p:grpSpPr>
        <p:sp>
          <p:nvSpPr>
            <p:cNvPr id="11269" name="矩形 1"/>
            <p:cNvSpPr/>
            <p:nvPr/>
          </p:nvSpPr>
          <p:spPr>
            <a:xfrm>
              <a:off x="3729513" y="1001660"/>
              <a:ext cx="5024069" cy="7158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735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怎样默读课文</a:t>
              </a:r>
            </a:p>
          </p:txBody>
        </p:sp>
        <p:pic>
          <p:nvPicPr>
            <p:cNvPr id="11270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50" y="964628"/>
              <a:ext cx="3078163" cy="8350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文本框 23"/>
          <p:cNvSpPr txBox="1">
            <a:spLocks noChangeArrowheads="1"/>
          </p:cNvSpPr>
          <p:nvPr/>
        </p:nvSpPr>
        <p:spPr bwMode="auto">
          <a:xfrm>
            <a:off x="791633" y="2247900"/>
            <a:ext cx="1048596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627380" algn="l" defTabSz="1066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不动嘴，不指读这是默读的基本要求。</a:t>
            </a:r>
          </a:p>
          <a:p>
            <a:pPr marL="0" marR="0" lvl="0" indent="627380" algn="l" defTabSz="1066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默读也叫目读，所以必须学会用眼睛。看文章时，首先要用眼扫一下，这叫做“眼动”，扫到一定距离停下，这叫“眼停”，只有在“眼停”的瞬间，才看清、看懂“眼动”时的那部分内容。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/>
          <p:nvPr/>
        </p:nvSpPr>
        <p:spPr>
          <a:xfrm>
            <a:off x="1352551" y="2402417"/>
            <a:ext cx="8815916" cy="13233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87630" algn="ctr">
              <a:lnSpc>
                <a:spcPct val="150000"/>
              </a:lnSpc>
            </a:pPr>
            <a:r>
              <a:rPr lang="zh-CN" altLang="en-US" sz="53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你觉得哪些想象有意思？</a:t>
            </a:r>
          </a:p>
        </p:txBody>
      </p:sp>
      <p:grpSp>
        <p:nvGrpSpPr>
          <p:cNvPr id="12291" name="组合 4"/>
          <p:cNvGrpSpPr/>
          <p:nvPr/>
        </p:nvGrpSpPr>
        <p:grpSpPr>
          <a:xfrm>
            <a:off x="8995833" y="1087967"/>
            <a:ext cx="2817629" cy="859367"/>
            <a:chOff x="6685397" y="735569"/>
            <a:chExt cx="2112801" cy="643411"/>
          </a:xfrm>
        </p:grpSpPr>
        <p:pic>
          <p:nvPicPr>
            <p:cNvPr id="12294" name="Picture 12" descr="C:\Users\Administrator\Desktop\81c83b3069976615a5dcb33b58b7eb2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5397" y="735569"/>
              <a:ext cx="2095639" cy="643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5" name="矩形 7"/>
            <p:cNvSpPr/>
            <p:nvPr/>
          </p:nvSpPr>
          <p:spPr>
            <a:xfrm>
              <a:off x="6709781" y="882133"/>
              <a:ext cx="2088417" cy="3446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这是课后第</a:t>
              </a:r>
              <a:r>
                <a:rPr lang="en-US" altLang="zh-CN" sz="2400" b="1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题哦！</a:t>
              </a:r>
            </a:p>
          </p:txBody>
        </p:sp>
      </p:grpSp>
      <p:pic>
        <p:nvPicPr>
          <p:cNvPr id="33800" name="Picture 8" descr="http://img1.gtimg.com/edu/pics/hv1/223/82/1771/1151804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1135" y="3600341"/>
            <a:ext cx="4269440" cy="2734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/>
          <p:nvPr/>
        </p:nvSpPr>
        <p:spPr>
          <a:xfrm>
            <a:off x="734484" y="1007533"/>
            <a:ext cx="10361083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英英变成树以后发生了什么奇妙的事，画出自己觉得有意思的想象。</a:t>
            </a:r>
          </a:p>
        </p:txBody>
      </p:sp>
      <p:sp>
        <p:nvSpPr>
          <p:cNvPr id="34820" name="Rectangle 4"/>
          <p:cNvSpPr/>
          <p:nvPr/>
        </p:nvSpPr>
        <p:spPr>
          <a:xfrm>
            <a:off x="1445684" y="2854220"/>
            <a:ext cx="10060516" cy="30460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树上长满了各种各样的鸟窝；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妈妈住到了树上的鸟窝里；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妈妈把好东西分给小动物和它们 一起啧吧啧吧地吃；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小动物们讨论哪里来的水滴。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2"/>
          <p:cNvSpPr/>
          <p:nvPr/>
        </p:nvSpPr>
        <p:spPr>
          <a:xfrm>
            <a:off x="1123951" y="2224617"/>
            <a:ext cx="9944100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你猜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，我变的树上会长什么？当然不是苹果啦，梨也不对</a:t>
            </a:r>
            <a:r>
              <a:rPr lang="en-US" altLang="zh-CN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对了，鸟窝！</a:t>
            </a:r>
            <a:endParaRPr lang="zh-CN" altLang="en-US" sz="3735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66433" y="897467"/>
            <a:ext cx="7937500" cy="1407584"/>
          </a:xfrm>
          <a:prstGeom prst="borderCallout2">
            <a:avLst>
              <a:gd name="adj1" fmla="val 46969"/>
              <a:gd name="adj2" fmla="val -513"/>
              <a:gd name="adj3" fmla="val 87731"/>
              <a:gd name="adj4" fmla="val -9226"/>
              <a:gd name="adj5" fmla="val 112887"/>
              <a:gd name="adj6" fmla="val -4695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“你猜”写出了英英天真、可爱、调皮的性格特点。用自问自答的形式说明树上长的是鸟窝。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44033" y="3856567"/>
            <a:ext cx="9914467" cy="24892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/>
          <a:p>
            <a:pPr indent="363855"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破折号的用法</a:t>
            </a:r>
          </a:p>
          <a:p>
            <a:pPr indent="363855"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表示解释说明。     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表示意思的递进。</a:t>
            </a:r>
          </a:p>
          <a:p>
            <a:pPr indent="363855"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表示意思的转换、跳跃或转折。  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表示声音的延长。</a:t>
            </a:r>
          </a:p>
          <a:p>
            <a:pPr indent="363855"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“当然不是苹果啦，梨也不对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对了，鸟窝！”这句话中的破折号表示解释说明。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/>
          <p:nvPr/>
        </p:nvSpPr>
        <p:spPr>
          <a:xfrm>
            <a:off x="1155700" y="2097617"/>
            <a:ext cx="6678084" cy="2159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>
              <a:lnSpc>
                <a:spcPct val="14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我变成了一棵长满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各种形状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的鸟窝的树：三角形、正方形、长方形、圆形、椭圆形、菱形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0898" name="Picture 2" descr="http://p2.so.qhimgs1.com/bdr/_240_/t013488ec445268913e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264503" y="2086467"/>
            <a:ext cx="2529701" cy="2088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58733" y="914400"/>
            <a:ext cx="5983817" cy="1162051"/>
          </a:xfrm>
          <a:prstGeom prst="borderCallout2">
            <a:avLst>
              <a:gd name="adj1" fmla="val 46969"/>
              <a:gd name="adj2" fmla="val -513"/>
              <a:gd name="adj3" fmla="val 85024"/>
              <a:gd name="adj4" fmla="val -6973"/>
              <a:gd name="adj5" fmla="val 112887"/>
              <a:gd name="adj6" fmla="val 3822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“各种形状”说明树上的鸟窝是各种各样的，这是多么有趣啊！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4474633" y="4288367"/>
            <a:ext cx="7564967" cy="22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538480" algn="l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因为想象中树上“长满各种形状的鸟窝”除了“三角形、正方形、长方形、圆形、椭圆形、菱形”之外，还有许许多多的不同形状的鸟窝，在这里就不一一列举了，所以用了省略号。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21733" y="4790017"/>
            <a:ext cx="3920067" cy="1316567"/>
            <a:chOff x="4173019" y="2524213"/>
            <a:chExt cx="3912877" cy="986834"/>
          </a:xfrm>
        </p:grpSpPr>
        <p:sp>
          <p:nvSpPr>
            <p:cNvPr id="14" name="云形标注 13"/>
            <p:cNvSpPr/>
            <p:nvPr/>
          </p:nvSpPr>
          <p:spPr>
            <a:xfrm>
              <a:off x="4173019" y="2524213"/>
              <a:ext cx="3912877" cy="986834"/>
            </a:xfrm>
            <a:prstGeom prst="cloudCallout">
              <a:avLst>
                <a:gd name="adj1" fmla="val 39025"/>
                <a:gd name="adj2" fmla="val -774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69" name="矩形 6"/>
            <p:cNvSpPr/>
            <p:nvPr/>
          </p:nvSpPr>
          <p:spPr>
            <a:xfrm>
              <a:off x="4554537" y="2671218"/>
              <a:ext cx="3415460" cy="6220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句子的末尾为什么使用了省略号？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/>
          <p:nvPr/>
        </p:nvSpPr>
        <p:spPr>
          <a:xfrm>
            <a:off x="3909484" y="1664970"/>
            <a:ext cx="7486649" cy="44043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6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顾鹰：</a:t>
            </a:r>
            <a:endParaRPr lang="en-US" altLang="zh-CN" sz="26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儿童文学作家，幼儿园教师。在</a:t>
            </a:r>
            <a:r>
              <a:rPr lang="en-US" altLang="zh-CN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《</a:t>
            </a: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儿童文学</a:t>
            </a:r>
            <a:r>
              <a:rPr lang="en-US" altLang="zh-CN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上发表过</a:t>
            </a:r>
            <a:r>
              <a:rPr lang="en-US" altLang="zh-CN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《</a:t>
            </a: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阁楼上的熊皮外套</a:t>
            </a:r>
            <a:r>
              <a:rPr lang="en-US" altLang="zh-CN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》《</a:t>
            </a: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粉红色的漂流瓶</a:t>
            </a:r>
            <a:r>
              <a:rPr lang="en-US" altLang="zh-CN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；在</a:t>
            </a:r>
            <a:r>
              <a:rPr lang="en-US" altLang="zh-CN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《</a:t>
            </a: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儿童文学下</a:t>
            </a:r>
            <a:r>
              <a:rPr lang="en-US" altLang="zh-CN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上发表过</a:t>
            </a:r>
            <a:r>
              <a:rPr lang="en-US" altLang="zh-CN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《</a:t>
            </a: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请进山猫的雏菊花铺</a:t>
            </a:r>
            <a:r>
              <a:rPr lang="en-US" altLang="zh-CN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。已出版多部长篇童话、中短篇童话集、桥梁书、绘本等。曾获</a:t>
            </a:r>
            <a:r>
              <a:rPr lang="en-US" altLang="zh-CN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2008</a:t>
            </a:r>
            <a:r>
              <a:rPr lang="zh-CN" altLang="en-US" sz="2665" b="1" dirty="0">
                <a:latin typeface="Times New Roman" panose="02020603050405020304" pitchFamily="18" charset="0"/>
                <a:ea typeface="楷体" panose="02010609060101010101" pitchFamily="49" charset="-122"/>
              </a:rPr>
              <a:t>年冰心儿童文学新作奖、第四届信谊图画书文学创作入围奖。</a:t>
            </a:r>
          </a:p>
        </p:txBody>
      </p:sp>
      <p:pic>
        <p:nvPicPr>
          <p:cNvPr id="2" name="Picture 7" descr="http://p7.sinaimg.cn/1228921814/180/3931136922634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99903" y="2324231"/>
            <a:ext cx="3166053" cy="338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istrator\Desktop\3333\助读资料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1017"/>
            <a:ext cx="2895600" cy="7598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702908" y="1098525"/>
            <a:ext cx="2151949" cy="6774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effectLst>
            <a:softEdge rad="31750"/>
          </a:effectLst>
        </p:spPr>
        <p:txBody>
          <a:bodyPr wrap="none">
            <a:spAutoFit/>
          </a:bodyPr>
          <a:lstStyle/>
          <a:p>
            <a:pPr marL="0" marR="0" lvl="0" indent="0" algn="l" defTabSz="1600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走近作者</a:t>
            </a:r>
          </a:p>
        </p:txBody>
      </p:sp>
      <p:sp>
        <p:nvSpPr>
          <p:cNvPr id="8" name="直线连接符 21"/>
          <p:cNvSpPr>
            <a:spLocks noChangeShapeType="1"/>
          </p:cNvSpPr>
          <p:nvPr/>
        </p:nvSpPr>
        <p:spPr bwMode="auto">
          <a:xfrm flipV="1">
            <a:off x="647700" y="1744133"/>
            <a:ext cx="2364317" cy="0"/>
          </a:xfrm>
          <a:prstGeom prst="lin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1"/>
          <p:cNvSpPr txBox="1"/>
          <p:nvPr/>
        </p:nvSpPr>
        <p:spPr>
          <a:xfrm>
            <a:off x="3073400" y="2455333"/>
            <a:ext cx="7069667" cy="954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风一吹，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就在枝头跳起了舞。</a:t>
            </a:r>
          </a:p>
        </p:txBody>
      </p:sp>
      <p:pic>
        <p:nvPicPr>
          <p:cNvPr id="37899" name="Picture 11" descr="C:\Users\Administrator\AppData\Roaming\Tencent\Users\541737432\QQ\WinTemp\RichOle\}{W4M9](A@G4UW)TZQSC[}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60" y="2046236"/>
            <a:ext cx="2207993" cy="1632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5492751" y="3922184"/>
            <a:ext cx="6040967" cy="22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538480" algn="l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“跳起了舞”是拟人的写法，不但使句子更加生动形象，而且表达出对这些鸟窝的喜爱之情。“摇晃”“晃动”则没有这种效果。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38667" y="4472517"/>
            <a:ext cx="4976284" cy="1538816"/>
            <a:chOff x="4173019" y="2524213"/>
            <a:chExt cx="3912877" cy="986834"/>
          </a:xfrm>
        </p:grpSpPr>
        <p:sp>
          <p:nvSpPr>
            <p:cNvPr id="18" name="云形标注 17"/>
            <p:cNvSpPr/>
            <p:nvPr/>
          </p:nvSpPr>
          <p:spPr>
            <a:xfrm>
              <a:off x="4173019" y="2524213"/>
              <a:ext cx="3912877" cy="986834"/>
            </a:xfrm>
            <a:prstGeom prst="cloudCallout">
              <a:avLst>
                <a:gd name="adj1" fmla="val 39025"/>
                <a:gd name="adj2" fmla="val -774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93" name="矩形 6"/>
            <p:cNvSpPr/>
            <p:nvPr/>
          </p:nvSpPr>
          <p:spPr>
            <a:xfrm>
              <a:off x="4516225" y="2714092"/>
              <a:ext cx="3415460" cy="5322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作者为什么用“跳起了舞”而不用“摇晃”或“晃动”呢？</a:t>
              </a: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49184" y="933451"/>
            <a:ext cx="6963833" cy="1540933"/>
          </a:xfrm>
          <a:prstGeom prst="borderCallout2">
            <a:avLst>
              <a:gd name="adj1" fmla="val 46969"/>
              <a:gd name="adj2" fmla="val -513"/>
              <a:gd name="adj3" fmla="val 85024"/>
              <a:gd name="adj4" fmla="val -6973"/>
              <a:gd name="adj5" fmla="val 112887"/>
              <a:gd name="adj6" fmla="val 3822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“它们”指的是各种形状的鸟窝。鸟窝在枝头跳起了舞，这是运用了拟人的修辞手法，反映了英英丰富的想象力和快乐的心情。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2"/>
          <p:cNvSpPr/>
          <p:nvPr/>
        </p:nvSpPr>
        <p:spPr>
          <a:xfrm>
            <a:off x="776817" y="1468967"/>
            <a:ext cx="6893983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我会请小兔、小刺猬、小松鼠、小鸭子、小鳄鱼、小狐狸住在里面，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你喜欢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可以住进来。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8922" name="Picture 10" descr="http://p1.so.qhimgs1.com/bdr/_240_/t0145300db0b41eb03d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499351" y="1498572"/>
            <a:ext cx="2123469" cy="232609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2" name="Picture 11" descr="C:\Users\Administrator\AppData\Roaming\Tencent\Users\541737432\QQ\WinTemp\RichOle\HXGDUS[W)$]Z@WY0XKXIH[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9517" y="1902884"/>
            <a:ext cx="2237316" cy="13186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40467" y="4220633"/>
            <a:ext cx="7255933" cy="1407584"/>
          </a:xfrm>
          <a:prstGeom prst="borderCallout2">
            <a:avLst>
              <a:gd name="adj1" fmla="val 46969"/>
              <a:gd name="adj2" fmla="val -513"/>
              <a:gd name="adj3" fmla="val 43069"/>
              <a:gd name="adj4" fmla="val -7968"/>
              <a:gd name="adj5" fmla="val -29218"/>
              <a:gd name="adj6" fmla="val 268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“如果</a:t>
            </a:r>
            <a:r>
              <a:rPr kumimoji="0" lang="en-US" altLang="zh-CN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……</a:t>
            </a: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也</a:t>
            </a:r>
            <a:r>
              <a:rPr kumimoji="0" lang="en-US" altLang="zh-CN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……”</a:t>
            </a: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假设关系的关联词语。说明英英也欢迎人们住在鸟窝里。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/>
          <p:nvPr/>
        </p:nvSpPr>
        <p:spPr>
          <a:xfrm>
            <a:off x="836084" y="2264833"/>
            <a:ext cx="10289116" cy="2186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935" b="1" dirty="0">
                <a:latin typeface="楷体" panose="02010609060101010101" pitchFamily="49" charset="-122"/>
                <a:ea typeface="楷体" panose="02010609060101010101" pitchFamily="49" charset="-122"/>
              </a:rPr>
              <a:t>你怎么住进来？别担心，我会弯下腰，让鸟窝离你很近很近，你</a:t>
            </a:r>
            <a:r>
              <a:rPr lang="zh-CN" altLang="en-US" sz="29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2935" b="1" dirty="0">
                <a:latin typeface="楷体" panose="02010609060101010101" pitchFamily="49" charset="-122"/>
                <a:ea typeface="楷体" panose="02010609060101010101" pitchFamily="49" charset="-122"/>
              </a:rPr>
              <a:t>需轻轻一跳或者轻轻一爬，</a:t>
            </a:r>
            <a:r>
              <a:rPr lang="zh-CN" altLang="en-US" sz="29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zh-CN" altLang="en-US" sz="2935" b="1" dirty="0">
                <a:latin typeface="楷体" panose="02010609060101010101" pitchFamily="49" charset="-122"/>
                <a:ea typeface="楷体" panose="02010609060101010101" pitchFamily="49" charset="-122"/>
              </a:rPr>
              <a:t>像平时上你的小床那么容易。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48267" y="977900"/>
            <a:ext cx="10526184" cy="1407584"/>
          </a:xfrm>
          <a:prstGeom prst="borderCallout2">
            <a:avLst>
              <a:gd name="adj1" fmla="val 46969"/>
              <a:gd name="adj2" fmla="val -513"/>
              <a:gd name="adj3" fmla="val 70137"/>
              <a:gd name="adj4" fmla="val -4426"/>
              <a:gd name="adj5" fmla="val 98000"/>
              <a:gd name="adj6" fmla="val -4455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“只</a:t>
            </a:r>
            <a:r>
              <a:rPr kumimoji="0" lang="en-US" altLang="zh-CN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……</a:t>
            </a: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就</a:t>
            </a:r>
            <a:r>
              <a:rPr kumimoji="0" lang="en-US" altLang="zh-CN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……”</a:t>
            </a: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表明住进鸟窝里是极其容易的事情。对人们提出的疑问给出明确的答案，“弯下腰”就可以了，是一件很容易的事。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5645151" y="4353984"/>
            <a:ext cx="6040967" cy="22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538480" algn="l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不好，第一个句子“只需”“就像平时上你的小床那么容易”强调住进树上的鸟窝是一件极其容易的事情。第二个句子没有这样的表达效果。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23851" y="4809067"/>
            <a:ext cx="5118100" cy="1536700"/>
            <a:chOff x="4173019" y="2524213"/>
            <a:chExt cx="3912877" cy="986834"/>
          </a:xfrm>
        </p:grpSpPr>
        <p:sp>
          <p:nvSpPr>
            <p:cNvPr id="17" name="云形标注 16"/>
            <p:cNvSpPr/>
            <p:nvPr/>
          </p:nvSpPr>
          <p:spPr>
            <a:xfrm>
              <a:off x="4173019" y="2524213"/>
              <a:ext cx="3912877" cy="986834"/>
            </a:xfrm>
            <a:prstGeom prst="cloudCallout">
              <a:avLst>
                <a:gd name="adj1" fmla="val 39025"/>
                <a:gd name="adj2" fmla="val -774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0" name="矩形 6"/>
            <p:cNvSpPr/>
            <p:nvPr/>
          </p:nvSpPr>
          <p:spPr>
            <a:xfrm>
              <a:off x="4350992" y="2714092"/>
              <a:ext cx="3580693" cy="5329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这句改成“你轻轻一跳或者轻轻一爬就能上来”好吗？为什么？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2"/>
          <p:cNvSpPr/>
          <p:nvPr/>
        </p:nvSpPr>
        <p:spPr>
          <a:xfrm>
            <a:off x="1030817" y="1888067"/>
            <a:ext cx="10054167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傍晚的时候，妈妈背着一个大包过来了，我的心嗵嗵地跳着，震得树上的鸟窝都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一动一动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的，发出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丁零丁零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的声音。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17651" y="4404784"/>
            <a:ext cx="8841317" cy="1407584"/>
          </a:xfrm>
          <a:prstGeom prst="borderCallout2">
            <a:avLst>
              <a:gd name="adj1" fmla="val 46969"/>
              <a:gd name="adj2" fmla="val -513"/>
              <a:gd name="adj3" fmla="val 34949"/>
              <a:gd name="adj4" fmla="val -5072"/>
              <a:gd name="adj5" fmla="val -10271"/>
              <a:gd name="adj6" fmla="val 1363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心跳震动的鸟窝“一动一动”，甚至发出“丁零丁零”的声音，显然是一种夸张的写法，突出英英紧张的心理。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矩形 6"/>
          <p:cNvSpPr/>
          <p:nvPr/>
        </p:nvSpPr>
        <p:spPr>
          <a:xfrm>
            <a:off x="4233333" y="789517"/>
            <a:ext cx="5640917" cy="7073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665" dirty="0">
              <a:latin typeface="Calibri" panose="020F0502020204030204" pitchFamily="34" charset="0"/>
            </a:endParaRPr>
          </a:p>
        </p:txBody>
      </p:sp>
      <p:grpSp>
        <p:nvGrpSpPr>
          <p:cNvPr id="20483" name="组合 5"/>
          <p:cNvGrpSpPr/>
          <p:nvPr/>
        </p:nvGrpSpPr>
        <p:grpSpPr>
          <a:xfrm>
            <a:off x="569384" y="1077384"/>
            <a:ext cx="11161183" cy="5120004"/>
            <a:chOff x="623888" y="974856"/>
            <a:chExt cx="8370480" cy="3838152"/>
          </a:xfrm>
        </p:grpSpPr>
        <p:grpSp>
          <p:nvGrpSpPr>
            <p:cNvPr id="20487" name="组合 4"/>
            <p:cNvGrpSpPr/>
            <p:nvPr/>
          </p:nvGrpSpPr>
          <p:grpSpPr>
            <a:xfrm>
              <a:off x="958798" y="974856"/>
              <a:ext cx="8035570" cy="3838152"/>
              <a:chOff x="911173" y="974856"/>
              <a:chExt cx="8035570" cy="3838152"/>
            </a:xfrm>
          </p:grpSpPr>
          <p:sp>
            <p:nvSpPr>
              <p:cNvPr id="20489" name="矩形 2"/>
              <p:cNvSpPr/>
              <p:nvPr/>
            </p:nvSpPr>
            <p:spPr>
              <a:xfrm>
                <a:off x="911173" y="974856"/>
                <a:ext cx="1524402" cy="499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3735" b="1" dirty="0">
                    <a:solidFill>
                      <a:srgbClr val="36A43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积   累：</a:t>
                </a:r>
                <a:endParaRPr lang="en-US" altLang="zh-CN" sz="3735" b="1" dirty="0">
                  <a:solidFill>
                    <a:srgbClr val="36A43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041377" y="1422315"/>
                <a:ext cx="7905366" cy="33906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714375" algn="l" defTabSz="4572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“嗵嗵”“丁零丁零”是象声词，它是摹拟自然界声音的一种词汇。这样的词语还有 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________________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______________________</a:t>
                </a: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。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  <a:p>
                <a:pPr marL="0" marR="0" lvl="0" indent="714375" algn="l" defTabSz="4572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温馨小提示：在句子中恰到好处地运用象声词，能生动形象地表现事物的特点、人物的心情、动作的状态，使读者产生联想，产生身临其境的感觉。</a:t>
                </a:r>
              </a:p>
            </p:txBody>
          </p:sp>
        </p:grpSp>
        <p:pic>
          <p:nvPicPr>
            <p:cNvPr id="20488" name="图片 24" descr="花盆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888" y="975549"/>
              <a:ext cx="389937" cy="4456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矩形 8"/>
          <p:cNvSpPr/>
          <p:nvPr/>
        </p:nvSpPr>
        <p:spPr>
          <a:xfrm>
            <a:off x="8013700" y="2448984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咕噜噜</a:t>
            </a:r>
          </a:p>
        </p:txBody>
      </p:sp>
      <p:sp>
        <p:nvSpPr>
          <p:cNvPr id="10" name="矩形 9"/>
          <p:cNvSpPr/>
          <p:nvPr/>
        </p:nvSpPr>
        <p:spPr>
          <a:xfrm>
            <a:off x="1517651" y="3155951"/>
            <a:ext cx="38563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啧吧啧吧         哗啦啦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/>
          <p:nvPr/>
        </p:nvSpPr>
        <p:spPr>
          <a:xfrm>
            <a:off x="552451" y="944033"/>
            <a:ext cx="7742767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“你好！”妈妈向我点了点头，“请问我可以住在那个三角形的鸟窝里吗？”</a:t>
            </a:r>
          </a:p>
          <a:p>
            <a:pPr indent="457200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她不知道我变成了树！我有点儿高兴，又有些失望。</a:t>
            </a:r>
          </a:p>
        </p:txBody>
      </p:sp>
      <p:sp>
        <p:nvSpPr>
          <p:cNvPr id="21507" name="文本框 2"/>
          <p:cNvSpPr txBox="1"/>
          <p:nvPr/>
        </p:nvSpPr>
        <p:spPr>
          <a:xfrm>
            <a:off x="806451" y="4163484"/>
            <a:ext cx="7234767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556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  <a:p>
            <a:pPr marL="355600">
              <a:lnSpc>
                <a:spcPct val="150000"/>
              </a:lnSpc>
            </a:pP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015" name="Picture 7" descr="http://pic7.nipic.com/20100601/2130807_15275900252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1361" y="1072889"/>
            <a:ext cx="2711704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4699000" y="4047067"/>
            <a:ext cx="6877051" cy="22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538480" algn="l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“高兴”“失望”表现了英英此时此刻的矛盾心理。高兴的是妈妈不知道自己变成了树，就不会在玩儿的时候被妈妈叫回去吃饭；失望的是妈妈竟然认不出自己来了。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01133" y="4246033"/>
            <a:ext cx="3917951" cy="1538817"/>
            <a:chOff x="4173019" y="2524213"/>
            <a:chExt cx="3456174" cy="986834"/>
          </a:xfrm>
        </p:grpSpPr>
        <p:sp>
          <p:nvSpPr>
            <p:cNvPr id="10" name="云形标注 9"/>
            <p:cNvSpPr/>
            <p:nvPr/>
          </p:nvSpPr>
          <p:spPr>
            <a:xfrm>
              <a:off x="4173019" y="2524213"/>
              <a:ext cx="3456174" cy="986834"/>
            </a:xfrm>
            <a:prstGeom prst="cloudCallout">
              <a:avLst>
                <a:gd name="adj1" fmla="val 39025"/>
                <a:gd name="adj2" fmla="val -774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13" name="矩形 6"/>
            <p:cNvSpPr/>
            <p:nvPr/>
          </p:nvSpPr>
          <p:spPr>
            <a:xfrm>
              <a:off x="4681479" y="2620795"/>
              <a:ext cx="2651992" cy="7688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为什么我有点“高兴”又有些失望？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2"/>
          <p:cNvSpPr/>
          <p:nvPr/>
        </p:nvSpPr>
        <p:spPr>
          <a:xfrm>
            <a:off x="781051" y="1885951"/>
            <a:ext cx="773218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一些树枝轻轻地垂下，妈妈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着这些树枝爬了上来，坐在那个三角形的乌窝里。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4045" name="Picture 13" descr="C:\Users\Administrator\AppData\Roaming\Tencent\Users\541737432\QQ\WinTemp\RichOle\C(AZ0(Z$`Y92O0WR6PKZ4V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6644" y="1738220"/>
            <a:ext cx="2417819" cy="2418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73717" y="3983567"/>
            <a:ext cx="7120467" cy="2057400"/>
          </a:xfrm>
          <a:prstGeom prst="borderCallout2">
            <a:avLst>
              <a:gd name="adj1" fmla="val 46969"/>
              <a:gd name="adj2" fmla="val -513"/>
              <a:gd name="adj3" fmla="val 9966"/>
              <a:gd name="adj4" fmla="val -5480"/>
              <a:gd name="adj5" fmla="val -27812"/>
              <a:gd name="adj6" fmla="val 23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“顺”在这里是“沿着”的意思，妈妈沿着轻轻垂下的树枝爬上来。妈妈沿着低垂的树枝很容易地爬上来，住进了三角形鸟窝里。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/>
          <p:nvPr/>
        </p:nvSpPr>
        <p:spPr>
          <a:xfrm>
            <a:off x="937684" y="1111251"/>
            <a:ext cx="7444316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妈妈打开背包，从里面拿出好多东西：巧克力、香肠、面包、花生、牛奶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她把它们分给小动物们。他们一起在我的乌窝里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啧吧啧吧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地吃了起来。</a:t>
            </a:r>
          </a:p>
        </p:txBody>
      </p:sp>
      <p:sp>
        <p:nvSpPr>
          <p:cNvPr id="23555" name="AutoShape 1" descr="C:\Users\Administrator\AppData\Roaming\Tencent\Users\541737432\QQ\WinTemp\RichOle\F22]0&amp;CP8HZ@T3M`EMHLR.png"/>
          <p:cNvSpPr>
            <a:spLocks noChangeAspect="1"/>
          </p:cNvSpPr>
          <p:nvPr/>
        </p:nvSpPr>
        <p:spPr>
          <a:xfrm>
            <a:off x="0" y="0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400" dirty="0">
              <a:latin typeface="Calibri" panose="020F0502020204030204" pitchFamily="34" charset="0"/>
            </a:endParaRPr>
          </a:p>
        </p:txBody>
      </p:sp>
      <p:pic>
        <p:nvPicPr>
          <p:cNvPr id="45067" name="Picture 11" descr="http://p3.so.qhimgs1.com/bdr/_240_/t01a65a54158d17fe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6388" y="1098761"/>
            <a:ext cx="2676447" cy="2519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21984" y="4455584"/>
            <a:ext cx="7577667" cy="1559984"/>
          </a:xfrm>
          <a:prstGeom prst="borderCallout2">
            <a:avLst>
              <a:gd name="adj1" fmla="val 46969"/>
              <a:gd name="adj2" fmla="val -513"/>
              <a:gd name="adj3" fmla="val 16030"/>
              <a:gd name="adj4" fmla="val -4921"/>
              <a:gd name="adj5" fmla="val -24643"/>
              <a:gd name="adj6" fmla="val -1236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“啧吧啧吧”象声词，写出了小动物们吃得非常香甜的样子。“他们”指的是妈妈和小动物们。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/>
          <p:nvPr/>
        </p:nvSpPr>
        <p:spPr>
          <a:xfrm>
            <a:off x="1047751" y="914400"/>
            <a:ext cx="7871883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 dirty="0">
                <a:latin typeface="楷体" panose="02010609060101010101" pitchFamily="49" charset="-122"/>
                <a:ea typeface="楷体" panose="02010609060101010101" pitchFamily="49" charset="-122"/>
              </a:rPr>
              <a:t>    “咕噜噜</a:t>
            </a:r>
            <a:r>
              <a:rPr lang="en-US" altLang="zh-CN" sz="2665" b="1" dirty="0">
                <a:latin typeface="楷体" panose="02010609060101010101" pitchFamily="49" charset="-122"/>
                <a:ea typeface="楷体" panose="02010609060101010101" pitchFamily="49" charset="-122"/>
              </a:rPr>
              <a:t>……”</a:t>
            </a:r>
            <a:r>
              <a:rPr lang="zh-CN" altLang="en-US" sz="2665" b="1" dirty="0">
                <a:latin typeface="楷体" panose="02010609060101010101" pitchFamily="49" charset="-122"/>
                <a:ea typeface="楷体" panose="02010609060101010101" pitchFamily="49" charset="-122"/>
              </a:rPr>
              <a:t>我肚子里的声音越来越响了。这时候，我开始想念家里那些香喷喷的饭菜，好像还看见爸爸正在</a:t>
            </a:r>
            <a:r>
              <a:rPr lang="zh-CN" altLang="en-US" sz="26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大口大口</a:t>
            </a:r>
            <a:r>
              <a:rPr lang="zh-CN" altLang="en-US" sz="2665" b="1" dirty="0">
                <a:latin typeface="楷体" panose="02010609060101010101" pitchFamily="49" charset="-122"/>
                <a:ea typeface="楷体" panose="02010609060101010101" pitchFamily="49" charset="-122"/>
              </a:rPr>
              <a:t>地啃着一块糖醋排骨。</a:t>
            </a:r>
          </a:p>
        </p:txBody>
      </p:sp>
      <p:sp>
        <p:nvSpPr>
          <p:cNvPr id="24579" name="矩形 10"/>
          <p:cNvSpPr/>
          <p:nvPr/>
        </p:nvSpPr>
        <p:spPr>
          <a:xfrm>
            <a:off x="1047751" y="4013200"/>
            <a:ext cx="6309783" cy="420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35" dirty="0">
                <a:solidFill>
                  <a:srgbClr val="3333FF"/>
                </a:solidFill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24580" name="文本框 2"/>
          <p:cNvSpPr txBox="1"/>
          <p:nvPr/>
        </p:nvSpPr>
        <p:spPr>
          <a:xfrm>
            <a:off x="533400" y="4768851"/>
            <a:ext cx="689186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5560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</a:p>
          <a:p>
            <a:pPr marL="355600"/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6090" name="Picture 10" descr="http://image.tupian114.com/20120602/22325354.jpg.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9651" y="1148379"/>
            <a:ext cx="2397707" cy="1891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组合 10"/>
          <p:cNvGrpSpPr/>
          <p:nvPr/>
        </p:nvGrpSpPr>
        <p:grpSpPr>
          <a:xfrm>
            <a:off x="5135033" y="2865967"/>
            <a:ext cx="6493933" cy="1381639"/>
            <a:chOff x="5761413" y="1899993"/>
            <a:chExt cx="2531039" cy="1225625"/>
          </a:xfrm>
        </p:grpSpPr>
        <p:pic>
          <p:nvPicPr>
            <p:cNvPr id="24588" name="Picture 10" descr="C:\Users\Administrator\Desktop\bb3e566a04fbc747f528c8ba5bd72a64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6414120" y="1247286"/>
              <a:ext cx="1225625" cy="25310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矩形 14"/>
            <p:cNvSpPr/>
            <p:nvPr/>
          </p:nvSpPr>
          <p:spPr>
            <a:xfrm>
              <a:off x="6686216" y="2003265"/>
              <a:ext cx="1591386" cy="10635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因为饥饿，开始想念家里的饭菜，想象中还出现了爸爸大口大口吃糖醋排骨的情景。</a:t>
              </a: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5592233" y="4497917"/>
            <a:ext cx="615103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538480" algn="l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因为我看见妈妈把好东西分给小动物们，还和它们一起津津有味地吃起来，而我早已经肚子饿得咕咕叫，所以想吃家里香喷喷的饭菜，尤其是自己最爱吃的糖醋排骨。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3633" y="4013200"/>
            <a:ext cx="5386917" cy="2237317"/>
            <a:chOff x="3454474" y="2470622"/>
            <a:chExt cx="4751183" cy="1435275"/>
          </a:xfrm>
        </p:grpSpPr>
        <p:sp>
          <p:nvSpPr>
            <p:cNvPr id="18" name="云形标注 17"/>
            <p:cNvSpPr/>
            <p:nvPr/>
          </p:nvSpPr>
          <p:spPr>
            <a:xfrm>
              <a:off x="3454474" y="2470622"/>
              <a:ext cx="4751183" cy="1435275"/>
            </a:xfrm>
            <a:prstGeom prst="cloudCallout">
              <a:avLst>
                <a:gd name="adj1" fmla="val 16389"/>
                <a:gd name="adj2" fmla="val -8115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87" name="矩形 6"/>
            <p:cNvSpPr/>
            <p:nvPr/>
          </p:nvSpPr>
          <p:spPr>
            <a:xfrm>
              <a:off x="3763854" y="2620795"/>
              <a:ext cx="4023879" cy="11247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为什么我会想念家里香喷喷的饭菜？好像还看见爸爸正在大口大口地啃着一块糖醋排骨？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5"/>
          <p:cNvGrpSpPr/>
          <p:nvPr/>
        </p:nvGrpSpPr>
        <p:grpSpPr>
          <a:xfrm>
            <a:off x="541867" y="1354667"/>
            <a:ext cx="10964333" cy="4284134"/>
            <a:chOff x="428920" y="1000965"/>
            <a:chExt cx="8223425" cy="3210987"/>
          </a:xfrm>
        </p:grpSpPr>
        <p:grpSp>
          <p:nvGrpSpPr>
            <p:cNvPr id="25606" name="组合 4"/>
            <p:cNvGrpSpPr/>
            <p:nvPr/>
          </p:nvGrpSpPr>
          <p:grpSpPr>
            <a:xfrm>
              <a:off x="840092" y="1000965"/>
              <a:ext cx="7812253" cy="3210987"/>
              <a:chOff x="792467" y="1000965"/>
              <a:chExt cx="7812253" cy="3210987"/>
            </a:xfrm>
          </p:grpSpPr>
          <p:sp>
            <p:nvSpPr>
              <p:cNvPr id="25608" name="矩形 2"/>
              <p:cNvSpPr/>
              <p:nvPr/>
            </p:nvSpPr>
            <p:spPr>
              <a:xfrm>
                <a:off x="792605" y="1000965"/>
                <a:ext cx="1389854" cy="4992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3735" b="1" dirty="0">
                    <a:solidFill>
                      <a:srgbClr val="36A43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积累：</a:t>
                </a:r>
                <a:endParaRPr lang="en-US" altLang="zh-CN" sz="3735" b="1" dirty="0">
                  <a:solidFill>
                    <a:srgbClr val="36A43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92467" y="1556225"/>
                <a:ext cx="7812253" cy="26557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714375" algn="l" defTabSz="4572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大口大口”是“</a:t>
                </a:r>
                <a:r>
                  <a:rPr kumimoji="0" lang="en-US" altLang="zh-CN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ABAB”</a:t>
                </a:r>
                <a:r>
                  <a:rPr kumimoji="0" lang="zh-CN" altLang="en-US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式的词语，这样的词语还有</a:t>
                </a:r>
                <a:r>
                  <a:rPr kumimoji="0" lang="en-US" altLang="zh-CN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_________________________________</a:t>
                </a:r>
                <a:r>
                  <a:rPr kumimoji="0" lang="zh-CN" altLang="en-US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。 </a:t>
                </a:r>
                <a:endPara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  <a:p>
                <a:pPr marL="0" marR="0" lvl="0" indent="714375" algn="l" defTabSz="4572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“</a:t>
                </a:r>
                <a:r>
                  <a:rPr kumimoji="0" lang="zh-CN" altLang="en-US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香喷喷”是“</a:t>
                </a:r>
                <a:r>
                  <a:rPr kumimoji="0" lang="en-US" altLang="zh-CN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ABB” </a:t>
                </a:r>
                <a:r>
                  <a:rPr kumimoji="0" lang="zh-CN" altLang="en-US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式的词语，这样的词语还有</a:t>
                </a:r>
                <a:r>
                  <a:rPr kumimoji="0" lang="en-US" altLang="zh-CN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_________________________</a:t>
                </a:r>
                <a:r>
                  <a:rPr kumimoji="0" lang="zh-CN" altLang="en-US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。</a:t>
                </a:r>
                <a:endPara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pic>
          <p:nvPicPr>
            <p:cNvPr id="25607" name="图片 24" descr="花盆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920" y="1013454"/>
              <a:ext cx="389937" cy="4456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2774951" y="2969684"/>
            <a:ext cx="695579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Calibri" panose="020F0502020204030204" pitchFamily="34" charset="0"/>
              </a:rPr>
              <a:t>了解了解     舒服舒服     放松放松</a:t>
            </a:r>
          </a:p>
        </p:txBody>
      </p:sp>
      <p:sp>
        <p:nvSpPr>
          <p:cNvPr id="11" name="矩形 10"/>
          <p:cNvSpPr/>
          <p:nvPr/>
        </p:nvSpPr>
        <p:spPr>
          <a:xfrm>
            <a:off x="2774951" y="4741333"/>
            <a:ext cx="553085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Calibri" panose="020F0502020204030204" pitchFamily="34" charset="0"/>
              </a:rPr>
              <a:t>孤零零    气冲冲      水汪汪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37684" y="2262717"/>
            <a:ext cx="10287000" cy="3046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会认本课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个生字，会写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个生字，理解生字组成的词语。</a:t>
            </a:r>
          </a:p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能默读课文。感受想象的有趣。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（重点）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初步感知文意，了解课文内容。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（难点）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任意多边形 18"/>
          <p:cNvSpPr/>
          <p:nvPr/>
        </p:nvSpPr>
        <p:spPr>
          <a:xfrm>
            <a:off x="1744133" y="1373717"/>
            <a:ext cx="2082800" cy="666115"/>
          </a:xfrm>
          <a:custGeom>
            <a:avLst/>
            <a:gdLst>
              <a:gd name="txL" fmla="*/ 0 w 258980"/>
              <a:gd name="txT" fmla="*/ 0 h 54733"/>
              <a:gd name="txR" fmla="*/ 258980 w 258980"/>
              <a:gd name="txB" fmla="*/ 54733 h 54733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3735" b="1" dirty="0"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939177" y="1477144"/>
            <a:ext cx="591500" cy="495183"/>
          </a:xfrm>
          <a:prstGeom prst="roundRect">
            <a:avLst>
              <a:gd name="adj" fmla="val 10000"/>
            </a:avLst>
          </a:prstGeom>
          <a:blipFill>
            <a:blip r:embed="rId2" cstate="print"/>
            <a:srcRect/>
            <a:stretch>
              <a:fillRect l="-36000" r="-3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2"/>
          <p:cNvSpPr/>
          <p:nvPr/>
        </p:nvSpPr>
        <p:spPr>
          <a:xfrm>
            <a:off x="1373717" y="992717"/>
            <a:ext cx="10054167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“咦，下雨了。”小狐狸抬头望了望，可天空中一丝乌云都没有。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是你的牛奶打翻了吗？”小鳄鱼问小松鼠。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你看，这不好好的嘛。”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那么，可能是一只虫子撒的尿。”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不对，是大树在哭。”小白兔发现了树干上不断往下滴的水珠。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矩形 8"/>
          <p:cNvSpPr/>
          <p:nvPr/>
        </p:nvSpPr>
        <p:spPr>
          <a:xfrm>
            <a:off x="2159000" y="3600451"/>
            <a:ext cx="9639300" cy="420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35" dirty="0">
                <a:solidFill>
                  <a:srgbClr val="3333FF"/>
                </a:solidFill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26628" name="文本框 2"/>
          <p:cNvSpPr txBox="1"/>
          <p:nvPr/>
        </p:nvSpPr>
        <p:spPr>
          <a:xfrm>
            <a:off x="531284" y="5399617"/>
            <a:ext cx="10276416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556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5067300" y="3837517"/>
            <a:ext cx="6597651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538480" algn="l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这一部分不能删掉，写小动物们猜测水滴是下雨了、牛奶打翻了、虫子撒的尿、大树的眼泪，可就偏偏猜不到这是大树看到好吃的流出的口水。自然而然地引出英英“变成了树真麻烦”这一想法。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12233" y="4309533"/>
            <a:ext cx="4478867" cy="1680633"/>
            <a:chOff x="3437674" y="2538744"/>
            <a:chExt cx="3950014" cy="1077411"/>
          </a:xfrm>
        </p:grpSpPr>
        <p:sp>
          <p:nvSpPr>
            <p:cNvPr id="7" name="云形标注 6"/>
            <p:cNvSpPr/>
            <p:nvPr/>
          </p:nvSpPr>
          <p:spPr>
            <a:xfrm>
              <a:off x="3437674" y="2538744"/>
              <a:ext cx="3950014" cy="1077411"/>
            </a:xfrm>
            <a:prstGeom prst="cloudCallout">
              <a:avLst>
                <a:gd name="adj1" fmla="val 20922"/>
                <a:gd name="adj2" fmla="val -8652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33" name="矩形 6"/>
            <p:cNvSpPr/>
            <p:nvPr/>
          </p:nvSpPr>
          <p:spPr>
            <a:xfrm>
              <a:off x="3827045" y="2680212"/>
              <a:ext cx="3415107" cy="7685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作者为什么要描写小动物们猜测水滴是哪来的这一部分？可以删掉不写吗？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/>
          <p:nvPr/>
        </p:nvSpPr>
        <p:spPr>
          <a:xfrm>
            <a:off x="1085851" y="1386417"/>
            <a:ext cx="6838949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唉，变成了树真麻烦。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他们连水珠是从我的嘴巴里流出来的都不知道。</a:t>
            </a:r>
          </a:p>
        </p:txBody>
      </p:sp>
      <p:sp>
        <p:nvSpPr>
          <p:cNvPr id="27651" name="AutoShape 1" descr="C:\Users\Administrator\AppData\Roaming\Tencent\Users\541737432\QQ\WinTemp\RichOle\F22]0&amp;CP8HZ@T3M`EMHLR.png"/>
          <p:cNvSpPr>
            <a:spLocks noChangeAspect="1"/>
          </p:cNvSpPr>
          <p:nvPr/>
        </p:nvSpPr>
        <p:spPr>
          <a:xfrm>
            <a:off x="0" y="0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400" dirty="0">
              <a:latin typeface="Calibri" panose="020F0502020204030204" pitchFamily="34" charset="0"/>
            </a:endParaRPr>
          </a:p>
        </p:txBody>
      </p:sp>
      <p:pic>
        <p:nvPicPr>
          <p:cNvPr id="49168" name="Picture 16" descr="http://p0.so.qhimgs1.com/bdr/_240_/t012bc10e65d9fa2a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5796" y="1078721"/>
            <a:ext cx="2526991" cy="2625445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组合 10"/>
          <p:cNvGrpSpPr/>
          <p:nvPr/>
        </p:nvGrpSpPr>
        <p:grpSpPr>
          <a:xfrm>
            <a:off x="1354667" y="3272367"/>
            <a:ext cx="5105400" cy="1733551"/>
            <a:chOff x="5746791" y="1899988"/>
            <a:chExt cx="2479384" cy="1535842"/>
          </a:xfrm>
        </p:grpSpPr>
        <p:pic>
          <p:nvPicPr>
            <p:cNvPr id="27658" name="Picture 10" descr="C:\Users\Administrator\Desktop\bb3e566a04fbc747f528c8ba5bd72a64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6218562" y="1428217"/>
              <a:ext cx="1535842" cy="2479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矩形 19"/>
            <p:cNvSpPr/>
            <p:nvPr/>
          </p:nvSpPr>
          <p:spPr>
            <a:xfrm>
              <a:off x="6560917" y="2059386"/>
              <a:ext cx="1657034" cy="11712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由渴望变成树到觉得麻烦，英英的心理发生了巨大的变化。</a:t>
              </a:r>
            </a:p>
          </p:txBody>
        </p:sp>
      </p:grpSp>
      <p:grpSp>
        <p:nvGrpSpPr>
          <p:cNvPr id="21" name="组合 10"/>
          <p:cNvGrpSpPr/>
          <p:nvPr/>
        </p:nvGrpSpPr>
        <p:grpSpPr>
          <a:xfrm flipH="1">
            <a:off x="6652684" y="3242733"/>
            <a:ext cx="5257800" cy="1841500"/>
            <a:chOff x="6560835" y="1899990"/>
            <a:chExt cx="2417226" cy="1633172"/>
          </a:xfrm>
        </p:grpSpPr>
        <p:pic>
          <p:nvPicPr>
            <p:cNvPr id="27656" name="Picture 10" descr="C:\Users\Administrator\Desktop\bb3e566a04fbc747f528c8ba5bd72a64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 flipV="1">
              <a:off x="7005422" y="1560523"/>
              <a:ext cx="1633172" cy="2312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矩形 22"/>
            <p:cNvSpPr/>
            <p:nvPr/>
          </p:nvSpPr>
          <p:spPr>
            <a:xfrm>
              <a:off x="6560835" y="2059553"/>
              <a:ext cx="1657221" cy="11725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原来这水滴是英英看到大家津津有味地吃好东西流出的口水。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/>
          <p:nvPr/>
        </p:nvSpPr>
        <p:spPr>
          <a:xfrm>
            <a:off x="920751" y="2277533"/>
            <a:ext cx="10568516" cy="24314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如果你也会变，你想变成什么？变了以后会发生什么奇妙的事？</a:t>
            </a:r>
          </a:p>
        </p:txBody>
      </p:sp>
      <p:grpSp>
        <p:nvGrpSpPr>
          <p:cNvPr id="28675" name="组合 4"/>
          <p:cNvGrpSpPr/>
          <p:nvPr/>
        </p:nvGrpSpPr>
        <p:grpSpPr>
          <a:xfrm>
            <a:off x="8995833" y="1087967"/>
            <a:ext cx="2817629" cy="859367"/>
            <a:chOff x="6685397" y="735569"/>
            <a:chExt cx="2112801" cy="643411"/>
          </a:xfrm>
        </p:grpSpPr>
        <p:pic>
          <p:nvPicPr>
            <p:cNvPr id="28677" name="Picture 12" descr="C:\Users\Administrator\Desktop\81c83b3069976615a5dcb33b58b7eb2a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5397" y="735569"/>
              <a:ext cx="2095639" cy="643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8" name="矩形 7"/>
            <p:cNvSpPr/>
            <p:nvPr/>
          </p:nvSpPr>
          <p:spPr>
            <a:xfrm>
              <a:off x="6709781" y="882133"/>
              <a:ext cx="2088417" cy="3446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这是课后第</a:t>
              </a:r>
              <a:r>
                <a:rPr lang="en-US" altLang="zh-CN" sz="2400" b="1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2</a:t>
              </a:r>
              <a:r>
                <a:rPr lang="zh-CN" altLang="en-US" sz="2400" b="1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题哦！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867833" y="924878"/>
            <a:ext cx="10293351" cy="52622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如果我会变，我要变成神笔马良。我拿起神笔画一条神龙，骑着神龙来到了沙漠。在那画一个强效吸尘器，对着沙漠，说声“吸”，这些沙子全部被吸进强效吸尘器里。然后画上绿草、大树、小河、蓝天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什么？环境好，可是太冷清？别着急我还会画上地上跑的小动物，天上飞的鸟儿。再画上房子、游乐园、电影院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怎么？你想来住？欢迎啊！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/>
          <p:nvPr/>
        </p:nvSpPr>
        <p:spPr>
          <a:xfrm>
            <a:off x="715433" y="2288117"/>
            <a:ext cx="10888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文章表达了作者怎样的思想感情？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/>
          <p:nvPr/>
        </p:nvSpPr>
        <p:spPr>
          <a:xfrm>
            <a:off x="543984" y="1547284"/>
            <a:ext cx="7958667" cy="954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噢，最了解我的人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到底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还是妈妈。</a:t>
            </a:r>
            <a:endParaRPr lang="zh-CN" altLang="en-US" sz="3735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3258" name="Picture 10" descr="http://p1.so.qhimgs1.com/bdr/_240_/t016634916a6b6dec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9160" y="804491"/>
            <a:ext cx="2918429" cy="2366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31484" y="933451"/>
            <a:ext cx="6807200" cy="613833"/>
          </a:xfrm>
          <a:prstGeom prst="borderCallout2">
            <a:avLst>
              <a:gd name="adj1" fmla="val 46969"/>
              <a:gd name="adj2" fmla="val -513"/>
              <a:gd name="adj3" fmla="val 72708"/>
              <a:gd name="adj4" fmla="val -4693"/>
              <a:gd name="adj5" fmla="val 133283"/>
              <a:gd name="adj6" fmla="val 2002"/>
            </a:avLst>
          </a:prstGeom>
          <a:solidFill>
            <a:srgbClr val="DBEEF4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/>
          <a:lstStyle/>
          <a:p>
            <a:pPr marR="0" algn="just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“到底”的意思是“毕竟”（强调原因）。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882651" y="3915833"/>
            <a:ext cx="10318751" cy="27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538480" algn="l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从“小馋猫，肚子饿了，对吧？”“对我眨了一下眼睛”可以看出妈妈早已经知道这棵树是英英变的，联系课文开头，妈妈知道英英不喜欢吃饭才变成了树，于是带了很多好东西住到鸟窝，又故意分给小动物，和它们一起啧吧啧吧地吃，目的就是引起英英的食欲。英英终于明白了“最了解我的人到底还是妈妈”。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74751" y="2662767"/>
            <a:ext cx="5137149" cy="1210733"/>
            <a:chOff x="4173020" y="2664744"/>
            <a:chExt cx="3613899" cy="653794"/>
          </a:xfrm>
        </p:grpSpPr>
        <p:sp>
          <p:nvSpPr>
            <p:cNvPr id="14" name="云形标注 13"/>
            <p:cNvSpPr/>
            <p:nvPr/>
          </p:nvSpPr>
          <p:spPr>
            <a:xfrm>
              <a:off x="4173020" y="2664744"/>
              <a:ext cx="3613899" cy="653794"/>
            </a:xfrm>
            <a:prstGeom prst="cloudCallout">
              <a:avLst>
                <a:gd name="adj1" fmla="val 38976"/>
                <a:gd name="adj2" fmla="val -7406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53" name="矩形 6"/>
            <p:cNvSpPr/>
            <p:nvPr/>
          </p:nvSpPr>
          <p:spPr>
            <a:xfrm>
              <a:off x="4605592" y="2742241"/>
              <a:ext cx="2899902" cy="4481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你是怎样理解“最了解我的人到底还是妈妈”这句话的？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422400" y="2082800"/>
            <a:ext cx="10153651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我变成了一棵树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原因：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在玩儿的时候不想有人叫我吃饭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经历：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变成树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长满鸟窝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妈妈住进来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分吃好东西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流口水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妈妈问是不是饿了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道理：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世界上最了解你的人是妈妈</a:t>
            </a:r>
          </a:p>
        </p:txBody>
      </p:sp>
      <p:pic>
        <p:nvPicPr>
          <p:cNvPr id="8" name="Picture 6" descr="C:\Users\Administrator\Desktop\可改图标 - 副本\结构主旨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1567" y="38100"/>
            <a:ext cx="3208867" cy="8509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20"/>
          <p:cNvGrpSpPr/>
          <p:nvPr/>
        </p:nvGrpSpPr>
        <p:grpSpPr>
          <a:xfrm>
            <a:off x="593660" y="1137609"/>
            <a:ext cx="2362940" cy="677480"/>
            <a:chOff x="854820" y="1213040"/>
            <a:chExt cx="1772205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906463" y="1213040"/>
              <a:ext cx="1613962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课文结构</a:t>
              </a:r>
            </a:p>
          </p:txBody>
        </p:sp>
        <p:sp>
          <p:nvSpPr>
            <p:cNvPr id="1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内容占位符 2"/>
          <p:cNvSpPr txBox="1"/>
          <p:nvPr/>
        </p:nvSpPr>
        <p:spPr>
          <a:xfrm>
            <a:off x="946151" y="3094567"/>
            <a:ext cx="10602383" cy="244263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6223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这篇课文通过叙述“我”变成一棵树的感觉，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告诉人们世界上最了解孩子的人，“到底还是妈妈”。在母亲眼里，每一个孩子都是不会被错认的天使。</a:t>
            </a:r>
          </a:p>
        </p:txBody>
      </p:sp>
      <p:sp>
        <p:nvSpPr>
          <p:cNvPr id="33795" name="矩形 1"/>
          <p:cNvSpPr/>
          <p:nvPr/>
        </p:nvSpPr>
        <p:spPr>
          <a:xfrm>
            <a:off x="1011767" y="2059517"/>
            <a:ext cx="9550400" cy="954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文章表达了作者怎样的思想感情？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13012" y="1118257"/>
            <a:ext cx="2362940" cy="677480"/>
            <a:chOff x="854820" y="1213040"/>
            <a:chExt cx="1772205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906463" y="1213040"/>
              <a:ext cx="1613962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课文主旨</a:t>
              </a:r>
            </a:p>
          </p:txBody>
        </p:sp>
        <p:sp>
          <p:nvSpPr>
            <p:cNvPr id="1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1" y="438151"/>
            <a:ext cx="10909300" cy="59753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11"/>
          <p:cNvSpPr/>
          <p:nvPr/>
        </p:nvSpPr>
        <p:spPr>
          <a:xfrm>
            <a:off x="3297767" y="1259417"/>
            <a:ext cx="5596467" cy="954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735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让想象变得神奇有趣</a:t>
            </a:r>
          </a:p>
        </p:txBody>
      </p:sp>
      <p:sp>
        <p:nvSpPr>
          <p:cNvPr id="10" name="矩形 9"/>
          <p:cNvSpPr/>
          <p:nvPr/>
        </p:nvSpPr>
        <p:spPr>
          <a:xfrm>
            <a:off x="1123951" y="2199217"/>
            <a:ext cx="10124016" cy="41617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9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文中英英变成一棵树后的经历非常神奇有趣。怎样才能让想象变得神奇有趣呢？一是平时要多观察多想象，看到天上的云，可以想一想云能变成什么形状，像什么；看到汪汪叫的小狗，可以想象它在说什么，想干什么；看到盛开的花，飞舞的蝴蝶、蜜蜂都可以进行想象。二是多读书，多看一些想象力丰富的作品。</a:t>
            </a:r>
            <a:endParaRPr lang="zh-CN" altLang="en-US" sz="293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73151" y="1109133"/>
            <a:ext cx="1613535" cy="9544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735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举例：</a:t>
            </a:r>
            <a:r>
              <a:rPr lang="en-US" altLang="zh-CN" sz="3735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3735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1467" y="2036233"/>
            <a:ext cx="9647767" cy="2680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711200">
              <a:lnSpc>
                <a:spcPct val="150000"/>
              </a:lnSpc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老婆婆拿着一根拐杖，轻敲地上的南瓜。“啊！”多么奇妙啊！转眼间， 南瓜变成了漂亮的马车。</a:t>
            </a:r>
            <a:endParaRPr lang="zh-CN" altLang="en-US" sz="373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1284817" y="1663700"/>
            <a:ext cx="9533467" cy="4519084"/>
          </a:xfrm>
          <a:custGeom>
            <a:avLst/>
            <a:gdLst>
              <a:gd name="connsiteX0" fmla="*/ 0 w 7150138"/>
              <a:gd name="connsiteY0" fmla="*/ 451959 h 4519594"/>
              <a:gd name="connsiteX1" fmla="*/ 451959 w 7150138"/>
              <a:gd name="connsiteY1" fmla="*/ 0 h 4519594"/>
              <a:gd name="connsiteX2" fmla="*/ 6698179 w 7150138"/>
              <a:gd name="connsiteY2" fmla="*/ 0 h 4519594"/>
              <a:gd name="connsiteX3" fmla="*/ 7150138 w 7150138"/>
              <a:gd name="connsiteY3" fmla="*/ 451959 h 4519594"/>
              <a:gd name="connsiteX4" fmla="*/ 7150138 w 7150138"/>
              <a:gd name="connsiteY4" fmla="*/ 4067635 h 4519594"/>
              <a:gd name="connsiteX5" fmla="*/ 6698179 w 7150138"/>
              <a:gd name="connsiteY5" fmla="*/ 4519594 h 4519594"/>
              <a:gd name="connsiteX6" fmla="*/ 451959 w 7150138"/>
              <a:gd name="connsiteY6" fmla="*/ 4519594 h 4519594"/>
              <a:gd name="connsiteX7" fmla="*/ 0 w 7150138"/>
              <a:gd name="connsiteY7" fmla="*/ 4067635 h 4519594"/>
              <a:gd name="connsiteX8" fmla="*/ 0 w 7150138"/>
              <a:gd name="connsiteY8" fmla="*/ 451959 h 45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0138" h="4519594">
                <a:moveTo>
                  <a:pt x="0" y="451959"/>
                </a:moveTo>
                <a:cubicBezTo>
                  <a:pt x="0" y="202349"/>
                  <a:pt x="202349" y="0"/>
                  <a:pt x="451959" y="0"/>
                </a:cubicBezTo>
                <a:lnTo>
                  <a:pt x="6698179" y="0"/>
                </a:lnTo>
                <a:cubicBezTo>
                  <a:pt x="6947789" y="0"/>
                  <a:pt x="7150138" y="202349"/>
                  <a:pt x="7150138" y="451959"/>
                </a:cubicBezTo>
                <a:lnTo>
                  <a:pt x="7150138" y="4067635"/>
                </a:lnTo>
                <a:cubicBezTo>
                  <a:pt x="7150138" y="4317245"/>
                  <a:pt x="6947789" y="4519594"/>
                  <a:pt x="6698179" y="4519594"/>
                </a:cubicBezTo>
                <a:lnTo>
                  <a:pt x="451959" y="4519594"/>
                </a:lnTo>
                <a:cubicBezTo>
                  <a:pt x="202349" y="4519594"/>
                  <a:pt x="0" y="4317245"/>
                  <a:pt x="0" y="4067635"/>
                </a:cubicBezTo>
                <a:lnTo>
                  <a:pt x="0" y="451959"/>
                </a:lnTo>
                <a:close/>
              </a:path>
            </a:pathLst>
          </a:custGeom>
          <a:noFill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41376" tIns="341376" rIns="341376" bIns="4559664" spcCol="1270" anchor="ctr"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l" defTabSz="1600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500717" y="2779184"/>
            <a:ext cx="9101667" cy="2980267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0050" tIns="140050" rIns="140050" bIns="140050" spcCol="1270" anchor="ctr"/>
          <a:lstStyle/>
          <a:p>
            <a:pPr marL="0" marR="0" lvl="0" indent="800100" algn="l" defTabSz="1244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268" name="矩形 2"/>
          <p:cNvSpPr/>
          <p:nvPr/>
        </p:nvSpPr>
        <p:spPr>
          <a:xfrm>
            <a:off x="1322917" y="2652184"/>
            <a:ext cx="9624483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请同学们自由朗读课文，注意读准字音，读通句子，难读的地方多读几遍。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69" name="组合 5"/>
          <p:cNvGrpSpPr/>
          <p:nvPr/>
        </p:nvGrpSpPr>
        <p:grpSpPr>
          <a:xfrm>
            <a:off x="1231900" y="1261533"/>
            <a:ext cx="3050117" cy="1109133"/>
            <a:chOff x="924035" y="907522"/>
            <a:chExt cx="2287080" cy="832905"/>
          </a:xfrm>
        </p:grpSpPr>
        <p:grpSp>
          <p:nvGrpSpPr>
            <p:cNvPr id="11271" name="组合 4"/>
            <p:cNvGrpSpPr/>
            <p:nvPr/>
          </p:nvGrpSpPr>
          <p:grpSpPr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11275" name="Picture 10" descr="C:\Users\Administrator\Desktop\绿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76" name="Picture 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b="5344"/>
              <a:stretch>
                <a:fillRect/>
              </a:stretch>
            </p:blipFill>
            <p:spPr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13538" cy="508688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自读提示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9084" y="1591733"/>
            <a:ext cx="209042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练一练：</a:t>
            </a:r>
          </a:p>
        </p:txBody>
      </p:sp>
      <p:sp>
        <p:nvSpPr>
          <p:cNvPr id="6" name="矩形 5"/>
          <p:cNvSpPr/>
          <p:nvPr/>
        </p:nvSpPr>
        <p:spPr>
          <a:xfrm>
            <a:off x="965200" y="2470151"/>
            <a:ext cx="9941984" cy="18173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    假如你有翅膀，你想去哪里？会有哪些神奇的经历？想一想，写下来。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/>
          <p:nvPr/>
        </p:nvSpPr>
        <p:spPr>
          <a:xfrm>
            <a:off x="939800" y="2281767"/>
            <a:ext cx="10676467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本文以“我”变成一棵树的感觉，让我们感受到想象的有趣，并告诉我们世界上最了解孩子的人是妈妈。在体会课文思想感情的同时，我也能仿照课文编想象力丰富的故事。</a:t>
            </a:r>
          </a:p>
        </p:txBody>
      </p:sp>
      <p:grpSp>
        <p:nvGrpSpPr>
          <p:cNvPr id="37891" name="组合 3"/>
          <p:cNvGrpSpPr/>
          <p:nvPr/>
        </p:nvGrpSpPr>
        <p:grpSpPr>
          <a:xfrm>
            <a:off x="939800" y="1240367"/>
            <a:ext cx="2755776" cy="666115"/>
            <a:chOff x="638175" y="996434"/>
            <a:chExt cx="2066865" cy="500478"/>
          </a:xfrm>
        </p:grpSpPr>
        <p:sp>
          <p:nvSpPr>
            <p:cNvPr id="37893" name="矩形 2"/>
            <p:cNvSpPr/>
            <p:nvPr/>
          </p:nvSpPr>
          <p:spPr>
            <a:xfrm>
              <a:off x="1142915" y="996434"/>
              <a:ext cx="1562125" cy="50047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735" b="1" dirty="0">
                  <a:latin typeface="微软雅黑" panose="020B0503020204020204" charset="-122"/>
                  <a:ea typeface="微软雅黑" panose="020B0503020204020204" charset="-122"/>
                </a:rPr>
                <a:t>课堂小结</a:t>
              </a: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2" cstate="print"/>
              <a:srcRect/>
              <a:stretch>
                <a:fillRect l="-18000" r="-1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7"/>
          <p:cNvSpPr/>
          <p:nvPr/>
        </p:nvSpPr>
        <p:spPr>
          <a:xfrm>
            <a:off x="833967" y="3737081"/>
            <a:ext cx="10699751" cy="230695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小提示：你想变成的事物要与现实生活紧密相关。其次，为了把事情写得更加奇妙，可以根据需要，把生活中的不同事情灵活巧妙地进行重新组合，然后精心构思表达</a:t>
            </a:r>
          </a:p>
        </p:txBody>
      </p:sp>
      <p:sp>
        <p:nvSpPr>
          <p:cNvPr id="38915" name="矩形 3"/>
          <p:cNvSpPr/>
          <p:nvPr/>
        </p:nvSpPr>
        <p:spPr>
          <a:xfrm>
            <a:off x="941917" y="1909233"/>
            <a:ext cx="1011343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读了本文，我们感受到了想象的神奇和有趣，说说你想变成什么？变成以后会发生哪些有趣的事呢？ 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6" name="矩形 4"/>
          <p:cNvSpPr/>
          <p:nvPr/>
        </p:nvSpPr>
        <p:spPr>
          <a:xfrm>
            <a:off x="4912784" y="1007533"/>
            <a:ext cx="208280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735" b="1" dirty="0">
                <a:solidFill>
                  <a:srgbClr val="0066FF"/>
                </a:solidFill>
                <a:latin typeface="隶书" pitchFamily="49" charset="-122"/>
                <a:ea typeface="隶书" pitchFamily="49" charset="-122"/>
              </a:rPr>
              <a:t>主题延伸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9"/>
          <p:cNvGrpSpPr/>
          <p:nvPr/>
        </p:nvGrpSpPr>
        <p:grpSpPr>
          <a:xfrm>
            <a:off x="593660" y="1114625"/>
            <a:ext cx="2362940" cy="677480"/>
            <a:chOff x="854820" y="1213040"/>
            <a:chExt cx="1772205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>
              <a:off x="906463" y="1213040"/>
              <a:ext cx="1613962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推荐阅读</a:t>
              </a:r>
            </a:p>
          </p:txBody>
        </p:sp>
        <p:sp>
          <p:nvSpPr>
            <p:cNvPr id="1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939" name="矩形 1"/>
          <p:cNvSpPr/>
          <p:nvPr/>
        </p:nvSpPr>
        <p:spPr>
          <a:xfrm>
            <a:off x="5003800" y="876300"/>
            <a:ext cx="346286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树精的邮局</a:t>
            </a:r>
          </a:p>
        </p:txBody>
      </p:sp>
      <p:sp>
        <p:nvSpPr>
          <p:cNvPr id="39940" name="矩形 1"/>
          <p:cNvSpPr/>
          <p:nvPr/>
        </p:nvSpPr>
        <p:spPr>
          <a:xfrm>
            <a:off x="800100" y="1788584"/>
            <a:ext cx="10640484" cy="4570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女孩妮妮很烦恼。自从她的妈妈去世之后，爸爸每天都愁眉苦脸的，似乎有种说不出的痛苦。</a:t>
            </a:r>
          </a:p>
          <a:p>
            <a:pPr indent="536575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秋天到了，妮妮独自一人走在田野间的小道上，不知不觉撞上了一棵大树。天哪，虽然现在是秋天，可是这棵大树仍然翠绿茂盛。</a:t>
            </a:r>
          </a:p>
          <a:p>
            <a:pPr indent="536575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“你好，这里是树精邮局！”一条绿色的蛇微笑着说。妮妮吓了一跳。</a:t>
            </a:r>
          </a:p>
        </p:txBody>
      </p:sp>
      <p:pic>
        <p:nvPicPr>
          <p:cNvPr id="14" name="图片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6017" y="99484"/>
            <a:ext cx="3134784" cy="7133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推荐阅读：《树精的邮局》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0051" y="982133"/>
            <a:ext cx="651933" cy="6498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/>
          <p:nvPr/>
        </p:nvSpPr>
        <p:spPr>
          <a:xfrm>
            <a:off x="628651" y="700617"/>
            <a:ext cx="10996083" cy="5996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6575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“喵，喵！”一只猫瞪大了眼睛望着妮妮。</a:t>
            </a:r>
          </a:p>
          <a:p>
            <a:pPr indent="536575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“别怕，它是这里的门卫。”蛇带着妮妮来到了一扇绿色的小门前，敲了敲门。</a:t>
            </a:r>
          </a:p>
          <a:p>
            <a:pPr indent="536575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门开了，妮妮小心翼翼地走了进去。</a:t>
            </a:r>
          </a:p>
          <a:p>
            <a:pPr indent="536575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一个戴着绿色帽子的精灵与妮妮握了握手：“您好！请问，需要我帮您邮寄信件吗？”</a:t>
            </a:r>
          </a:p>
          <a:p>
            <a:pPr indent="536575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“我能不能给天堂里的妈妈写一封信呢？”妮妮问。</a:t>
            </a:r>
          </a:p>
          <a:p>
            <a:pPr indent="536575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树精点了点头，递给妮妮一片树叶和一支笔。妮妮唰唰地写了起来，写自己很苦恼，爸爸也很难过，还尽情诉说了对妈妈的思念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/>
          <p:nvPr/>
        </p:nvSpPr>
        <p:spPr>
          <a:xfrm>
            <a:off x="679451" y="751417"/>
            <a:ext cx="11144249" cy="5850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妮妮写完后，树精摆摆手，一阵风吹了过来，卷走了那片树叶。</a:t>
            </a:r>
          </a:p>
          <a:p>
            <a:pPr indent="536575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“请问费用是多少呢？”妮妮问。</a:t>
            </a:r>
          </a:p>
          <a:p>
            <a:pPr indent="536575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“一个吻。”树精回答。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536575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于是，妮妮轻轻地吻了树精一下。树精长高了一些，脸变得红扑扑的。</a:t>
            </a:r>
          </a:p>
          <a:p>
            <a:pPr indent="536575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这时候，一片树叶随风飘来了，是妈妈的回信吧？妮妮认真地读了这封信。果然是妈妈的笔迹！妮妮感动地流泪了。妮妮要求树精把信送到爸爸那里去。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/>
          <p:nvPr/>
        </p:nvSpPr>
        <p:spPr>
          <a:xfrm>
            <a:off x="679451" y="1234017"/>
            <a:ext cx="11144249" cy="2011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爸爸收到信后，脸色变得好了很多，脸上也渐渐有了笑容。其他人都觉得有些奇怪，只有妮妮明白，是树精帮了自己一个大忙！</a:t>
            </a:r>
          </a:p>
        </p:txBody>
      </p:sp>
      <p:sp>
        <p:nvSpPr>
          <p:cNvPr id="43011" name="矩形 8"/>
          <p:cNvSpPr/>
          <p:nvPr/>
        </p:nvSpPr>
        <p:spPr>
          <a:xfrm>
            <a:off x="812800" y="3348567"/>
            <a:ext cx="1055793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妮妮为什么要给天堂里的妈妈写信？信上写了什么？爸爸收到妈妈的回信后有什么变化？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/>
          <p:nvPr/>
        </p:nvSpPr>
        <p:spPr>
          <a:xfrm>
            <a:off x="4703233" y="789517"/>
            <a:ext cx="28617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老师住院了</a:t>
            </a:r>
          </a:p>
        </p:txBody>
      </p:sp>
      <p:sp>
        <p:nvSpPr>
          <p:cNvPr id="44035" name="矩形 1"/>
          <p:cNvSpPr/>
          <p:nvPr/>
        </p:nvSpPr>
        <p:spPr>
          <a:xfrm>
            <a:off x="734484" y="1352551"/>
            <a:ext cx="10640483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动物幼儿园的马老师生病住院了，小动物们很着急。它们决定一起去探望马老师。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下课后，小动物们向医院走去。小狐狸伽伽一条腿受了伤，走路一颠一颠的，走得很慢很慢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小动物们很快来到医院，它们围在马老师床边问长问短。马老师很高兴，摸摸小羊脑袋，又拉拉小狗的手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忽然，马老师问：“小狐狸伽伽的腿好了吗？” </a:t>
            </a:r>
          </a:p>
        </p:txBody>
      </p:sp>
      <p:pic>
        <p:nvPicPr>
          <p:cNvPr id="2" name="推荐阅读：《老师住院了》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9567" y="895351"/>
            <a:ext cx="649817" cy="64981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/>
          <p:nvPr/>
        </p:nvSpPr>
        <p:spPr>
          <a:xfrm>
            <a:off x="457200" y="1001184"/>
            <a:ext cx="11307233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“伽伽！”小动物们这才想起了伽伽。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小狗说：“它的腿还没有好，走得很慢，我们就先来了。”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“啊！”马老师收起了笑容。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小动物们全不吭声了，一个个低下了脑袋，一会儿，小猪惭愧地说：“我们应该帮助伽伽。”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“对，我们应该帮助伽伽！”小兔轻轻地说。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小熊忽地站起来，向门外走去：“我们去接伽伽！”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/>
          <p:nvPr/>
        </p:nvSpPr>
        <p:spPr>
          <a:xfrm>
            <a:off x="400051" y="833967"/>
            <a:ext cx="11307233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“对，我们去接伽伽！”小动物们呼啦一下向门口走去。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它们走呀走，走了好久，碰见了一颠一颠的伽伽。伽伽奇怪地问：“你们怎么回来了？”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“伽伽，我们接你来了！快，我来背你！”小熊在伽伽面前蹲下身子。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小羊说：“对不起，伽伽，我们让你一个人走了那么久。”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小动物们纷纷向伽伽道歉，伽伽感动得眼泪都流出来了。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874433" y="4030133"/>
            <a:ext cx="3409951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865" b="1" dirty="0">
                <a:latin typeface="楷体" panose="02010609060101010101" pitchFamily="49" charset="-122"/>
                <a:ea typeface="楷体" panose="02010609060101010101" pitchFamily="49" charset="-122"/>
              </a:rPr>
              <a:t>  发痒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88733" y="4988984"/>
            <a:ext cx="3520017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865" b="1" dirty="0">
                <a:latin typeface="楷体" panose="02010609060101010101" pitchFamily="49" charset="-122"/>
                <a:ea typeface="楷体" panose="02010609060101010101" pitchFamily="49" charset="-122"/>
              </a:rPr>
              <a:t>无关痛痒</a:t>
            </a:r>
          </a:p>
        </p:txBody>
      </p:sp>
      <p:sp>
        <p:nvSpPr>
          <p:cNvPr id="20" name="矩形 19"/>
          <p:cNvSpPr/>
          <p:nvPr/>
        </p:nvSpPr>
        <p:spPr>
          <a:xfrm>
            <a:off x="1123951" y="3039533"/>
            <a:ext cx="1686560" cy="993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865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yǎng</a:t>
            </a:r>
          </a:p>
        </p:txBody>
      </p:sp>
      <p:sp>
        <p:nvSpPr>
          <p:cNvPr id="12293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/>
          </p:cNvSpPr>
          <p:nvPr/>
        </p:nvSpPr>
        <p:spPr>
          <a:xfrm>
            <a:off x="59267" y="-192616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2294" name="TextBox 44"/>
          <p:cNvSpPr txBox="1"/>
          <p:nvPr/>
        </p:nvSpPr>
        <p:spPr>
          <a:xfrm>
            <a:off x="2197100" y="1805517"/>
            <a:ext cx="4087284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痒</a:t>
            </a:r>
            <a:r>
              <a:rPr lang="zh-CN" altLang="en-US" sz="6400" b="1" dirty="0">
                <a:latin typeface="楷体" panose="02010609060101010101" pitchFamily="49" charset="-122"/>
                <a:ea typeface="楷体" panose="02010609060101010101" pitchFamily="49" charset="-122"/>
              </a:rPr>
              <a:t>痒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58300" y="4030133"/>
            <a:ext cx="1915584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865" b="1" dirty="0">
                <a:latin typeface="楷体" panose="02010609060101010101" pitchFamily="49" charset="-122"/>
                <a:ea typeface="楷体" panose="02010609060101010101" pitchFamily="49" charset="-122"/>
              </a:rPr>
              <a:t>鳄蜥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7884" y="4988984"/>
            <a:ext cx="3393016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865" b="1" dirty="0">
                <a:latin typeface="楷体" panose="02010609060101010101" pitchFamily="49" charset="-122"/>
                <a:ea typeface="楷体" panose="02010609060101010101" pitchFamily="49" charset="-122"/>
              </a:rPr>
              <a:t>扬子鳄</a:t>
            </a:r>
          </a:p>
        </p:txBody>
      </p:sp>
      <p:sp>
        <p:nvSpPr>
          <p:cNvPr id="17" name="矩形 16"/>
          <p:cNvSpPr/>
          <p:nvPr/>
        </p:nvSpPr>
        <p:spPr>
          <a:xfrm>
            <a:off x="7262284" y="3096684"/>
            <a:ext cx="558800" cy="993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865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è</a:t>
            </a:r>
          </a:p>
        </p:txBody>
      </p:sp>
      <p:sp>
        <p:nvSpPr>
          <p:cNvPr id="12298" name="TextBox 44"/>
          <p:cNvSpPr txBox="1"/>
          <p:nvPr/>
        </p:nvSpPr>
        <p:spPr>
          <a:xfrm>
            <a:off x="7569200" y="1824567"/>
            <a:ext cx="4237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鳄</a:t>
            </a:r>
            <a:r>
              <a:rPr lang="zh-CN" altLang="en-US" sz="6400" b="1" dirty="0">
                <a:latin typeface="楷体" panose="02010609060101010101" pitchFamily="49" charset="-122"/>
                <a:ea typeface="楷体" panose="02010609060101010101" pitchFamily="49" charset="-122"/>
              </a:rPr>
              <a:t>鱼</a:t>
            </a:r>
          </a:p>
        </p:txBody>
      </p:sp>
      <p:grpSp>
        <p:nvGrpSpPr>
          <p:cNvPr id="12299" name="组合 4"/>
          <p:cNvGrpSpPr/>
          <p:nvPr/>
        </p:nvGrpSpPr>
        <p:grpSpPr>
          <a:xfrm>
            <a:off x="772584" y="1028700"/>
            <a:ext cx="1775883" cy="677352"/>
            <a:chOff x="579880" y="770997"/>
            <a:chExt cx="1331484" cy="508957"/>
          </a:xfrm>
        </p:grpSpPr>
        <p:sp>
          <p:nvSpPr>
            <p:cNvPr id="25" name="圆角矩形 24"/>
            <p:cNvSpPr/>
            <p:nvPr/>
          </p:nvSpPr>
          <p:spPr>
            <a:xfrm>
              <a:off x="590550" y="770997"/>
              <a:ext cx="1257227" cy="50895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我会认</a:t>
              </a:r>
            </a:p>
          </p:txBody>
        </p:sp>
        <p:sp>
          <p:nvSpPr>
            <p:cNvPr id="26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18" name="Group 47"/>
          <p:cNvGraphicFramePr>
            <a:graphicFrameLocks noGrp="1"/>
          </p:cNvGraphicFramePr>
          <p:nvPr/>
        </p:nvGraphicFramePr>
        <p:xfrm>
          <a:off x="1217084" y="4169833"/>
          <a:ext cx="1633220" cy="1631950"/>
        </p:xfrm>
        <a:graphic>
          <a:graphicData uri="http://schemas.openxmlformats.org/drawingml/2006/table">
            <a:tbl>
              <a:tblPr/>
              <a:tblGrid>
                <a:gridCol w="81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26"/>
          <p:cNvSpPr txBox="1"/>
          <p:nvPr/>
        </p:nvSpPr>
        <p:spPr>
          <a:xfrm>
            <a:off x="1263651" y="4176184"/>
            <a:ext cx="153458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痒</a:t>
            </a:r>
          </a:p>
        </p:txBody>
      </p:sp>
      <p:graphicFrame>
        <p:nvGraphicFramePr>
          <p:cNvPr id="21" name="Group 47"/>
          <p:cNvGraphicFramePr>
            <a:graphicFrameLocks noGrp="1"/>
          </p:cNvGraphicFramePr>
          <p:nvPr/>
        </p:nvGraphicFramePr>
        <p:xfrm>
          <a:off x="6864351" y="4186767"/>
          <a:ext cx="1633220" cy="1631950"/>
        </p:xfrm>
        <a:graphic>
          <a:graphicData uri="http://schemas.openxmlformats.org/drawingml/2006/table">
            <a:tbl>
              <a:tblPr/>
              <a:tblGrid>
                <a:gridCol w="81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6"/>
          <p:cNvSpPr txBox="1"/>
          <p:nvPr/>
        </p:nvSpPr>
        <p:spPr>
          <a:xfrm>
            <a:off x="6910917" y="4193117"/>
            <a:ext cx="153458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0" grpId="0"/>
      <p:bldP spid="15" grpId="0"/>
      <p:bldP spid="16" grpId="0"/>
      <p:bldP spid="17" grpId="0"/>
      <p:bldP spid="19" grpId="0"/>
      <p:bldP spid="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/>
          <p:nvPr/>
        </p:nvSpPr>
        <p:spPr>
          <a:xfrm>
            <a:off x="400051" y="884767"/>
            <a:ext cx="11307233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小熊背着伽伽向医院走，小熊累了，小羊背；小羊累了，小猪背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 </a:t>
            </a:r>
          </a:p>
          <a:p>
            <a:pPr indent="536575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医院到了。这回，小动物们一个不少，全来了。马老师看看这个，又看看那个，连连说：“好，好，你们都是好孩子。”</a:t>
            </a:r>
          </a:p>
        </p:txBody>
      </p:sp>
      <p:sp>
        <p:nvSpPr>
          <p:cNvPr id="47107" name="矩形 8"/>
          <p:cNvSpPr/>
          <p:nvPr/>
        </p:nvSpPr>
        <p:spPr>
          <a:xfrm>
            <a:off x="831851" y="4138084"/>
            <a:ext cx="1055793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马老师为什么收起了笑容？后来为什么马老师又对小动物们说“你们都是好孩子”？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6167" y="114300"/>
            <a:ext cx="3259667" cy="660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69384" y="2283884"/>
            <a:ext cx="11106151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82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唉，变成了树真麻烦。他们连水珠是从我的嘴巴里流出来的都不知道。</a:t>
            </a:r>
          </a:p>
          <a:p>
            <a:pPr marL="0" marR="0" lvl="0" indent="0" algn="l" defTabSz="482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“真麻烦”说明此时英英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_________________________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，“水珠”其实是英英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______________________________</a:t>
            </a:r>
          </a:p>
          <a:p>
            <a:pPr marL="0" marR="0" lvl="0" indent="0" algn="l" defTabSz="482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______________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。</a:t>
            </a:r>
          </a:p>
        </p:txBody>
      </p:sp>
      <p:sp>
        <p:nvSpPr>
          <p:cNvPr id="48133" name="矩形 1"/>
          <p:cNvSpPr/>
          <p:nvPr/>
        </p:nvSpPr>
        <p:spPr>
          <a:xfrm>
            <a:off x="497417" y="1428751"/>
            <a:ext cx="3281045" cy="892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三、精彩赏析。</a:t>
            </a:r>
          </a:p>
        </p:txBody>
      </p:sp>
      <p:sp>
        <p:nvSpPr>
          <p:cNvPr id="6" name="矩形 5"/>
          <p:cNvSpPr/>
          <p:nvPr/>
        </p:nvSpPr>
        <p:spPr>
          <a:xfrm>
            <a:off x="5753100" y="4038600"/>
            <a:ext cx="5706533" cy="624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465" b="1" dirty="0">
                <a:solidFill>
                  <a:srgbClr val="FF0000"/>
                </a:solidFill>
                <a:latin typeface="宋体" panose="02010600030101010101" pitchFamily="2" charset="-122"/>
              </a:rPr>
              <a:t>已经有点儿后悔变成树了</a:t>
            </a:r>
            <a:endParaRPr lang="zh-CN" altLang="en-US" sz="3465" dirty="0"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000" y="4633384"/>
            <a:ext cx="11023600" cy="16929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3555">
              <a:lnSpc>
                <a:spcPct val="150000"/>
              </a:lnSpc>
            </a:pPr>
            <a:r>
              <a:rPr lang="zh-CN" altLang="en-US" sz="3465" b="1" dirty="0">
                <a:solidFill>
                  <a:srgbClr val="FF0000"/>
                </a:solidFill>
                <a:latin typeface="宋体" panose="02010600030101010101" pitchFamily="2" charset="-122"/>
              </a:rPr>
              <a:t>看到妈妈和小动物们吃东西时流出的口水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262033" y="3884084"/>
            <a:ext cx="3409951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865" b="1" dirty="0">
                <a:latin typeface="楷体" panose="02010609060101010101" pitchFamily="49" charset="-122"/>
                <a:ea typeface="楷体" panose="02010609060101010101" pitchFamily="49" charset="-122"/>
              </a:rPr>
              <a:t>  米醋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38233" y="4921251"/>
            <a:ext cx="3862917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865" b="1" dirty="0">
                <a:latin typeface="楷体" panose="02010609060101010101" pitchFamily="49" charset="-122"/>
                <a:ea typeface="楷体" panose="02010609060101010101" pitchFamily="49" charset="-122"/>
              </a:rPr>
              <a:t>加油添醋</a:t>
            </a:r>
          </a:p>
        </p:txBody>
      </p:sp>
      <p:sp>
        <p:nvSpPr>
          <p:cNvPr id="20" name="矩形 19"/>
          <p:cNvSpPr/>
          <p:nvPr/>
        </p:nvSpPr>
        <p:spPr>
          <a:xfrm>
            <a:off x="3799417" y="3126317"/>
            <a:ext cx="934720" cy="993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865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cù</a:t>
            </a:r>
          </a:p>
        </p:txBody>
      </p:sp>
      <p:sp>
        <p:nvSpPr>
          <p:cNvPr id="13317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/>
          </p:cNvSpPr>
          <p:nvPr/>
        </p:nvSpPr>
        <p:spPr>
          <a:xfrm>
            <a:off x="59267" y="-192616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3318" name="TextBox 44"/>
          <p:cNvSpPr txBox="1"/>
          <p:nvPr/>
        </p:nvSpPr>
        <p:spPr>
          <a:xfrm>
            <a:off x="5088467" y="1856317"/>
            <a:ext cx="4087284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400" b="1" dirty="0">
                <a:latin typeface="楷体" panose="02010609060101010101" pitchFamily="49" charset="-122"/>
                <a:ea typeface="楷体" panose="02010609060101010101" pitchFamily="49" charset="-122"/>
              </a:rPr>
              <a:t>糖</a:t>
            </a:r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醋</a:t>
            </a:r>
            <a:endParaRPr lang="zh-CN" altLang="en-US" sz="6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319" name="组合 4"/>
          <p:cNvGrpSpPr/>
          <p:nvPr/>
        </p:nvGrpSpPr>
        <p:grpSpPr>
          <a:xfrm>
            <a:off x="772584" y="1028700"/>
            <a:ext cx="1775883" cy="677352"/>
            <a:chOff x="579880" y="770997"/>
            <a:chExt cx="1331484" cy="508957"/>
          </a:xfrm>
        </p:grpSpPr>
        <p:sp>
          <p:nvSpPr>
            <p:cNvPr id="15" name="圆角矩形 14"/>
            <p:cNvSpPr/>
            <p:nvPr/>
          </p:nvSpPr>
          <p:spPr>
            <a:xfrm>
              <a:off x="590550" y="770997"/>
              <a:ext cx="1257227" cy="50895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我会认</a:t>
              </a:r>
            </a:p>
          </p:txBody>
        </p:sp>
        <p:sp>
          <p:nvSpPr>
            <p:cNvPr id="16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3452284" y="4169833"/>
          <a:ext cx="1633220" cy="1631950"/>
        </p:xfrm>
        <a:graphic>
          <a:graphicData uri="http://schemas.openxmlformats.org/drawingml/2006/table">
            <a:tbl>
              <a:tblPr/>
              <a:tblGrid>
                <a:gridCol w="81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2164" marR="122164" marT="45761" marB="4576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26"/>
          <p:cNvSpPr txBox="1"/>
          <p:nvPr/>
        </p:nvSpPr>
        <p:spPr>
          <a:xfrm>
            <a:off x="3498851" y="4176184"/>
            <a:ext cx="153458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3721100" y="4233333"/>
            <a:ext cx="759884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宋体" panose="02010600030101010101" pitchFamily="2" charset="-122"/>
                <a:cs typeface="+mn-cs"/>
              </a:rPr>
              <a:t>担</a:t>
            </a:r>
          </a:p>
        </p:txBody>
      </p:sp>
      <p:grpSp>
        <p:nvGrpSpPr>
          <p:cNvPr id="2" name="组合 5"/>
          <p:cNvGrpSpPr/>
          <p:nvPr/>
        </p:nvGrpSpPr>
        <p:grpSpPr>
          <a:xfrm>
            <a:off x="4493684" y="3725333"/>
            <a:ext cx="3786716" cy="1568450"/>
            <a:chOff x="2182978" y="4701375"/>
            <a:chExt cx="2840438" cy="1569793"/>
          </a:xfrm>
        </p:grpSpPr>
        <p:sp>
          <p:nvSpPr>
            <p:cNvPr id="15" name="左大括号 14"/>
            <p:cNvSpPr/>
            <p:nvPr/>
          </p:nvSpPr>
          <p:spPr>
            <a:xfrm>
              <a:off x="2182978" y="5027621"/>
              <a:ext cx="238158" cy="1048648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16375" y="4701375"/>
              <a:ext cx="2607041" cy="15697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  <a:cs typeface="+mn-cs"/>
                </a:rPr>
                <a:t>dān</a:t>
              </a:r>
              <a:r>
                <a:rPr kumimoji="0" lang="en-US" altLang="zh-CN" sz="3200" b="1" kern="1200" cap="none" spc="0" normalizeH="0" baseline="0" noProof="0" dirty="0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  <a:cs typeface="+mn-cs"/>
                </a:rPr>
                <a:t> </a:t>
              </a:r>
              <a:r>
                <a:rPr kumimoji="0" lang="zh-CN" altLang="en-US" sz="3200" b="1" kern="1200" cap="none" spc="0" normalizeH="0" baseline="0" noProof="0" dirty="0">
                  <a:solidFill>
                    <a:srgbClr val="FF0000"/>
                  </a:solidFill>
                  <a:latin typeface="+mn-ea"/>
                  <a:ea typeface="+mn-ea"/>
                  <a:cs typeface="+mn-cs"/>
                </a:rPr>
                <a:t>（担心）</a:t>
              </a:r>
              <a:endPara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  <a:cs typeface="+mn-cs"/>
                </a:rPr>
                <a:t>dàn</a:t>
              </a:r>
              <a:r>
                <a:rPr kumimoji="0" lang="zh-CN" altLang="en-US" sz="3200" b="1" kern="1200" cap="none" spc="0" normalizeH="0" baseline="0" noProof="0" dirty="0">
                  <a:solidFill>
                    <a:srgbClr val="FF0000"/>
                  </a:solidFill>
                  <a:latin typeface="+mn-ea"/>
                  <a:ea typeface="+mn-ea"/>
                  <a:cs typeface="+mn-cs"/>
                </a:rPr>
                <a:t>（担子）</a:t>
              </a:r>
              <a:endPara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05933" y="1716617"/>
            <a:ext cx="9906000" cy="933451"/>
          </a:xfrm>
          <a:prstGeom prst="rect">
            <a:avLst/>
          </a:prstGeom>
          <a:solidFill>
            <a:srgbClr val="FFFFFF"/>
          </a:solidFill>
          <a:ln w="3175" cap="rnd">
            <a:noFill/>
            <a:prstDash val="sysDot"/>
            <a:miter lim="800000"/>
          </a:ln>
        </p:spPr>
        <p:txBody>
          <a:bodyPr lIns="121918" tIns="60958" rIns="121918" bIns="60958"/>
          <a:lstStyle/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读一读下面的句子，看看你有什么发现？</a:t>
            </a:r>
            <a:endParaRPr kumimoji="0" lang="en-US" altLang="zh-CN" sz="26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别担心，我会弯下腰，让鸟窝离你很近很近，你只需轻轻一跳或者轻轻一爬，就像平时上你的小床那么容易。</a:t>
            </a:r>
          </a:p>
        </p:txBody>
      </p:sp>
      <p:sp>
        <p:nvSpPr>
          <p:cNvPr id="14341" name="TextBox 2"/>
          <p:cNvSpPr txBox="1"/>
          <p:nvPr/>
        </p:nvSpPr>
        <p:spPr>
          <a:xfrm>
            <a:off x="2078567" y="2470151"/>
            <a:ext cx="7408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zh-CN" altLang="en-US" sz="3735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组合 20"/>
          <p:cNvGrpSpPr/>
          <p:nvPr/>
        </p:nvGrpSpPr>
        <p:grpSpPr>
          <a:xfrm>
            <a:off x="1299633" y="5372100"/>
            <a:ext cx="10138833" cy="1137982"/>
            <a:chOff x="682625" y="4067175"/>
            <a:chExt cx="7603129" cy="853304"/>
          </a:xfrm>
        </p:grpSpPr>
        <p:sp>
          <p:nvSpPr>
            <p:cNvPr id="14349" name="矩形 17"/>
            <p:cNvSpPr/>
            <p:nvPr/>
          </p:nvSpPr>
          <p:spPr>
            <a:xfrm>
              <a:off x="682625" y="4067175"/>
              <a:ext cx="7603129" cy="683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/>
              <a:r>
                <a:rPr lang="zh-CN" altLang="en-US" sz="2665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读一读</a:t>
              </a:r>
              <a:r>
                <a:rPr lang="zh-CN" altLang="en-US" sz="2665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：年轻小伙子每天挑担（</a:t>
              </a:r>
              <a:r>
                <a:rPr lang="en-US" altLang="zh-CN" sz="2665" b="1" dirty="0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dàn</a:t>
              </a:r>
              <a:r>
                <a:rPr lang="zh-CN" altLang="en-US" sz="2665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）子上山，妈妈在家里很是</a:t>
              </a:r>
              <a:endParaRPr lang="en-US" altLang="zh-CN" sz="2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/>
              <a:r>
                <a:rPr lang="en-US" altLang="zh-CN" sz="2665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</a:t>
              </a:r>
              <a:r>
                <a:rPr lang="zh-CN" altLang="en-US" sz="2665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担（</a:t>
              </a:r>
              <a:r>
                <a:rPr lang="en-US" altLang="zh-CN" sz="2665" b="1" dirty="0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dān</a:t>
              </a:r>
              <a:r>
                <a:rPr lang="zh-CN" altLang="en-US" sz="2665" b="1" dirty="0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）</a:t>
              </a:r>
              <a:r>
                <a:rPr lang="zh-CN" altLang="en-US" sz="2665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心。</a:t>
              </a:r>
            </a:p>
          </p:txBody>
        </p:sp>
        <p:sp>
          <p:nvSpPr>
            <p:cNvPr id="14350" name="TextBox 17"/>
            <p:cNvSpPr txBox="1"/>
            <p:nvPr/>
          </p:nvSpPr>
          <p:spPr>
            <a:xfrm>
              <a:off x="1800415" y="4421000"/>
              <a:ext cx="555625" cy="4994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735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.</a:t>
              </a:r>
              <a:endParaRPr lang="zh-CN" altLang="en-US" sz="3735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51" name="TextBox 17"/>
            <p:cNvSpPr txBox="1"/>
            <p:nvPr/>
          </p:nvSpPr>
          <p:spPr>
            <a:xfrm>
              <a:off x="3884900" y="4108790"/>
              <a:ext cx="555625" cy="4994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735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.</a:t>
              </a:r>
              <a:endParaRPr lang="zh-CN" altLang="en-US" sz="3735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938408" y="987625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多音字</a:t>
              </a: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23"/>
          <p:cNvGrpSpPr/>
          <p:nvPr/>
        </p:nvGrpSpPr>
        <p:grpSpPr>
          <a:xfrm>
            <a:off x="8949267" y="3738033"/>
            <a:ext cx="2391833" cy="1813984"/>
            <a:chOff x="6788695" y="1080879"/>
            <a:chExt cx="1793385" cy="1360214"/>
          </a:xfrm>
        </p:grpSpPr>
        <p:pic>
          <p:nvPicPr>
            <p:cNvPr id="25" name="Picture 14" descr="C:\Users\Administrator\Desktop\21579cb2206b35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88695" y="1080879"/>
              <a:ext cx="1793385" cy="1360214"/>
            </a:xfrm>
            <a:prstGeom prst="rect">
              <a:avLst/>
            </a:prstGeom>
            <a:noFill/>
          </p:spPr>
        </p:pic>
        <p:sp>
          <p:nvSpPr>
            <p:cNvPr id="14348" name="矩形 72"/>
            <p:cNvSpPr/>
            <p:nvPr/>
          </p:nvSpPr>
          <p:spPr>
            <a:xfrm>
              <a:off x="7019122" y="1414395"/>
              <a:ext cx="1488266" cy="6223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Calibri" panose="020F0502020204030204" pitchFamily="34" charset="0"/>
                </a:rPr>
                <a:t>注意加点字的读音！</a:t>
              </a:r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8578929" y="1071636"/>
            <a:ext cx="3538988" cy="1398215"/>
            <a:chOff x="6712495" y="-330511"/>
            <a:chExt cx="2654241" cy="10486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15" descr="C:\Users\Administrator\Desktop\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2495" y="-330511"/>
              <a:ext cx="2654241" cy="1048661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7022614" y="-221680"/>
              <a:ext cx="1589063" cy="8072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加点的字是多音字！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4790</Words>
  <Application>Microsoft Office PowerPoint</Application>
  <PresentationFormat>宽屏</PresentationFormat>
  <Paragraphs>398</Paragraphs>
  <Slides>71</Slides>
  <Notes>18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4" baseType="lpstr">
      <vt:lpstr>等线</vt:lpstr>
      <vt:lpstr>方正大黑简体</vt:lpstr>
      <vt:lpstr>方正姚体</vt:lpstr>
      <vt:lpstr>仿宋</vt:lpstr>
      <vt:lpstr>黑体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</cp:revision>
  <dcterms:created xsi:type="dcterms:W3CDTF">2019-03-08T11:40:59Z</dcterms:created>
  <dcterms:modified xsi:type="dcterms:W3CDTF">2020-04-19T02:30:31Z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