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648" r:id="rId1"/>
  </p:sldMasterIdLst>
  <p:notesMasterIdLst>
    <p:notesMasterId r:id="rId4"/>
  </p:notesMasterIdLst>
  <p:handoutMasterIdLst>
    <p:handoutMasterId r:id="rId21"/>
  </p:handoutMasterIdLst>
  <p:sldIdLst>
    <p:sldId id="523" r:id="rId3"/>
    <p:sldId id="1012" r:id="rId5"/>
    <p:sldId id="1013" r:id="rId6"/>
    <p:sldId id="1045" r:id="rId7"/>
    <p:sldId id="1046" r:id="rId8"/>
    <p:sldId id="1015" r:id="rId9"/>
    <p:sldId id="1040" r:id="rId10"/>
    <p:sldId id="1021" r:id="rId11"/>
    <p:sldId id="1022" r:id="rId12"/>
    <p:sldId id="1026" r:id="rId13"/>
    <p:sldId id="1023" r:id="rId14"/>
    <p:sldId id="1029" r:id="rId15"/>
    <p:sldId id="1049" r:id="rId16"/>
    <p:sldId id="1047" r:id="rId17"/>
    <p:sldId id="1048" r:id="rId18"/>
    <p:sldId id="1043" r:id="rId19"/>
    <p:sldId id="1050" r:id="rId20"/>
  </p:sldIdLst>
  <p:sldSz cx="9144000" cy="5143500" type="screen16x9"/>
  <p:notesSz cx="6858000" cy="9144000"/>
  <p:embeddedFontLst>
    <p:embeddedFont>
      <p:font typeface="微软雅黑" panose="020B0503020204020204" pitchFamily="34" charset="-122"/>
      <p:regular r:id="rId25"/>
    </p:embeddedFont>
    <p:embeddedFont>
      <p:font typeface="黑体" panose="02010600030101010101" pitchFamily="49" charset="-122"/>
      <p:regular r:id="rId26"/>
    </p:embeddedFont>
    <p:embeddedFont>
      <p:font typeface="Calibri" panose="020F0502020204030204" charset="0"/>
      <p:regular r:id="rId27"/>
      <p:bold r:id="rId28"/>
      <p:italic r:id="rId29"/>
      <p:boldItalic r:id="rId30"/>
    </p:embeddedFont>
  </p:embeddedFont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66FF"/>
    <a:srgbClr val="A38302"/>
    <a:srgbClr val="FEFCDE"/>
    <a:srgbClr val="00B050"/>
    <a:srgbClr val="FF00FF"/>
    <a:srgbClr val="FFFFFF"/>
    <a:srgbClr val="FF6600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79" autoAdjust="0"/>
    <p:restoredTop sz="94705" autoAdjust="0"/>
  </p:normalViewPr>
  <p:slideViewPr>
    <p:cSldViewPr>
      <p:cViewPr varScale="1">
        <p:scale>
          <a:sx n="166" d="100"/>
          <a:sy n="166" d="100"/>
        </p:scale>
        <p:origin x="-96" y="-156"/>
      </p:cViewPr>
      <p:guideLst>
        <p:guide orient="horz" pos="3162"/>
        <p:guide pos="5759"/>
      </p:guideLst>
    </p:cSldViewPr>
  </p:slideViewPr>
  <p:outlineViewPr>
    <p:cViewPr>
      <p:scale>
        <a:sx n="33" d="100"/>
        <a:sy n="33" d="100"/>
      </p:scale>
      <p:origin x="0" y="11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4578"/>
    </p:cViewPr>
  </p:sorterViewPr>
  <p:notesViewPr>
    <p:cSldViewPr>
      <p:cViewPr varScale="1">
        <p:scale>
          <a:sx n="65" d="100"/>
          <a:sy n="65" d="100"/>
        </p:scale>
        <p:origin x="-2502" y="-114"/>
      </p:cViewPr>
      <p:guideLst>
        <p:guide orient="horz" pos="3076"/>
        <p:guide pos="22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0" Type="http://schemas.openxmlformats.org/officeDocument/2006/relationships/font" Target="fonts/font6.fntdata"/><Relationship Id="rId3" Type="http://schemas.openxmlformats.org/officeDocument/2006/relationships/slide" Target="slides/slide1.xml"/><Relationship Id="rId29" Type="http://schemas.openxmlformats.org/officeDocument/2006/relationships/font" Target="fonts/font5.fntdata"/><Relationship Id="rId28" Type="http://schemas.openxmlformats.org/officeDocument/2006/relationships/font" Target="fonts/font4.fntdata"/><Relationship Id="rId27" Type="http://schemas.openxmlformats.org/officeDocument/2006/relationships/font" Target="fonts/font3.fntdata"/><Relationship Id="rId26" Type="http://schemas.openxmlformats.org/officeDocument/2006/relationships/font" Target="fonts/font2.fntdata"/><Relationship Id="rId25" Type="http://schemas.openxmlformats.org/officeDocument/2006/relationships/font" Target="fonts/font1.fntdata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handoutMaster" Target="handoutMasters/handoutMaster1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C8EF0-063C-4EC8-822D-D4BEE606CB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F7337-2D4C-4836-9F96-E27918AAD3E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2E35E-6DB1-4671-AA13-E9173BD066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CD010-A9A3-4117-BFBF-9C1583B3E14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</a:t>
            </a:r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10</a:t>
            </a:r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11</a:t>
            </a:r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12</a:t>
            </a:r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13</a:t>
            </a:r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14</a:t>
            </a:r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15</a:t>
            </a:r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16</a:t>
            </a:r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17</a:t>
            </a:r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2</a:t>
            </a:r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3</a:t>
            </a:r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4</a:t>
            </a:r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5</a:t>
            </a:r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6</a:t>
            </a:r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7</a:t>
            </a:r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8</a:t>
            </a:r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9</a:t>
            </a: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4" Type="http://schemas.openxmlformats.org/officeDocument/2006/relationships/tags" Target="../tags/tag27.xml"/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4" Type="http://schemas.openxmlformats.org/officeDocument/2006/relationships/tags" Target="../tags/tag30.xml"/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4" Type="http://schemas.openxmlformats.org/officeDocument/2006/relationships/tags" Target="../tags/tag6.xml"/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4" Type="http://schemas.openxmlformats.org/officeDocument/2006/relationships/tags" Target="../tags/tag12.xml"/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4" Type="http://schemas.openxmlformats.org/officeDocument/2006/relationships/tags" Target="../tags/tag15.xml"/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4" Type="http://schemas.openxmlformats.org/officeDocument/2006/relationships/tags" Target="../tags/tag21.xml"/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6" descr="背景长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9" y="126206"/>
            <a:ext cx="8805863" cy="4887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502412" y="1941211"/>
            <a:ext cx="8139178" cy="674375"/>
          </a:xfrm>
        </p:spPr>
        <p:txBody>
          <a:bodyPr rIns="25400" anchor="t">
            <a:noAutofit/>
          </a:bodyPr>
          <a:lstStyle>
            <a:lvl1pPr algn="ctr">
              <a:defRPr sz="4050" b="0" spc="4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noProof="1"/>
              <a:t>单击此处编辑标题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502412" y="2674620"/>
            <a:ext cx="8139178" cy="713238"/>
          </a:xfrm>
        </p:spPr>
        <p:txBody>
          <a:bodyPr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800" u="none" strike="noStrike" kern="1200" cap="none" spc="150" normalizeH="0" baseline="0">
                <a:solidFill>
                  <a:schemeClr val="tx1"/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单击此处编辑副标题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CBEAF9-9E58-4CC8-A6FF-6DD8A58DEEA4}" type="datetimeFigureOut">
              <a:rPr lang="en-US" smtClean="0"/>
            </a:fld>
            <a:endParaRPr 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5C064-DD44-4CAC-873E-2D1F54821676}" type="slidenum">
              <a:rPr kumimoji="0" lang="en-US" smtClean="0"/>
            </a:fld>
            <a:endParaRPr kumimoji="0"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502448" y="714381"/>
            <a:ext cx="8139178" cy="378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二级</a:t>
            </a:r>
            <a:endParaRPr lang="zh-CN" altLang="en-US" noProof="1"/>
          </a:p>
          <a:p>
            <a:pPr lvl="2"/>
            <a:r>
              <a:rPr lang="zh-CN" altLang="en-US" noProof="1"/>
              <a:t>三级</a:t>
            </a:r>
            <a:endParaRPr lang="zh-CN" altLang="en-US" noProof="1"/>
          </a:p>
          <a:p>
            <a:pPr lvl="3"/>
            <a:r>
              <a:rPr lang="zh-CN" altLang="en-US" noProof="1"/>
              <a:t>四级</a:t>
            </a:r>
            <a:endParaRPr lang="zh-CN" altLang="en-US" noProof="1"/>
          </a:p>
          <a:p>
            <a:pPr lvl="4"/>
            <a:r>
              <a:rPr lang="zh-CN" altLang="en-US" noProof="1"/>
              <a:t>五级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 algn="l" eaLnBrk="1" latinLnBrk="0" hangingPunct="1"/>
            <a:r>
              <a:rPr lang="en-US"/>
              <a:t>12/23/2019</a:t>
            </a:r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/>
              <a:t>‹#›</a:t>
            </a:r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02412" y="1941211"/>
            <a:ext cx="8139178" cy="674375"/>
          </a:xfrm>
        </p:spPr>
        <p:txBody>
          <a:bodyPr rIns="25400" rtlCol="0" anchor="t">
            <a:noAutofit/>
          </a:bodyPr>
          <a:lstStyle>
            <a:lvl1pPr marL="0" marR="0" algn="ctr" defTabSz="685800" rtl="0" eaLnBrk="1" fontAlgn="auto" latinLnBrk="0" hangingPunct="1">
              <a:lnSpc>
                <a:spcPct val="100000"/>
              </a:lnSpc>
              <a:buNone/>
              <a:defRPr kumimoji="0" lang="zh-CN" altLang="en-US" sz="4050" b="0" i="0" u="none" strike="noStrike" kern="1200" cap="none" spc="45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单击此处编辑标题</a:t>
            </a:r>
            <a:endParaRPr noProof="1">
              <a:sym typeface="+mn-ea"/>
            </a:endParaRP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 algn="l" eaLnBrk="1" latinLnBrk="0" hangingPunct="1"/>
            <a:r>
              <a:rPr lang="en-US"/>
              <a:t>12/23/2019</a:t>
            </a:r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/>
              <a:t>‹#›</a:t>
            </a:r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ransition spd="slow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2" y="324000"/>
            <a:ext cx="8139178" cy="486000"/>
          </a:xfrm>
        </p:spPr>
        <p:txBody>
          <a:bodyPr rtlCol="0">
            <a:noAutofit/>
          </a:bodyPr>
          <a:lstStyle>
            <a:lvl1pPr marL="0" marR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412" y="972000"/>
            <a:ext cx="8139178" cy="3781016"/>
          </a:xfrm>
        </p:spPr>
        <p:txBody>
          <a:bodyPr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  <a:endParaRPr lang="zh-CN" altLang="en-US" noProof="1">
              <a:sym typeface="+mn-ea"/>
            </a:endParaRPr>
          </a:p>
          <a:p>
            <a:pPr lvl="1"/>
            <a:r>
              <a:rPr lang="zh-CN" altLang="en-US" noProof="1">
                <a:sym typeface="+mn-ea"/>
              </a:rPr>
              <a:t>二级</a:t>
            </a:r>
            <a:endParaRPr lang="zh-CN" altLang="en-US" noProof="1">
              <a:sym typeface="+mn-ea"/>
            </a:endParaRPr>
          </a:p>
          <a:p>
            <a:pPr lvl="2"/>
            <a:r>
              <a:rPr lang="zh-CN" altLang="en-US" noProof="1">
                <a:sym typeface="+mn-ea"/>
              </a:rPr>
              <a:t>三级</a:t>
            </a:r>
            <a:endParaRPr lang="zh-CN" altLang="en-US" noProof="1">
              <a:sym typeface="+mn-ea"/>
            </a:endParaRPr>
          </a:p>
          <a:p>
            <a:pPr lvl="3"/>
            <a:r>
              <a:rPr lang="zh-CN" altLang="en-US" noProof="1">
                <a:sym typeface="+mn-ea"/>
              </a:rPr>
              <a:t>四级</a:t>
            </a:r>
            <a:endParaRPr lang="zh-CN" altLang="en-US" noProof="1">
              <a:sym typeface="+mn-ea"/>
            </a:endParaRPr>
          </a:p>
          <a:p>
            <a:pPr lvl="4"/>
            <a:r>
              <a:rPr lang="zh-CN" altLang="en-US" noProof="1">
                <a:sym typeface="+mn-ea"/>
              </a:rPr>
              <a:t>五级</a:t>
            </a:r>
            <a:endParaRPr noProof="1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4CBEAF9-9E58-4CC8-A6FF-6DD8A58DEEA4}" type="datetimeFigureOut">
              <a:rPr lang="en-US" smtClean="0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A15C064-DD44-4CAC-873E-2D1F54821676}" type="slidenum">
              <a:rPr kumimoji="0" lang="en-US" smtClean="0"/>
            </a:fld>
            <a:endParaRPr kumimoji="0"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1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62" y="1200151"/>
            <a:ext cx="8229481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48" y="2856548"/>
            <a:ext cx="8139178" cy="468634"/>
          </a:xfrm>
        </p:spPr>
        <p:txBody>
          <a:bodyPr rIns="63500" anchor="t">
            <a:noAutofit/>
          </a:bodyPr>
          <a:lstStyle>
            <a:lvl1pPr>
              <a:defRPr sz="2700" b="0" u="none" strike="noStrike" kern="1200" cap="none" spc="225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02444" y="3383757"/>
            <a:ext cx="8139178" cy="808489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4CBEAF9-9E58-4CC8-A6FF-6DD8A58DEEA4}" type="datetimeFigureOut">
              <a:rPr lang="en-US" smtClean="0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A15C064-DD44-4CAC-873E-2D1F54821676}" type="slidenum">
              <a:rPr kumimoji="0" lang="en-US" smtClean="0"/>
            </a:fld>
            <a:endParaRPr kumimoji="0" lang="en-US"/>
          </a:p>
        </p:txBody>
      </p:sp>
    </p:spTree>
  </p:cSld>
  <p:clrMapOvr>
    <a:masterClrMapping/>
  </p:clrMapOvr>
  <p:transition spd="slow">
    <p:rand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2" y="324000"/>
            <a:ext cx="8139178" cy="486000"/>
          </a:xfrm>
        </p:spPr>
        <p:txBody>
          <a:bodyPr rtlCol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2447" y="972000"/>
            <a:ext cx="3962432" cy="3780000"/>
          </a:xfrm>
        </p:spPr>
        <p:txBody>
          <a:bodyPr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  <a:endParaRPr lang="zh-CN" altLang="en-US" noProof="1">
              <a:sym typeface="+mn-ea"/>
            </a:endParaRPr>
          </a:p>
          <a:p>
            <a:pPr lvl="1"/>
            <a:r>
              <a:rPr lang="zh-CN" altLang="en-US" noProof="1">
                <a:sym typeface="+mn-ea"/>
              </a:rPr>
              <a:t>二级</a:t>
            </a:r>
            <a:endParaRPr lang="zh-CN" altLang="en-US" noProof="1">
              <a:sym typeface="+mn-ea"/>
            </a:endParaRPr>
          </a:p>
          <a:p>
            <a:pPr lvl="2"/>
            <a:r>
              <a:rPr lang="zh-CN" altLang="en-US" noProof="1">
                <a:sym typeface="+mn-ea"/>
              </a:rPr>
              <a:t>三级</a:t>
            </a:r>
            <a:endParaRPr lang="zh-CN" altLang="en-US" noProof="1">
              <a:sym typeface="+mn-ea"/>
            </a:endParaRPr>
          </a:p>
          <a:p>
            <a:pPr lvl="3"/>
            <a:r>
              <a:rPr lang="zh-CN" altLang="en-US" noProof="1">
                <a:sym typeface="+mn-ea"/>
              </a:rPr>
              <a:t>四级</a:t>
            </a:r>
            <a:endParaRPr lang="zh-CN" altLang="en-US" noProof="1">
              <a:sym typeface="+mn-ea"/>
            </a:endParaRPr>
          </a:p>
          <a:p>
            <a:pPr lvl="4"/>
            <a:r>
              <a:rPr lang="zh-CN" altLang="en-US" noProof="1">
                <a:sym typeface="+mn-ea"/>
              </a:rPr>
              <a:t>五级</a:t>
            </a:r>
            <a:endParaRPr noProof="1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79158" y="972000"/>
            <a:ext cx="3962432" cy="3780000"/>
          </a:xfrm>
        </p:spPr>
        <p:txBody>
          <a:bodyPr>
            <a:noAutofit/>
          </a:bodyPr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二级</a:t>
            </a:r>
            <a:endParaRPr lang="zh-CN" altLang="en-US" noProof="1"/>
          </a:p>
          <a:p>
            <a:pPr lvl="2"/>
            <a:r>
              <a:rPr lang="zh-CN" altLang="en-US" noProof="1"/>
              <a:t>三级</a:t>
            </a:r>
            <a:endParaRPr lang="zh-CN" altLang="en-US" noProof="1"/>
          </a:p>
          <a:p>
            <a:pPr lvl="3"/>
            <a:r>
              <a:rPr lang="zh-CN" altLang="en-US" noProof="1"/>
              <a:t>四级</a:t>
            </a:r>
            <a:endParaRPr lang="zh-CN" altLang="en-US" noProof="1"/>
          </a:p>
          <a:p>
            <a:pPr lvl="4"/>
            <a:r>
              <a:rPr lang="zh-CN" altLang="en-US" noProof="1"/>
              <a:t>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4CBEAF9-9E58-4CC8-A6FF-6DD8A58DEEA4}" type="datetimeFigureOut">
              <a:rPr lang="en-US" smtClean="0"/>
            </a:fld>
            <a:endParaRPr 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A15C064-DD44-4CAC-873E-2D1F54821676}" type="slidenum">
              <a:rPr kumimoji="0" lang="en-US" smtClean="0"/>
            </a:fld>
            <a:endParaRPr kumimoji="0" lang="en-US"/>
          </a:p>
        </p:txBody>
      </p:sp>
    </p:spTree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2" y="324000"/>
            <a:ext cx="8139178" cy="486000"/>
          </a:xfrm>
        </p:spPr>
        <p:txBody>
          <a:bodyPr rtlCol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502447" y="972001"/>
            <a:ext cx="3962432" cy="285752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150" normalizeH="0" baseline="0">
                <a:solidFill>
                  <a:schemeClr val="tx1"/>
                </a:solidFill>
                <a:uFillTx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单击此处编辑文本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2444" y="1341782"/>
            <a:ext cx="3962400" cy="3414176"/>
          </a:xfrm>
        </p:spPr>
        <p:txBody>
          <a:bodyPr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  <a:endParaRPr lang="zh-CN" altLang="en-US" noProof="1">
              <a:sym typeface="+mn-ea"/>
            </a:endParaRPr>
          </a:p>
          <a:p>
            <a:pPr lvl="1"/>
            <a:r>
              <a:rPr lang="zh-CN" altLang="en-US" noProof="1">
                <a:sym typeface="+mn-ea"/>
              </a:rPr>
              <a:t>二级</a:t>
            </a:r>
            <a:endParaRPr lang="zh-CN" altLang="en-US" noProof="1">
              <a:sym typeface="+mn-ea"/>
            </a:endParaRPr>
          </a:p>
          <a:p>
            <a:pPr lvl="2"/>
            <a:r>
              <a:rPr lang="zh-CN" altLang="en-US" noProof="1">
                <a:sym typeface="+mn-ea"/>
              </a:rPr>
              <a:t>三级</a:t>
            </a:r>
            <a:endParaRPr lang="zh-CN" altLang="en-US" noProof="1">
              <a:sym typeface="+mn-ea"/>
            </a:endParaRPr>
          </a:p>
          <a:p>
            <a:pPr lvl="3"/>
            <a:r>
              <a:rPr lang="zh-CN" altLang="en-US" noProof="1">
                <a:sym typeface="+mn-ea"/>
              </a:rPr>
              <a:t>四级</a:t>
            </a:r>
            <a:endParaRPr lang="zh-CN" altLang="en-US" noProof="1">
              <a:sym typeface="+mn-ea"/>
            </a:endParaRPr>
          </a:p>
          <a:p>
            <a:pPr lvl="4"/>
            <a:r>
              <a:rPr lang="zh-CN" altLang="en-US" noProof="1">
                <a:sym typeface="+mn-ea"/>
              </a:rPr>
              <a:t>五级</a:t>
            </a:r>
            <a:endParaRPr noProof="1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76812" y="972001"/>
            <a:ext cx="3962432" cy="285752"/>
          </a:xfrm>
        </p:spPr>
        <p:txBody>
          <a:bodyPr tIns="38100" rIns="76200" bIns="38100" rtlCol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noProof="1">
                <a:sym typeface="+mn-ea"/>
              </a:rPr>
              <a:t>单击此处编辑文本</a:t>
            </a:r>
            <a:endParaRPr noProof="1"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76812" y="1341782"/>
            <a:ext cx="3962432" cy="3414176"/>
          </a:xfrm>
        </p:spPr>
        <p:txBody>
          <a:bodyPr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  <a:endParaRPr lang="zh-CN" altLang="en-US" noProof="1">
              <a:sym typeface="+mn-ea"/>
            </a:endParaRPr>
          </a:p>
          <a:p>
            <a:pPr lvl="1"/>
            <a:r>
              <a:rPr lang="zh-CN" altLang="en-US" noProof="1">
                <a:sym typeface="+mn-ea"/>
              </a:rPr>
              <a:t>二级</a:t>
            </a:r>
            <a:endParaRPr lang="zh-CN" altLang="en-US" noProof="1">
              <a:sym typeface="+mn-ea"/>
            </a:endParaRPr>
          </a:p>
          <a:p>
            <a:pPr lvl="2"/>
            <a:r>
              <a:rPr lang="zh-CN" altLang="en-US" noProof="1">
                <a:sym typeface="+mn-ea"/>
              </a:rPr>
              <a:t>三级</a:t>
            </a:r>
            <a:endParaRPr lang="zh-CN" altLang="en-US" noProof="1">
              <a:sym typeface="+mn-ea"/>
            </a:endParaRPr>
          </a:p>
          <a:p>
            <a:pPr lvl="3"/>
            <a:r>
              <a:rPr lang="zh-CN" altLang="en-US" noProof="1">
                <a:sym typeface="+mn-ea"/>
              </a:rPr>
              <a:t>四级</a:t>
            </a:r>
            <a:endParaRPr lang="zh-CN" altLang="en-US" noProof="1">
              <a:sym typeface="+mn-ea"/>
            </a:endParaRPr>
          </a:p>
          <a:p>
            <a:pPr lvl="4"/>
            <a:r>
              <a:rPr lang="zh-CN" altLang="en-US" noProof="1">
                <a:sym typeface="+mn-ea"/>
              </a:rPr>
              <a:t>五级</a:t>
            </a:r>
            <a:endParaRPr noProof="1">
              <a:sym typeface="+mn-ea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4CBEAF9-9E58-4CC8-A6FF-6DD8A58DEEA4}" type="datetimeFigureOut">
              <a:rPr lang="en-US" smtClean="0"/>
            </a:fld>
            <a:endParaRPr 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A15C064-DD44-4CAC-873E-2D1F54821676}" type="slidenum">
              <a:rPr kumimoji="0" lang="en-US" smtClean="0"/>
            </a:fld>
            <a:endParaRPr kumimoji="0"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4CBEAF9-9E58-4CC8-A6FF-6DD8A58DEEA4}" type="datetimeFigureOut">
              <a:rPr lang="en-US" smtClean="0"/>
            </a:fld>
            <a:endParaRPr 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A15C064-DD44-4CAC-873E-2D1F54821676}" type="slidenum">
              <a:rPr kumimoji="0" lang="en-US" smtClean="0"/>
            </a:fld>
            <a:endParaRPr kumimoji="0" lang="en-US"/>
          </a:p>
        </p:txBody>
      </p:sp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4CBEAF9-9E58-4CC8-A6FF-6DD8A58DEEA4}" type="datetimeFigureOut">
              <a:rPr lang="en-US" smtClean="0"/>
            </a:fld>
            <a:endParaRPr 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A15C064-DD44-4CAC-873E-2D1F54821676}" type="slidenum">
              <a:rPr kumimoji="0" lang="en-US" smtClean="0"/>
            </a:fld>
            <a:endParaRPr kumimoji="0" lang="en-US"/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02447" y="972000"/>
            <a:ext cx="3962432" cy="3780000"/>
          </a:xfrm>
        </p:spPr>
        <p:txBody>
          <a:bodyPr rtlCol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单击图标添加图片</a:t>
            </a:r>
            <a:endParaRPr noProof="1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679194" y="972000"/>
            <a:ext cx="3962432" cy="3780000"/>
          </a:xfrm>
        </p:spPr>
        <p:txBody>
          <a:bodyPr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  <a:endParaRPr lang="zh-CN" altLang="en-US" noProof="1">
              <a:sym typeface="+mn-ea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4CBEAF9-9E58-4CC8-A6FF-6DD8A58DEEA4}" type="datetimeFigureOut">
              <a:rPr lang="en-US" smtClean="0"/>
            </a:fld>
            <a:endParaRPr 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A15C064-DD44-4CAC-873E-2D1F54821676}" type="slidenum">
              <a:rPr kumimoji="0" lang="en-US" smtClean="0"/>
            </a:fld>
            <a:endParaRPr kumimoji="0" lang="en-US"/>
          </a:p>
        </p:txBody>
      </p:sp>
    </p:spTree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928351" y="714382"/>
            <a:ext cx="713238" cy="4041680"/>
          </a:xfrm>
        </p:spPr>
        <p:txBody>
          <a:bodyPr vert="eaVert" rtlCol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2444" y="714376"/>
            <a:ext cx="7371076" cy="4041680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二级</a:t>
            </a:r>
            <a:endParaRPr lang="zh-CN" altLang="en-US" noProof="1"/>
          </a:p>
          <a:p>
            <a:pPr lvl="2"/>
            <a:r>
              <a:rPr lang="zh-CN" altLang="en-US" noProof="1"/>
              <a:t>三级</a:t>
            </a:r>
            <a:endParaRPr lang="zh-CN" altLang="en-US" noProof="1"/>
          </a:p>
          <a:p>
            <a:pPr lvl="3"/>
            <a:r>
              <a:rPr lang="zh-CN" altLang="en-US" noProof="1"/>
              <a:t>四级</a:t>
            </a:r>
            <a:endParaRPr lang="zh-CN" altLang="en-US" noProof="1"/>
          </a:p>
          <a:p>
            <a:pPr lvl="4"/>
            <a:r>
              <a:rPr lang="zh-CN" altLang="en-US" noProof="1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 algn="l" eaLnBrk="1" latinLnBrk="0" hangingPunct="1"/>
            <a:r>
              <a:rPr lang="en-US"/>
              <a:t>12/23/2019</a:t>
            </a:r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/>
              <a:t>‹#›</a:t>
            </a:r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5" Type="http://schemas.openxmlformats.org/officeDocument/2006/relationships/theme" Target="../theme/theme1.xml"/><Relationship Id="rId44" Type="http://schemas.openxmlformats.org/officeDocument/2006/relationships/tags" Target="../tags/tag36.xml"/><Relationship Id="rId43" Type="http://schemas.openxmlformats.org/officeDocument/2006/relationships/tags" Target="../tags/tag35.xml"/><Relationship Id="rId42" Type="http://schemas.openxmlformats.org/officeDocument/2006/relationships/tags" Target="../tags/tag34.xml"/><Relationship Id="rId41" Type="http://schemas.openxmlformats.org/officeDocument/2006/relationships/tags" Target="../tags/tag33.xml"/><Relationship Id="rId40" Type="http://schemas.openxmlformats.org/officeDocument/2006/relationships/tags" Target="../tags/tag32.xml"/><Relationship Id="rId4" Type="http://schemas.openxmlformats.org/officeDocument/2006/relationships/slideLayout" Target="../slideLayouts/slideLayout4.xml"/><Relationship Id="rId39" Type="http://schemas.openxmlformats.org/officeDocument/2006/relationships/tags" Target="../tags/tag31.xml"/><Relationship Id="rId38" Type="http://schemas.openxmlformats.org/officeDocument/2006/relationships/image" Target="../media/image1.jpeg"/><Relationship Id="rId37" Type="http://schemas.openxmlformats.org/officeDocument/2006/relationships/slideLayout" Target="../slideLayouts/slideLayout37.xml"/><Relationship Id="rId36" Type="http://schemas.openxmlformats.org/officeDocument/2006/relationships/slideLayout" Target="../slideLayouts/slideLayout36.xml"/><Relationship Id="rId35" Type="http://schemas.openxmlformats.org/officeDocument/2006/relationships/slideLayout" Target="../slideLayouts/slideLayout35.xml"/><Relationship Id="rId34" Type="http://schemas.openxmlformats.org/officeDocument/2006/relationships/slideLayout" Target="../slideLayouts/slideLayout34.xml"/><Relationship Id="rId33" Type="http://schemas.openxmlformats.org/officeDocument/2006/relationships/slideLayout" Target="../slideLayouts/slideLayout33.xml"/><Relationship Id="rId32" Type="http://schemas.openxmlformats.org/officeDocument/2006/relationships/slideLayout" Target="../slideLayouts/slideLayout32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.xml"/><Relationship Id="rId29" Type="http://schemas.openxmlformats.org/officeDocument/2006/relationships/slideLayout" Target="../slideLayouts/slideLayout29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39"/>
            </p:custDataLst>
          </p:nvPr>
        </p:nvSpPr>
        <p:spPr bwMode="auto">
          <a:xfrm>
            <a:off x="502444" y="323850"/>
            <a:ext cx="8139113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38100" rIns="76200" bIns="3810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40"/>
            </p:custDataLst>
          </p:nvPr>
        </p:nvSpPr>
        <p:spPr bwMode="auto">
          <a:xfrm>
            <a:off x="502444" y="971550"/>
            <a:ext cx="8139113" cy="3780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0" rIns="82550" bIns="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41"/>
            </p:custDataLst>
          </p:nvPr>
        </p:nvSpPr>
        <p:spPr>
          <a:xfrm>
            <a:off x="659606" y="4762500"/>
            <a:ext cx="2025254" cy="236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defRPr sz="9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algn="l" eaLnBrk="1" latinLnBrk="0" hangingPunct="1"/>
            <a:r>
              <a:rPr lang="en-US"/>
              <a:t>12/23/2019</a:t>
            </a:r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42"/>
            </p:custDataLst>
          </p:nvPr>
        </p:nvSpPr>
        <p:spPr>
          <a:xfrm>
            <a:off x="3087291" y="4762500"/>
            <a:ext cx="2969419" cy="236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defRPr sz="900" noProof="1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43"/>
            </p:custDataLst>
          </p:nvPr>
        </p:nvSpPr>
        <p:spPr>
          <a:xfrm>
            <a:off x="6457950" y="4762500"/>
            <a:ext cx="2025254" cy="236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fontAlgn="auto">
              <a:defRPr sz="9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r>
              <a:rPr kumimoji="0" lang="en-US"/>
              <a:t>‹#›</a:t>
            </a:r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7" name="KSO_TEMPLATE" hidden="1"/>
          <p:cNvSpPr/>
          <p:nvPr>
            <p:custDataLst>
              <p:tags r:id="rId4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pic>
        <p:nvPicPr>
          <p:cNvPr id="1032" name="图片 1" descr="背景长"/>
          <p:cNvPicPr>
            <a:picLocks noChangeAspect="1" noChangeArrowheads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2" y="0"/>
            <a:ext cx="9148763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/>
          <p:cNvSpPr/>
          <p:nvPr userDrawn="1"/>
        </p:nvSpPr>
        <p:spPr>
          <a:xfrm flipH="1">
            <a:off x="1" y="123478"/>
            <a:ext cx="2771800" cy="216000"/>
          </a:xfrm>
          <a:prstGeom prst="rect">
            <a:avLst/>
          </a:prstGeom>
          <a:gradFill flip="none" rotWithShape="1">
            <a:gsLst>
              <a:gs pos="40000">
                <a:schemeClr val="accent5">
                  <a:lumMod val="60000"/>
                  <a:lumOff val="40000"/>
                </a:schemeClr>
              </a:gs>
              <a:gs pos="97000">
                <a:schemeClr val="bg1">
                  <a:alpha val="0"/>
                </a:schemeClr>
              </a:gs>
              <a:gs pos="70000">
                <a:schemeClr val="accent5">
                  <a:lumMod val="40000"/>
                  <a:lumOff val="60000"/>
                  <a:alpha val="76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TextBox 13"/>
          <p:cNvSpPr txBox="1"/>
          <p:nvPr userDrawn="1"/>
        </p:nvSpPr>
        <p:spPr>
          <a:xfrm>
            <a:off x="282705" y="77589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>
                <a:latin typeface="黑体" panose="02010600030101010101" pitchFamily="49" charset="-122"/>
                <a:ea typeface="黑体" panose="02010600030101010101" pitchFamily="49" charset="-122"/>
              </a:rPr>
              <a:t>汉字真有趣</a:t>
            </a:r>
            <a:endParaRPr lang="zh-CN" altLang="en-US"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endParaRPr lang="zh-CN" altLang="en-US" dirty="0"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</p:sldLayoutIdLst>
  <p:transition spd="slow">
    <p:random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100" b="1" kern="1200" spc="1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71450" indent="-171450" algn="l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defRPr sz="1200" kern="1200" spc="113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kern="1200" spc="113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kern="1200" spc="113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kern="1200" spc="113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kern="1200" spc="113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 flipH="1">
            <a:off x="-36195" y="110490"/>
            <a:ext cx="3564255" cy="252095"/>
          </a:xfrm>
          <a:prstGeom prst="rect">
            <a:avLst/>
          </a:prstGeom>
          <a:gradFill flip="none" rotWithShape="1">
            <a:gsLst>
              <a:gs pos="40000">
                <a:schemeClr val="bg1"/>
              </a:gs>
              <a:gs pos="99000">
                <a:schemeClr val="bg1">
                  <a:alpha val="0"/>
                </a:schemeClr>
              </a:gs>
              <a:gs pos="77000">
                <a:schemeClr val="bg1">
                  <a:alpha val="59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35496" y="110386"/>
            <a:ext cx="15696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/>
              <a:t>语文    五年级    下册</a:t>
            </a:r>
            <a:endParaRPr lang="zh-CN" altLang="en-US" sz="1200" dirty="0"/>
          </a:p>
        </p:txBody>
      </p:sp>
      <p:sp>
        <p:nvSpPr>
          <p:cNvPr id="7170" name="AutoShape 2" descr="data:image/jpeg;base64,/9j/4AAQSkZJRgABAQEASABIAAD/2wBDAAgGBgcGBQgHBwcJCQgKDBQNDAsLDBkSEw8UHRofHh0aHBwgJC4nICIsIxwcKDcpLDAxNDQ0Hyc5PTgyPC4zNDL/2wBDAQkJCQwLDBgNDRgyIRwhMjIyMjIyMjIyMjIyMjIyMjIyMjIyMjIyMjIyMjIyMjIyMjIyMjIyMjIyMjIyMjIyMjL/wAARCAF3AfQDASIAAhEBAxEB/8QAHAABAAMBAQEBAQAAAAAAAAAAAAECAwQFBgcI/8QAOhAAAQQBAwMDAgQGAQMDBQAAAQACAxEhBBIxBUFREyJhMnEUgZGhBiOxwdHhQhVS8DNichYkQ1Px/8QAGgEBAQEBAQEBAAAAAAAAAAAAAAECAwQFBv/EACMRAQEBAAIDAQACAwEBAAAAAAABEQIhAxIxQRNRBCIyYXH/2gAMAwEAAhEDEQA/APvdR+D1fUQ2ZmrZI4iP6abf3UOZHH0nqLGNPsdtOSborpEHW8fzNFYyOef0SLQ9Sh08myXT+tJIXO3ZaR+i/MMObWP0ss0MeoZqg6NoYC1vtN/K0jgi07uoxxg3Gwt3Ek2Kta/h+tlv/qaL9D/hTFoepME8vq6f8RI4G/8AjVUeydo455NKdPpWaiPVAsjbmNvtNjyujRwRafXzRRh2INwcXdiOKVxp+t19ei/Q/wCEi0XU2yz6h82nE7mBrS3jHYik7VxiSEdL08WoZqdtCTdELHiit9Np9PF1DSmFryJYvVaXHLc1kLUafrY4k0X6H/CR6HqbtV6+ol04cyItjMfY3fFcJg5Q+FvTzDOzUbXTOcHQtvg8FWgg0zNVo3xNkLZbc0vNFpB8LoEHXB/+TRfej/hGaLqcuqil1Mmm/lg7DH2J/JExi97GN17ZWTFkmocwmIWRwudsWkDdLNC2Zwkl9MiQ0RQ5Xf6HWzn1NEfkj/SodB1SefT/AIiTTelHJvIj5/olVV8rYtR1EyMlcx5aw+kLIscrm9DRHStniZOQJRE4SEg/dd7tP1re7bJpC28WM12vCzk0PVp9jJ5NL6QeHEMwcfkmA+T0eq6iQse5rNOywwWSPhcJh0X4OeaNupLoQCWy43WQF6Umn6x6rjFLpCwH2lwzX6LDUaHrOogfDJJo9jwA6rBOfsg0c8Q62CQNc5semJ2jJq/3K4Ww6KSDUuibqfUiYZP5uLyvSm03VA8DTyab0gAG+oMj9ljLpOtTRPjdJo9r27TVjH6IirwGP6UY2mgHuDbs8LJkei1urlG3VNlcHP8Ae2mil2v0vU2BjNPLpvTawCpBkHvWFQ6frdH+Zo8gjv8A4TFrmi2v0XT3RsLd011ZNY+ULNDruouD26tkkpNBzaaKH+l0M0PU9NpYYoJNNTR7w/Ofg0reh1sGxJor7YP+ERxja7oJ2s23O2xd5Bpaag6TU65rJmatryRH9Pt/VbQ9P6npdJHFDJp7sl4fkXd2MKfR65j36LHfP+EHK9jI9Br42MILJA0ncTuoq+rfpJ9TGydmra5oEY2t9ps82uiPQ9Sihlc2TT+vJJudf0kfonoda/79F57/AOE7VnBFHD/1KJjTcbS3dd7hSxlfpvwumZqGagbGAgxtwb8rpi0PU4hqJRNB+JlcD5aR3vCn0OsgVv0df+fCCunghg1crIw4n0dwcXdiOKXMHwHpmminZqKaN4MbbXZFo+pCSWZ8sAmLA1m3jB7oIesNAAfo+Ow/0klFdLBDD1GERh5D4hIC45F9ist0Y0Lo5mTbHyuO6MXwV0x6TqBnM80kAkEe1hb2P2pPQ6v/APs0hP2/0nYwhi07J9K+IPLZCSNxyCFdz2Ni1TZWylkkzhcYshaM0mvk1EUmofBUd1s7X+Sn0urf9+l/T/SuI52Rabbp5Y2yFr5NlPNEEDlbukbHqNZva8tcA07BZFhBpNfJLEZnwbGO3ezkfsrui6oXH36Y5wSM0g5fS0x0/qsbKQ14YQ/BK6nv9PVyuLXOAhaDt57qrtNr5Q1sj4Nm4E7Tn+i0fF1DefTkgLexcM0iuX09ONPJIxspMZFiTF2V1PIZqonUSGxXQVJNP1CaIse/T7TV1havi1od7HwlgAA3DIRXIGQSNlcBKHNaX+/H5LXh+lLRgNcau1Z0Wve1zXPgpwo0rGLVMDWxOj2tA+rygwa2GWR+Jd1F3uFBWoHTwFoobrpWLNYeXw5U+jqGQsYx0dAZB8qYjkmMcswFSAk5sYQ7fw7eR7hY/NWkbqfU+qK+MKwhmDAA9li7tSkZudHJKNzZA44+FzaiPZE8sx7qN912FuoB5jP2XNqmzMhu22XZ8KfpjJ0YeGl4wByFDrld6fPfdfK0Hq+kMtHkd1nFG5rnOaRe6lmh6bXFrS1xc7wvQl6R6TSYSXlrbLb5PwtdHpJ/xAc9rRtFjdwV6kbZdzjubZHZdfH49nZj5MAPYWubRBB+yuGi2iufK9nWdNllmMsXp+76s0L8poulvM5dO0bWGueT/hYvg5e2GOPTdMfqowbMURN3WT9gsOpdLGi9P03OkZJw53IK+rAkAAGwfAXN1HSSanRSMoF4FtA8r0X/ABuPpk+pXyMUYDXA4pUG0urdRvNL22/w7O6NxkkYw2XCjZ/NeNJpX6SV0b2lz95yvBz8XLh3yiuZzn2002iSL7rVkbnPJeWhvg8/dbOG2Nxw6RosYw1YbvVcZiScdvC5YmOhhjjtzMnt8owB5IcACeQsWPaeKu6wrxM3SHPGSqOiPTsDBdH7hFZry0U5zbRXGsfSoiL6CiIiAiIgIiICIiBaIiHYiIh2IiIdiIiHYiIh2IiIdiIiAiIh2IiICIiAiIgIiIYIiIYIiICgnClQ7hBXsVHlSoJoFQVPdUJ9tK4Kq7INLI43WZh8lS6xdcoGkzDPC0NVR/ZKOd3uNWu+LRQzQtMrS7F5K5Iw31Q4kEA8dl6wwPg8Urwk0c0nTYXD2e0ji15jtM/TzmPYfc4H457L3g7HZUlhbM0E8tNgrd4S/ExoW0LGCMKjcu2i8crX47FVDS26FntS6WVcXuyAOys40fyXPJFO6Oo3iM+e5XDp9VqJJ2wvJcSavuFOXlnHqj1Q7utGihZKoIQKo/qoc7sOV143J2Y1Iugvluqlg105J91mq7cL6aNxJPwFwydF0uqkdNI6Uue7dYdQHws+bhfLxk4svkm4wcH+yyAqDbYd2wvb6n0Q6YGX1nmLA9rcj7/C8cMjDg0uc2z44Xy/J4747lGMj/RjJ2h1dhytIJj7QY3b3nOVL44Y5DK4WKAD/I+fst4YY30+La++KWcZjQRPdnY0/dF0jcBRoEfCJjT3kRF72hERAREQEREBERAREQEREBERAREQEREBERAREQEREBERAREQEREBERAREQEREBQ44UqHIKqruFY8KpUFeFRzqwpLsKjj8KDFp/mHBSQk3hQ11P5rCh5JJrupRUEEcL09LKCzbyQvNFA3+q69PC/2vDg1o4+Qrwt3od5aHZBpVvac5UNNGiruAcBXZdb3Ngkng9lqAGgLmaTRB47K5eaA5V48+to2Bty5o4oxqy6vdZC3jOLVWsD5C4eeVOc9/Wz+1i7nlppVkO4NcMng0tRGw8iz8qXsY1rjQGO2F15cL+1HPZEZF0XmgtWbnCm9h3WbGb3fYY+ArTamLSRW91AfqVnhy62/DFeozM0+ikMjrLhQbX1Hwvi3Ryx6kv2/y2ssuccXfH6L0+q6ybUs9QPZEb2xepkNPYnyvneq9TbFBHGXBz6BdIM2a7DsvL5/JPJyY5XHbptRHIySCZxAs7DI2g4eAs5ddpdH7TsMg+lrDX2Xyz9ZPK2R5fbPlQ1xOtaXlxsCifsvPZdY931kf8S6QgiQbHA1TvdfzaL4oSF1lhJBKK5U/lfsyIi9buIiICIiAiIgIiICIiAiIgIiICIiAiIgIiICIiAiIgIiICIiAiIgIiICIiAiIgKCcKVDuEFKUOyrFQVBkSLVDm6VyMqDjgZSjlA/mKH0eOysD/NzhHNBJoFZqaoMjmvK9WAgaeMDIrleY1gBN5JWg1rtPt2gOHBaU4cpKPSwUaXA0M/C5hrYXAbtzCR91dmqi9Ro3gkmuFve/qupzC6jYBWZbTsnHYrV3CgRmvccLd47ehO627W8nutA4MFDsqbIwKrH3WLiA8hruPzS8rwVuZgLPYLMuklFsadqo3J92V0N4waTjbz+jzOqdV/6XBmJxc7DS7AJXyHU+uauebeyRo4trW8fC/Q5dPHqYHRysa9pFU4L82/ivph6RqfaCdK/LXXkHx9wsebxWTZ8cudri6v1ed/T2GYAPjkqh4PwvG1WofPJQHtBSaQzRva4FxIxfdYtl9KMtc0Z72uEnTjbrXTNk1LHRuaASaaRyr6aN02ufYeNrXV8UKVo9V6ULn7AC0YI8rm0+peTMQ/aSw3Sklqah+1ryA3HbKLmE73iyRjHKLXoy/c0RF2e0REQEREBERAREQEREBERAREQEREBERAREQEREBERAREQEREBERAREQEREBERAUOUqCEFCik4VSVBRyzJKue6qeEo5QblrlaNNO+VRuJvlWcCKzazUS8i2n5pcussgCqytXUTuPLThcuqLn0d1gmxfZYwraMktaebHKPc8PDiTjNrI2Q1kbi0irNKziXNIHccrNpHrabqcDmfzn7XD87+VDus6R2I3mQ12FL57UvdBE4jIqguPSyOMT3gmzix2W/5uU4p7PX1XXZpPbC3Y1xoEcrDpPUDF1Ew6iXM2GuPAcOAfuvIe50TywgmhhYeqS+3O2gfqVmW3tm8rr9HBAFOwVs1zRWR+q+M0X8R6jSsDZGiaMDDT2/Ndw/jCDe0HSENdy7eD/Zenh5eMa9n1INBfKfxy+HU9KZAxwMjZCdvcCivK6v/ABRrpHmKOX0Y82I+4+/K8l2pc+Fjd5vZe52Snk/ydmRnlynx4DIZJI2SsduzVeFlLC9kjrBtppemRHHGY4xts7jWMnus7stc42HHOF5fdxcE7SyCNhNu+ohZ6RjwXCnAOaeVtrGkve6iWnz2Weka10hyfpP5Lcv+qX6wmiqVwyK/dFD9ofRBv7otz4y/dkRFp7RERAREQEREBERAREQEREBERAREQEREBERAREQEREBERAREQEREBERAREQEREBQ7AUqHIKlVcpUFSChVXc/dWVXKDleKm/NaVY5Wb//AFR5taXs4ClRhKQAaK4tQ7c0isAldswO0+BZXHM0iPd/3G8eFlKsJCGhoOa4PKvESYs8gKrGjDiMkYKlv/pBjTXm1ijz9a8kkHIHYeVfTRAaahgc1fP3XNqfUfqAG0ReT9l1Mje8EimkcrPP4k+qerC6QjaNzTXHCo6CLUgtd7XjGB3Uv2ucdrgXXVVRVC7/AO5Y1x2zEWW+B8Ll2rg1Ql0ztjx7CKDvIXHG0Fzg8GqXta9hl024A+0EgVwvGdLTbH0kLpxuxy5Ikgjm05BkuRosZ7Llmd7gG3gCv0VZ52tlBAwDwms9pY9thrmgjCuVmuSSQ5Nk15XVpi5umEhxYuq4Ixa4g0l9uOLNH5XSJb0xaxxBBOSrynTP6w1T2ztEcgoA7jXeljp8SF+7g/a1Es4bK1pbk4sLNkw9Ro3UBdtHddJLiNZJI2yGm85yi5WPAblvOeQi161H7siItvaIiICIiAiIgIiICIiAiIgIiICIiAiIgIiICIiAiIgIiICIiAiIgIiICIiAiIgKp5VlDkFCoKtyqkqCl4pVPCsVX/ig5ZaEnyrOd7qKiYe/x8qztrQDz8rNrLNxtjmkZoilxSloY1o5r3Lutrnbh24WUkeA0gOrhZq1QC4mhoLiBwquaGbgXklwr4C1DC1v9lm5uav81mo5o4I4PeXbjVcLETOjNtA/NayE+qQeAK+6ydGXNuqWc1NZyvdJ7q93YXhcs8pfIYj7XbALHNX5XSTtPAPZcbtW18jT6Z2tN/JpZys2r6jUuh07muzuNArytS0A0z6XZWupkfObeaGQB4XNK8yacsqn9vutTj6s264pAA66FeF1xSN1GhLXtG6PgXyvOklvDgQQraeb02hxFHz8LfKbGAmIx+1ztw5Hali2o4ZRv72SOypK5ge/a8APNhcT5GuebcRbaNZsLXHx6KeufWJJDs8eVIlbHFIXCjtOO6w9QOaC28DHYj5WTHE6eYuJB2gDP9V6PTWXGddI0kNFi8FFg+g8gj9EXrk4j+m0RF4HsEREBERAREQEREBERAREQEREBERAREQEREBERAREQEREBERAREQEREBERAREQFDuylQUFVU8K3hVdQOVBQjCiqCkuvgYWTia5QZTjdwqFv8A7hXhWOSR4Wb7blTGQEAm6sKkr75x4VSCef1UFpbVAkHss0aCUAbe6yfI3jkKmx18KRH7txHHIWKMXuBcW1VJskfHitpPNpNGeau1md4jy2mjKxWWGqY6KCSy3jm15BaW85vuu/UTCV21zRsHAcuRrtgpn1eDwVrj1GK5JXmg0/cBYOeDdH9Qt5nCR+WgH9FySPEVnaRQWvrLg1oLXAt4Pc9lxHUSCPYctB4+V6L3OkbjIJyKyAuDV6Z+mYZBJuD8XXAXXhnyo4JZXSMNuO4GyuaST6XNNOGVo1xaCSwE/sspYyJLAoEWCvTxmDaUyMfE3n1BuHwqvYTp3SUMnjsulskb44dzQDHwT5Wbi5sbm4F8kKXky4nwFxB29kXQwu24aCAasoum1H9EoiLyPaIiICIiAiIgIiICIiAiIgIiICIiAiIgIiICIiAiIgIiICIiAiIgIiICIiAiIgKpVlV3ZBUqhWio5QUccLJ60cqVdqozcAAsH/AW5FZVHBoPKlSstpa0ZGcqvqHdk2ey0kF4BCxpwfdghYqLF4ByaKn1M1jAVTRIwbCs7aKN5WKrnmeS4WLbzhc+oefw/wBJyaXbbbyR/tYyNEl8iu2OVileS4B0jmuBO4Y+65HQ45yP2XoyMaJTuexp+VyyQF+73sP25Vlc3nSHeTincX5XNqIi4EXbq/Zd79OGO90jXVwAeFhNCXi4xZAt1HsrrLxphLHVPxXbyuf1vUbtfkHHC9OWJzm3RoZ4+F5eq07X+47gKvBza68eUqOKbSgG2guaP+NrmkaX7onB23tj6SumVxjAA3nOFmNQTksBPal6ONrGuRofpZBG8kg5FeFuaLS4FpHNA5W72Cw17XAOyQR2+Fi90Wlh3uD3lztrA0fuVr22jlMz2Y4PfCKTqo306Pds7cIuvf8ARj+jkRF43sEREBERAREQEREBERAREQEREBERAREQEREBERAREQEREBERAREQEREBERAREQFV3ZWVXdkFSqOKu7AWZtQQSqk9lY8qn/K+yqMXYBysiLFnhbu521yqPoUFmpWD7BcBeVRg2som/v3VnGy7PdQ0Yo/0WKiGu3EWrO4BGfhVHsNtpWc4Z8kcLFVkSCDj/SzbITQr3d/8o95FN24Th4kFVVGvCyPM1zHsmLqu6PwuVzqA7HIx3XtSxiaMtoCrq/6rwtR6kLnNkhLNoORwVGKxmaZG3xlc5LQ4mnMI8LRzw6M3I3+i5JPUNtY3A72tTixWUvUtoe2wT9l5z9UXbjtBA4XTLCA1xJaK/quB0kEdjeLPjJXbjxn9Iwk1Mj2kBrLvPtWbWPkY0GJjQDRcQusGINY8Nb9VkOwqSO3xguADd2KXWX8YxRzQ1u0vDgO7RS8907mROa5jTGeXVwu90hcwngu+ln27leXM6onkA7bq118c/SOYtceGAAYFBFs4tDjtdQ5oIvRpr+k0RF4HsEREBERAREQEREBERAREQEREBERAREQEREBERAREQEREBERAREQEREBERAREQFV3IVlDkFCqlWNqpQV7LOqsK5NBUJJCgzeFk438hauJFiisHkigeL/RSs1m6vzKC7IUONkY4VXbicmsrNRaqJ9uQs5bPbta1LqbzjwuZzxt3OGAa/JYs0UL92MA9ie6ygcXB/HsdRoUti0PILQc8fCq6V0TLLSfGFmqsXPDCGloIyL8LGWP1dzHEu3Nw0rTc7PHFgVRXLqZWxRPkaPdVAjta5XUr53XaZ8TnU1rTnBOV5s0z3YLiCeAvT1JDg4tIPbyvN3b99jLcX/penhbnblXHLEBe5xsjHOVnHDDkvBHg0u0wukII3FwH2r5UOihjBc9wfKBgdgf/O66e/8ATLidEfT3SuqMn2DFlckjXObvdu9IGsHAXRMx8s4c83dduAonLHlra3MbmgVrjUrism5HOIIBDbyueSOtMXBwNn8l161zItsbTmtxH9lyTEmGPsHXa9HBG0LGSxNc2JtDHlFlC5sTNu4DOUXTpH9HIiLxPaIiICIiAiIgIiICIiAiIgIiICIiAiIgIiICIiAiIgIiICIiAiIgIiICIiAiIgKHdlKgoMyT2VKWhwqOUFSOwVSeyuaWZ4yiKPcCCFgMkeFpJZWf0jjKVKycDkt48IXDAdyfKuQCFk8Mdnkhc6izrLQBX5rlLDtPBJytnmhX/wDVm2nm2usePCisntIZbXkGx+arJKSw+y/sVL2kgA8Xi1UMvbfHjws1KiN7d3au2eF5Ounc2R/uNE2GngL15WNpzgy3kUaK8DWxuD3l8zQ7kZsV2tSTazWEk8bmu3RgAivauWWKJsm+RhGPpC7A6MbRGC6Tu4jAXBMCTTXnc7ORdrc/pio1GpEkIDY9gGCBzXleU5vupjiXX45Wp3mV7De6l1OgEMLXPzK5ttbX0g+Vv/lHNM8wRhg2GR4ybpcLm29ora0nlb6ppDWi+TbsrfTsG0vJvY0us8ArUuds14srmyzBxcS3tamUNEMbnMc0kk0eFpO2N0Rkc3L/AHDGSrTta/SwEOzt9rea/Vd5y+I8qYH1XVSKkjHNeQBY7VhF6P8AVH9MoiLwvaIiICIiAiIgIiICIiAiIgIiICIiAiIgIiICIiAiIgIiICIiAiIgIiICIiAiIgKHdlKh3ZBU8LN2FoVQ5UFFRyv5VCKHKpWDuMqoF0fCs7uq5FdvhSs1lJ9OFm3Ar+y1eDtIbVjhQ1rsE1fdZqK7C454VdgBBaKIOStHPYXuis7gLqllu94wsVWLpLkcCMg4SseCOcrWRo2F/NDiuVylrtgIDtpzSwBstOaB+LXh9QhOlkv62mybwF7TTRBYA73Zs1S5+pQGSHc0ghrrPfH2WdzkzZr5z12xxVG0gHnuQVzepIXl2w2Dis/svRLWiRw9FlXysPVlleGspl4Jb2XX2/8AHNxljY/5moAFG2Dyflcu97p3SOJc4k8cfZejqf5x2UHMZYBu77LH0GtaHBmasfCnv/aPMnJf7nCj8pCSNPM6hRbtAW+pZbSAAAOe9qHxCLpriCD6j+32XSfErz5IjIzk+a/srSwOOj07QNpFiwF0QRB0TnknFXfZbPex2mMQyI3Ej7LXvYxXEyCJjQ1zrP2Rau08cx3gPo+ET2o/dkRFXtEREBERAREQEREBERAREQEREBERAREQEREBERAREQEREBERAREQEREBERAREQFDuylQUFCqFXJVCoKqhqld3CyKFZu4NqALCl2Qoo7EqVWxeebVXEAkVjz4VyKIcSFm/AsDlY1GUjmh20HKgNt6s9tkOr7oMAmrwscqMZC9jmhjbHm+FDm7oySBvAyPKs5xq6pQSQA66B8rNHKIwyqLa7hSZQyN4e4Os17eaVNRGwW9ooE2433WHpkUQME8hZzWa8jXQSabUOGwluaPkLHa6CMkN97/AGk+AV9O5wcwbheKoH915nUHAltMcG14vPlPe/GbHktiMcgB+wxYSVjtobtaKx/8lo3caaWkSNNF1cqZCXD6ATfN5tZtYx5z9G6dwABG6txPhW1WkazTge1zA77kGuV2S3BbWuBeKLieW/C44yZY54XFuPeC3nCvG36V5ksbY3AbQS6gbWsThHEGuYNjyWk1+6obmmIAO1lWTz3W8j2jRwEtdybIPAtd7eow5gx8BdE+2uaaIaLH5Iuls2kmYDK94c322O9d0T3R+0IiLq9oiIgIiICIiAiIgIiICIiAiIgIiICIiAiIgIiICIiAiIgIiICIiAiIgIiICIiAod2UqrigqQquxlWKoTjKgzcqPwVZ2e6o51lE1RxrhTfDSoJFhV3Aknv2Sp8WeAG8LHDwQbA8K92+yaVT37/kuYOpwwqFoAKs2t204wj3NaCs1WEx2gtr81zTSNayu/wraiYmQgcUuBzrdRJB+Flm10Ha4N3HBxXdNga3YD+pVM47mr+FPpSTTNc51taMADKzUczGyNG3eXBzvGaXq6LSsm0TmTEHcavup/CuETtQ5oAaMErr6eK0zZAG/XTsdlOM7XHzOq6ZerbHDLttxG44AryuiPo0rB60jmPLDv27cnGFpqmObr5nMAkLNz2hxwdptd0h/EaIah5cIXMEtssO24NFJx1MfFaiA731kuvduNAFcscbYpw5rjXfPN4IXt9V6UdAwSMDXwye9hB85/uvA1JDWCTcASar5+y1J+OVc08bmlxcXAA1XkLonjjZoon7wWuLqA7UFzut4Dg4gvwW+KXdF0/V6nQSmKFxjjfZcXAXY4HzhdGZNcAY4Cmy7R4IRepo/wCGeo62D1h7RZFOOUWvbiZX64iIuj1iIiAiIgIiICIiAiIgIiICIiAiIgIiICIiAiIgIiICIiAiIgIiICIiAiIgIiICgqVDkFCsytCszhBQqjgKtXPKoeDaiRTaSeeFAjyaVxecJVZUops/qquF0bxVK5dXa1m+ww/fCxRm8mxRH91yTEkOBJOQt3uJNEWfKzLba7BOFEcrrqhn+yz2Mc8ALqoNdzdDgK8TGe5223Ht4WazjP0g1uwi75V9LC2R74WgtBFAjsutsIayyLNrfRwgTF2KAulid1qR5xkfDHJFICWuwWnkEeF29P2fhYXHJLyOeB8hU6hCIxG8H3E1k3Y5Weme06d3ptaZ48G+4P8AblWXOSuJhH/XHMdt2Oc4t3cf/H+66tPEdHI9srm+kZKjzkXkN+3K49zZeqFkjhE9znCPi77Uu6JxdGPUv1HOLJLyGvH/AJ+6Ssxjq4DqI39Pcwuogtk7Bh8/AI7fC4f/AKU0D3skMz3xnJaKz+fK7ppydTp6kqSMje0cljuP3C64i+aTcA9oYNtWKd2tbs0yVx/gdAwOJ0UZZG0jcIwT9uMrHqMeki6WxsELWRPc1xaG1+o8ru0VjWTRTyzyycuc4exoHAHgrg63G8aV1OiDnTinMJJIrF/KxZcTJI7uh7I+mNaXBvudQuu6LfphDunxn0WP5yXV3RJxZesiIvU7CIiAiIgIiICIiAiIgIiICIiAiIgIiICIiAiIgIiICIiAiIgIiICIiAiIgIiICh3ClLpBQrMjK08lVdzaDFyj/jStIcLPO3lESO6Flk97Vox3UueWubRAb3wsclc7mbTfYKDtIIsDGFvDRNuOHY47nhRJDUlH5FKWfo4tnPnyjWEA3mxwtS3aK7hRRNELNTGDYhusjupY8RyuDQCAMrRwcKFkfCzm05gG4nDv6rGmKu1JAJ7LJmvdH72gYNWSs5SCXO35BAXDJdupvz91lm8nrarqUGohZkNcDZF4yuaLVMglMjGtLSNps0CF4kj30CA4fvYVJZZGjJIsYJKl7up7Pd0phdrHSRsb6lOc1pI9xPYHsupsU8ccxMUkcjXiRrA7eXj4/NfLR6gRxlxDt5FW08UrP63q2Vt1D247Hla49J7x9BrdKZNX60ETZWRGyWn3g8lvyR4+VqyOSbS72sna10jZWbR7gTTsj72KXys3WdTKQ4Odfm6yfsuN/WXsuMzSGjy15BCu3+k94/R2COHTgS7v5zyCDznz+i5OsabfoWgiNo323bjFYXyWm/ijqMYO3VscwVQ1DQ//AGumT+KdTqCIdQ3TOi/4hlttX2mL78X1vSYGjpkQLRi+RfdF5ek63pGaZjHRTe3Ap4H90SeTiux9MOEQcIvQ6CIiAiIgIiICIiAiIgIiICIiAiIgIiICIiAiIgIiICIiAiIgIiICIiAiIgKCpUHhBKh3ClQeEFVBFqUUGD2nhVDcLZwyoAwgqBQWWooN591VS6A26XNrqG3tlZo00TNxDt3tGK/urzOPqtHnm1ppA1sLQ3kc2qajOobXarTl/wAwZSwFriM47+VEeldIB2C9D/kRV/kgNX7cX2Wpwg549KxpvDqGVhr5A17Iqo0XcYq12kF0TvTaA4nlcmokBhDS5u8OqwFnlJJcHj6uJkTtgo7vdS82Q+mze5x2+PC9LUgvNg8Y4Xm6sgNDXWfnsvO58nGZrbd13DfC59RN6jm00+SfJW+xz2kMaebJ+FylrS528hgHdX8Yrle9rQ0WbvAtZysLxROORa6myQ2QI3OPDS4UFzzO2uJa2MVxi8qMVySGNja3EO7fKzaInBxc3HkLabUOLtrg2ubDQuaQyPc6pXfHC3iLsjZFJYIsi6cE1DiTVWeeMH7LB7pY3bvWOBYJoqsuse8geq0UByBgq+tZdjZTGNoJHwSi4xK9uC4n7tCKeg/cOyr3UnlVByV217VgotTWFBV7DNqVVLTsWRV7qbTsSotLUJ2JspZSilFOxNlO6r2VhkKaItD8JilFq9i33RVU2nYlFFpadgSllQgsp2JsqVFFLKdgbRLRTRKKpS00WUWotQmhaIivYm03KETsSSotETsFNqETsWFqbVETaJ/JQMhDwjDgqaJICmq4Bx3Q4VeGOvwrRWKTe84oBYasD1G3yFpBVmu9LOcH1jmzeFzvLodUZJjaGih5WMkJOoFGqyStoNwgaQcqJjRGFb3AMrRJuAN1RKh2pxYCwcSBRWDskiu/lX3pWr9UHWHD8gVyPl3CjbQe5Vtrh7W/uuaVlseX2APlYvbOoeW0Q1240vOmkBDjsbuHBKamcEARghpoX3K5y9jtwBye57LFjDB4e53qbj2tcsoDSST9QpbyzU/aBdYwe/yuWU2aLgB3WWawfKGM3sAB74XLK585txAb3wtJJgxwogn5GFVjnySbQ3cRyDhWTGaxfEGsJd9NXzVFc8zWggtfbib5ul6M+nc6MPkaGebOFxO08b3tkc55BNe1q1ObOOFsTvUHuNXwrSRRue0kgUO/deiwQB1CEEjgucTamYksbI1rPaKxV/mr7pjiaGbRbwPikT8XJ2bu+SQi1nJOn7ZutB5pBVpS1r2llQp7qaV0VRCbwpqk0QUCthAE0VUqPhE0WBwiImiMJ25UqDyioRKUnlNRCKwFKcJooithVPKaHZS3hQpCaJUd+FKfkmqgEKCFNYUfCmiDxSKSFFJqFIihNglQiWroKb+FCXhXRNjwl/CiwlqaCm1CJ7ApUWFAtLRJ4UMOCpPCq3grOjS/CiTLD8hBlTsvFnKfRzRuADvGOFmSXPLu/b4Xe3TgAi7FrCWEsvws8+NkG2nNwNI8UqTj4/NW0pPpNr5V9R7WW3BXSd8dVwvxRKFgdlo7crJ8sgfggBQXFxIe4/ZYjOoe4RsO33H9AvK1D3mQ7nGj/wBvZei8BzqAv81yyQMkzeDmgozXlTSgZaL/ALLkaHCQl7+b4C9tzNM2NwkYSBghYGPSlpeyMYFfks+zGPKm2NYe4Jqhhc7IJdQx5DaAHPYj816ksTGxmmURwuWVzGhttLj91isuP8FExx3OEhI+kYr81hNNJANjCQ4DAaK/ddEznuJAoYu+FynTyFlE+6+Vf/qVg4AR7nOsOOQT3VRQFAOABw4DldDhG13u9xxeFlLE4D1IztbY/JOkZyDY8GShf9Plc2rZu04dE3c8mi0msf8AndXdG4ECUucfq3d/2XdBpGCpZDtaaprcki834TZx7SvCEUh+vY13iwaRfRgtA9sLWjsNod+6LX86etfqF+FKhF0e0BpSqqQcKAndKU8ZQV7qbKnCqT8JoWptR3VqymieQnATsocfhNAYCE05BwoPKaJu8qO6BOyqJPCglT2Cgc2oCi0JQZTVSSrAqALQJolQhQZCaBFhVVuwCh2BaaIJUKLyFKmoWosIcqKrKom0uyovKWgkDuijhCU0HGypVeVN4QScKByo3KzBbrQSAe6tVKRypcmipGEDb5AVgr7Uk1WdbT8Kzfc4Glah3VhQGP0W+PQkKpFgjsn2Kt3ytWyzBnEwRtx2VngSCjwhGMKwbYCkn4jyNQz0pHU7jssnBrsty4r2nxxvrc0EjyqP08Ww+0AJ/Hc6THzbppOA4DNbaW0jw1lk9uF1ydK3ybmOsHIvyqSdJkkIt7Gtxnva53jUccZMzcMLm1nHAWDo4x/LDaBzS9DQVHrZYaLQ0ECs2AeFyzxNilc45Bu/grldiV5Wpjeckki7+64pnNAL3Xtrhexq3NEZ5OF50sTXCthO0CiprnXIKcwvfjNsBC5dS5xDDuzWcLukj25LCfJ/suV73PxsbtbgA8lEZBg2nc0AKslCEOYKiAIDyDZP27roJdGwteLIs1XCp6bphG6RwxYH+FjdSuRoLtQTG6wCLceSB/RdOplbp9IXNFucSA5c0jfRtw544/ouDUyuO5jRdZq1ucfastG6yQNFN/dFztusZCLr/HxZ1+3KrhlByFByU17hAhOEBQWqihd2pRvCjvaaBP6ojj3UXYTRIPcKw5VRasOE0Sqk0Uuyo5UAH3D5Un6kGFBdfZUByFZVaa5UhwtBN/Cg4Qm1BPCaCX44UKeymiwOFI4CqPKEq6BwotTi+U4+VBN0UPyoDrPCmxymirm5wqE0rOPZUdhNCyUKAqU1EKLr7qT8KBhTRN4Q5T5VQc2tC3dQouzalNE9lpGMFZLWM1g9+6aLdlLe3ylZUZbmsIq4FYVgKWIJDxldHK1xuiu1Cyxi7ViM2gCub0MWNIdlaPdsq+6SO27fK0a4PaDQThw/NGfJxwrgEDCkho+kYCZNcBdMRQgh1I921uOSpksCx+ZWG+3ncePhW8vWYLBwA20QQspSSxrqA2uv3dgtHPaDm8eFjI8tjIbTnDse6xeY4JXHT6+WWtwJd35WGpmjnjr0mtd8Hla6slzne3DcXVLzntdutgIr4Xktus1jqQ0Nodv2XFLMWRYIJ5C31Ye0btrrPA/yvPfHK8i2FuOStdOVYnWSTU3gngHv91k1233Xbh/yr9grSMEbnNAt23PbCzBDo9hcGbji1M1nUmRjx7hk4CSfSarbwPzRsfpkEF7cULOVyOe476c457FZnFFS2RztgAvhzieB8LI6VzHONkOGAXeFrGS1rWudQv3eSs3zgPcQXOJ5cMrc2M2qfh5D9DQW9jfKLqjlnawNbGCBwQiuo/V7+UsV8rzp360zAaV2m9KgBvy61zy6id/S9W6R8ZkYauIEbSDm0ez2evk80pA7HK86STVlkI00mn27PeZTm1QT6p0OrjnfFujYRtjaQQau7Q16302l/uvLEurOl0ztO+AksBkMpvKmHUat08sGodCS2MktY0g5GCrpr0XHPZSRgcLx9LLqD0uF0MkRlJG71j2W0M+s/GMhnfpgHN3ANabI4wVNNekCPKt2XjaWSc9PcIXx+t6pH84422tGT65upiimfpQH5Aa0+4DmjfKp7PTIsqRxyvKgklDuoCN7fUbM4RiR2OQqu1XUInxCWTSASO2ghpNnxgqGvYuhnPyqGycDC82GWQa3Xsa5ocK9NrzjcQs36jqMQY6R+jDXODSQ0mifzQ9nrAVyVYV4Xkte4dalBkAHosNE4ulSTUdTihdLI/RhjcuIBIAuvKuns9kZFqpK84zPHU9Pvc2nQ26sNJvlYyT9SZG+R7tJtYLNC6H6paez2BRbwouivJmlkM/TS+Rtu3hxjsNIwtXv6kZZPRdpDGLLcWaH2Khr0xVFQc+MrxnaiWSHQymVhLpcujsAiuFvLJ1A6pwgdpPSv2bsuIrPdXT2emBfdLo82vFn1U03RxMZIy/1mAGMFtC6pdMr9b6wGlfpdhArfk3+qi69L5UONBeLPPqH9N1Zllj9Rjg3+WCC033XTqH6rdENK6DaWe71DZ3JprtsUSowV5jJ55YtY2eSHdGwgiNpBBUxy6n8HpzA6G695kOU1PZ6WAa7qpNlee2bUmSWOd0RphNNBB4wVTTSah3T4DE+IyH6vVPZNNeo3+iHK4YZdUNU2Gd0NFu6mtNkfCygkmGlf6bmep6hA9Q9k016YOEC4Gy6ts8UcroNr8+1vNfKiF8gGp2ObvEjgzeccq2mu/sUvC8/1tWxzN5gDXmgQ27PhWY5w1WpAIBwWhxwDSzprvYLeugtC8lkusaQ5z9OATV7bC6tx/HyDcBcTSATi8qwldbR7qN0rv8AoK4HSayKEl79O1oIsgXVrXcTr4Q40HR26sA/K3+LrYLaP6eeF5zjrAXkugDWgni8K7nPE+mJeDYdZbgKTo16BQLi9TUuLyDDQsgVeFLnufDA8uBLn8sFCqW5yHc6JkjBu5UtjbG2milz7tQXOEbott+28lZvke/Tbi5t7x9ApeiZ9NdbgA6+xSwcDkLn1DpWm2OYWY5yVkJC7TvcZGkivpxSxyvfQ7AbaueVu1zqIAHfwhc8bRG5hFZtUL5T6geWYHAGQUuWdjN9s9jrPtou+ft/dccsvon3ut5FANOAr63VO08TKDXPdxYXlBzt25xsnm15+e/E10S6snk9uQFyvms3Zr5VXOcQCKz57Bcj3lpI3C1iRi3WjtS17j9RF17lhqiWtLcBz8n4XMXSlxAIo5BrhQWuklMjrutuDghX1Y1jI29xGXGwbHKxMDo6e7DazXI+F3NY4H1HDd2DR2XNO8umHJbdWOCss1zTEPjIcbBA5WW5uwBjTuqhjgrd0f8AObdEHkBaysDKawh7XAgXyCqjyHkSSAtbTuCTwV1wdNeXPt17Kc5w7fb5WkekqdoDAXOAs5XTqdazSn0GgHbjd/7vKWpI8LVax7Jy2L+WwYDR2+/yiyn/ABBlJEAf82i0y/Qzr+kicTDTziQO3WKGf1Wkeu0v4PUunjlMGolP0EX5RFHp41lJr+jySb3aeffYNihx+a3i6hp3O1uqfHKYJHBlCryK/siItrGXW9Hk2l+n1FtAAcKBx+a1h6nC7V6rViOQwtiawjG7wiKIwfrukPYxj4JyGDa04uv1W8PUNPLrI3wRyelp9OQQ6rwURImsX67pT2Br9PMQCSLqxfzavDr9PNq9IzTMkDdO1xIeRZCIquknU+kzB/qaech7zIbr6u/dUGr0cr9HptJHK0Nn3nfXcIiLrWbqXSpJJRLp5yXuBeMcjGMrL8ZoZIWaTSRzNL52u95FIiGt5+pdO/ETCaCYvLRG8YrHjK5Jtd04aLURaWKZj5gB7iKwQiIzrs1PUNHHMI9RDMXtj9N1UQRz5XIdf06LT6hmnima+WPZmqRFKuuuTqGjgGnj1MUxkhZY21XuC54eo9L08pkhgna8tLe1Z/NERbVoNdpdNodG3URyuI/mMLKrwkXUOkQztnZp52vaSRVUb+LREiW1MGs0sPSo4tVHK5skhkaWEdnf5Uf9Q6R+IE4087ZA7fbaGf1RESVZuu0p02qlmZKYNTNgNq1WTXdJkl9UwTh+4GxQz+qIjUTFroN2tnex5ileG0KByP8ASo/WdLkDQ6CWwA3cKugiIRvFronTyztjf6TYgwjFrF2p6W9jGehMdg2g4ukRDW8etifqmyRsfshhqic4KydrOnPbtdDKQCTmrBKIg1j1UEk2nZp2SBsQcacRlQdboH2HRSuBcXm65KIhCPUQSO08MDHgNk3e77LSTWaF737opCXn3cdkREtVOp0pjEOmje0ueD7iup+u0TpXiWKUuIDHcdkRIsVk1ejOlki0zJWukIw7jBXTNrtK2XZLHJvazYaqiERdI05zqtJGJfRjkaXsLc1S6jqYI/REzHl7GYqqohEUhGbdRo4XF0ccjSQR8LWPUQxaeJkok3ABw21SIqVMWo0TJBII5A4cLVk0TdKz1GuIc4uBH3RF6OHxGWon0jonODHhxN38rnZN6MBL7LHnFIi5eX6sW/F6dzrex+74XRHNC71XFpIKIpwujn1cen1EVhrgQMFeQ72ue3jYdppEWfJ9YrllftYdmHWuZ0ocCBmuAiKRPx0MLAfBDbOOT2WJcD9IzwQiLNSOaaRwA2ij91ztMm0biKrthEUjFQaBDefBVvw8km1zX7Wmx848IitRpDsgMj9x20M3ZXk6h1SPe837uAiLH6t+MgJZRuiA28WTVoiLo5v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TextBox 48"/>
          <p:cNvSpPr txBox="1"/>
          <p:nvPr/>
        </p:nvSpPr>
        <p:spPr>
          <a:xfrm>
            <a:off x="1733108" y="1355716"/>
            <a:ext cx="6055057" cy="1685077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softEdge rad="31750"/>
          </a:effectLst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5400" b="1" dirty="0" smtClean="0">
                <a:ln w="17780" cmpd="sng">
                  <a:solidFill>
                    <a:srgbClr val="4F81BD">
                      <a:tint val="3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微软雅黑" panose="020B0503020204020204" pitchFamily="34" charset="-122"/>
              </a:rPr>
              <a:t>遨游汉字王</a:t>
            </a:r>
            <a:r>
              <a:rPr lang="zh-CN" altLang="en-US" sz="5400" b="1" dirty="0" smtClean="0">
                <a:ln w="17780" cmpd="sng">
                  <a:solidFill>
                    <a:srgbClr val="4F81BD">
                      <a:tint val="3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微软雅黑" panose="020B0503020204020204" pitchFamily="34" charset="-122"/>
              </a:rPr>
              <a:t>国</a:t>
            </a:r>
            <a:endParaRPr lang="en-US" altLang="zh-CN" sz="5400" b="1" dirty="0" smtClean="0">
              <a:ln w="17780" cmpd="sng">
                <a:solidFill>
                  <a:srgbClr val="4F81BD">
                    <a:tint val="3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微软雅黑" panose="020B0503020204020204" pitchFamily="34" charset="-122"/>
            </a:endParaRPr>
          </a:p>
          <a:p>
            <a:r>
              <a:rPr lang="zh-CN" altLang="en-US" sz="51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0030101010101" pitchFamily="49" charset="-122"/>
                <a:ea typeface="黑体" panose="02010600030101010101" pitchFamily="49" charset="-122"/>
              </a:rPr>
              <a:t>第</a:t>
            </a:r>
            <a:r>
              <a:rPr lang="zh-CN" altLang="en-US" sz="51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0030101010101" pitchFamily="49" charset="-122"/>
                <a:ea typeface="黑体" panose="02010600030101010101" pitchFamily="49" charset="-122"/>
              </a:rPr>
              <a:t>二课时</a:t>
            </a:r>
            <a:endParaRPr lang="zh-CN" altLang="en-US" sz="51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14:window dir="ver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8610"/>
            <a:ext cx="3059832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黑体" panose="02010600030101010101" pitchFamily="49" charset="-122"/>
                <a:ea typeface="黑体" panose="02010600030101010101" pitchFamily="49" charset="-122"/>
              </a:rPr>
              <a:t>出示对联</a:t>
            </a:r>
            <a:endParaRPr lang="zh-CN" altLang="en-US" sz="2800" b="1" dirty="0"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1157107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/>
              <a:t>①上联：两舟竞渡，橹速（        ）不如帆快（        ）；</a:t>
            </a:r>
            <a:endParaRPr lang="zh-CN" altLang="en-US" sz="3600"/>
          </a:p>
          <a:p>
            <a:endParaRPr lang="zh-CN" altLang="en-US" sz="3600"/>
          </a:p>
          <a:p>
            <a:r>
              <a:rPr lang="zh-CN" altLang="en-US" sz="3600"/>
              <a:t>下联：百管争鸣，笛清（           ）难比萧和（           ）。</a:t>
            </a:r>
            <a:endParaRPr lang="zh-CN" alt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5786446" y="1214428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</a:rPr>
              <a:t>鲁肃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480" y="1714494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</a:rPr>
              <a:t>樊哙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29256" y="2786064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</a:rPr>
              <a:t>狄青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28794" y="3429006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</a:rPr>
              <a:t>萧何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7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8610"/>
            <a:ext cx="171448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黑体" panose="02010600030101010101" pitchFamily="49" charset="-122"/>
                <a:ea typeface="黑体" panose="02010600030101010101" pitchFamily="49" charset="-122"/>
              </a:rPr>
              <a:t>出示对联</a:t>
            </a:r>
            <a:endParaRPr lang="zh-CN" altLang="en-US" sz="2800" b="1" dirty="0"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915566"/>
            <a:ext cx="87868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/>
              <a:t> </a:t>
            </a:r>
            <a:endParaRPr lang="zh-CN" altLang="en-US" sz="3600"/>
          </a:p>
          <a:p>
            <a:r>
              <a:rPr lang="zh-CN" altLang="en-US" sz="3600"/>
              <a:t>②上联：立湖石于江心，岂非假岛（      ）； </a:t>
            </a:r>
            <a:endParaRPr lang="zh-CN" altLang="en-US" sz="3600"/>
          </a:p>
          <a:p>
            <a:endParaRPr lang="zh-CN" altLang="en-US" sz="3600"/>
          </a:p>
          <a:p>
            <a:r>
              <a:rPr lang="zh-CN" altLang="en-US" sz="3600"/>
              <a:t>下联：蒙虎皮于马背，谓是斑彪（           ）。</a:t>
            </a:r>
            <a:endParaRPr lang="zh-CN" alt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286644" y="1428742"/>
            <a:ext cx="1357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/>
              <a:t> 贾岛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72330" y="2571750"/>
            <a:ext cx="1357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/>
              <a:t> 班彪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28610"/>
            <a:ext cx="1857388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黑体" panose="02010600030101010101" pitchFamily="49" charset="-122"/>
                <a:ea typeface="黑体" panose="02010600030101010101" pitchFamily="49" charset="-122"/>
              </a:rPr>
              <a:t>课堂总结</a:t>
            </a:r>
            <a:endParaRPr lang="zh-CN" altLang="en-US" sz="2800" b="1" dirty="0"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1857370"/>
            <a:ext cx="74295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字谜、汉字谐音、形声字是中国文化不可缺少的部分，我们应该好好的继承和发扬。。</a:t>
            </a:r>
            <a:endParaRPr lang="zh-CN" altLang="en-US" sz="3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28610"/>
            <a:ext cx="1857388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黑体" panose="02010600030101010101" pitchFamily="49" charset="-122"/>
                <a:ea typeface="黑体" panose="02010600030101010101" pitchFamily="49" charset="-122"/>
              </a:rPr>
              <a:t>板书设计</a:t>
            </a:r>
            <a:endParaRPr lang="zh-CN" altLang="en-US" sz="2800" b="1" dirty="0"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1428742"/>
            <a:ext cx="74295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</a:rPr>
              <a:t>综合性学习：遨游汉字王国</a:t>
            </a:r>
            <a:endParaRPr lang="zh-CN" altLang="en-US" sz="36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</a:rPr>
              <a:t>汉字真有趣</a:t>
            </a:r>
            <a:endParaRPr lang="zh-CN" altLang="en-US" sz="36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</a:rPr>
              <a:t>字谜擂台赛</a:t>
            </a:r>
            <a:endParaRPr lang="zh-CN" altLang="en-US" sz="36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</a:rPr>
              <a:t>谐音大舞台</a:t>
            </a:r>
            <a:endParaRPr lang="zh-CN" altLang="en-US" sz="36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</a:rPr>
              <a:t>有趣的形声字</a:t>
            </a:r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44" y="785800"/>
            <a:ext cx="107157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黑体" panose="02010600030101010101" pitchFamily="49" charset="-122"/>
                <a:ea typeface="黑体" panose="02010600030101010101" pitchFamily="49" charset="-122"/>
              </a:rPr>
              <a:t>作业</a:t>
            </a:r>
            <a:endParaRPr lang="zh-CN" altLang="en-US" sz="2800" b="1" dirty="0"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44" y="1428742"/>
            <a:ext cx="90011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/>
              <a:t>（</a:t>
            </a:r>
            <a:r>
              <a:rPr lang="en-US" altLang="zh-CN" sz="2800"/>
              <a:t>1</a:t>
            </a:r>
            <a:r>
              <a:rPr lang="zh-CN" altLang="en-US" sz="2800"/>
              <a:t>）学生在小组内继续交流自己搜集的字谜、汉字谐音现象。</a:t>
            </a:r>
            <a:endParaRPr lang="zh-CN" alt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42844" y="2428874"/>
            <a:ext cx="9001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/>
              <a:t>（</a:t>
            </a:r>
            <a:r>
              <a:rPr lang="en-US" altLang="zh-CN" sz="2800"/>
              <a:t>2</a:t>
            </a:r>
            <a:r>
              <a:rPr lang="zh-CN" altLang="en-US" sz="2800"/>
              <a:t>）在小组内交流自己搜集的谐音歇后语、谐音笑话。</a:t>
            </a:r>
            <a:endParaRPr lang="zh-CN" alt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3214692"/>
            <a:ext cx="90011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/>
              <a:t>（</a:t>
            </a:r>
            <a:r>
              <a:rPr lang="en-US" altLang="zh-CN" sz="2800"/>
              <a:t>3</a:t>
            </a:r>
            <a:r>
              <a:rPr lang="zh-CN" altLang="en-US" sz="2800"/>
              <a:t>）把搜集到的字谜、谐音歇后语、谐音笑话、谐音古诗、谐音对联、形声字等资料编成小报，贴在教室里。</a:t>
            </a:r>
            <a:endParaRPr lang="zh-CN" alt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44" y="785800"/>
            <a:ext cx="1857388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黑体" panose="02010600030101010101" pitchFamily="49" charset="-122"/>
                <a:ea typeface="黑体" panose="02010600030101010101" pitchFamily="49" charset="-122"/>
              </a:rPr>
              <a:t>课堂作业</a:t>
            </a:r>
            <a:endParaRPr lang="zh-CN" altLang="en-US" sz="2800" b="1" dirty="0"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44" y="1214428"/>
            <a:ext cx="90011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/>
              <a:t>一、根据自己对汉字的了解完成填空。</a:t>
            </a:r>
            <a:endParaRPr lang="zh-CN" altLang="en-US" sz="3600"/>
          </a:p>
          <a:p>
            <a:r>
              <a:rPr lang="zh-CN" altLang="en-US" sz="3600"/>
              <a:t>（</a:t>
            </a:r>
            <a:r>
              <a:rPr lang="en-US" altLang="zh-CN" sz="3600"/>
              <a:t>1</a:t>
            </a:r>
            <a:r>
              <a:rPr lang="zh-CN" altLang="en-US" sz="3600"/>
              <a:t>）汉字产生于（     ）年前，是世界上最古老的汉字之一，经历了漫长的演变过程，沿用至今。</a:t>
            </a:r>
            <a:endParaRPr lang="zh-CN" altLang="en-US" sz="3600"/>
          </a:p>
          <a:p>
            <a:r>
              <a:rPr lang="zh-CN" altLang="en-US" sz="3600"/>
              <a:t>（</a:t>
            </a:r>
            <a:r>
              <a:rPr lang="en-US" altLang="zh-CN" sz="3600"/>
              <a:t>2</a:t>
            </a:r>
            <a:r>
              <a:rPr lang="zh-CN" altLang="en-US" sz="3600"/>
              <a:t>）（      ）是世界上使用人口最多的文字，曾对一些周边国家的文字产生过重要影响。</a:t>
            </a:r>
            <a:endParaRPr lang="zh-CN" alt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3929058" y="1785932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几千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4480" y="3429006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汉字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44" y="785800"/>
            <a:ext cx="1857388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黑体" panose="02010600030101010101" pitchFamily="49" charset="-122"/>
                <a:ea typeface="黑体" panose="02010600030101010101" pitchFamily="49" charset="-122"/>
              </a:rPr>
              <a:t>课堂作业</a:t>
            </a:r>
            <a:endParaRPr lang="zh-CN" altLang="en-US" sz="2800" b="1" dirty="0"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44" y="1428742"/>
            <a:ext cx="90011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/>
              <a:t>二、读一读，猜一猜。（猜字谜）</a:t>
            </a:r>
            <a:endParaRPr lang="zh-CN" altLang="en-US" sz="2800"/>
          </a:p>
          <a:p>
            <a:r>
              <a:rPr lang="en-US" altLang="zh-CN" sz="2800"/>
              <a:t>1.</a:t>
            </a:r>
            <a:r>
              <a:rPr lang="zh-CN" altLang="en-US" sz="2800"/>
              <a:t>字谜</a:t>
            </a:r>
            <a:r>
              <a:rPr lang="en-US" altLang="zh-CN" sz="2800"/>
              <a:t>:</a:t>
            </a:r>
            <a:r>
              <a:rPr lang="zh-CN" altLang="en-US" sz="2800"/>
              <a:t>山上还有山。猜一字，谜底是：（     ）</a:t>
            </a:r>
            <a:endParaRPr lang="zh-CN" altLang="en-US" sz="2800"/>
          </a:p>
          <a:p>
            <a:r>
              <a:rPr lang="en-US" altLang="zh-CN" sz="2800"/>
              <a:t>2.</a:t>
            </a:r>
            <a:r>
              <a:rPr lang="zh-CN" altLang="en-US" sz="2800"/>
              <a:t>字谜</a:t>
            </a:r>
            <a:r>
              <a:rPr lang="en-US" altLang="zh-CN" sz="2800"/>
              <a:t>:</a:t>
            </a:r>
            <a:r>
              <a:rPr lang="zh-CN" altLang="en-US" sz="2800"/>
              <a:t>十张口，一颗心。猜一字，谜底是：（     ）</a:t>
            </a:r>
            <a:endParaRPr lang="zh-CN" altLang="en-US" sz="2800"/>
          </a:p>
          <a:p>
            <a:r>
              <a:rPr lang="en-US" altLang="zh-CN" sz="2800"/>
              <a:t>3.</a:t>
            </a:r>
            <a:r>
              <a:rPr lang="zh-CN" altLang="en-US" sz="2800"/>
              <a:t>字谜</a:t>
            </a:r>
            <a:r>
              <a:rPr lang="en-US" altLang="zh-CN" sz="2800"/>
              <a:t>:</a:t>
            </a:r>
            <a:r>
              <a:rPr lang="zh-CN" altLang="en-US" sz="2800"/>
              <a:t>说它小，下边大，说它大，上边小。猜一字，谜底是：（      ）</a:t>
            </a:r>
            <a:endParaRPr lang="zh-CN" altLang="en-US" sz="2800"/>
          </a:p>
          <a:p>
            <a:r>
              <a:rPr lang="en-US" altLang="zh-CN" sz="2800"/>
              <a:t>4.</a:t>
            </a:r>
            <a:r>
              <a:rPr lang="zh-CN" altLang="en-US" sz="2800"/>
              <a:t>字谜</a:t>
            </a:r>
            <a:r>
              <a:rPr lang="en-US" altLang="zh-CN" sz="2800"/>
              <a:t>:</a:t>
            </a:r>
            <a:r>
              <a:rPr lang="zh-CN" altLang="en-US" sz="2800"/>
              <a:t>一只黑狗，不叫不吼。猜一字，谜底是：（     ）</a:t>
            </a:r>
            <a:endParaRPr lang="zh-CN" alt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572264" y="1785932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出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86644" y="221456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思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43042" y="307181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尖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72462" y="3571882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默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2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44" y="785800"/>
            <a:ext cx="1857388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黑体" panose="02010600030101010101" pitchFamily="49" charset="-122"/>
                <a:ea typeface="黑体" panose="02010600030101010101" pitchFamily="49" charset="-122"/>
              </a:rPr>
              <a:t>课堂作业</a:t>
            </a:r>
            <a:endParaRPr lang="zh-CN" altLang="en-US" sz="2800" b="1" dirty="0"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44" y="1214428"/>
            <a:ext cx="90011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/>
              <a:t>三、下面的歇后语用到了有趣的谐音现象，你能把它们的后半部分补写出来吗？</a:t>
            </a:r>
            <a:endParaRPr lang="zh-CN" altLang="en-US" sz="2800"/>
          </a:p>
          <a:p>
            <a:r>
              <a:rPr lang="en-US" altLang="zh-CN" sz="2800"/>
              <a:t>1.</a:t>
            </a:r>
            <a:r>
              <a:rPr lang="zh-CN" altLang="en-US" sz="2800"/>
              <a:t>三九天穿裙子</a:t>
            </a:r>
            <a:r>
              <a:rPr lang="en-US" altLang="zh-CN" sz="2800"/>
              <a:t>—— </a:t>
            </a:r>
            <a:endParaRPr lang="en-US" altLang="zh-CN" sz="2800"/>
          </a:p>
          <a:p>
            <a:r>
              <a:rPr lang="en-US" altLang="zh-CN" sz="2800"/>
              <a:t>2.</a:t>
            </a:r>
            <a:r>
              <a:rPr lang="zh-CN" altLang="en-US" sz="2800"/>
              <a:t>飞机上敲铜锣</a:t>
            </a:r>
            <a:r>
              <a:rPr lang="en-US" altLang="zh-CN" sz="2800"/>
              <a:t>—— </a:t>
            </a:r>
            <a:endParaRPr lang="en-US" altLang="zh-CN" sz="2800"/>
          </a:p>
          <a:p>
            <a:r>
              <a:rPr lang="en-US" altLang="zh-CN" sz="2800"/>
              <a:t>3.</a:t>
            </a:r>
            <a:r>
              <a:rPr lang="zh-CN" altLang="en-US" sz="2800"/>
              <a:t>墙头上挂狗皮</a:t>
            </a:r>
            <a:r>
              <a:rPr lang="en-US" altLang="zh-CN" sz="2800"/>
              <a:t>—— </a:t>
            </a:r>
            <a:endParaRPr lang="en-US" altLang="zh-CN" sz="2800"/>
          </a:p>
          <a:p>
            <a:r>
              <a:rPr lang="en-US" altLang="zh-CN" sz="2800"/>
              <a:t>4.</a:t>
            </a:r>
            <a:r>
              <a:rPr lang="zh-CN" altLang="en-US" sz="2800"/>
              <a:t>秃子打伞</a:t>
            </a:r>
            <a:r>
              <a:rPr lang="en-US" altLang="zh-CN" sz="2800"/>
              <a:t>—— </a:t>
            </a:r>
            <a:endParaRPr lang="zh-CN" alt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214678" y="2071684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美丽动（冻）人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6116" y="2500312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名（鸣）声远扬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6116" y="2928940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不像话</a:t>
            </a:r>
            <a:r>
              <a:rPr lang="en-US" altLang="zh-CN" sz="2800">
                <a:solidFill>
                  <a:srgbClr val="FF0000"/>
                </a:solidFill>
              </a:rPr>
              <a:t>(</a:t>
            </a:r>
            <a:r>
              <a:rPr lang="zh-CN" altLang="en-US" sz="2800">
                <a:solidFill>
                  <a:srgbClr val="FF0000"/>
                </a:solidFill>
              </a:rPr>
              <a:t>画</a:t>
            </a:r>
            <a:r>
              <a:rPr lang="en-US" altLang="zh-CN" sz="2800">
                <a:solidFill>
                  <a:srgbClr val="FF0000"/>
                </a:solidFill>
              </a:rPr>
              <a:t>)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00298" y="3429006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无法（发）无天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6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428610"/>
            <a:ext cx="1857388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黑体" panose="02010600030101010101" pitchFamily="49" charset="-122"/>
                <a:ea typeface="黑体" panose="02010600030101010101" pitchFamily="49" charset="-122"/>
              </a:rPr>
              <a:t>导入新课</a:t>
            </a:r>
            <a:endParaRPr lang="zh-CN" altLang="en-US" sz="2800" b="1" dirty="0"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50" y="1071552"/>
            <a:ext cx="85011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</a:rPr>
              <a:t>    同学们，上节课我们认真地制订了小组活动计划，大家按照计划开展了丰富多彩的活动。在活动中，我们体会到了汉字的有趣。这节课，我们就来看看大家开展活动的情况。</a:t>
            </a:r>
            <a:endParaRPr lang="en-US" altLang="zh-CN" sz="36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172"/>
            <a:ext cx="171448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黑体" panose="02010600030101010101" pitchFamily="49" charset="-122"/>
                <a:ea typeface="黑体" panose="02010600030101010101" pitchFamily="49" charset="-122"/>
              </a:rPr>
              <a:t>出示字谜</a:t>
            </a:r>
            <a:endParaRPr lang="zh-CN" altLang="en-US" sz="2800" b="1" dirty="0"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06" y="1000114"/>
            <a:ext cx="85725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360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</a:rPr>
              <a:t>）画时圆，写时方，冬时短，夏时长（  ）</a:t>
            </a:r>
            <a:endParaRPr lang="zh-CN" altLang="en-US" sz="36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360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</a:rPr>
              <a:t>）四座山来山对山，四个川来川对川。</a:t>
            </a:r>
            <a:endParaRPr lang="zh-CN" altLang="en-US" sz="36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</a:rPr>
              <a:t>四个日字连环套，四个口字紧相连。（  ）</a:t>
            </a:r>
            <a:endParaRPr lang="zh-CN" altLang="en-US" sz="36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360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</a:rPr>
              <a:t>）一点一横长，两点一横长。你若猜不出，站着想一想。（  ）</a:t>
            </a:r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10" y="150018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</a:rPr>
              <a:t>日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29586" y="264318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</a:rPr>
              <a:t>田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4876" y="3786196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</a:rPr>
              <a:t>立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172"/>
            <a:ext cx="171448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黑体" panose="02010600030101010101" pitchFamily="49" charset="-122"/>
                <a:ea typeface="黑体" panose="02010600030101010101" pitchFamily="49" charset="-122"/>
              </a:rPr>
              <a:t>出示字谜</a:t>
            </a:r>
            <a:endParaRPr lang="zh-CN" altLang="en-US" sz="2800" b="1" dirty="0"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06" y="1000114"/>
            <a:ext cx="85725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360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</a:rPr>
              <a:t>）有人不是我，有马飞跑过，有水能养鱼，有土庄稼活。（  ）</a:t>
            </a:r>
            <a:endParaRPr lang="zh-CN" altLang="en-US" sz="36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sz="36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3600"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</a:rPr>
              <a:t>）一人站在大树旁。（  ）</a:t>
            </a:r>
            <a:endParaRPr lang="zh-CN" altLang="en-US" sz="36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sz="36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3600"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</a:rPr>
              <a:t>）时针和分针都指向</a:t>
            </a:r>
            <a:r>
              <a:rPr lang="en-US" altLang="zh-CN" sz="3600">
                <a:latin typeface="宋体" panose="02010600030101010101" pitchFamily="2" charset="-122"/>
                <a:ea typeface="宋体" panose="02010600030101010101" pitchFamily="2" charset="-122"/>
              </a:rPr>
              <a:t>12</a:t>
            </a:r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</a:rPr>
              <a:t>。（  ）</a:t>
            </a:r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6314" y="157161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</a:rPr>
              <a:t>也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818" y="264318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</a:rPr>
              <a:t>休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6512" y="371475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</a:rPr>
              <a:t>斗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172"/>
            <a:ext cx="171448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黑体" panose="02010600030101010101" pitchFamily="49" charset="-122"/>
                <a:ea typeface="黑体" panose="02010600030101010101" pitchFamily="49" charset="-122"/>
              </a:rPr>
              <a:t>出示字谜</a:t>
            </a:r>
            <a:endParaRPr lang="zh-CN" altLang="en-US" sz="2800" b="1" dirty="0"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06" y="1000114"/>
            <a:ext cx="85725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）相传唐伯虎曾在街头卖画。 一天，他挂出一幅水墨画来，上画一只黑狗，十分可爱。唐伯虎对人们说：“这是一则字谜，要购买者，须付三十两银子，如果猜中谜语，则分文不收。”好半天过去了，仍无人猜中。这时，有一年轻人说：“我猜中了。”唐伯虎请他说出谜底。他却笑而不答，取下画来便走。唐伯虎望着这年轻人的背影哈哈一笑：“猜中了！他猜中了！”你能猜出这是个什么字吗？（  ）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56176" y="3893213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</a:rPr>
              <a:t>默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8610"/>
            <a:ext cx="2214546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黑体" panose="02010600030101010101" pitchFamily="49" charset="-122"/>
                <a:ea typeface="黑体" panose="02010600030101010101" pitchFamily="49" charset="-122"/>
              </a:rPr>
              <a:t>出示歇后语</a:t>
            </a:r>
            <a:endParaRPr lang="zh-CN" altLang="en-US" sz="2800" b="1" dirty="0"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071552"/>
            <a:ext cx="85725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</a:rPr>
              <a:t>①外甥打灯笼</a:t>
            </a:r>
            <a:r>
              <a:rPr lang="en-US" altLang="zh-CN" sz="3600">
                <a:latin typeface="宋体" panose="02010600030101010101" pitchFamily="2" charset="-122"/>
                <a:ea typeface="宋体" panose="02010600030101010101" pitchFamily="2" charset="-122"/>
              </a:rPr>
              <a:t>——</a:t>
            </a:r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</a:rPr>
              <a:t>照旧（    ）   </a:t>
            </a:r>
            <a:endParaRPr lang="zh-CN" altLang="en-US" sz="36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</a:rPr>
              <a:t>②梁山泊军师</a:t>
            </a:r>
            <a:r>
              <a:rPr lang="en-US" altLang="zh-CN" sz="3600">
                <a:latin typeface="宋体" panose="02010600030101010101" pitchFamily="2" charset="-122"/>
                <a:ea typeface="宋体" panose="02010600030101010101" pitchFamily="2" charset="-122"/>
              </a:rPr>
              <a:t>——</a:t>
            </a:r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</a:rPr>
              <a:t>无（    ）用</a:t>
            </a:r>
            <a:endParaRPr lang="zh-CN" altLang="en-US" sz="36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</a:rPr>
              <a:t>③孔夫子搬家</a:t>
            </a:r>
            <a:r>
              <a:rPr lang="en-US" altLang="zh-CN" sz="3600">
                <a:latin typeface="宋体" panose="02010600030101010101" pitchFamily="2" charset="-122"/>
                <a:ea typeface="宋体" panose="02010600030101010101" pitchFamily="2" charset="-122"/>
              </a:rPr>
              <a:t>——</a:t>
            </a:r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</a:rPr>
              <a:t>净是输（   ）</a:t>
            </a:r>
            <a:endParaRPr lang="zh-CN" altLang="en-US" sz="36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</a:rPr>
              <a:t>④四月的冰河</a:t>
            </a:r>
            <a:r>
              <a:rPr lang="en-US" altLang="zh-CN" sz="3600">
                <a:latin typeface="宋体" panose="02010600030101010101" pitchFamily="2" charset="-122"/>
                <a:ea typeface="宋体" panose="02010600030101010101" pitchFamily="2" charset="-122"/>
              </a:rPr>
              <a:t>——</a:t>
            </a:r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</a:rPr>
              <a:t>开动（   ）了</a:t>
            </a:r>
            <a:endParaRPr lang="zh-CN" altLang="en-US" sz="36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</a:rPr>
              <a:t>⑤咸菜烧豆腐</a:t>
            </a:r>
            <a:r>
              <a:rPr lang="en-US" altLang="zh-CN" sz="3600">
                <a:latin typeface="宋体" panose="02010600030101010101" pitchFamily="2" charset="-122"/>
                <a:ea typeface="宋体" panose="02010600030101010101" pitchFamily="2" charset="-122"/>
              </a:rPr>
              <a:t>——</a:t>
            </a:r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</a:rPr>
              <a:t>有言（   ）在先  </a:t>
            </a:r>
            <a:endParaRPr lang="zh-CN" altLang="en-US" sz="36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</a:rPr>
              <a:t>⑥隔着门缝吹喇叭</a:t>
            </a:r>
            <a:r>
              <a:rPr lang="en-US" altLang="zh-CN" sz="3600">
                <a:latin typeface="宋体" panose="02010600030101010101" pitchFamily="2" charset="-122"/>
                <a:ea typeface="宋体" panose="02010600030101010101" pitchFamily="2" charset="-122"/>
              </a:rPr>
              <a:t>——</a:t>
            </a:r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</a:rPr>
              <a:t>名（   ）声在外</a:t>
            </a:r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29256" y="1071552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</a:rPr>
              <a:t>舅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628" y="1643056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</a:rPr>
              <a:t>吴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57884" y="2143122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</a:rPr>
              <a:t>书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7818" y="2714626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</a:rPr>
              <a:t>冻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57818" y="3286130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</a:rPr>
              <a:t>盐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57884" y="3857634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</a:rPr>
              <a:t>鸣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8610"/>
            <a:ext cx="171448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黑体" panose="02010600030101010101" pitchFamily="49" charset="-122"/>
                <a:ea typeface="黑体" panose="02010600030101010101" pitchFamily="49" charset="-122"/>
              </a:rPr>
              <a:t>出示笑话</a:t>
            </a:r>
            <a:endParaRPr lang="zh-CN" altLang="en-US" sz="2800" b="1" dirty="0"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1520" y="1071552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</a:rPr>
              <a:t>    古时候有人送枇杷给一个县官，可他在礼单上把“枇杷”错写成了“琵琶”。县官笑道：“枇杷”不是此“琵琶”，只恨当年识字差！”有个客人应声道：“若使琵琶能结果，满城箫管尽开花。”</a:t>
            </a:r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8610"/>
            <a:ext cx="171448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黑体" panose="02010600030101010101" pitchFamily="49" charset="-122"/>
                <a:ea typeface="黑体" panose="02010600030101010101" pitchFamily="49" charset="-122"/>
              </a:rPr>
              <a:t>出示古诗</a:t>
            </a:r>
            <a:endParaRPr lang="zh-CN" altLang="en-US" sz="2800" b="1" dirty="0"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1071552"/>
            <a:ext cx="45005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</a:rPr>
              <a:t>竹枝词 </a:t>
            </a:r>
            <a:endParaRPr lang="zh-CN" altLang="en-US" sz="36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en-US" altLang="zh-CN" sz="3600">
                <a:latin typeface="宋体" panose="02010600030101010101" pitchFamily="2" charset="-122"/>
                <a:ea typeface="宋体" panose="02010600030101010101" pitchFamily="2" charset="-122"/>
              </a:rPr>
              <a:t>【</a:t>
            </a:r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</a:rPr>
              <a:t>唐</a:t>
            </a:r>
            <a:r>
              <a:rPr lang="en-US" altLang="zh-CN" sz="3600">
                <a:latin typeface="宋体" panose="02010600030101010101" pitchFamily="2" charset="-122"/>
                <a:ea typeface="宋体" panose="02010600030101010101" pitchFamily="2" charset="-122"/>
              </a:rPr>
              <a:t>】</a:t>
            </a:r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</a:rPr>
              <a:t>刘禹锡 </a:t>
            </a:r>
            <a:endParaRPr lang="zh-CN" altLang="en-US" sz="36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</a:rPr>
              <a:t>杨柳青青江水平，</a:t>
            </a:r>
            <a:endParaRPr lang="zh-CN" altLang="en-US" sz="36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</a:rPr>
              <a:t>闻郎岸上踏歌声。 </a:t>
            </a:r>
            <a:endParaRPr lang="zh-CN" altLang="en-US" sz="36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</a:rPr>
              <a:t>东边日出西边雨，</a:t>
            </a:r>
            <a:endParaRPr lang="zh-CN" altLang="en-US" sz="36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</a:rPr>
              <a:t>道是无晴却有晴。</a:t>
            </a:r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3146" y="3841120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</a:rPr>
              <a:t>晴</a:t>
            </a:r>
            <a:r>
              <a:rPr lang="en-US" altLang="zh-CN" sz="3600">
                <a:latin typeface="宋体" panose="02010600030101010101" pitchFamily="2" charset="-122"/>
                <a:ea typeface="宋体" panose="02010600030101010101" pitchFamily="2" charset="-122"/>
              </a:rPr>
              <a:t>-</a:t>
            </a:r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</a:rPr>
              <a:t>情</a:t>
            </a:r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8610"/>
            <a:ext cx="171448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黑体" panose="02010600030101010101" pitchFamily="49" charset="-122"/>
                <a:ea typeface="黑体" panose="02010600030101010101" pitchFamily="49" charset="-122"/>
              </a:rPr>
              <a:t>出示古诗</a:t>
            </a:r>
            <a:endParaRPr lang="zh-CN" altLang="en-US" sz="2800" b="1" dirty="0"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43504" y="2714626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/>
              <a:t>丝</a:t>
            </a:r>
            <a:r>
              <a:rPr lang="en-US" altLang="zh-CN" sz="3600"/>
              <a:t>—</a:t>
            </a:r>
            <a:r>
              <a:rPr lang="zh-CN" altLang="en-US" sz="3600"/>
              <a:t>思</a:t>
            </a:r>
            <a:endParaRPr lang="zh-CN" alt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1142990"/>
            <a:ext cx="4500594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/>
              <a:t>无题</a:t>
            </a:r>
            <a:endParaRPr lang="zh-CN" altLang="en-US" sz="3600"/>
          </a:p>
          <a:p>
            <a:pPr algn="ctr"/>
            <a:r>
              <a:rPr lang="en-US" altLang="zh-CN" sz="3600"/>
              <a:t>【</a:t>
            </a:r>
            <a:r>
              <a:rPr lang="zh-CN" altLang="en-US" sz="3600"/>
              <a:t>唐</a:t>
            </a:r>
            <a:r>
              <a:rPr lang="en-US" altLang="zh-CN" sz="3600"/>
              <a:t>】</a:t>
            </a:r>
            <a:r>
              <a:rPr lang="zh-CN" altLang="en-US" sz="3600"/>
              <a:t>李商隐</a:t>
            </a:r>
            <a:endParaRPr lang="zh-CN" altLang="en-US" sz="3600"/>
          </a:p>
          <a:p>
            <a:pPr algn="ctr"/>
            <a:r>
              <a:rPr lang="zh-CN" altLang="en-US" sz="3600"/>
              <a:t>相见时难别亦难，</a:t>
            </a:r>
            <a:endParaRPr lang="zh-CN" altLang="en-US" sz="3600"/>
          </a:p>
          <a:p>
            <a:pPr algn="ctr"/>
            <a:r>
              <a:rPr lang="zh-CN" altLang="en-US" sz="3600"/>
              <a:t>东风无力百花残。 </a:t>
            </a:r>
            <a:endParaRPr lang="zh-CN" altLang="en-US" sz="3600"/>
          </a:p>
          <a:p>
            <a:pPr algn="ctr"/>
            <a:r>
              <a:rPr lang="zh-CN" altLang="en-US" sz="3600"/>
              <a:t>春蚕到死丝方尽，</a:t>
            </a:r>
            <a:endParaRPr lang="zh-CN" altLang="en-US" sz="3600"/>
          </a:p>
          <a:p>
            <a:pPr algn="ctr"/>
            <a:r>
              <a:rPr lang="zh-CN" altLang="en-US" sz="3600"/>
              <a:t>蜡炬成灰泪始干。</a:t>
            </a:r>
            <a:endParaRPr lang="zh-CN" altLang="en-US" sz="3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K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OK3</Template>
  <TotalTime>0</TotalTime>
  <Words>1483</Words>
  <Application>WPS 演示</Application>
  <PresentationFormat>全屏显示(16:9)</PresentationFormat>
  <Paragraphs>176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Arial</vt:lpstr>
      <vt:lpstr>宋体</vt:lpstr>
      <vt:lpstr>Wingdings</vt:lpstr>
      <vt:lpstr>微软雅黑</vt:lpstr>
      <vt:lpstr>黑体</vt:lpstr>
      <vt:lpstr>Arial Unicode MS</vt:lpstr>
      <vt:lpstr>Calibri</vt:lpstr>
      <vt:lpstr>OK3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  <HyperlinkBase>为中华之崛起而读书好好学习天天向上</HyperlinkBas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为中华之崛起而读书好好学习天天向上</dc:title>
  <dc:creator/>
  <cp:keywords>为中华之崛起而读书好好学习天天向上</cp:keywords>
  <dc:description>为中华之崛起而读书好好学习天天向上</dc:description>
  <dc:subject>课件</dc:subject>
  <cp:category>为中华之崛起而读书好好学习天天向上</cp:category>
  <cp:lastModifiedBy>Administrator</cp:lastModifiedBy>
  <cp:revision>101</cp:revision>
  <dcterms:created xsi:type="dcterms:W3CDTF">2017-03-17T02:28:00Z</dcterms:created>
  <dcterms:modified xsi:type="dcterms:W3CDTF">2020-03-03T04:25:47Z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2052-11.1.0.9440</vt:lpwstr>
  </property>
</Properties>
</file>