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2" r:id="rId28"/>
    <p:sldId id="293" r:id="rId29"/>
    <p:sldId id="294" r:id="rId30"/>
    <p:sldId id="296" r:id="rId31"/>
    <p:sldId id="299" r:id="rId32"/>
    <p:sldId id="340" r:id="rId33"/>
    <p:sldId id="302" r:id="rId34"/>
    <p:sldId id="303" r:id="rId35"/>
    <p:sldId id="341" r:id="rId36"/>
    <p:sldId id="342" r:id="rId37"/>
    <p:sldId id="304" r:id="rId38"/>
    <p:sldId id="343" r:id="rId39"/>
    <p:sldId id="305" r:id="rId40"/>
    <p:sldId id="344" r:id="rId41"/>
    <p:sldId id="306" r:id="rId42"/>
    <p:sldId id="335" r:id="rId43"/>
    <p:sldId id="337" r:id="rId44"/>
    <p:sldId id="334" r:id="rId45"/>
  </p:sldIdLst>
  <p:sldSz cx="12192000" cy="6858000"/>
  <p:notesSz cx="6858000" cy="9144000"/>
  <p:embeddedFontLst>
    <p:embeddedFont>
      <p:font typeface="等线" panose="02010600030101010101" charset="-122"/>
      <p:regular r:id="rId49"/>
    </p:embeddedFont>
    <p:embeddedFont>
      <p:font typeface="微软雅黑" panose="020B0503020204020204" charset="-122"/>
      <p:regular r:id="rId50"/>
    </p:embeddedFont>
    <p:embeddedFont>
      <p:font typeface="Calibri" panose="020F0502020204030204"/>
      <p:regular r:id="rId51"/>
      <p:bold r:id="rId52"/>
      <p:italic r:id="rId53"/>
      <p:boldItalic r:id="rId54"/>
    </p:embeddedFont>
    <p:embeddedFont>
      <p:font typeface="黑体" panose="02010609060101010101" pitchFamily="49" charset="-122"/>
      <p:regular r:id="rId55"/>
    </p:embeddedFont>
    <p:embeddedFont>
      <p:font typeface="楷体" panose="02010609060101010101" pitchFamily="49" charset="-122"/>
      <p:regular r:id="rId56"/>
    </p:embeddedFont>
    <p:embeddedFont>
      <p:font typeface="Calibri" panose="020F0502020204030204" charset="0"/>
      <p:regular r:id="rId57"/>
      <p:bold r:id="rId58"/>
      <p:italic r:id="rId59"/>
      <p:boldItalic r:id="rId60"/>
    </p:embeddedFont>
    <p:embeddedFont>
      <p:font typeface="Garamond" panose="02020404030301010803" pitchFamily="18" charset="0"/>
      <p:regular r:id="rId61"/>
      <p:bold r:id="rId62"/>
      <p:italic r:id="rId63"/>
    </p:embeddedFont>
    <p:embeddedFont>
      <p:font typeface="Wingdings 2" panose="05020102010507070707"/>
      <p:regular r:id="rId64"/>
    </p:embeddedFont>
  </p:embeddedFont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微软雅黑" panose="020B050302020402020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微软雅黑" panose="020B050302020402020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微软雅黑" panose="020B050302020402020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微软雅黑" panose="020B050302020402020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微软雅黑" panose="020B050302020402020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微软雅黑" panose="020B050302020402020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微软雅黑" panose="020B050302020402020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微软雅黑" panose="020B050302020402020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微软雅黑" panose="020B050302020402020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022"/>
    <p:restoredTop sz="94660"/>
  </p:normalViewPr>
  <p:slideViewPr>
    <p:cSldViewPr snapToGrid="0" showGuides="1">
      <p:cViewPr varScale="1">
        <p:scale>
          <a:sx n="93" d="100"/>
          <a:sy n="93" d="100"/>
        </p:scale>
        <p:origin x="19" y="883"/>
      </p:cViewPr>
      <p:guideLst>
        <p:guide orient="horz" pos="2178"/>
        <p:guide pos="38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4" Type="http://schemas.openxmlformats.org/officeDocument/2006/relationships/font" Target="fonts/font16.fntdata"/><Relationship Id="rId63" Type="http://schemas.openxmlformats.org/officeDocument/2006/relationships/font" Target="fonts/font15.fntdata"/><Relationship Id="rId62" Type="http://schemas.openxmlformats.org/officeDocument/2006/relationships/font" Target="fonts/font14.fntdata"/><Relationship Id="rId61" Type="http://schemas.openxmlformats.org/officeDocument/2006/relationships/font" Target="fonts/font13.fntdata"/><Relationship Id="rId60" Type="http://schemas.openxmlformats.org/officeDocument/2006/relationships/font" Target="fonts/font12.fntdata"/><Relationship Id="rId6" Type="http://schemas.openxmlformats.org/officeDocument/2006/relationships/slide" Target="slides/slide4.xml"/><Relationship Id="rId59" Type="http://schemas.openxmlformats.org/officeDocument/2006/relationships/font" Target="fonts/font11.fntdata"/><Relationship Id="rId58" Type="http://schemas.openxmlformats.org/officeDocument/2006/relationships/font" Target="fonts/font10.fntdata"/><Relationship Id="rId57" Type="http://schemas.openxmlformats.org/officeDocument/2006/relationships/font" Target="fonts/font9.fntdata"/><Relationship Id="rId56" Type="http://schemas.openxmlformats.org/officeDocument/2006/relationships/font" Target="fonts/font8.fntdata"/><Relationship Id="rId55" Type="http://schemas.openxmlformats.org/officeDocument/2006/relationships/font" Target="fonts/font7.fntdata"/><Relationship Id="rId54" Type="http://schemas.openxmlformats.org/officeDocument/2006/relationships/font" Target="fonts/font6.fntdata"/><Relationship Id="rId53" Type="http://schemas.openxmlformats.org/officeDocument/2006/relationships/font" Target="fonts/font5.fntdata"/><Relationship Id="rId52" Type="http://schemas.openxmlformats.org/officeDocument/2006/relationships/font" Target="fonts/font4.fntdata"/><Relationship Id="rId51" Type="http://schemas.openxmlformats.org/officeDocument/2006/relationships/font" Target="fonts/font3.fntdata"/><Relationship Id="rId50" Type="http://schemas.openxmlformats.org/officeDocument/2006/relationships/font" Target="fonts/font2.fntdata"/><Relationship Id="rId5" Type="http://schemas.openxmlformats.org/officeDocument/2006/relationships/slide" Target="slides/slide3.xml"/><Relationship Id="rId49" Type="http://schemas.openxmlformats.org/officeDocument/2006/relationships/font" Target="fonts/font1.fntdata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8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miter/>
          </a:ln>
        </p:spPr>
      </p:sp>
      <p:sp>
        <p:nvSpPr>
          <p:cNvPr id="6349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/>
          </a:p>
        </p:txBody>
      </p:sp>
      <p:sp>
        <p:nvSpPr>
          <p:cNvPr id="63491" name="页眉占位符 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p>
            <a:pPr lvl="0" indent="0"/>
            <a:endParaRPr lang="zh-CN" altLang="en-US" sz="12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3492" name="页脚占位符 4"/>
          <p:cNvSpPr>
            <a:spLocks noGrp="1"/>
          </p:cNvSpPr>
          <p:nvPr>
            <p:ph type="ftr" sz="quarte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/>
            <a:endParaRPr lang="zh-CN" altLang="en-US" sz="12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024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819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8195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 indent="0"/>
            <a:r>
              <a:rPr lang="zh-CN" altLang="en-US" sz="1200" dirty="0">
                <a:latin typeface="等线" panose="02010600030101010101" charset="-122"/>
                <a:ea typeface="微软雅黑" panose="020B0503020204020204" charset="-122"/>
              </a:rPr>
              <a:t>状元成才路</a:t>
            </a:r>
            <a:endParaRPr lang="zh-CN" altLang="en-US" sz="1200" dirty="0">
              <a:latin typeface="等线" panose="02010600030101010101" charset="-122"/>
              <a:ea typeface="微软雅黑" panose="020B0503020204020204" charset="-122"/>
            </a:endParaRPr>
          </a:p>
        </p:txBody>
      </p:sp>
      <p:sp>
        <p:nvSpPr>
          <p:cNvPr id="8196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/>
            <a:r>
              <a:rPr lang="zh-CN" altLang="en-US" sz="1200" dirty="0">
                <a:latin typeface="等线" panose="02010600030101010101" charset="-122"/>
                <a:ea typeface="微软雅黑" panose="020B0503020204020204" charset="-122"/>
              </a:rPr>
              <a:t>状元成才路</a:t>
            </a:r>
            <a:endParaRPr lang="zh-CN" altLang="en-US" sz="1200" dirty="0">
              <a:latin typeface="等线" panose="02010600030101010101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62.xml"/><Relationship Id="rId23" Type="http://schemas.openxmlformats.org/officeDocument/2006/relationships/tags" Target="../tags/tag61.xml"/><Relationship Id="rId22" Type="http://schemas.openxmlformats.org/officeDocument/2006/relationships/tags" Target="../tags/tag60.xml"/><Relationship Id="rId21" Type="http://schemas.openxmlformats.org/officeDocument/2006/relationships/tags" Target="../tags/tag59.xml"/><Relationship Id="rId20" Type="http://schemas.openxmlformats.org/officeDocument/2006/relationships/tags" Target="../tags/tag58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57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3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hyperlink" Target="file:///C:\Users\Administrator\Desktop\&#20877;&#35828;&#38271;&#27743;1%20&#26631;&#28165;(270P).ql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3" name="矩形 12"/>
          <p:cNvSpPr/>
          <p:nvPr/>
        </p:nvSpPr>
        <p:spPr>
          <a:xfrm>
            <a:off x="0" y="5551488"/>
            <a:ext cx="12192000" cy="101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5" name="矩形 4"/>
          <p:cNvSpPr/>
          <p:nvPr/>
        </p:nvSpPr>
        <p:spPr>
          <a:xfrm>
            <a:off x="0" y="5610225"/>
            <a:ext cx="12192000" cy="1247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grpSp>
        <p:nvGrpSpPr>
          <p:cNvPr id="2052" name="6793c3ed-568c-497d-a342-e548c584cb8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/>
        </p:nvGrpSpPr>
        <p:grpSpPr>
          <a:xfrm>
            <a:off x="10020300" y="4973638"/>
            <a:ext cx="2338388" cy="1741487"/>
            <a:chOff x="2795588" y="974725"/>
            <a:chExt cx="6597650" cy="4911726"/>
          </a:xfrm>
        </p:grpSpPr>
        <p:sp>
          <p:nvSpPr>
            <p:cNvPr id="2053" name="îŝľídè"/>
            <p:cNvSpPr/>
            <p:nvPr/>
          </p:nvSpPr>
          <p:spPr>
            <a:xfrm>
              <a:off x="2795588" y="5292725"/>
              <a:ext cx="6597650" cy="3175"/>
            </a:xfrm>
            <a:prstGeom prst="rect">
              <a:avLst/>
            </a:prstGeom>
            <a:solidFill>
              <a:srgbClr val="D1E3FF"/>
            </a:solidFill>
            <a:ln w="9525">
              <a:noFill/>
            </a:ln>
          </p:spPr>
          <p:txBody>
            <a:bodyPr anchor="ctr"/>
            <a:p>
              <a:pPr algn="ctr"/>
              <a:endParaRPr lang="zh-CN">
                <a:latin typeface="等线" panose="02010600030101010101" charset="-122"/>
                <a:ea typeface="微软雅黑" panose="020B0503020204020204" charset="-122"/>
              </a:endParaRPr>
            </a:p>
          </p:txBody>
        </p:sp>
        <p:sp>
          <p:nvSpPr>
            <p:cNvPr id="2054" name="îsḻîḓè"/>
            <p:cNvSpPr/>
            <p:nvPr/>
          </p:nvSpPr>
          <p:spPr>
            <a:xfrm>
              <a:off x="2795588" y="5292725"/>
              <a:ext cx="6597650" cy="31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/>
              <a:endParaRPr lang="zh-CN">
                <a:latin typeface="等线" panose="02010600030101010101" charset="-122"/>
                <a:ea typeface="微软雅黑" panose="020B0503020204020204" charset="-122"/>
              </a:endParaRPr>
            </a:p>
          </p:txBody>
        </p:sp>
        <p:sp>
          <p:nvSpPr>
            <p:cNvPr id="2055" name="îSḷiďê"/>
            <p:cNvSpPr/>
            <p:nvPr/>
          </p:nvSpPr>
          <p:spPr>
            <a:xfrm>
              <a:off x="7588251" y="5391150"/>
              <a:ext cx="234950" cy="4763"/>
            </a:xfrm>
            <a:prstGeom prst="rect">
              <a:avLst/>
            </a:prstGeom>
            <a:solidFill>
              <a:srgbClr val="D1E3FF"/>
            </a:solidFill>
            <a:ln w="9525">
              <a:noFill/>
            </a:ln>
          </p:spPr>
          <p:txBody>
            <a:bodyPr anchor="ctr"/>
            <a:p>
              <a:pPr algn="ctr"/>
              <a:endParaRPr lang="zh-CN">
                <a:latin typeface="等线" panose="02010600030101010101" charset="-122"/>
                <a:ea typeface="微软雅黑" panose="020B0503020204020204" charset="-122"/>
              </a:endParaRPr>
            </a:p>
          </p:txBody>
        </p:sp>
        <p:sp>
          <p:nvSpPr>
            <p:cNvPr id="2056" name="iṣľiḋé"/>
            <p:cNvSpPr/>
            <p:nvPr/>
          </p:nvSpPr>
          <p:spPr>
            <a:xfrm>
              <a:off x="7967663" y="5391150"/>
              <a:ext cx="574675" cy="4763"/>
            </a:xfrm>
            <a:prstGeom prst="rect">
              <a:avLst/>
            </a:prstGeom>
            <a:solidFill>
              <a:srgbClr val="D1E3FF"/>
            </a:solidFill>
            <a:ln w="9525">
              <a:noFill/>
            </a:ln>
          </p:spPr>
          <p:txBody>
            <a:bodyPr anchor="ctr"/>
            <a:p>
              <a:pPr algn="ctr"/>
              <a:endParaRPr lang="zh-CN">
                <a:latin typeface="等线" panose="02010600030101010101" charset="-122"/>
                <a:ea typeface="微软雅黑" panose="020B0503020204020204" charset="-122"/>
              </a:endParaRPr>
            </a:p>
          </p:txBody>
        </p:sp>
        <p:sp>
          <p:nvSpPr>
            <p:cNvPr id="2057" name="ïṩľíḓè"/>
            <p:cNvSpPr/>
            <p:nvPr/>
          </p:nvSpPr>
          <p:spPr>
            <a:xfrm>
              <a:off x="6024563" y="5448300"/>
              <a:ext cx="858838" cy="3175"/>
            </a:xfrm>
            <a:prstGeom prst="rect">
              <a:avLst/>
            </a:prstGeom>
            <a:solidFill>
              <a:srgbClr val="D1E3FF"/>
            </a:solidFill>
            <a:ln w="9525">
              <a:noFill/>
            </a:ln>
          </p:spPr>
          <p:txBody>
            <a:bodyPr anchor="ctr"/>
            <a:p>
              <a:pPr algn="ctr"/>
              <a:endParaRPr lang="zh-CN">
                <a:latin typeface="等线" panose="02010600030101010101" charset="-122"/>
                <a:ea typeface="微软雅黑" panose="020B0503020204020204" charset="-122"/>
              </a:endParaRPr>
            </a:p>
          </p:txBody>
        </p:sp>
        <p:sp>
          <p:nvSpPr>
            <p:cNvPr id="2058" name="ïś1iḑé"/>
            <p:cNvSpPr/>
            <p:nvPr/>
          </p:nvSpPr>
          <p:spPr>
            <a:xfrm>
              <a:off x="5800726" y="5448300"/>
              <a:ext cx="149225" cy="3175"/>
            </a:xfrm>
            <a:prstGeom prst="rect">
              <a:avLst/>
            </a:prstGeom>
            <a:solidFill>
              <a:srgbClr val="D1E3FF"/>
            </a:solidFill>
            <a:ln w="9525">
              <a:noFill/>
            </a:ln>
          </p:spPr>
          <p:txBody>
            <a:bodyPr anchor="ctr"/>
            <a:p>
              <a:pPr algn="ctr"/>
              <a:endParaRPr lang="zh-CN">
                <a:latin typeface="等线" panose="02010600030101010101" charset="-122"/>
                <a:ea typeface="微软雅黑" panose="020B0503020204020204" charset="-122"/>
              </a:endParaRPr>
            </a:p>
          </p:txBody>
        </p:sp>
        <p:sp>
          <p:nvSpPr>
            <p:cNvPr id="2059" name="í$ḻíḑe"/>
            <p:cNvSpPr/>
            <p:nvPr/>
          </p:nvSpPr>
          <p:spPr>
            <a:xfrm>
              <a:off x="4046538" y="5387975"/>
              <a:ext cx="554038" cy="3175"/>
            </a:xfrm>
            <a:prstGeom prst="rect">
              <a:avLst/>
            </a:prstGeom>
            <a:solidFill>
              <a:srgbClr val="D1E3FF"/>
            </a:solidFill>
            <a:ln w="9525">
              <a:noFill/>
            </a:ln>
          </p:spPr>
          <p:txBody>
            <a:bodyPr anchor="ctr"/>
            <a:p>
              <a:pPr algn="ctr"/>
              <a:endParaRPr lang="zh-CN">
                <a:latin typeface="等线" panose="02010600030101010101" charset="-122"/>
                <a:ea typeface="微软雅黑" panose="020B0503020204020204" charset="-122"/>
              </a:endParaRPr>
            </a:p>
          </p:txBody>
        </p:sp>
        <p:sp>
          <p:nvSpPr>
            <p:cNvPr id="2060" name="íṧlïḍé"/>
            <p:cNvSpPr/>
            <p:nvPr/>
          </p:nvSpPr>
          <p:spPr>
            <a:xfrm>
              <a:off x="4672013" y="5387975"/>
              <a:ext cx="396875" cy="3175"/>
            </a:xfrm>
            <a:prstGeom prst="rect">
              <a:avLst/>
            </a:prstGeom>
            <a:solidFill>
              <a:srgbClr val="D1E3FF"/>
            </a:solidFill>
            <a:ln w="9525">
              <a:noFill/>
            </a:ln>
          </p:spPr>
          <p:txBody>
            <a:bodyPr anchor="ctr"/>
            <a:p>
              <a:pPr algn="ctr"/>
              <a:endParaRPr lang="zh-CN">
                <a:latin typeface="等线" panose="02010600030101010101" charset="-122"/>
                <a:ea typeface="微软雅黑" panose="020B0503020204020204" charset="-122"/>
              </a:endParaRPr>
            </a:p>
          </p:txBody>
        </p:sp>
        <p:sp>
          <p:nvSpPr>
            <p:cNvPr id="2061" name="íṧľíďe"/>
            <p:cNvSpPr/>
            <p:nvPr/>
          </p:nvSpPr>
          <p:spPr>
            <a:xfrm>
              <a:off x="3679826" y="5448300"/>
              <a:ext cx="468313" cy="3175"/>
            </a:xfrm>
            <a:prstGeom prst="rect">
              <a:avLst/>
            </a:prstGeom>
            <a:solidFill>
              <a:srgbClr val="D1E3FF"/>
            </a:solidFill>
            <a:ln w="9525">
              <a:noFill/>
            </a:ln>
          </p:spPr>
          <p:txBody>
            <a:bodyPr anchor="ctr"/>
            <a:p>
              <a:pPr algn="ctr"/>
              <a:endParaRPr lang="zh-CN">
                <a:latin typeface="等线" panose="02010600030101010101" charset="-122"/>
                <a:ea typeface="微软雅黑" panose="020B0503020204020204" charset="-122"/>
              </a:endParaRPr>
            </a:p>
          </p:txBody>
        </p:sp>
        <p:sp>
          <p:nvSpPr>
            <p:cNvPr id="2062" name="iṩļïḑé"/>
            <p:cNvSpPr/>
            <p:nvPr/>
          </p:nvSpPr>
          <p:spPr>
            <a:xfrm>
              <a:off x="3300413" y="974725"/>
              <a:ext cx="2698750" cy="3727450"/>
            </a:xfrm>
            <a:custGeom>
              <a:avLst/>
              <a:gdLst/>
              <a:ahLst/>
              <a:cxnLst>
                <a:cxn ang="0">
                  <a:pos x="2622868" y="3727450"/>
                </a:cxn>
                <a:cxn ang="0">
                  <a:pos x="75881" y="3727450"/>
                </a:cxn>
                <a:cxn ang="0">
                  <a:pos x="0" y="3651648"/>
                </a:cxn>
                <a:cxn ang="0">
                  <a:pos x="0" y="75801"/>
                </a:cxn>
                <a:cxn ang="0">
                  <a:pos x="75881" y="0"/>
                </a:cxn>
                <a:cxn ang="0">
                  <a:pos x="2622868" y="0"/>
                </a:cxn>
                <a:cxn ang="0">
                  <a:pos x="2698750" y="75801"/>
                </a:cxn>
                <a:cxn ang="0">
                  <a:pos x="2698750" y="3651648"/>
                </a:cxn>
                <a:cxn ang="0">
                  <a:pos x="2622868" y="3727450"/>
                </a:cxn>
                <a:cxn ang="0">
                  <a:pos x="75881" y="3295"/>
                </a:cxn>
                <a:cxn ang="0">
                  <a:pos x="3299" y="75801"/>
                </a:cxn>
                <a:cxn ang="0">
                  <a:pos x="3299" y="3651648"/>
                </a:cxn>
                <a:cxn ang="0">
                  <a:pos x="75881" y="3724154"/>
                </a:cxn>
                <a:cxn ang="0">
                  <a:pos x="2622868" y="3724154"/>
                </a:cxn>
                <a:cxn ang="0">
                  <a:pos x="2695450" y="3651648"/>
                </a:cxn>
                <a:cxn ang="0">
                  <a:pos x="2695450" y="75801"/>
                </a:cxn>
                <a:cxn ang="0">
                  <a:pos x="2622868" y="3295"/>
                </a:cxn>
                <a:cxn ang="0">
                  <a:pos x="75881" y="3295"/>
                </a:cxn>
              </a:cxnLst>
              <a:pathLst>
                <a:path w="818" h="1131">
                  <a:moveTo>
                    <a:pt x="795" y="1131"/>
                  </a:moveTo>
                  <a:cubicBezTo>
                    <a:pt x="23" y="1131"/>
                    <a:pt x="23" y="1131"/>
                    <a:pt x="23" y="1131"/>
                  </a:cubicBezTo>
                  <a:cubicBezTo>
                    <a:pt x="10" y="1131"/>
                    <a:pt x="0" y="1121"/>
                    <a:pt x="0" y="110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795" y="0"/>
                    <a:pt x="795" y="0"/>
                    <a:pt x="795" y="0"/>
                  </a:cubicBezTo>
                  <a:cubicBezTo>
                    <a:pt x="808" y="0"/>
                    <a:pt x="818" y="10"/>
                    <a:pt x="818" y="23"/>
                  </a:cubicBezTo>
                  <a:cubicBezTo>
                    <a:pt x="818" y="1108"/>
                    <a:pt x="818" y="1108"/>
                    <a:pt x="818" y="1108"/>
                  </a:cubicBezTo>
                  <a:cubicBezTo>
                    <a:pt x="818" y="1121"/>
                    <a:pt x="808" y="1131"/>
                    <a:pt x="795" y="1131"/>
                  </a:cubicBezTo>
                  <a:moveTo>
                    <a:pt x="23" y="1"/>
                  </a:moveTo>
                  <a:cubicBezTo>
                    <a:pt x="11" y="1"/>
                    <a:pt x="1" y="11"/>
                    <a:pt x="1" y="23"/>
                  </a:cubicBezTo>
                  <a:cubicBezTo>
                    <a:pt x="1" y="1108"/>
                    <a:pt x="1" y="1108"/>
                    <a:pt x="1" y="1108"/>
                  </a:cubicBezTo>
                  <a:cubicBezTo>
                    <a:pt x="1" y="1120"/>
                    <a:pt x="11" y="1130"/>
                    <a:pt x="23" y="1130"/>
                  </a:cubicBezTo>
                  <a:cubicBezTo>
                    <a:pt x="795" y="1130"/>
                    <a:pt x="795" y="1130"/>
                    <a:pt x="795" y="1130"/>
                  </a:cubicBezTo>
                  <a:cubicBezTo>
                    <a:pt x="807" y="1130"/>
                    <a:pt x="817" y="1120"/>
                    <a:pt x="817" y="1108"/>
                  </a:cubicBezTo>
                  <a:cubicBezTo>
                    <a:pt x="817" y="23"/>
                    <a:pt x="817" y="23"/>
                    <a:pt x="817" y="23"/>
                  </a:cubicBezTo>
                  <a:cubicBezTo>
                    <a:pt x="817" y="11"/>
                    <a:pt x="807" y="1"/>
                    <a:pt x="795" y="1"/>
                  </a:cubicBezTo>
                  <a:cubicBezTo>
                    <a:pt x="23" y="1"/>
                    <a:pt x="23" y="1"/>
                    <a:pt x="23" y="1"/>
                  </a:cubicBezTo>
                </a:path>
              </a:pathLst>
            </a:custGeom>
            <a:solidFill>
              <a:srgbClr val="D1E3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3" name="ïśľíďè"/>
            <p:cNvSpPr/>
            <p:nvPr/>
          </p:nvSpPr>
          <p:spPr>
            <a:xfrm>
              <a:off x="6153151" y="974725"/>
              <a:ext cx="2698750" cy="3727450"/>
            </a:xfrm>
            <a:custGeom>
              <a:avLst/>
              <a:gdLst/>
              <a:ahLst/>
              <a:cxnLst>
                <a:cxn ang="0">
                  <a:pos x="2622868" y="3727450"/>
                </a:cxn>
                <a:cxn ang="0">
                  <a:pos x="75881" y="3727450"/>
                </a:cxn>
                <a:cxn ang="0">
                  <a:pos x="0" y="3651648"/>
                </a:cxn>
                <a:cxn ang="0">
                  <a:pos x="0" y="75801"/>
                </a:cxn>
                <a:cxn ang="0">
                  <a:pos x="75881" y="0"/>
                </a:cxn>
                <a:cxn ang="0">
                  <a:pos x="2622868" y="0"/>
                </a:cxn>
                <a:cxn ang="0">
                  <a:pos x="2698750" y="75801"/>
                </a:cxn>
                <a:cxn ang="0">
                  <a:pos x="2698750" y="3651648"/>
                </a:cxn>
                <a:cxn ang="0">
                  <a:pos x="2622868" y="3727450"/>
                </a:cxn>
                <a:cxn ang="0">
                  <a:pos x="75881" y="3295"/>
                </a:cxn>
                <a:cxn ang="0">
                  <a:pos x="3299" y="75801"/>
                </a:cxn>
                <a:cxn ang="0">
                  <a:pos x="3299" y="3651648"/>
                </a:cxn>
                <a:cxn ang="0">
                  <a:pos x="75881" y="3724154"/>
                </a:cxn>
                <a:cxn ang="0">
                  <a:pos x="2622868" y="3724154"/>
                </a:cxn>
                <a:cxn ang="0">
                  <a:pos x="2695450" y="3651648"/>
                </a:cxn>
                <a:cxn ang="0">
                  <a:pos x="2695450" y="75801"/>
                </a:cxn>
                <a:cxn ang="0">
                  <a:pos x="2622868" y="3295"/>
                </a:cxn>
                <a:cxn ang="0">
                  <a:pos x="75881" y="3295"/>
                </a:cxn>
              </a:cxnLst>
              <a:pathLst>
                <a:path w="818" h="1131">
                  <a:moveTo>
                    <a:pt x="795" y="1131"/>
                  </a:moveTo>
                  <a:cubicBezTo>
                    <a:pt x="23" y="1131"/>
                    <a:pt x="23" y="1131"/>
                    <a:pt x="23" y="1131"/>
                  </a:cubicBezTo>
                  <a:cubicBezTo>
                    <a:pt x="10" y="1131"/>
                    <a:pt x="0" y="1121"/>
                    <a:pt x="0" y="110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795" y="0"/>
                    <a:pt x="795" y="0"/>
                    <a:pt x="795" y="0"/>
                  </a:cubicBezTo>
                  <a:cubicBezTo>
                    <a:pt x="808" y="0"/>
                    <a:pt x="818" y="10"/>
                    <a:pt x="818" y="23"/>
                  </a:cubicBezTo>
                  <a:cubicBezTo>
                    <a:pt x="818" y="1108"/>
                    <a:pt x="818" y="1108"/>
                    <a:pt x="818" y="1108"/>
                  </a:cubicBezTo>
                  <a:cubicBezTo>
                    <a:pt x="818" y="1121"/>
                    <a:pt x="808" y="1131"/>
                    <a:pt x="795" y="1131"/>
                  </a:cubicBezTo>
                  <a:moveTo>
                    <a:pt x="23" y="1"/>
                  </a:moveTo>
                  <a:cubicBezTo>
                    <a:pt x="11" y="1"/>
                    <a:pt x="1" y="11"/>
                    <a:pt x="1" y="23"/>
                  </a:cubicBezTo>
                  <a:cubicBezTo>
                    <a:pt x="1" y="1108"/>
                    <a:pt x="1" y="1108"/>
                    <a:pt x="1" y="1108"/>
                  </a:cubicBezTo>
                  <a:cubicBezTo>
                    <a:pt x="1" y="1120"/>
                    <a:pt x="11" y="1130"/>
                    <a:pt x="23" y="1130"/>
                  </a:cubicBezTo>
                  <a:cubicBezTo>
                    <a:pt x="795" y="1130"/>
                    <a:pt x="795" y="1130"/>
                    <a:pt x="795" y="1130"/>
                  </a:cubicBezTo>
                  <a:cubicBezTo>
                    <a:pt x="807" y="1130"/>
                    <a:pt x="817" y="1120"/>
                    <a:pt x="817" y="1108"/>
                  </a:cubicBezTo>
                  <a:cubicBezTo>
                    <a:pt x="817" y="23"/>
                    <a:pt x="817" y="23"/>
                    <a:pt x="817" y="23"/>
                  </a:cubicBezTo>
                  <a:cubicBezTo>
                    <a:pt x="817" y="11"/>
                    <a:pt x="807" y="1"/>
                    <a:pt x="795" y="1"/>
                  </a:cubicBezTo>
                  <a:cubicBezTo>
                    <a:pt x="23" y="1"/>
                    <a:pt x="23" y="1"/>
                    <a:pt x="23" y="1"/>
                  </a:cubicBezTo>
                </a:path>
              </a:pathLst>
            </a:custGeom>
            <a:solidFill>
              <a:srgbClr val="D1E3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4" name="íṥľiďê"/>
            <p:cNvSpPr/>
            <p:nvPr/>
          </p:nvSpPr>
          <p:spPr>
            <a:xfrm>
              <a:off x="6424613" y="1222375"/>
              <a:ext cx="1843088" cy="355600"/>
            </a:xfrm>
            <a:custGeom>
              <a:avLst/>
              <a:gdLst/>
              <a:ahLst/>
              <a:cxnLst>
                <a:cxn ang="0">
                  <a:pos x="138478" y="246944"/>
                </a:cxn>
                <a:cxn ang="0">
                  <a:pos x="286849" y="0"/>
                </a:cxn>
                <a:cxn ang="0">
                  <a:pos x="636343" y="105362"/>
                </a:cxn>
                <a:cxn ang="0">
                  <a:pos x="751742" y="46096"/>
                </a:cxn>
                <a:cxn ang="0">
                  <a:pos x="1134208" y="214018"/>
                </a:cxn>
                <a:cxn ang="0">
                  <a:pos x="1256201" y="174507"/>
                </a:cxn>
                <a:cxn ang="0">
                  <a:pos x="1602398" y="276577"/>
                </a:cxn>
                <a:cxn ang="0">
                  <a:pos x="1651855" y="256822"/>
                </a:cxn>
                <a:cxn ang="0">
                  <a:pos x="1836493" y="345722"/>
                </a:cxn>
                <a:cxn ang="0">
                  <a:pos x="1843088" y="355600"/>
                </a:cxn>
                <a:cxn ang="0">
                  <a:pos x="1714500" y="355600"/>
                </a:cxn>
                <a:cxn ang="0">
                  <a:pos x="1615586" y="355600"/>
                </a:cxn>
                <a:cxn ang="0">
                  <a:pos x="1266092" y="355600"/>
                </a:cxn>
                <a:cxn ang="0">
                  <a:pos x="1094642" y="355600"/>
                </a:cxn>
                <a:cxn ang="0">
                  <a:pos x="959460" y="355600"/>
                </a:cxn>
                <a:cxn ang="0">
                  <a:pos x="755039" y="355600"/>
                </a:cxn>
                <a:cxn ang="0">
                  <a:pos x="715474" y="355600"/>
                </a:cxn>
                <a:cxn ang="0">
                  <a:pos x="207718" y="355600"/>
                </a:cxn>
                <a:cxn ang="0">
                  <a:pos x="56050" y="355600"/>
                </a:cxn>
                <a:cxn ang="0">
                  <a:pos x="138478" y="246944"/>
                </a:cxn>
              </a:cxnLst>
              <a:pathLst>
                <a:path w="559" h="108">
                  <a:moveTo>
                    <a:pt x="42" y="75"/>
                  </a:moveTo>
                  <a:cubicBezTo>
                    <a:pt x="22" y="31"/>
                    <a:pt x="38" y="0"/>
                    <a:pt x="87" y="0"/>
                  </a:cubicBezTo>
                  <a:cubicBezTo>
                    <a:pt x="117" y="0"/>
                    <a:pt x="156" y="12"/>
                    <a:pt x="193" y="32"/>
                  </a:cubicBezTo>
                  <a:cubicBezTo>
                    <a:pt x="197" y="21"/>
                    <a:pt x="209" y="14"/>
                    <a:pt x="228" y="14"/>
                  </a:cubicBezTo>
                  <a:cubicBezTo>
                    <a:pt x="261" y="14"/>
                    <a:pt x="307" y="35"/>
                    <a:pt x="344" y="65"/>
                  </a:cubicBezTo>
                  <a:cubicBezTo>
                    <a:pt x="352" y="58"/>
                    <a:pt x="365" y="54"/>
                    <a:pt x="381" y="53"/>
                  </a:cubicBezTo>
                  <a:cubicBezTo>
                    <a:pt x="413" y="52"/>
                    <a:pt x="452" y="64"/>
                    <a:pt x="486" y="84"/>
                  </a:cubicBezTo>
                  <a:cubicBezTo>
                    <a:pt x="489" y="80"/>
                    <a:pt x="494" y="78"/>
                    <a:pt x="501" y="78"/>
                  </a:cubicBezTo>
                  <a:cubicBezTo>
                    <a:pt x="519" y="77"/>
                    <a:pt x="544" y="89"/>
                    <a:pt x="557" y="105"/>
                  </a:cubicBezTo>
                  <a:cubicBezTo>
                    <a:pt x="557" y="106"/>
                    <a:pt x="558" y="107"/>
                    <a:pt x="559" y="108"/>
                  </a:cubicBezTo>
                  <a:cubicBezTo>
                    <a:pt x="520" y="108"/>
                    <a:pt x="520" y="108"/>
                    <a:pt x="520" y="108"/>
                  </a:cubicBezTo>
                  <a:cubicBezTo>
                    <a:pt x="490" y="108"/>
                    <a:pt x="490" y="108"/>
                    <a:pt x="490" y="108"/>
                  </a:cubicBezTo>
                  <a:cubicBezTo>
                    <a:pt x="384" y="108"/>
                    <a:pt x="384" y="108"/>
                    <a:pt x="384" y="108"/>
                  </a:cubicBezTo>
                  <a:cubicBezTo>
                    <a:pt x="332" y="108"/>
                    <a:pt x="332" y="108"/>
                    <a:pt x="332" y="108"/>
                  </a:cubicBezTo>
                  <a:cubicBezTo>
                    <a:pt x="291" y="108"/>
                    <a:pt x="291" y="108"/>
                    <a:pt x="291" y="108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17" y="108"/>
                    <a:pt x="217" y="108"/>
                    <a:pt x="217" y="108"/>
                  </a:cubicBezTo>
                  <a:cubicBezTo>
                    <a:pt x="63" y="108"/>
                    <a:pt x="63" y="108"/>
                    <a:pt x="63" y="108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0" y="92"/>
                    <a:pt x="19" y="75"/>
                    <a:pt x="42" y="75"/>
                  </a:cubicBezTo>
                  <a:close/>
                </a:path>
              </a:pathLst>
            </a:custGeom>
            <a:solidFill>
              <a:srgbClr val="F3F8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5" name="ïš1íḓè"/>
            <p:cNvSpPr/>
            <p:nvPr/>
          </p:nvSpPr>
          <p:spPr>
            <a:xfrm>
              <a:off x="3567113" y="1819275"/>
              <a:ext cx="2432050" cy="471488"/>
            </a:xfrm>
            <a:custGeom>
              <a:avLst/>
              <a:gdLst/>
              <a:ahLst/>
              <a:cxnLst>
                <a:cxn ang="0">
                  <a:pos x="161696" y="270363"/>
                </a:cxn>
                <a:cxn ang="0">
                  <a:pos x="181496" y="270363"/>
                </a:cxn>
                <a:cxn ang="0">
                  <a:pos x="287094" y="158261"/>
                </a:cxn>
                <a:cxn ang="0">
                  <a:pos x="478490" y="217609"/>
                </a:cxn>
                <a:cxn ang="0">
                  <a:pos x="663286" y="0"/>
                </a:cxn>
                <a:cxn ang="0">
                  <a:pos x="1065878" y="148370"/>
                </a:cxn>
                <a:cxn ang="0">
                  <a:pos x="1191275" y="62645"/>
                </a:cxn>
                <a:cxn ang="0">
                  <a:pos x="1636766" y="296740"/>
                </a:cxn>
                <a:cxn ang="0">
                  <a:pos x="1636766" y="296740"/>
                </a:cxn>
                <a:cxn ang="0">
                  <a:pos x="1775363" y="243986"/>
                </a:cxn>
                <a:cxn ang="0">
                  <a:pos x="2171355" y="385762"/>
                </a:cxn>
                <a:cxn ang="0">
                  <a:pos x="2224154" y="359385"/>
                </a:cxn>
                <a:cxn ang="0">
                  <a:pos x="2432050" y="471488"/>
                </a:cxn>
                <a:cxn ang="0">
                  <a:pos x="2280253" y="471488"/>
                </a:cxn>
                <a:cxn ang="0">
                  <a:pos x="2177955" y="471488"/>
                </a:cxn>
                <a:cxn ang="0">
                  <a:pos x="1781963" y="471488"/>
                </a:cxn>
                <a:cxn ang="0">
                  <a:pos x="1597167" y="471488"/>
                </a:cxn>
                <a:cxn ang="0">
                  <a:pos x="1432170" y="471488"/>
                </a:cxn>
                <a:cxn ang="0">
                  <a:pos x="1197875" y="471488"/>
                </a:cxn>
                <a:cxn ang="0">
                  <a:pos x="755684" y="471488"/>
                </a:cxn>
                <a:cxn ang="0">
                  <a:pos x="584087" y="471488"/>
                </a:cxn>
                <a:cxn ang="0">
                  <a:pos x="521389" y="471488"/>
                </a:cxn>
                <a:cxn ang="0">
                  <a:pos x="277194" y="471488"/>
                </a:cxn>
                <a:cxn ang="0">
                  <a:pos x="56098" y="471488"/>
                </a:cxn>
                <a:cxn ang="0">
                  <a:pos x="161696" y="270363"/>
                </a:cxn>
              </a:cxnLst>
              <a:pathLst>
                <a:path w="737" h="143">
                  <a:moveTo>
                    <a:pt x="49" y="82"/>
                  </a:moveTo>
                  <a:cubicBezTo>
                    <a:pt x="51" y="82"/>
                    <a:pt x="53" y="82"/>
                    <a:pt x="55" y="82"/>
                  </a:cubicBezTo>
                  <a:cubicBezTo>
                    <a:pt x="53" y="61"/>
                    <a:pt x="64" y="48"/>
                    <a:pt x="87" y="48"/>
                  </a:cubicBezTo>
                  <a:cubicBezTo>
                    <a:pt x="104" y="48"/>
                    <a:pt x="124" y="55"/>
                    <a:pt x="145" y="66"/>
                  </a:cubicBezTo>
                  <a:cubicBezTo>
                    <a:pt x="139" y="26"/>
                    <a:pt x="158" y="0"/>
                    <a:pt x="201" y="0"/>
                  </a:cubicBezTo>
                  <a:cubicBezTo>
                    <a:pt x="236" y="0"/>
                    <a:pt x="280" y="17"/>
                    <a:pt x="323" y="45"/>
                  </a:cubicBezTo>
                  <a:cubicBezTo>
                    <a:pt x="327" y="29"/>
                    <a:pt x="340" y="19"/>
                    <a:pt x="361" y="19"/>
                  </a:cubicBezTo>
                  <a:cubicBezTo>
                    <a:pt x="399" y="19"/>
                    <a:pt x="453" y="49"/>
                    <a:pt x="496" y="90"/>
                  </a:cubicBezTo>
                  <a:cubicBezTo>
                    <a:pt x="496" y="90"/>
                    <a:pt x="496" y="90"/>
                    <a:pt x="496" y="90"/>
                  </a:cubicBezTo>
                  <a:cubicBezTo>
                    <a:pt x="505" y="81"/>
                    <a:pt x="519" y="75"/>
                    <a:pt x="538" y="74"/>
                  </a:cubicBezTo>
                  <a:cubicBezTo>
                    <a:pt x="574" y="72"/>
                    <a:pt x="618" y="89"/>
                    <a:pt x="658" y="117"/>
                  </a:cubicBezTo>
                  <a:cubicBezTo>
                    <a:pt x="661" y="112"/>
                    <a:pt x="667" y="109"/>
                    <a:pt x="674" y="109"/>
                  </a:cubicBezTo>
                  <a:cubicBezTo>
                    <a:pt x="694" y="108"/>
                    <a:pt x="721" y="123"/>
                    <a:pt x="737" y="143"/>
                  </a:cubicBezTo>
                  <a:cubicBezTo>
                    <a:pt x="691" y="143"/>
                    <a:pt x="691" y="143"/>
                    <a:pt x="691" y="143"/>
                  </a:cubicBezTo>
                  <a:cubicBezTo>
                    <a:pt x="660" y="143"/>
                    <a:pt x="660" y="143"/>
                    <a:pt x="660" y="143"/>
                  </a:cubicBezTo>
                  <a:cubicBezTo>
                    <a:pt x="540" y="143"/>
                    <a:pt x="540" y="143"/>
                    <a:pt x="540" y="143"/>
                  </a:cubicBezTo>
                  <a:cubicBezTo>
                    <a:pt x="484" y="143"/>
                    <a:pt x="484" y="143"/>
                    <a:pt x="484" y="143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363" y="143"/>
                    <a:pt x="363" y="143"/>
                    <a:pt x="363" y="143"/>
                  </a:cubicBezTo>
                  <a:cubicBezTo>
                    <a:pt x="229" y="143"/>
                    <a:pt x="229" y="143"/>
                    <a:pt x="229" y="143"/>
                  </a:cubicBezTo>
                  <a:cubicBezTo>
                    <a:pt x="177" y="143"/>
                    <a:pt x="177" y="143"/>
                    <a:pt x="177" y="143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0" y="113"/>
                    <a:pt x="14" y="86"/>
                    <a:pt x="49" y="82"/>
                  </a:cubicBezTo>
                  <a:close/>
                </a:path>
              </a:pathLst>
            </a:custGeom>
            <a:solidFill>
              <a:srgbClr val="F3F8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6" name="íş1îďê"/>
            <p:cNvSpPr/>
            <p:nvPr/>
          </p:nvSpPr>
          <p:spPr>
            <a:xfrm>
              <a:off x="7061201" y="3654425"/>
              <a:ext cx="1233488" cy="673100"/>
            </a:xfrm>
            <a:prstGeom prst="rect">
              <a:avLst/>
            </a:prstGeom>
            <a:solidFill>
              <a:srgbClr val="D4E8FF"/>
            </a:solidFill>
            <a:ln w="9525">
              <a:noFill/>
            </a:ln>
          </p:spPr>
          <p:txBody>
            <a:bodyPr anchor="ctr"/>
            <a:p>
              <a:pPr algn="ctr"/>
              <a:endParaRPr lang="zh-CN">
                <a:latin typeface="等线" panose="02010600030101010101" charset="-122"/>
                <a:ea typeface="微软雅黑" panose="020B0503020204020204" charset="-122"/>
              </a:endParaRPr>
            </a:p>
          </p:txBody>
        </p:sp>
        <p:sp>
          <p:nvSpPr>
            <p:cNvPr id="2067" name="iśľïďe"/>
            <p:cNvSpPr/>
            <p:nvPr/>
          </p:nvSpPr>
          <p:spPr>
            <a:xfrm>
              <a:off x="6635751" y="3654425"/>
              <a:ext cx="425450" cy="673100"/>
            </a:xfrm>
            <a:prstGeom prst="rect">
              <a:avLst/>
            </a:prstGeom>
            <a:solidFill>
              <a:srgbClr val="CADEFC"/>
            </a:solidFill>
            <a:ln w="9525">
              <a:noFill/>
            </a:ln>
          </p:spPr>
          <p:txBody>
            <a:bodyPr anchor="ctr"/>
            <a:p>
              <a:pPr algn="ctr"/>
              <a:endParaRPr lang="zh-CN">
                <a:latin typeface="等线" panose="02010600030101010101" charset="-122"/>
                <a:ea typeface="微软雅黑" panose="020B0503020204020204" charset="-122"/>
              </a:endParaRPr>
            </a:p>
          </p:txBody>
        </p:sp>
        <p:sp>
          <p:nvSpPr>
            <p:cNvPr id="2068" name="iṥļíḍè"/>
            <p:cNvSpPr/>
            <p:nvPr/>
          </p:nvSpPr>
          <p:spPr>
            <a:xfrm>
              <a:off x="7043738" y="3094038"/>
              <a:ext cx="36513" cy="2198688"/>
            </a:xfrm>
            <a:prstGeom prst="rect">
              <a:avLst/>
            </a:prstGeom>
            <a:solidFill>
              <a:srgbClr val="F3F8FF"/>
            </a:solidFill>
            <a:ln w="9525">
              <a:noFill/>
            </a:ln>
          </p:spPr>
          <p:txBody>
            <a:bodyPr anchor="ctr"/>
            <a:p>
              <a:pPr algn="ctr"/>
              <a:endParaRPr lang="zh-CN">
                <a:latin typeface="等线" panose="02010600030101010101" charset="-122"/>
                <a:ea typeface="微软雅黑" panose="020B0503020204020204" charset="-122"/>
              </a:endParaRPr>
            </a:p>
          </p:txBody>
        </p:sp>
        <p:sp>
          <p:nvSpPr>
            <p:cNvPr id="2069" name="îṧḻïḍê"/>
            <p:cNvSpPr/>
            <p:nvPr/>
          </p:nvSpPr>
          <p:spPr>
            <a:xfrm>
              <a:off x="6618288" y="3094038"/>
              <a:ext cx="36513" cy="2198688"/>
            </a:xfrm>
            <a:prstGeom prst="rect">
              <a:avLst/>
            </a:prstGeom>
            <a:solidFill>
              <a:srgbClr val="F3F8FF"/>
            </a:solidFill>
            <a:ln w="9525">
              <a:noFill/>
            </a:ln>
          </p:spPr>
          <p:txBody>
            <a:bodyPr anchor="ctr"/>
            <a:p>
              <a:pPr algn="ctr"/>
              <a:endParaRPr lang="zh-CN">
                <a:latin typeface="等线" panose="02010600030101010101" charset="-122"/>
                <a:ea typeface="微软雅黑" panose="020B0503020204020204" charset="-122"/>
              </a:endParaRPr>
            </a:p>
          </p:txBody>
        </p:sp>
        <p:sp>
          <p:nvSpPr>
            <p:cNvPr id="2070" name="íśḻîḑe"/>
            <p:cNvSpPr/>
            <p:nvPr/>
          </p:nvSpPr>
          <p:spPr>
            <a:xfrm>
              <a:off x="8278813" y="3094038"/>
              <a:ext cx="34925" cy="2198688"/>
            </a:xfrm>
            <a:prstGeom prst="rect">
              <a:avLst/>
            </a:prstGeom>
            <a:solidFill>
              <a:srgbClr val="F3F8FF"/>
            </a:solidFill>
            <a:ln w="9525">
              <a:noFill/>
            </a:ln>
          </p:spPr>
          <p:txBody>
            <a:bodyPr anchor="ctr"/>
            <a:p>
              <a:pPr algn="ctr"/>
              <a:endParaRPr lang="zh-CN">
                <a:latin typeface="等线" panose="02010600030101010101" charset="-122"/>
                <a:ea typeface="微软雅黑" panose="020B0503020204020204" charset="-122"/>
              </a:endParaRPr>
            </a:p>
          </p:txBody>
        </p:sp>
        <p:sp>
          <p:nvSpPr>
            <p:cNvPr id="2071" name="išļiḋé"/>
            <p:cNvSpPr/>
            <p:nvPr/>
          </p:nvSpPr>
          <p:spPr>
            <a:xfrm>
              <a:off x="7043738" y="2811463"/>
              <a:ext cx="1270000" cy="282575"/>
            </a:xfrm>
            <a:custGeom>
              <a:avLst/>
              <a:gdLst/>
              <a:ahLst/>
              <a:cxnLst>
                <a:cxn ang="0">
                  <a:pos x="1270000" y="282575"/>
                </a:cxn>
                <a:cxn ang="0">
                  <a:pos x="0" y="282575"/>
                </a:cxn>
                <a:cxn ang="0">
                  <a:pos x="422275" y="0"/>
                </a:cxn>
                <a:cxn ang="0">
                  <a:pos x="1270000" y="282575"/>
                </a:cxn>
              </a:cxnLst>
              <a:pathLst>
                <a:path w="800" h="178">
                  <a:moveTo>
                    <a:pt x="800" y="178"/>
                  </a:moveTo>
                  <a:lnTo>
                    <a:pt x="0" y="178"/>
                  </a:lnTo>
                  <a:lnTo>
                    <a:pt x="266" y="0"/>
                  </a:lnTo>
                  <a:lnTo>
                    <a:pt x="800" y="178"/>
                  </a:lnTo>
                  <a:close/>
                </a:path>
              </a:pathLst>
            </a:custGeom>
            <a:solidFill>
              <a:srgbClr val="D4E8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72" name="î$líḍé"/>
            <p:cNvSpPr/>
            <p:nvPr/>
          </p:nvSpPr>
          <p:spPr>
            <a:xfrm>
              <a:off x="6618288" y="2811463"/>
              <a:ext cx="847725" cy="282575"/>
            </a:xfrm>
            <a:custGeom>
              <a:avLst/>
              <a:gdLst/>
              <a:ahLst/>
              <a:cxnLst>
                <a:cxn ang="0">
                  <a:pos x="0" y="282575"/>
                </a:cxn>
                <a:cxn ang="0">
                  <a:pos x="425450" y="282575"/>
                </a:cxn>
                <a:cxn ang="0">
                  <a:pos x="847725" y="0"/>
                </a:cxn>
                <a:cxn ang="0">
                  <a:pos x="0" y="282575"/>
                </a:cxn>
              </a:cxnLst>
              <a:pathLst>
                <a:path w="534" h="178">
                  <a:moveTo>
                    <a:pt x="0" y="178"/>
                  </a:moveTo>
                  <a:lnTo>
                    <a:pt x="268" y="178"/>
                  </a:lnTo>
                  <a:lnTo>
                    <a:pt x="534" y="0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CADEF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73" name="ïṣļiďè"/>
            <p:cNvSpPr/>
            <p:nvPr/>
          </p:nvSpPr>
          <p:spPr>
            <a:xfrm>
              <a:off x="3590926" y="3632200"/>
              <a:ext cx="603250" cy="1660525"/>
            </a:xfrm>
            <a:custGeom>
              <a:avLst/>
              <a:gdLst/>
              <a:ahLst/>
              <a:cxnLst>
                <a:cxn ang="0">
                  <a:pos x="191193" y="1660525"/>
                </a:cxn>
                <a:cxn ang="0">
                  <a:pos x="418648" y="1660525"/>
                </a:cxn>
                <a:cxn ang="0">
                  <a:pos x="438427" y="299817"/>
                </a:cxn>
                <a:cxn ang="0">
                  <a:pos x="332941" y="0"/>
                </a:cxn>
                <a:cxn ang="0">
                  <a:pos x="191193" y="1660525"/>
                </a:cxn>
              </a:cxnLst>
              <a:pathLst>
                <a:path w="183" h="504">
                  <a:moveTo>
                    <a:pt x="58" y="504"/>
                  </a:moveTo>
                  <a:cubicBezTo>
                    <a:pt x="127" y="504"/>
                    <a:pt x="127" y="504"/>
                    <a:pt x="127" y="504"/>
                  </a:cubicBezTo>
                  <a:cubicBezTo>
                    <a:pt x="163" y="441"/>
                    <a:pt x="183" y="273"/>
                    <a:pt x="133" y="91"/>
                  </a:cubicBezTo>
                  <a:cubicBezTo>
                    <a:pt x="124" y="61"/>
                    <a:pt x="114" y="30"/>
                    <a:pt x="101" y="0"/>
                  </a:cubicBezTo>
                  <a:cubicBezTo>
                    <a:pt x="82" y="256"/>
                    <a:pt x="0" y="428"/>
                    <a:pt x="58" y="504"/>
                  </a:cubicBezTo>
                  <a:close/>
                </a:path>
              </a:pathLst>
            </a:custGeom>
            <a:solidFill>
              <a:srgbClr val="EEF5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74" name="iṡľïḓê"/>
            <p:cNvSpPr/>
            <p:nvPr/>
          </p:nvSpPr>
          <p:spPr>
            <a:xfrm>
              <a:off x="3838576" y="4064000"/>
              <a:ext cx="569913" cy="1228725"/>
            </a:xfrm>
            <a:custGeom>
              <a:avLst/>
              <a:gdLst/>
              <a:ahLst/>
              <a:cxnLst>
                <a:cxn ang="0">
                  <a:pos x="362372" y="1228725"/>
                </a:cxn>
                <a:cxn ang="0">
                  <a:pos x="138360" y="1228725"/>
                </a:cxn>
                <a:cxn ang="0">
                  <a:pos x="204246" y="224003"/>
                </a:cxn>
                <a:cxn ang="0">
                  <a:pos x="326135" y="0"/>
                </a:cxn>
                <a:cxn ang="0">
                  <a:pos x="362372" y="1228725"/>
                </a:cxn>
              </a:cxnLst>
              <a:pathLst>
                <a:path w="173" h="373">
                  <a:moveTo>
                    <a:pt x="110" y="373"/>
                  </a:moveTo>
                  <a:cubicBezTo>
                    <a:pt x="42" y="373"/>
                    <a:pt x="42" y="373"/>
                    <a:pt x="42" y="373"/>
                  </a:cubicBezTo>
                  <a:cubicBezTo>
                    <a:pt x="10" y="326"/>
                    <a:pt x="0" y="203"/>
                    <a:pt x="62" y="68"/>
                  </a:cubicBezTo>
                  <a:cubicBezTo>
                    <a:pt x="72" y="46"/>
                    <a:pt x="85" y="23"/>
                    <a:pt x="99" y="0"/>
                  </a:cubicBezTo>
                  <a:cubicBezTo>
                    <a:pt x="102" y="189"/>
                    <a:pt x="173" y="317"/>
                    <a:pt x="110" y="373"/>
                  </a:cubicBezTo>
                  <a:close/>
                </a:path>
              </a:pathLst>
            </a:custGeom>
            <a:solidFill>
              <a:srgbClr val="EEF5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75" name="íṣļiḍé"/>
            <p:cNvSpPr/>
            <p:nvPr/>
          </p:nvSpPr>
          <p:spPr>
            <a:xfrm>
              <a:off x="4141788" y="4232275"/>
              <a:ext cx="2325688" cy="1060450"/>
            </a:xfrm>
            <a:custGeom>
              <a:avLst/>
              <a:gdLst/>
              <a:ahLst/>
              <a:cxnLst>
                <a:cxn ang="0">
                  <a:pos x="174838" y="408372"/>
                </a:cxn>
                <a:cxn ang="0">
                  <a:pos x="352976" y="513758"/>
                </a:cxn>
                <a:cxn ang="0">
                  <a:pos x="656470" y="582918"/>
                </a:cxn>
                <a:cxn ang="0">
                  <a:pos x="1372320" y="332625"/>
                </a:cxn>
                <a:cxn ang="0">
                  <a:pos x="1900136" y="408372"/>
                </a:cxn>
                <a:cxn ang="0">
                  <a:pos x="1860550" y="638904"/>
                </a:cxn>
                <a:cxn ang="0">
                  <a:pos x="1745090" y="922130"/>
                </a:cxn>
                <a:cxn ang="0">
                  <a:pos x="2025492" y="1060450"/>
                </a:cxn>
                <a:cxn ang="0">
                  <a:pos x="95666" y="1060450"/>
                </a:cxn>
                <a:cxn ang="0">
                  <a:pos x="174838" y="408372"/>
                </a:cxn>
              </a:cxnLst>
              <a:pathLst>
                <a:path w="705" h="322">
                  <a:moveTo>
                    <a:pt x="53" y="124"/>
                  </a:moveTo>
                  <a:cubicBezTo>
                    <a:pt x="79" y="85"/>
                    <a:pt x="91" y="120"/>
                    <a:pt x="107" y="156"/>
                  </a:cubicBezTo>
                  <a:cubicBezTo>
                    <a:pt x="125" y="195"/>
                    <a:pt x="148" y="233"/>
                    <a:pt x="199" y="177"/>
                  </a:cubicBezTo>
                  <a:cubicBezTo>
                    <a:pt x="319" y="44"/>
                    <a:pt x="492" y="0"/>
                    <a:pt x="416" y="101"/>
                  </a:cubicBezTo>
                  <a:cubicBezTo>
                    <a:pt x="341" y="203"/>
                    <a:pt x="386" y="239"/>
                    <a:pt x="576" y="124"/>
                  </a:cubicBezTo>
                  <a:cubicBezTo>
                    <a:pt x="654" y="78"/>
                    <a:pt x="607" y="136"/>
                    <a:pt x="564" y="194"/>
                  </a:cubicBezTo>
                  <a:cubicBezTo>
                    <a:pt x="530" y="239"/>
                    <a:pt x="499" y="284"/>
                    <a:pt x="529" y="280"/>
                  </a:cubicBezTo>
                  <a:cubicBezTo>
                    <a:pt x="599" y="271"/>
                    <a:pt x="705" y="252"/>
                    <a:pt x="614" y="322"/>
                  </a:cubicBezTo>
                  <a:cubicBezTo>
                    <a:pt x="29" y="322"/>
                    <a:pt x="29" y="322"/>
                    <a:pt x="29" y="322"/>
                  </a:cubicBezTo>
                  <a:cubicBezTo>
                    <a:pt x="29" y="322"/>
                    <a:pt x="0" y="207"/>
                    <a:pt x="53" y="124"/>
                  </a:cubicBezTo>
                </a:path>
              </a:pathLst>
            </a:custGeom>
            <a:solidFill>
              <a:srgbClr val="E3EE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76" name="iṡļíḑe"/>
            <p:cNvSpPr/>
            <p:nvPr/>
          </p:nvSpPr>
          <p:spPr>
            <a:xfrm>
              <a:off x="7981951" y="4805363"/>
              <a:ext cx="263525" cy="487363"/>
            </a:xfrm>
            <a:custGeom>
              <a:avLst/>
              <a:gdLst/>
              <a:ahLst/>
              <a:cxnLst>
                <a:cxn ang="0">
                  <a:pos x="227290" y="487363"/>
                </a:cxn>
                <a:cxn ang="0">
                  <a:pos x="0" y="0"/>
                </a:cxn>
                <a:cxn ang="0">
                  <a:pos x="0" y="487363"/>
                </a:cxn>
                <a:cxn ang="0">
                  <a:pos x="227290" y="487363"/>
                </a:cxn>
              </a:cxnLst>
              <a:pathLst>
                <a:path w="80" h="148">
                  <a:moveTo>
                    <a:pt x="69" y="148"/>
                  </a:moveTo>
                  <a:cubicBezTo>
                    <a:pt x="69" y="148"/>
                    <a:pt x="80" y="50"/>
                    <a:pt x="0" y="0"/>
                  </a:cubicBezTo>
                  <a:cubicBezTo>
                    <a:pt x="23" y="70"/>
                    <a:pt x="0" y="148"/>
                    <a:pt x="0" y="148"/>
                  </a:cubicBezTo>
                  <a:lnTo>
                    <a:pt x="69" y="148"/>
                  </a:lnTo>
                  <a:close/>
                </a:path>
              </a:pathLst>
            </a:custGeom>
            <a:solidFill>
              <a:srgbClr val="E3EE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77" name="îSlïďè"/>
            <p:cNvSpPr/>
            <p:nvPr/>
          </p:nvSpPr>
          <p:spPr>
            <a:xfrm>
              <a:off x="8062913" y="4894263"/>
              <a:ext cx="341313" cy="398463"/>
            </a:xfrm>
            <a:custGeom>
              <a:avLst/>
              <a:gdLst/>
              <a:ahLst/>
              <a:cxnLst>
                <a:cxn ang="0">
                  <a:pos x="0" y="398463"/>
                </a:cxn>
                <a:cxn ang="0">
                  <a:pos x="341313" y="0"/>
                </a:cxn>
                <a:cxn ang="0">
                  <a:pos x="185568" y="398463"/>
                </a:cxn>
                <a:cxn ang="0">
                  <a:pos x="0" y="398463"/>
                </a:cxn>
              </a:cxnLst>
              <a:pathLst>
                <a:path w="103" h="121">
                  <a:moveTo>
                    <a:pt x="0" y="121"/>
                  </a:moveTo>
                  <a:cubicBezTo>
                    <a:pt x="0" y="121"/>
                    <a:pt x="22" y="41"/>
                    <a:pt x="103" y="0"/>
                  </a:cubicBezTo>
                  <a:cubicBezTo>
                    <a:pt x="62" y="58"/>
                    <a:pt x="56" y="121"/>
                    <a:pt x="56" y="121"/>
                  </a:cubicBezTo>
                  <a:lnTo>
                    <a:pt x="0" y="121"/>
                  </a:lnTo>
                  <a:close/>
                </a:path>
              </a:pathLst>
            </a:custGeom>
            <a:solidFill>
              <a:srgbClr val="E3EE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78" name="ï$ľíḓé"/>
            <p:cNvSpPr/>
            <p:nvPr/>
          </p:nvSpPr>
          <p:spPr>
            <a:xfrm>
              <a:off x="6229351" y="5053013"/>
              <a:ext cx="155575" cy="239713"/>
            </a:xfrm>
            <a:custGeom>
              <a:avLst/>
              <a:gdLst/>
              <a:ahLst/>
              <a:cxnLst>
                <a:cxn ang="0">
                  <a:pos x="0" y="239713"/>
                </a:cxn>
                <a:cxn ang="0">
                  <a:pos x="155575" y="0"/>
                </a:cxn>
                <a:cxn ang="0">
                  <a:pos x="112543" y="239713"/>
                </a:cxn>
                <a:cxn ang="0">
                  <a:pos x="0" y="239713"/>
                </a:cxn>
              </a:cxnLst>
              <a:pathLst>
                <a:path w="47" h="73">
                  <a:moveTo>
                    <a:pt x="0" y="73"/>
                  </a:moveTo>
                  <a:cubicBezTo>
                    <a:pt x="0" y="73"/>
                    <a:pt x="4" y="25"/>
                    <a:pt x="47" y="0"/>
                  </a:cubicBezTo>
                  <a:cubicBezTo>
                    <a:pt x="30" y="35"/>
                    <a:pt x="34" y="73"/>
                    <a:pt x="34" y="73"/>
                  </a:cubicBezTo>
                  <a:cubicBezTo>
                    <a:pt x="0" y="73"/>
                    <a:pt x="0" y="73"/>
                    <a:pt x="0" y="73"/>
                  </a:cubicBezTo>
                </a:path>
              </a:pathLst>
            </a:custGeom>
            <a:solidFill>
              <a:srgbClr val="EEF9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79" name="íSľîḍe"/>
            <p:cNvSpPr/>
            <p:nvPr/>
          </p:nvSpPr>
          <p:spPr>
            <a:xfrm>
              <a:off x="6146801" y="4933950"/>
              <a:ext cx="185738" cy="358775"/>
            </a:xfrm>
            <a:custGeom>
              <a:avLst/>
              <a:gdLst/>
              <a:ahLst/>
              <a:cxnLst>
                <a:cxn ang="0">
                  <a:pos x="0" y="358775"/>
                </a:cxn>
                <a:cxn ang="0">
                  <a:pos x="185738" y="0"/>
                </a:cxn>
                <a:cxn ang="0">
                  <a:pos x="112769" y="358775"/>
                </a:cxn>
                <a:cxn ang="0">
                  <a:pos x="0" y="358775"/>
                </a:cxn>
              </a:cxnLst>
              <a:pathLst>
                <a:path w="56" h="109">
                  <a:moveTo>
                    <a:pt x="0" y="109"/>
                  </a:moveTo>
                  <a:cubicBezTo>
                    <a:pt x="0" y="109"/>
                    <a:pt x="3" y="29"/>
                    <a:pt x="56" y="0"/>
                  </a:cubicBezTo>
                  <a:cubicBezTo>
                    <a:pt x="32" y="41"/>
                    <a:pt x="34" y="109"/>
                    <a:pt x="34" y="109"/>
                  </a:cubicBezTo>
                  <a:cubicBezTo>
                    <a:pt x="0" y="109"/>
                    <a:pt x="0" y="109"/>
                    <a:pt x="0" y="109"/>
                  </a:cubicBezTo>
                </a:path>
              </a:pathLst>
            </a:custGeom>
            <a:solidFill>
              <a:srgbClr val="EEF9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80" name="îṡ1îḓé"/>
            <p:cNvSpPr/>
            <p:nvPr/>
          </p:nvSpPr>
          <p:spPr>
            <a:xfrm>
              <a:off x="3505201" y="5194300"/>
              <a:ext cx="85725" cy="98425"/>
            </a:xfrm>
            <a:custGeom>
              <a:avLst/>
              <a:gdLst/>
              <a:ahLst/>
              <a:cxnLst>
                <a:cxn ang="0">
                  <a:pos x="0" y="98425"/>
                </a:cxn>
                <a:cxn ang="0">
                  <a:pos x="85725" y="0"/>
                </a:cxn>
                <a:cxn ang="0">
                  <a:pos x="59348" y="98425"/>
                </a:cxn>
                <a:cxn ang="0">
                  <a:pos x="0" y="98425"/>
                </a:cxn>
              </a:cxnLst>
              <a:pathLst>
                <a:path w="26" h="30">
                  <a:moveTo>
                    <a:pt x="0" y="30"/>
                  </a:moveTo>
                  <a:cubicBezTo>
                    <a:pt x="0" y="30"/>
                    <a:pt x="3" y="10"/>
                    <a:pt x="26" y="0"/>
                  </a:cubicBezTo>
                  <a:cubicBezTo>
                    <a:pt x="16" y="14"/>
                    <a:pt x="18" y="30"/>
                    <a:pt x="18" y="30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EEF9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81" name="iṡḷîḍe"/>
            <p:cNvSpPr/>
            <p:nvPr/>
          </p:nvSpPr>
          <p:spPr>
            <a:xfrm>
              <a:off x="8647113" y="5048250"/>
              <a:ext cx="109538" cy="244475"/>
            </a:xfrm>
            <a:custGeom>
              <a:avLst/>
              <a:gdLst/>
              <a:ahLst/>
              <a:cxnLst>
                <a:cxn ang="0">
                  <a:pos x="6638" y="244475"/>
                </a:cxn>
                <a:cxn ang="0">
                  <a:pos x="109538" y="0"/>
                </a:cxn>
                <a:cxn ang="0">
                  <a:pos x="73025" y="244475"/>
                </a:cxn>
                <a:cxn ang="0">
                  <a:pos x="6638" y="244475"/>
                </a:cxn>
              </a:cxnLst>
              <a:pathLst>
                <a:path w="33" h="74">
                  <a:moveTo>
                    <a:pt x="2" y="74"/>
                  </a:moveTo>
                  <a:cubicBezTo>
                    <a:pt x="0" y="59"/>
                    <a:pt x="3" y="23"/>
                    <a:pt x="33" y="0"/>
                  </a:cubicBezTo>
                  <a:cubicBezTo>
                    <a:pt x="20" y="19"/>
                    <a:pt x="17" y="62"/>
                    <a:pt x="22" y="74"/>
                  </a:cubicBezTo>
                  <a:lnTo>
                    <a:pt x="2" y="74"/>
                  </a:lnTo>
                  <a:close/>
                </a:path>
              </a:pathLst>
            </a:custGeom>
            <a:solidFill>
              <a:srgbClr val="E3EE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82" name="ïṣḻîḓê"/>
            <p:cNvSpPr/>
            <p:nvPr/>
          </p:nvSpPr>
          <p:spPr>
            <a:xfrm>
              <a:off x="3937001" y="4557713"/>
              <a:ext cx="327025" cy="735013"/>
            </a:xfrm>
            <a:custGeom>
              <a:avLst/>
              <a:gdLst/>
              <a:ahLst/>
              <a:cxnLst>
                <a:cxn ang="0">
                  <a:pos x="300598" y="735013"/>
                </a:cxn>
                <a:cxn ang="0">
                  <a:pos x="0" y="0"/>
                </a:cxn>
                <a:cxn ang="0">
                  <a:pos x="102401" y="735013"/>
                </a:cxn>
                <a:cxn ang="0">
                  <a:pos x="300598" y="735013"/>
                </a:cxn>
              </a:cxnLst>
              <a:pathLst>
                <a:path w="99" h="223">
                  <a:moveTo>
                    <a:pt x="91" y="223"/>
                  </a:moveTo>
                  <a:cubicBezTo>
                    <a:pt x="99" y="177"/>
                    <a:pt x="89" y="70"/>
                    <a:pt x="0" y="0"/>
                  </a:cubicBezTo>
                  <a:cubicBezTo>
                    <a:pt x="36" y="60"/>
                    <a:pt x="48" y="188"/>
                    <a:pt x="31" y="223"/>
                  </a:cubicBezTo>
                  <a:lnTo>
                    <a:pt x="91" y="2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83" name="iṡļiďè"/>
            <p:cNvSpPr/>
            <p:nvPr/>
          </p:nvSpPr>
          <p:spPr>
            <a:xfrm>
              <a:off x="3452813" y="5141913"/>
              <a:ext cx="98425" cy="150813"/>
            </a:xfrm>
            <a:custGeom>
              <a:avLst/>
              <a:gdLst/>
              <a:ahLst/>
              <a:cxnLst>
                <a:cxn ang="0">
                  <a:pos x="98425" y="150813"/>
                </a:cxn>
                <a:cxn ang="0">
                  <a:pos x="0" y="0"/>
                </a:cxn>
                <a:cxn ang="0">
                  <a:pos x="39370" y="150813"/>
                </a:cxn>
                <a:cxn ang="0">
                  <a:pos x="98425" y="150813"/>
                </a:cxn>
              </a:cxnLst>
              <a:pathLst>
                <a:path w="30" h="46">
                  <a:moveTo>
                    <a:pt x="30" y="46"/>
                  </a:moveTo>
                  <a:cubicBezTo>
                    <a:pt x="30" y="46"/>
                    <a:pt x="28" y="12"/>
                    <a:pt x="0" y="0"/>
                  </a:cubicBezTo>
                  <a:cubicBezTo>
                    <a:pt x="13" y="17"/>
                    <a:pt x="12" y="46"/>
                    <a:pt x="12" y="46"/>
                  </a:cubicBezTo>
                  <a:lnTo>
                    <a:pt x="30" y="46"/>
                  </a:lnTo>
                  <a:close/>
                </a:path>
              </a:pathLst>
            </a:custGeom>
            <a:solidFill>
              <a:srgbClr val="EEF9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84" name="îSḷïďè"/>
            <p:cNvSpPr/>
            <p:nvPr/>
          </p:nvSpPr>
          <p:spPr>
            <a:xfrm>
              <a:off x="3533776" y="5589588"/>
              <a:ext cx="5119688" cy="296863"/>
            </a:xfrm>
            <a:prstGeom prst="ellipse">
              <a:avLst/>
            </a:prstGeom>
            <a:solidFill>
              <a:srgbClr val="F0F6FF"/>
            </a:solidFill>
            <a:ln w="9525">
              <a:noFill/>
            </a:ln>
          </p:spPr>
          <p:txBody>
            <a:bodyPr anchor="ctr"/>
            <a:p>
              <a:pPr algn="ctr"/>
              <a:endParaRPr lang="zh-CN">
                <a:latin typeface="等线" panose="02010600030101010101" charset="-122"/>
                <a:ea typeface="微软雅黑" panose="020B0503020204020204" charset="-122"/>
              </a:endParaRPr>
            </a:p>
          </p:txBody>
        </p:sp>
        <p:sp>
          <p:nvSpPr>
            <p:cNvPr id="2085" name="iṥḻíḓè"/>
            <p:cNvSpPr/>
            <p:nvPr/>
          </p:nvSpPr>
          <p:spPr>
            <a:xfrm>
              <a:off x="5562601" y="2336800"/>
              <a:ext cx="1131888" cy="3325813"/>
            </a:xfrm>
            <a:custGeom>
              <a:avLst/>
              <a:gdLst/>
              <a:ahLst/>
              <a:cxnLst>
                <a:cxn ang="0">
                  <a:pos x="1009789" y="0"/>
                </a:cxn>
                <a:cxn ang="0">
                  <a:pos x="498294" y="3325813"/>
                </a:cxn>
                <a:cxn ang="0">
                  <a:pos x="986689" y="3325813"/>
                </a:cxn>
                <a:cxn ang="0">
                  <a:pos x="1039488" y="3250001"/>
                </a:cxn>
                <a:cxn ang="0">
                  <a:pos x="1131888" y="88995"/>
                </a:cxn>
                <a:cxn ang="0">
                  <a:pos x="1009789" y="0"/>
                </a:cxn>
              </a:cxnLst>
              <a:pathLst>
                <a:path w="343" h="1009">
                  <a:moveTo>
                    <a:pt x="306" y="0"/>
                  </a:moveTo>
                  <a:cubicBezTo>
                    <a:pt x="306" y="0"/>
                    <a:pt x="0" y="349"/>
                    <a:pt x="151" y="1009"/>
                  </a:cubicBezTo>
                  <a:cubicBezTo>
                    <a:pt x="299" y="1009"/>
                    <a:pt x="299" y="1009"/>
                    <a:pt x="299" y="1009"/>
                  </a:cubicBezTo>
                  <a:cubicBezTo>
                    <a:pt x="311" y="1009"/>
                    <a:pt x="319" y="997"/>
                    <a:pt x="315" y="986"/>
                  </a:cubicBezTo>
                  <a:cubicBezTo>
                    <a:pt x="276" y="872"/>
                    <a:pt x="119" y="358"/>
                    <a:pt x="343" y="27"/>
                  </a:cubicBezTo>
                  <a:cubicBezTo>
                    <a:pt x="322" y="12"/>
                    <a:pt x="306" y="0"/>
                    <a:pt x="306" y="0"/>
                  </a:cubicBezTo>
                </a:path>
              </a:pathLst>
            </a:custGeom>
            <a:solidFill>
              <a:srgbClr val="4EA4F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86" name="ïşlîďè"/>
            <p:cNvSpPr/>
            <p:nvPr/>
          </p:nvSpPr>
          <p:spPr>
            <a:xfrm>
              <a:off x="6275388" y="2784475"/>
              <a:ext cx="228600" cy="42863"/>
            </a:xfrm>
            <a:custGeom>
              <a:avLst/>
              <a:gdLst/>
              <a:ahLst/>
              <a:cxnLst>
                <a:cxn ang="0">
                  <a:pos x="215347" y="32971"/>
                </a:cxn>
                <a:cxn ang="0">
                  <a:pos x="208721" y="42863"/>
                </a:cxn>
                <a:cxn ang="0">
                  <a:pos x="208721" y="42863"/>
                </a:cxn>
                <a:cxn ang="0">
                  <a:pos x="215347" y="32971"/>
                </a:cxn>
                <a:cxn ang="0">
                  <a:pos x="13252" y="6594"/>
                </a:cxn>
                <a:cxn ang="0">
                  <a:pos x="0" y="36268"/>
                </a:cxn>
                <a:cxn ang="0">
                  <a:pos x="13252" y="6594"/>
                </a:cxn>
                <a:cxn ang="0">
                  <a:pos x="228600" y="0"/>
                </a:cxn>
                <a:cxn ang="0">
                  <a:pos x="221973" y="13188"/>
                </a:cxn>
                <a:cxn ang="0">
                  <a:pos x="228600" y="0"/>
                </a:cxn>
                <a:cxn ang="0">
                  <a:pos x="228600" y="0"/>
                </a:cxn>
              </a:cxnLst>
              <a:pathLst>
                <a:path w="69" h="13">
                  <a:moveTo>
                    <a:pt x="65" y="10"/>
                  </a:moveTo>
                  <a:cubicBezTo>
                    <a:pt x="64" y="11"/>
                    <a:pt x="64" y="12"/>
                    <a:pt x="63" y="13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4" y="12"/>
                    <a:pt x="64" y="11"/>
                    <a:pt x="65" y="10"/>
                  </a:cubicBezTo>
                  <a:moveTo>
                    <a:pt x="4" y="2"/>
                  </a:moveTo>
                  <a:cubicBezTo>
                    <a:pt x="3" y="5"/>
                    <a:pt x="1" y="8"/>
                    <a:pt x="0" y="11"/>
                  </a:cubicBezTo>
                  <a:cubicBezTo>
                    <a:pt x="1" y="8"/>
                    <a:pt x="3" y="5"/>
                    <a:pt x="4" y="2"/>
                  </a:cubicBezTo>
                  <a:moveTo>
                    <a:pt x="69" y="0"/>
                  </a:moveTo>
                  <a:cubicBezTo>
                    <a:pt x="68" y="2"/>
                    <a:pt x="67" y="3"/>
                    <a:pt x="67" y="4"/>
                  </a:cubicBezTo>
                  <a:cubicBezTo>
                    <a:pt x="67" y="3"/>
                    <a:pt x="68" y="2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solidFill>
              <a:srgbClr val="70BDF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87" name="îśḻiḍe"/>
            <p:cNvSpPr/>
            <p:nvPr/>
          </p:nvSpPr>
          <p:spPr>
            <a:xfrm>
              <a:off x="6269038" y="2781300"/>
              <a:ext cx="234950" cy="55563"/>
            </a:xfrm>
            <a:custGeom>
              <a:avLst/>
              <a:gdLst/>
              <a:ahLst/>
              <a:cxnLst>
                <a:cxn ang="0">
                  <a:pos x="138984" y="0"/>
                </a:cxn>
                <a:cxn ang="0">
                  <a:pos x="23164" y="6536"/>
                </a:cxn>
                <a:cxn ang="0">
                  <a:pos x="19854" y="9805"/>
                </a:cxn>
                <a:cxn ang="0">
                  <a:pos x="6618" y="39220"/>
                </a:cxn>
                <a:cxn ang="0">
                  <a:pos x="0" y="55563"/>
                </a:cxn>
                <a:cxn ang="0">
                  <a:pos x="138984" y="42489"/>
                </a:cxn>
                <a:cxn ang="0">
                  <a:pos x="215095" y="45757"/>
                </a:cxn>
                <a:cxn ang="0">
                  <a:pos x="221713" y="35952"/>
                </a:cxn>
                <a:cxn ang="0">
                  <a:pos x="228331" y="16342"/>
                </a:cxn>
                <a:cxn ang="0">
                  <a:pos x="234950" y="3268"/>
                </a:cxn>
                <a:cxn ang="0">
                  <a:pos x="138984" y="0"/>
                </a:cxn>
              </a:cxnLst>
              <a:pathLst>
                <a:path w="71" h="17">
                  <a:moveTo>
                    <a:pt x="42" y="0"/>
                  </a:moveTo>
                  <a:cubicBezTo>
                    <a:pt x="30" y="0"/>
                    <a:pt x="18" y="1"/>
                    <a:pt x="7" y="2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6"/>
                    <a:pt x="3" y="9"/>
                    <a:pt x="2" y="12"/>
                  </a:cubicBezTo>
                  <a:cubicBezTo>
                    <a:pt x="1" y="14"/>
                    <a:pt x="0" y="15"/>
                    <a:pt x="0" y="17"/>
                  </a:cubicBezTo>
                  <a:cubicBezTo>
                    <a:pt x="14" y="14"/>
                    <a:pt x="28" y="13"/>
                    <a:pt x="42" y="13"/>
                  </a:cubicBezTo>
                  <a:cubicBezTo>
                    <a:pt x="50" y="13"/>
                    <a:pt x="58" y="13"/>
                    <a:pt x="65" y="14"/>
                  </a:cubicBezTo>
                  <a:cubicBezTo>
                    <a:pt x="66" y="13"/>
                    <a:pt x="66" y="12"/>
                    <a:pt x="67" y="11"/>
                  </a:cubicBezTo>
                  <a:cubicBezTo>
                    <a:pt x="67" y="9"/>
                    <a:pt x="68" y="7"/>
                    <a:pt x="69" y="5"/>
                  </a:cubicBezTo>
                  <a:cubicBezTo>
                    <a:pt x="69" y="4"/>
                    <a:pt x="70" y="3"/>
                    <a:pt x="71" y="1"/>
                  </a:cubicBezTo>
                  <a:cubicBezTo>
                    <a:pt x="61" y="0"/>
                    <a:pt x="52" y="0"/>
                    <a:pt x="42" y="0"/>
                  </a:cubicBezTo>
                </a:path>
              </a:pathLst>
            </a:custGeom>
            <a:solidFill>
              <a:srgbClr val="227AF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88" name="îŝľîḋe"/>
            <p:cNvSpPr/>
            <p:nvPr/>
          </p:nvSpPr>
          <p:spPr>
            <a:xfrm>
              <a:off x="6189663" y="2982913"/>
              <a:ext cx="228600" cy="82550"/>
            </a:xfrm>
            <a:custGeom>
              <a:avLst/>
              <a:gdLst/>
              <a:ahLst/>
              <a:cxnLst>
                <a:cxn ang="0">
                  <a:pos x="221973" y="72644"/>
                </a:cxn>
                <a:cxn ang="0">
                  <a:pos x="218660" y="82550"/>
                </a:cxn>
                <a:cxn ang="0">
                  <a:pos x="218660" y="82550"/>
                </a:cxn>
                <a:cxn ang="0">
                  <a:pos x="221973" y="72644"/>
                </a:cxn>
                <a:cxn ang="0">
                  <a:pos x="228600" y="39624"/>
                </a:cxn>
                <a:cxn ang="0">
                  <a:pos x="228600" y="49530"/>
                </a:cxn>
                <a:cxn ang="0">
                  <a:pos x="228600" y="39624"/>
                </a:cxn>
                <a:cxn ang="0">
                  <a:pos x="228600" y="39624"/>
                </a:cxn>
                <a:cxn ang="0">
                  <a:pos x="16565" y="0"/>
                </a:cxn>
                <a:cxn ang="0">
                  <a:pos x="0" y="33020"/>
                </a:cxn>
                <a:cxn ang="0">
                  <a:pos x="16565" y="0"/>
                </a:cxn>
                <a:cxn ang="0">
                  <a:pos x="16565" y="0"/>
                </a:cxn>
              </a:cxnLst>
              <a:pathLst>
                <a:path w="69" h="25">
                  <a:moveTo>
                    <a:pt x="67" y="22"/>
                  </a:moveTo>
                  <a:cubicBezTo>
                    <a:pt x="66" y="23"/>
                    <a:pt x="66" y="24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4"/>
                    <a:pt x="66" y="23"/>
                    <a:pt x="67" y="22"/>
                  </a:cubicBezTo>
                  <a:moveTo>
                    <a:pt x="69" y="12"/>
                  </a:moveTo>
                  <a:cubicBezTo>
                    <a:pt x="69" y="13"/>
                    <a:pt x="69" y="14"/>
                    <a:pt x="69" y="15"/>
                  </a:cubicBezTo>
                  <a:cubicBezTo>
                    <a:pt x="69" y="14"/>
                    <a:pt x="69" y="13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moveTo>
                    <a:pt x="5" y="0"/>
                  </a:moveTo>
                  <a:cubicBezTo>
                    <a:pt x="3" y="3"/>
                    <a:pt x="2" y="7"/>
                    <a:pt x="0" y="10"/>
                  </a:cubicBezTo>
                  <a:cubicBezTo>
                    <a:pt x="2" y="7"/>
                    <a:pt x="3" y="3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70BDF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89" name="îṣļîďé"/>
            <p:cNvSpPr/>
            <p:nvPr/>
          </p:nvSpPr>
          <p:spPr>
            <a:xfrm>
              <a:off x="6186488" y="2982913"/>
              <a:ext cx="231775" cy="82550"/>
            </a:xfrm>
            <a:custGeom>
              <a:avLst/>
              <a:gdLst/>
              <a:ahLst/>
              <a:cxnLst>
                <a:cxn ang="0">
                  <a:pos x="19866" y="0"/>
                </a:cxn>
                <a:cxn ang="0">
                  <a:pos x="3311" y="33020"/>
                </a:cxn>
                <a:cxn ang="0">
                  <a:pos x="0" y="42926"/>
                </a:cxn>
                <a:cxn ang="0">
                  <a:pos x="221841" y="82550"/>
                </a:cxn>
                <a:cxn ang="0">
                  <a:pos x="225152" y="72644"/>
                </a:cxn>
                <a:cxn ang="0">
                  <a:pos x="231775" y="49530"/>
                </a:cxn>
                <a:cxn ang="0">
                  <a:pos x="231775" y="39624"/>
                </a:cxn>
                <a:cxn ang="0">
                  <a:pos x="19866" y="0"/>
                </a:cxn>
              </a:cxnLst>
              <a:pathLst>
                <a:path w="70" h="25">
                  <a:moveTo>
                    <a:pt x="6" y="0"/>
                  </a:moveTo>
                  <a:cubicBezTo>
                    <a:pt x="4" y="3"/>
                    <a:pt x="3" y="7"/>
                    <a:pt x="1" y="10"/>
                  </a:cubicBezTo>
                  <a:cubicBezTo>
                    <a:pt x="1" y="11"/>
                    <a:pt x="1" y="12"/>
                    <a:pt x="0" y="13"/>
                  </a:cubicBezTo>
                  <a:cubicBezTo>
                    <a:pt x="23" y="13"/>
                    <a:pt x="46" y="15"/>
                    <a:pt x="67" y="25"/>
                  </a:cubicBezTo>
                  <a:cubicBezTo>
                    <a:pt x="67" y="24"/>
                    <a:pt x="67" y="23"/>
                    <a:pt x="68" y="22"/>
                  </a:cubicBezTo>
                  <a:cubicBezTo>
                    <a:pt x="68" y="20"/>
                    <a:pt x="69" y="17"/>
                    <a:pt x="70" y="15"/>
                  </a:cubicBezTo>
                  <a:cubicBezTo>
                    <a:pt x="70" y="14"/>
                    <a:pt x="70" y="13"/>
                    <a:pt x="70" y="12"/>
                  </a:cubicBezTo>
                  <a:cubicBezTo>
                    <a:pt x="50" y="3"/>
                    <a:pt x="28" y="0"/>
                    <a:pt x="6" y="0"/>
                  </a:cubicBezTo>
                </a:path>
              </a:pathLst>
            </a:custGeom>
            <a:solidFill>
              <a:srgbClr val="227AF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90" name="ïsļíḑê"/>
            <p:cNvSpPr/>
            <p:nvPr/>
          </p:nvSpPr>
          <p:spPr>
            <a:xfrm>
              <a:off x="6094413" y="3268663"/>
              <a:ext cx="263525" cy="30163"/>
            </a:xfrm>
            <a:custGeom>
              <a:avLst/>
              <a:gdLst/>
              <a:ahLst/>
              <a:cxnLst>
                <a:cxn ang="0">
                  <a:pos x="263525" y="13405"/>
                </a:cxn>
                <a:cxn ang="0">
                  <a:pos x="260230" y="23460"/>
                </a:cxn>
                <a:cxn ang="0">
                  <a:pos x="263525" y="13405"/>
                </a:cxn>
                <a:cxn ang="0">
                  <a:pos x="263525" y="13405"/>
                </a:cxn>
                <a:cxn ang="0">
                  <a:pos x="6588" y="0"/>
                </a:cxn>
                <a:cxn ang="0">
                  <a:pos x="0" y="30163"/>
                </a:cxn>
                <a:cxn ang="0">
                  <a:pos x="6588" y="0"/>
                </a:cxn>
              </a:cxnLst>
              <a:pathLst>
                <a:path w="80" h="9">
                  <a:moveTo>
                    <a:pt x="80" y="4"/>
                  </a:moveTo>
                  <a:cubicBezTo>
                    <a:pt x="80" y="5"/>
                    <a:pt x="80" y="6"/>
                    <a:pt x="79" y="7"/>
                  </a:cubicBezTo>
                  <a:cubicBezTo>
                    <a:pt x="80" y="6"/>
                    <a:pt x="80" y="5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moveTo>
                    <a:pt x="2" y="0"/>
                  </a:moveTo>
                  <a:cubicBezTo>
                    <a:pt x="1" y="3"/>
                    <a:pt x="0" y="6"/>
                    <a:pt x="0" y="9"/>
                  </a:cubicBezTo>
                  <a:cubicBezTo>
                    <a:pt x="0" y="6"/>
                    <a:pt x="1" y="3"/>
                    <a:pt x="2" y="0"/>
                  </a:cubicBezTo>
                </a:path>
              </a:pathLst>
            </a:custGeom>
            <a:solidFill>
              <a:srgbClr val="70BDF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91" name="iṥḻîḑé"/>
            <p:cNvSpPr/>
            <p:nvPr/>
          </p:nvSpPr>
          <p:spPr>
            <a:xfrm>
              <a:off x="6094413" y="3249613"/>
              <a:ext cx="263525" cy="79375"/>
            </a:xfrm>
            <a:custGeom>
              <a:avLst/>
              <a:gdLst/>
              <a:ahLst/>
              <a:cxnLst>
                <a:cxn ang="0">
                  <a:pos x="69175" y="0"/>
                </a:cxn>
                <a:cxn ang="0">
                  <a:pos x="13176" y="3307"/>
                </a:cxn>
                <a:cxn ang="0">
                  <a:pos x="6588" y="19843"/>
                </a:cxn>
                <a:cxn ang="0">
                  <a:pos x="0" y="49609"/>
                </a:cxn>
                <a:cxn ang="0">
                  <a:pos x="0" y="49609"/>
                </a:cxn>
                <a:cxn ang="0">
                  <a:pos x="69175" y="42994"/>
                </a:cxn>
                <a:cxn ang="0">
                  <a:pos x="256936" y="79375"/>
                </a:cxn>
                <a:cxn ang="0">
                  <a:pos x="260230" y="42994"/>
                </a:cxn>
                <a:cxn ang="0">
                  <a:pos x="263525" y="33072"/>
                </a:cxn>
                <a:cxn ang="0">
                  <a:pos x="69175" y="0"/>
                </a:cxn>
              </a:cxnLst>
              <a:pathLst>
                <a:path w="80" h="24">
                  <a:moveTo>
                    <a:pt x="21" y="0"/>
                  </a:moveTo>
                  <a:cubicBezTo>
                    <a:pt x="15" y="0"/>
                    <a:pt x="9" y="0"/>
                    <a:pt x="4" y="1"/>
                  </a:cubicBezTo>
                  <a:cubicBezTo>
                    <a:pt x="3" y="2"/>
                    <a:pt x="3" y="4"/>
                    <a:pt x="2" y="6"/>
                  </a:cubicBezTo>
                  <a:cubicBezTo>
                    <a:pt x="1" y="9"/>
                    <a:pt x="0" y="12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7" y="13"/>
                    <a:pt x="14" y="13"/>
                    <a:pt x="21" y="13"/>
                  </a:cubicBezTo>
                  <a:cubicBezTo>
                    <a:pt x="40" y="13"/>
                    <a:pt x="59" y="17"/>
                    <a:pt x="78" y="24"/>
                  </a:cubicBezTo>
                  <a:cubicBezTo>
                    <a:pt x="78" y="20"/>
                    <a:pt x="79" y="16"/>
                    <a:pt x="79" y="13"/>
                  </a:cubicBezTo>
                  <a:cubicBezTo>
                    <a:pt x="80" y="12"/>
                    <a:pt x="80" y="11"/>
                    <a:pt x="80" y="10"/>
                  </a:cubicBezTo>
                  <a:cubicBezTo>
                    <a:pt x="60" y="4"/>
                    <a:pt x="40" y="0"/>
                    <a:pt x="21" y="0"/>
                  </a:cubicBezTo>
                </a:path>
              </a:pathLst>
            </a:custGeom>
            <a:solidFill>
              <a:srgbClr val="227AF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92" name="îṣľiḑé"/>
            <p:cNvSpPr/>
            <p:nvPr/>
          </p:nvSpPr>
          <p:spPr>
            <a:xfrm>
              <a:off x="6015038" y="3586163"/>
              <a:ext cx="300038" cy="52388"/>
            </a:xfrm>
            <a:custGeom>
              <a:avLst/>
              <a:gdLst/>
              <a:ahLst/>
              <a:cxnLst>
                <a:cxn ang="0">
                  <a:pos x="300038" y="45839"/>
                </a:cxn>
                <a:cxn ang="0">
                  <a:pos x="300038" y="52388"/>
                </a:cxn>
                <a:cxn ang="0">
                  <a:pos x="300038" y="52388"/>
                </a:cxn>
                <a:cxn ang="0">
                  <a:pos x="300038" y="45839"/>
                </a:cxn>
                <a:cxn ang="0">
                  <a:pos x="3297" y="0"/>
                </a:cxn>
                <a:cxn ang="0">
                  <a:pos x="0" y="19645"/>
                </a:cxn>
                <a:cxn ang="0">
                  <a:pos x="3297" y="0"/>
                </a:cxn>
              </a:cxnLst>
              <a:pathLst>
                <a:path w="91" h="16">
                  <a:moveTo>
                    <a:pt x="91" y="14"/>
                  </a:moveTo>
                  <a:cubicBezTo>
                    <a:pt x="91" y="15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5"/>
                    <a:pt x="91" y="14"/>
                  </a:cubicBezTo>
                  <a:moveTo>
                    <a:pt x="1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0" y="4"/>
                    <a:pt x="0" y="2"/>
                    <a:pt x="1" y="0"/>
                  </a:cubicBezTo>
                </a:path>
              </a:pathLst>
            </a:custGeom>
            <a:solidFill>
              <a:srgbClr val="70BDF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93" name="îṩļîde"/>
            <p:cNvSpPr/>
            <p:nvPr/>
          </p:nvSpPr>
          <p:spPr>
            <a:xfrm>
              <a:off x="6011863" y="3565525"/>
              <a:ext cx="306388" cy="73025"/>
            </a:xfrm>
            <a:custGeom>
              <a:avLst/>
              <a:gdLst/>
              <a:ahLst/>
              <a:cxnLst>
                <a:cxn ang="0">
                  <a:pos x="88951" y="0"/>
                </a:cxn>
                <a:cxn ang="0">
                  <a:pos x="9883" y="3319"/>
                </a:cxn>
                <a:cxn ang="0">
                  <a:pos x="6588" y="19915"/>
                </a:cxn>
                <a:cxn ang="0">
                  <a:pos x="3294" y="39831"/>
                </a:cxn>
                <a:cxn ang="0">
                  <a:pos x="0" y="49789"/>
                </a:cxn>
                <a:cxn ang="0">
                  <a:pos x="88951" y="43151"/>
                </a:cxn>
                <a:cxn ang="0">
                  <a:pos x="303093" y="73025"/>
                </a:cxn>
                <a:cxn ang="0">
                  <a:pos x="303093" y="66386"/>
                </a:cxn>
                <a:cxn ang="0">
                  <a:pos x="306388" y="29873"/>
                </a:cxn>
                <a:cxn ang="0">
                  <a:pos x="88951" y="0"/>
                </a:cxn>
              </a:cxnLst>
              <a:pathLst>
                <a:path w="93" h="22">
                  <a:moveTo>
                    <a:pt x="27" y="0"/>
                  </a:moveTo>
                  <a:cubicBezTo>
                    <a:pt x="19" y="0"/>
                    <a:pt x="11" y="0"/>
                    <a:pt x="3" y="1"/>
                  </a:cubicBezTo>
                  <a:cubicBezTo>
                    <a:pt x="3" y="3"/>
                    <a:pt x="2" y="4"/>
                    <a:pt x="2" y="6"/>
                  </a:cubicBezTo>
                  <a:cubicBezTo>
                    <a:pt x="1" y="8"/>
                    <a:pt x="1" y="10"/>
                    <a:pt x="1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9" y="13"/>
                    <a:pt x="18" y="13"/>
                    <a:pt x="27" y="13"/>
                  </a:cubicBezTo>
                  <a:cubicBezTo>
                    <a:pt x="49" y="13"/>
                    <a:pt x="71" y="16"/>
                    <a:pt x="92" y="22"/>
                  </a:cubicBezTo>
                  <a:cubicBezTo>
                    <a:pt x="92" y="22"/>
                    <a:pt x="92" y="21"/>
                    <a:pt x="92" y="20"/>
                  </a:cubicBezTo>
                  <a:cubicBezTo>
                    <a:pt x="92" y="17"/>
                    <a:pt x="92" y="13"/>
                    <a:pt x="93" y="9"/>
                  </a:cubicBezTo>
                  <a:cubicBezTo>
                    <a:pt x="71" y="3"/>
                    <a:pt x="49" y="0"/>
                    <a:pt x="27" y="0"/>
                  </a:cubicBezTo>
                </a:path>
              </a:pathLst>
            </a:custGeom>
            <a:solidFill>
              <a:srgbClr val="227AF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94" name="ïṩlïḓe"/>
            <p:cNvSpPr/>
            <p:nvPr/>
          </p:nvSpPr>
          <p:spPr>
            <a:xfrm>
              <a:off x="5956301" y="3911600"/>
              <a:ext cx="3175" cy="39688"/>
            </a:xfrm>
            <a:custGeom>
              <a:avLst/>
              <a:gdLst/>
              <a:ahLst/>
              <a:cxnLst>
                <a:cxn ang="0">
                  <a:pos x="3175" y="0"/>
                </a:cxn>
                <a:cxn ang="0">
                  <a:pos x="0" y="39688"/>
                </a:cxn>
                <a:cxn ang="0">
                  <a:pos x="0" y="39688"/>
                </a:cxn>
                <a:cxn ang="0">
                  <a:pos x="3175" y="0"/>
                </a:cxn>
              </a:cxnLst>
              <a:pathLst>
                <a:path w="1" h="12">
                  <a:moveTo>
                    <a:pt x="1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8"/>
                    <a:pt x="1" y="4"/>
                    <a:pt x="1" y="0"/>
                  </a:cubicBezTo>
                </a:path>
              </a:pathLst>
            </a:custGeom>
            <a:solidFill>
              <a:srgbClr val="70BDF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95" name="ïśḻîḑé"/>
            <p:cNvSpPr/>
            <p:nvPr/>
          </p:nvSpPr>
          <p:spPr>
            <a:xfrm>
              <a:off x="5956301" y="3881438"/>
              <a:ext cx="349250" cy="69850"/>
            </a:xfrm>
            <a:custGeom>
              <a:avLst/>
              <a:gdLst/>
              <a:ahLst/>
              <a:cxnLst>
                <a:cxn ang="0">
                  <a:pos x="204278" y="0"/>
                </a:cxn>
                <a:cxn ang="0">
                  <a:pos x="6589" y="23283"/>
                </a:cxn>
                <a:cxn ang="0">
                  <a:pos x="3294" y="29935"/>
                </a:cxn>
                <a:cxn ang="0">
                  <a:pos x="0" y="69850"/>
                </a:cxn>
                <a:cxn ang="0">
                  <a:pos x="204278" y="43240"/>
                </a:cxn>
                <a:cxn ang="0">
                  <a:pos x="349250" y="56545"/>
                </a:cxn>
                <a:cxn ang="0">
                  <a:pos x="349250" y="9978"/>
                </a:cxn>
                <a:cxn ang="0">
                  <a:pos x="204278" y="0"/>
                </a:cxn>
              </a:cxnLst>
              <a:pathLst>
                <a:path w="106" h="21">
                  <a:moveTo>
                    <a:pt x="62" y="0"/>
                  </a:moveTo>
                  <a:cubicBezTo>
                    <a:pt x="42" y="0"/>
                    <a:pt x="22" y="2"/>
                    <a:pt x="2" y="7"/>
                  </a:cubicBezTo>
                  <a:cubicBezTo>
                    <a:pt x="2" y="8"/>
                    <a:pt x="2" y="9"/>
                    <a:pt x="1" y="9"/>
                  </a:cubicBezTo>
                  <a:cubicBezTo>
                    <a:pt x="1" y="13"/>
                    <a:pt x="0" y="17"/>
                    <a:pt x="0" y="21"/>
                  </a:cubicBezTo>
                  <a:cubicBezTo>
                    <a:pt x="21" y="16"/>
                    <a:pt x="41" y="13"/>
                    <a:pt x="62" y="13"/>
                  </a:cubicBezTo>
                  <a:cubicBezTo>
                    <a:pt x="77" y="13"/>
                    <a:pt x="92" y="14"/>
                    <a:pt x="106" y="17"/>
                  </a:cubicBezTo>
                  <a:cubicBezTo>
                    <a:pt x="106" y="12"/>
                    <a:pt x="106" y="8"/>
                    <a:pt x="106" y="3"/>
                  </a:cubicBezTo>
                  <a:cubicBezTo>
                    <a:pt x="92" y="1"/>
                    <a:pt x="77" y="0"/>
                    <a:pt x="62" y="0"/>
                  </a:cubicBezTo>
                </a:path>
              </a:pathLst>
            </a:custGeom>
            <a:solidFill>
              <a:srgbClr val="227AF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96" name="ïsḷïdê"/>
            <p:cNvSpPr/>
            <p:nvPr/>
          </p:nvSpPr>
          <p:spPr>
            <a:xfrm>
              <a:off x="6332538" y="4364038"/>
              <a:ext cx="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350"/>
                </a:cxn>
                <a:cxn ang="0">
                  <a:pos x="0" y="6350"/>
                </a:cxn>
                <a:cxn ang="0">
                  <a:pos x="0" y="0"/>
                </a:cxn>
              </a:cxnLst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70BDF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97" name="íS1îḋé"/>
            <p:cNvSpPr/>
            <p:nvPr/>
          </p:nvSpPr>
          <p:spPr>
            <a:xfrm>
              <a:off x="6021388" y="4327525"/>
              <a:ext cx="311150" cy="82550"/>
            </a:xfrm>
            <a:custGeom>
              <a:avLst/>
              <a:gdLst/>
              <a:ahLst/>
              <a:cxnLst>
                <a:cxn ang="0">
                  <a:pos x="307839" y="0"/>
                </a:cxn>
                <a:cxn ang="0">
                  <a:pos x="0" y="42926"/>
                </a:cxn>
                <a:cxn ang="0">
                  <a:pos x="19860" y="82550"/>
                </a:cxn>
                <a:cxn ang="0">
                  <a:pos x="311150" y="42926"/>
                </a:cxn>
                <a:cxn ang="0">
                  <a:pos x="311150" y="36322"/>
                </a:cxn>
                <a:cxn ang="0">
                  <a:pos x="307839" y="0"/>
                </a:cxn>
              </a:cxnLst>
              <a:pathLst>
                <a:path w="94" h="25">
                  <a:moveTo>
                    <a:pt x="93" y="0"/>
                  </a:moveTo>
                  <a:cubicBezTo>
                    <a:pt x="62" y="1"/>
                    <a:pt x="31" y="5"/>
                    <a:pt x="0" y="13"/>
                  </a:cubicBezTo>
                  <a:cubicBezTo>
                    <a:pt x="2" y="17"/>
                    <a:pt x="4" y="21"/>
                    <a:pt x="6" y="25"/>
                  </a:cubicBezTo>
                  <a:cubicBezTo>
                    <a:pt x="35" y="18"/>
                    <a:pt x="64" y="14"/>
                    <a:pt x="94" y="13"/>
                  </a:cubicBezTo>
                  <a:cubicBezTo>
                    <a:pt x="94" y="12"/>
                    <a:pt x="94" y="12"/>
                    <a:pt x="94" y="11"/>
                  </a:cubicBezTo>
                  <a:cubicBezTo>
                    <a:pt x="94" y="7"/>
                    <a:pt x="93" y="4"/>
                    <a:pt x="93" y="0"/>
                  </a:cubicBezTo>
                </a:path>
              </a:pathLst>
            </a:custGeom>
            <a:solidFill>
              <a:srgbClr val="227AF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98" name="îṣ1ïdé"/>
            <p:cNvSpPr/>
            <p:nvPr/>
          </p:nvSpPr>
          <p:spPr>
            <a:xfrm>
              <a:off x="6176963" y="4802188"/>
              <a:ext cx="230188" cy="49213"/>
            </a:xfrm>
            <a:custGeom>
              <a:avLst/>
              <a:gdLst/>
              <a:ahLst/>
              <a:cxnLst>
                <a:cxn ang="0">
                  <a:pos x="72344" y="0"/>
                </a:cxn>
                <a:cxn ang="0">
                  <a:pos x="0" y="0"/>
                </a:cxn>
                <a:cxn ang="0">
                  <a:pos x="9865" y="45932"/>
                </a:cxn>
                <a:cxn ang="0">
                  <a:pos x="72344" y="42651"/>
                </a:cxn>
                <a:cxn ang="0">
                  <a:pos x="230188" y="49213"/>
                </a:cxn>
                <a:cxn ang="0">
                  <a:pos x="220322" y="6561"/>
                </a:cxn>
                <a:cxn ang="0">
                  <a:pos x="72344" y="0"/>
                </a:cxn>
              </a:cxnLst>
              <a:pathLst>
                <a:path w="70" h="15">
                  <a:moveTo>
                    <a:pt x="22" y="0"/>
                  </a:moveTo>
                  <a:cubicBezTo>
                    <a:pt x="14" y="0"/>
                    <a:pt x="7" y="0"/>
                    <a:pt x="0" y="0"/>
                  </a:cubicBezTo>
                  <a:cubicBezTo>
                    <a:pt x="1" y="5"/>
                    <a:pt x="2" y="9"/>
                    <a:pt x="3" y="14"/>
                  </a:cubicBezTo>
                  <a:cubicBezTo>
                    <a:pt x="10" y="13"/>
                    <a:pt x="16" y="13"/>
                    <a:pt x="22" y="13"/>
                  </a:cubicBezTo>
                  <a:cubicBezTo>
                    <a:pt x="38" y="13"/>
                    <a:pt x="54" y="14"/>
                    <a:pt x="70" y="15"/>
                  </a:cubicBezTo>
                  <a:cubicBezTo>
                    <a:pt x="69" y="11"/>
                    <a:pt x="68" y="6"/>
                    <a:pt x="67" y="2"/>
                  </a:cubicBezTo>
                  <a:cubicBezTo>
                    <a:pt x="52" y="1"/>
                    <a:pt x="37" y="0"/>
                    <a:pt x="22" y="0"/>
                  </a:cubicBezTo>
                </a:path>
              </a:pathLst>
            </a:custGeom>
            <a:solidFill>
              <a:srgbClr val="227AF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99" name="ïśḻíḍe"/>
            <p:cNvSpPr/>
            <p:nvPr/>
          </p:nvSpPr>
          <p:spPr>
            <a:xfrm>
              <a:off x="4616451" y="3041650"/>
              <a:ext cx="1692275" cy="2620963"/>
            </a:xfrm>
            <a:custGeom>
              <a:avLst/>
              <a:gdLst/>
              <a:ahLst/>
              <a:cxnLst>
                <a:cxn ang="0">
                  <a:pos x="1095195" y="2225345"/>
                </a:cxn>
                <a:cxn ang="0">
                  <a:pos x="1075402" y="1826432"/>
                </a:cxn>
                <a:cxn ang="0">
                  <a:pos x="1068805" y="1780276"/>
                </a:cxn>
                <a:cxn ang="0">
                  <a:pos x="983036" y="1358285"/>
                </a:cxn>
                <a:cxn ang="0">
                  <a:pos x="973140" y="1315426"/>
                </a:cxn>
                <a:cxn ang="0">
                  <a:pos x="874177" y="1048385"/>
                </a:cxn>
                <a:cxn ang="0">
                  <a:pos x="854384" y="1008823"/>
                </a:cxn>
                <a:cxn ang="0">
                  <a:pos x="738927" y="791234"/>
                </a:cxn>
                <a:cxn ang="0">
                  <a:pos x="715835" y="754969"/>
                </a:cxn>
                <a:cxn ang="0">
                  <a:pos x="570689" y="553863"/>
                </a:cxn>
                <a:cxn ang="0">
                  <a:pos x="544298" y="524192"/>
                </a:cxn>
                <a:cxn ang="0">
                  <a:pos x="392555" y="369242"/>
                </a:cxn>
                <a:cxn ang="0">
                  <a:pos x="356268" y="336274"/>
                </a:cxn>
                <a:cxn ang="0">
                  <a:pos x="0" y="92310"/>
                </a:cxn>
                <a:cxn ang="0">
                  <a:pos x="155042" y="0"/>
                </a:cxn>
                <a:cxn ang="0">
                  <a:pos x="593780" y="263744"/>
                </a:cxn>
                <a:cxn ang="0">
                  <a:pos x="643262" y="300009"/>
                </a:cxn>
                <a:cxn ang="0">
                  <a:pos x="768616" y="412101"/>
                </a:cxn>
                <a:cxn ang="0">
                  <a:pos x="804902" y="448365"/>
                </a:cxn>
                <a:cxn ang="0">
                  <a:pos x="989634" y="649471"/>
                </a:cxn>
                <a:cxn ang="0">
                  <a:pos x="1025921" y="695626"/>
                </a:cxn>
                <a:cxn ang="0">
                  <a:pos x="1157872" y="876951"/>
                </a:cxn>
                <a:cxn ang="0">
                  <a:pos x="1184262" y="916512"/>
                </a:cxn>
                <a:cxn ang="0">
                  <a:pos x="1355799" y="1219819"/>
                </a:cxn>
                <a:cxn ang="0">
                  <a:pos x="1378890" y="1265974"/>
                </a:cxn>
                <a:cxn ang="0">
                  <a:pos x="1543829" y="1707746"/>
                </a:cxn>
                <a:cxn ang="0">
                  <a:pos x="1557024" y="1753902"/>
                </a:cxn>
                <a:cxn ang="0">
                  <a:pos x="1639494" y="2126441"/>
                </a:cxn>
                <a:cxn ang="0">
                  <a:pos x="1646092" y="2169300"/>
                </a:cxn>
                <a:cxn ang="0">
                  <a:pos x="1692275" y="2620963"/>
                </a:cxn>
                <a:cxn ang="0">
                  <a:pos x="1131482" y="2620963"/>
                </a:cxn>
                <a:cxn ang="0">
                  <a:pos x="1075402" y="2558323"/>
                </a:cxn>
                <a:cxn ang="0">
                  <a:pos x="1095195" y="2271501"/>
                </a:cxn>
                <a:cxn ang="0">
                  <a:pos x="1095195" y="2225345"/>
                </a:cxn>
              </a:cxnLst>
              <a:pathLst>
                <a:path w="513" h="795">
                  <a:moveTo>
                    <a:pt x="332" y="675"/>
                  </a:moveTo>
                  <a:cubicBezTo>
                    <a:pt x="333" y="640"/>
                    <a:pt x="331" y="599"/>
                    <a:pt x="326" y="554"/>
                  </a:cubicBezTo>
                  <a:cubicBezTo>
                    <a:pt x="326" y="549"/>
                    <a:pt x="325" y="545"/>
                    <a:pt x="324" y="540"/>
                  </a:cubicBezTo>
                  <a:cubicBezTo>
                    <a:pt x="319" y="500"/>
                    <a:pt x="311" y="456"/>
                    <a:pt x="298" y="412"/>
                  </a:cubicBezTo>
                  <a:cubicBezTo>
                    <a:pt x="297" y="408"/>
                    <a:pt x="296" y="403"/>
                    <a:pt x="295" y="399"/>
                  </a:cubicBezTo>
                  <a:cubicBezTo>
                    <a:pt x="286" y="372"/>
                    <a:pt x="277" y="345"/>
                    <a:pt x="265" y="318"/>
                  </a:cubicBezTo>
                  <a:cubicBezTo>
                    <a:pt x="263" y="314"/>
                    <a:pt x="261" y="310"/>
                    <a:pt x="259" y="306"/>
                  </a:cubicBezTo>
                  <a:cubicBezTo>
                    <a:pt x="249" y="284"/>
                    <a:pt x="238" y="262"/>
                    <a:pt x="224" y="240"/>
                  </a:cubicBezTo>
                  <a:cubicBezTo>
                    <a:pt x="222" y="237"/>
                    <a:pt x="220" y="233"/>
                    <a:pt x="217" y="229"/>
                  </a:cubicBezTo>
                  <a:cubicBezTo>
                    <a:pt x="204" y="208"/>
                    <a:pt x="189" y="188"/>
                    <a:pt x="173" y="168"/>
                  </a:cubicBezTo>
                  <a:cubicBezTo>
                    <a:pt x="170" y="165"/>
                    <a:pt x="167" y="162"/>
                    <a:pt x="165" y="159"/>
                  </a:cubicBezTo>
                  <a:cubicBezTo>
                    <a:pt x="150" y="142"/>
                    <a:pt x="135" y="127"/>
                    <a:pt x="119" y="112"/>
                  </a:cubicBezTo>
                  <a:cubicBezTo>
                    <a:pt x="115" y="109"/>
                    <a:pt x="112" y="105"/>
                    <a:pt x="108" y="102"/>
                  </a:cubicBezTo>
                  <a:cubicBezTo>
                    <a:pt x="77" y="75"/>
                    <a:pt x="41" y="50"/>
                    <a:pt x="0" y="28"/>
                  </a:cubicBezTo>
                  <a:cubicBezTo>
                    <a:pt x="19" y="14"/>
                    <a:pt x="47" y="0"/>
                    <a:pt x="47" y="0"/>
                  </a:cubicBezTo>
                  <a:cubicBezTo>
                    <a:pt x="56" y="2"/>
                    <a:pt x="111" y="25"/>
                    <a:pt x="180" y="80"/>
                  </a:cubicBezTo>
                  <a:cubicBezTo>
                    <a:pt x="185" y="83"/>
                    <a:pt x="190" y="87"/>
                    <a:pt x="195" y="91"/>
                  </a:cubicBezTo>
                  <a:cubicBezTo>
                    <a:pt x="207" y="102"/>
                    <a:pt x="220" y="113"/>
                    <a:pt x="233" y="125"/>
                  </a:cubicBezTo>
                  <a:cubicBezTo>
                    <a:pt x="237" y="129"/>
                    <a:pt x="240" y="132"/>
                    <a:pt x="244" y="136"/>
                  </a:cubicBezTo>
                  <a:cubicBezTo>
                    <a:pt x="263" y="154"/>
                    <a:pt x="282" y="174"/>
                    <a:pt x="300" y="197"/>
                  </a:cubicBezTo>
                  <a:cubicBezTo>
                    <a:pt x="304" y="201"/>
                    <a:pt x="308" y="206"/>
                    <a:pt x="311" y="211"/>
                  </a:cubicBezTo>
                  <a:cubicBezTo>
                    <a:pt x="325" y="228"/>
                    <a:pt x="338" y="246"/>
                    <a:pt x="351" y="266"/>
                  </a:cubicBezTo>
                  <a:cubicBezTo>
                    <a:pt x="354" y="270"/>
                    <a:pt x="357" y="273"/>
                    <a:pt x="359" y="278"/>
                  </a:cubicBezTo>
                  <a:cubicBezTo>
                    <a:pt x="377" y="306"/>
                    <a:pt x="395" y="337"/>
                    <a:pt x="411" y="370"/>
                  </a:cubicBezTo>
                  <a:cubicBezTo>
                    <a:pt x="413" y="375"/>
                    <a:pt x="416" y="379"/>
                    <a:pt x="418" y="384"/>
                  </a:cubicBezTo>
                  <a:cubicBezTo>
                    <a:pt x="437" y="424"/>
                    <a:pt x="454" y="469"/>
                    <a:pt x="468" y="518"/>
                  </a:cubicBezTo>
                  <a:cubicBezTo>
                    <a:pt x="470" y="523"/>
                    <a:pt x="471" y="527"/>
                    <a:pt x="472" y="532"/>
                  </a:cubicBezTo>
                  <a:cubicBezTo>
                    <a:pt x="482" y="567"/>
                    <a:pt x="490" y="605"/>
                    <a:pt x="497" y="645"/>
                  </a:cubicBezTo>
                  <a:cubicBezTo>
                    <a:pt x="498" y="649"/>
                    <a:pt x="499" y="654"/>
                    <a:pt x="499" y="658"/>
                  </a:cubicBezTo>
                  <a:cubicBezTo>
                    <a:pt x="506" y="701"/>
                    <a:pt x="511" y="747"/>
                    <a:pt x="513" y="795"/>
                  </a:cubicBezTo>
                  <a:cubicBezTo>
                    <a:pt x="343" y="795"/>
                    <a:pt x="343" y="795"/>
                    <a:pt x="343" y="795"/>
                  </a:cubicBezTo>
                  <a:cubicBezTo>
                    <a:pt x="333" y="795"/>
                    <a:pt x="325" y="786"/>
                    <a:pt x="326" y="776"/>
                  </a:cubicBezTo>
                  <a:cubicBezTo>
                    <a:pt x="328" y="758"/>
                    <a:pt x="331" y="728"/>
                    <a:pt x="332" y="689"/>
                  </a:cubicBezTo>
                  <a:cubicBezTo>
                    <a:pt x="332" y="685"/>
                    <a:pt x="332" y="680"/>
                    <a:pt x="332" y="675"/>
                  </a:cubicBezTo>
                </a:path>
              </a:pathLst>
            </a:custGeom>
            <a:solidFill>
              <a:srgbClr val="4EA4F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00" name="îṡḻïďè"/>
            <p:cNvSpPr/>
            <p:nvPr/>
          </p:nvSpPr>
          <p:spPr>
            <a:xfrm>
              <a:off x="4972051" y="3305175"/>
              <a:ext cx="287338" cy="106363"/>
            </a:xfrm>
            <a:custGeom>
              <a:avLst/>
              <a:gdLst/>
              <a:ahLst/>
              <a:cxnLst>
                <a:cxn ang="0">
                  <a:pos x="237796" y="0"/>
                </a:cxn>
                <a:cxn ang="0">
                  <a:pos x="0" y="73124"/>
                </a:cxn>
                <a:cxn ang="0">
                  <a:pos x="36330" y="106363"/>
                </a:cxn>
                <a:cxn ang="0">
                  <a:pos x="287338" y="36562"/>
                </a:cxn>
                <a:cxn ang="0">
                  <a:pos x="237796" y="0"/>
                </a:cxn>
                <a:cxn ang="0">
                  <a:pos x="237796" y="0"/>
                </a:cxn>
              </a:cxnLst>
              <a:pathLst>
                <a:path w="87" h="32">
                  <a:moveTo>
                    <a:pt x="72" y="0"/>
                  </a:moveTo>
                  <a:cubicBezTo>
                    <a:pt x="47" y="3"/>
                    <a:pt x="23" y="11"/>
                    <a:pt x="0" y="22"/>
                  </a:cubicBezTo>
                  <a:cubicBezTo>
                    <a:pt x="4" y="25"/>
                    <a:pt x="7" y="29"/>
                    <a:pt x="11" y="32"/>
                  </a:cubicBezTo>
                  <a:cubicBezTo>
                    <a:pt x="35" y="21"/>
                    <a:pt x="60" y="14"/>
                    <a:pt x="87" y="11"/>
                  </a:cubicBezTo>
                  <a:cubicBezTo>
                    <a:pt x="82" y="7"/>
                    <a:pt x="77" y="3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</a:path>
              </a:pathLst>
            </a:custGeom>
            <a:solidFill>
              <a:srgbClr val="227AF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01" name="ïš1ïdè"/>
            <p:cNvSpPr/>
            <p:nvPr/>
          </p:nvSpPr>
          <p:spPr>
            <a:xfrm>
              <a:off x="5160963" y="3454400"/>
              <a:ext cx="260350" cy="141288"/>
            </a:xfrm>
            <a:custGeom>
              <a:avLst/>
              <a:gdLst/>
              <a:ahLst/>
              <a:cxnLst>
                <a:cxn ang="0">
                  <a:pos x="224098" y="0"/>
                </a:cxn>
                <a:cxn ang="0">
                  <a:pos x="0" y="111716"/>
                </a:cxn>
                <a:cxn ang="0">
                  <a:pos x="26364" y="141288"/>
                </a:cxn>
                <a:cxn ang="0">
                  <a:pos x="260350" y="36143"/>
                </a:cxn>
                <a:cxn ang="0">
                  <a:pos x="224098" y="0"/>
                </a:cxn>
                <a:cxn ang="0">
                  <a:pos x="224098" y="0"/>
                </a:cxn>
              </a:cxnLst>
              <a:pathLst>
                <a:path w="79" h="43">
                  <a:moveTo>
                    <a:pt x="68" y="0"/>
                  </a:moveTo>
                  <a:cubicBezTo>
                    <a:pt x="43" y="8"/>
                    <a:pt x="19" y="17"/>
                    <a:pt x="0" y="34"/>
                  </a:cubicBezTo>
                  <a:cubicBezTo>
                    <a:pt x="2" y="37"/>
                    <a:pt x="5" y="40"/>
                    <a:pt x="8" y="43"/>
                  </a:cubicBezTo>
                  <a:cubicBezTo>
                    <a:pt x="28" y="26"/>
                    <a:pt x="54" y="18"/>
                    <a:pt x="79" y="11"/>
                  </a:cubicBezTo>
                  <a:cubicBezTo>
                    <a:pt x="75" y="7"/>
                    <a:pt x="72" y="4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227AF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02" name="ïṣľïḋe"/>
            <p:cNvSpPr/>
            <p:nvPr/>
          </p:nvSpPr>
          <p:spPr>
            <a:xfrm>
              <a:off x="5332413" y="3690938"/>
              <a:ext cx="309563" cy="141288"/>
            </a:xfrm>
            <a:custGeom>
              <a:avLst/>
              <a:gdLst/>
              <a:ahLst/>
              <a:cxnLst>
                <a:cxn ang="0">
                  <a:pos x="273337" y="0"/>
                </a:cxn>
                <a:cxn ang="0">
                  <a:pos x="0" y="105144"/>
                </a:cxn>
                <a:cxn ang="0">
                  <a:pos x="23052" y="141288"/>
                </a:cxn>
                <a:cxn ang="0">
                  <a:pos x="286510" y="42714"/>
                </a:cxn>
                <a:cxn ang="0">
                  <a:pos x="309563" y="46000"/>
                </a:cxn>
                <a:cxn ang="0">
                  <a:pos x="273337" y="0"/>
                </a:cxn>
                <a:cxn ang="0">
                  <a:pos x="273337" y="0"/>
                </a:cxn>
              </a:cxnLst>
              <a:pathLst>
                <a:path w="94" h="43">
                  <a:moveTo>
                    <a:pt x="83" y="0"/>
                  </a:moveTo>
                  <a:cubicBezTo>
                    <a:pt x="53" y="1"/>
                    <a:pt x="26" y="15"/>
                    <a:pt x="0" y="32"/>
                  </a:cubicBezTo>
                  <a:cubicBezTo>
                    <a:pt x="3" y="36"/>
                    <a:pt x="5" y="40"/>
                    <a:pt x="7" y="43"/>
                  </a:cubicBezTo>
                  <a:cubicBezTo>
                    <a:pt x="32" y="26"/>
                    <a:pt x="58" y="13"/>
                    <a:pt x="87" y="13"/>
                  </a:cubicBezTo>
                  <a:cubicBezTo>
                    <a:pt x="89" y="13"/>
                    <a:pt x="92" y="13"/>
                    <a:pt x="94" y="14"/>
                  </a:cubicBezTo>
                  <a:cubicBezTo>
                    <a:pt x="91" y="9"/>
                    <a:pt x="87" y="4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</a:path>
              </a:pathLst>
            </a:custGeom>
            <a:solidFill>
              <a:srgbClr val="227AF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03" name="iṡlîḋe"/>
            <p:cNvSpPr/>
            <p:nvPr/>
          </p:nvSpPr>
          <p:spPr>
            <a:xfrm>
              <a:off x="5470526" y="3917950"/>
              <a:ext cx="330200" cy="171450"/>
            </a:xfrm>
            <a:custGeom>
              <a:avLst/>
              <a:gdLst/>
              <a:ahLst/>
              <a:cxnLst>
                <a:cxn ang="0">
                  <a:pos x="303784" y="0"/>
                </a:cxn>
                <a:cxn ang="0">
                  <a:pos x="0" y="131884"/>
                </a:cxn>
                <a:cxn ang="0">
                  <a:pos x="19812" y="171450"/>
                </a:cxn>
                <a:cxn ang="0">
                  <a:pos x="330200" y="39565"/>
                </a:cxn>
                <a:cxn ang="0">
                  <a:pos x="303784" y="0"/>
                </a:cxn>
                <a:cxn ang="0">
                  <a:pos x="303784" y="0"/>
                </a:cxn>
              </a:cxnLst>
              <a:pathLst>
                <a:path w="100" h="52">
                  <a:moveTo>
                    <a:pt x="92" y="0"/>
                  </a:moveTo>
                  <a:cubicBezTo>
                    <a:pt x="59" y="7"/>
                    <a:pt x="28" y="20"/>
                    <a:pt x="0" y="40"/>
                  </a:cubicBezTo>
                  <a:cubicBezTo>
                    <a:pt x="2" y="44"/>
                    <a:pt x="4" y="48"/>
                    <a:pt x="6" y="52"/>
                  </a:cubicBezTo>
                  <a:cubicBezTo>
                    <a:pt x="34" y="31"/>
                    <a:pt x="66" y="18"/>
                    <a:pt x="100" y="12"/>
                  </a:cubicBezTo>
                  <a:cubicBezTo>
                    <a:pt x="98" y="7"/>
                    <a:pt x="95" y="4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</a:path>
              </a:pathLst>
            </a:custGeom>
            <a:solidFill>
              <a:srgbClr val="227AF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04" name="ïṧlíḓè"/>
            <p:cNvSpPr/>
            <p:nvPr/>
          </p:nvSpPr>
          <p:spPr>
            <a:xfrm>
              <a:off x="5589588" y="4260850"/>
              <a:ext cx="406400" cy="138113"/>
            </a:xfrm>
            <a:custGeom>
              <a:avLst/>
              <a:gdLst/>
              <a:ahLst/>
              <a:cxnLst>
                <a:cxn ang="0">
                  <a:pos x="383271" y="0"/>
                </a:cxn>
                <a:cxn ang="0">
                  <a:pos x="0" y="95363"/>
                </a:cxn>
                <a:cxn ang="0">
                  <a:pos x="9912" y="138113"/>
                </a:cxn>
                <a:cxn ang="0">
                  <a:pos x="396487" y="46037"/>
                </a:cxn>
                <a:cxn ang="0">
                  <a:pos x="406400" y="46037"/>
                </a:cxn>
                <a:cxn ang="0">
                  <a:pos x="383271" y="0"/>
                </a:cxn>
                <a:cxn ang="0">
                  <a:pos x="383271" y="0"/>
                </a:cxn>
              </a:cxnLst>
              <a:pathLst>
                <a:path w="123" h="42">
                  <a:moveTo>
                    <a:pt x="116" y="0"/>
                  </a:moveTo>
                  <a:cubicBezTo>
                    <a:pt x="75" y="1"/>
                    <a:pt x="36" y="10"/>
                    <a:pt x="0" y="29"/>
                  </a:cubicBezTo>
                  <a:cubicBezTo>
                    <a:pt x="1" y="33"/>
                    <a:pt x="2" y="38"/>
                    <a:pt x="3" y="42"/>
                  </a:cubicBezTo>
                  <a:cubicBezTo>
                    <a:pt x="39" y="23"/>
                    <a:pt x="79" y="13"/>
                    <a:pt x="120" y="14"/>
                  </a:cubicBezTo>
                  <a:cubicBezTo>
                    <a:pt x="121" y="14"/>
                    <a:pt x="122" y="14"/>
                    <a:pt x="123" y="14"/>
                  </a:cubicBezTo>
                  <a:cubicBezTo>
                    <a:pt x="121" y="9"/>
                    <a:pt x="118" y="5"/>
                    <a:pt x="116" y="0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227AF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05" name="îṩḷîḍé"/>
            <p:cNvSpPr/>
            <p:nvPr/>
          </p:nvSpPr>
          <p:spPr>
            <a:xfrm>
              <a:off x="5684838" y="4749800"/>
              <a:ext cx="488950" cy="117475"/>
            </a:xfrm>
            <a:custGeom>
              <a:avLst/>
              <a:gdLst/>
              <a:ahLst/>
              <a:cxnLst>
                <a:cxn ang="0">
                  <a:pos x="446001" y="0"/>
                </a:cxn>
                <a:cxn ang="0">
                  <a:pos x="0" y="71790"/>
                </a:cxn>
                <a:cxn ang="0">
                  <a:pos x="6607" y="117475"/>
                </a:cxn>
                <a:cxn ang="0">
                  <a:pos x="446001" y="42421"/>
                </a:cxn>
                <a:cxn ang="0">
                  <a:pos x="488950" y="45684"/>
                </a:cxn>
                <a:cxn ang="0">
                  <a:pos x="475735" y="0"/>
                </a:cxn>
                <a:cxn ang="0">
                  <a:pos x="475735" y="0"/>
                </a:cxn>
                <a:cxn ang="0">
                  <a:pos x="446001" y="0"/>
                </a:cxn>
              </a:cxnLst>
              <a:pathLst>
                <a:path w="148" h="36">
                  <a:moveTo>
                    <a:pt x="135" y="0"/>
                  </a:moveTo>
                  <a:cubicBezTo>
                    <a:pt x="89" y="0"/>
                    <a:pt x="44" y="8"/>
                    <a:pt x="0" y="22"/>
                  </a:cubicBezTo>
                  <a:cubicBezTo>
                    <a:pt x="1" y="27"/>
                    <a:pt x="2" y="31"/>
                    <a:pt x="2" y="36"/>
                  </a:cubicBezTo>
                  <a:cubicBezTo>
                    <a:pt x="45" y="21"/>
                    <a:pt x="90" y="13"/>
                    <a:pt x="135" y="13"/>
                  </a:cubicBezTo>
                  <a:cubicBezTo>
                    <a:pt x="139" y="13"/>
                    <a:pt x="144" y="13"/>
                    <a:pt x="148" y="14"/>
                  </a:cubicBezTo>
                  <a:cubicBezTo>
                    <a:pt x="147" y="9"/>
                    <a:pt x="146" y="5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1" y="0"/>
                    <a:pt x="138" y="0"/>
                    <a:pt x="135" y="0"/>
                  </a:cubicBezTo>
                </a:path>
              </a:pathLst>
            </a:custGeom>
            <a:solidFill>
              <a:srgbClr val="227AF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06" name="iṩ1îḓè"/>
            <p:cNvSpPr/>
            <p:nvPr/>
          </p:nvSpPr>
          <p:spPr>
            <a:xfrm>
              <a:off x="5711826" y="5167313"/>
              <a:ext cx="550863" cy="146050"/>
            </a:xfrm>
            <a:custGeom>
              <a:avLst/>
              <a:gdLst/>
              <a:ahLst/>
              <a:cxnLst>
                <a:cxn ang="0">
                  <a:pos x="544265" y="0"/>
                </a:cxn>
                <a:cxn ang="0">
                  <a:pos x="0" y="99579"/>
                </a:cxn>
                <a:cxn ang="0">
                  <a:pos x="0" y="99579"/>
                </a:cxn>
                <a:cxn ang="0">
                  <a:pos x="0" y="146050"/>
                </a:cxn>
                <a:cxn ang="0">
                  <a:pos x="550863" y="43151"/>
                </a:cxn>
                <a:cxn ang="0">
                  <a:pos x="544265" y="0"/>
                </a:cxn>
                <a:cxn ang="0">
                  <a:pos x="544265" y="0"/>
                </a:cxn>
              </a:cxnLst>
              <a:pathLst>
                <a:path w="167" h="44">
                  <a:moveTo>
                    <a:pt x="165" y="0"/>
                  </a:moveTo>
                  <a:cubicBezTo>
                    <a:pt x="109" y="2"/>
                    <a:pt x="54" y="12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0" y="40"/>
                    <a:pt x="0" y="44"/>
                  </a:cubicBezTo>
                  <a:cubicBezTo>
                    <a:pt x="54" y="26"/>
                    <a:pt x="110" y="15"/>
                    <a:pt x="167" y="13"/>
                  </a:cubicBezTo>
                  <a:cubicBezTo>
                    <a:pt x="167" y="9"/>
                    <a:pt x="166" y="4"/>
                    <a:pt x="165" y="0"/>
                  </a:cubicBezTo>
                  <a:cubicBezTo>
                    <a:pt x="165" y="0"/>
                    <a:pt x="165" y="0"/>
                    <a:pt x="165" y="0"/>
                  </a:cubicBezTo>
                </a:path>
              </a:pathLst>
            </a:custGeom>
            <a:solidFill>
              <a:srgbClr val="227AF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07" name="îšļîḋè"/>
            <p:cNvSpPr/>
            <p:nvPr/>
          </p:nvSpPr>
          <p:spPr>
            <a:xfrm>
              <a:off x="5368926" y="1446213"/>
              <a:ext cx="2733675" cy="1582738"/>
            </a:xfrm>
            <a:custGeom>
              <a:avLst/>
              <a:gdLst/>
              <a:ahLst/>
              <a:cxnLst>
                <a:cxn ang="0">
                  <a:pos x="1955451" y="834234"/>
                </a:cxn>
                <a:cxn ang="0">
                  <a:pos x="2733675" y="583634"/>
                </a:cxn>
                <a:cxn ang="0">
                  <a:pos x="1724622" y="504497"/>
                </a:cxn>
                <a:cxn ang="0">
                  <a:pos x="2103841" y="29676"/>
                </a:cxn>
                <a:cxn ang="0">
                  <a:pos x="1246476" y="534174"/>
                </a:cxn>
                <a:cxn ang="0">
                  <a:pos x="201150" y="362710"/>
                </a:cxn>
                <a:cxn ang="0">
                  <a:pos x="903530" y="778179"/>
                </a:cxn>
                <a:cxn ang="0">
                  <a:pos x="0" y="1338732"/>
                </a:cxn>
                <a:cxn ang="0">
                  <a:pos x="1081598" y="1187053"/>
                </a:cxn>
                <a:cxn ang="0">
                  <a:pos x="1107979" y="1190350"/>
                </a:cxn>
                <a:cxn ang="0">
                  <a:pos x="1962046" y="1546466"/>
                </a:cxn>
                <a:cxn ang="0">
                  <a:pos x="1810358" y="1216729"/>
                </a:cxn>
                <a:cxn ang="0">
                  <a:pos x="2713889" y="1582738"/>
                </a:cxn>
                <a:cxn ang="0">
                  <a:pos x="1955451" y="834234"/>
                </a:cxn>
              </a:cxnLst>
              <a:pathLst>
                <a:path w="829" h="480">
                  <a:moveTo>
                    <a:pt x="593" y="253"/>
                  </a:moveTo>
                  <a:cubicBezTo>
                    <a:pt x="689" y="205"/>
                    <a:pt x="774" y="188"/>
                    <a:pt x="829" y="177"/>
                  </a:cubicBezTo>
                  <a:cubicBezTo>
                    <a:pt x="725" y="92"/>
                    <a:pt x="588" y="128"/>
                    <a:pt x="523" y="153"/>
                  </a:cubicBezTo>
                  <a:cubicBezTo>
                    <a:pt x="565" y="88"/>
                    <a:pt x="608" y="42"/>
                    <a:pt x="638" y="9"/>
                  </a:cubicBezTo>
                  <a:cubicBezTo>
                    <a:pt x="508" y="0"/>
                    <a:pt x="418" y="104"/>
                    <a:pt x="378" y="162"/>
                  </a:cubicBezTo>
                  <a:cubicBezTo>
                    <a:pt x="329" y="127"/>
                    <a:pt x="191" y="45"/>
                    <a:pt x="61" y="110"/>
                  </a:cubicBezTo>
                  <a:cubicBezTo>
                    <a:pt x="112" y="133"/>
                    <a:pt x="191" y="168"/>
                    <a:pt x="274" y="236"/>
                  </a:cubicBezTo>
                  <a:cubicBezTo>
                    <a:pt x="215" y="242"/>
                    <a:pt x="55" y="271"/>
                    <a:pt x="0" y="406"/>
                  </a:cubicBezTo>
                  <a:cubicBezTo>
                    <a:pt x="68" y="386"/>
                    <a:pt x="180" y="350"/>
                    <a:pt x="328" y="360"/>
                  </a:cubicBezTo>
                  <a:cubicBezTo>
                    <a:pt x="331" y="360"/>
                    <a:pt x="333" y="360"/>
                    <a:pt x="336" y="361"/>
                  </a:cubicBezTo>
                  <a:cubicBezTo>
                    <a:pt x="474" y="374"/>
                    <a:pt x="550" y="436"/>
                    <a:pt x="595" y="469"/>
                  </a:cubicBezTo>
                  <a:cubicBezTo>
                    <a:pt x="593" y="427"/>
                    <a:pt x="573" y="394"/>
                    <a:pt x="549" y="369"/>
                  </a:cubicBezTo>
                  <a:cubicBezTo>
                    <a:pt x="676" y="395"/>
                    <a:pt x="767" y="448"/>
                    <a:pt x="823" y="480"/>
                  </a:cubicBezTo>
                  <a:cubicBezTo>
                    <a:pt x="799" y="335"/>
                    <a:pt x="650" y="272"/>
                    <a:pt x="593" y="253"/>
                  </a:cubicBezTo>
                  <a:close/>
                </a:path>
              </a:pathLst>
            </a:custGeom>
            <a:solidFill>
              <a:srgbClr val="0053C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08" name="i$ḻïḍe"/>
            <p:cNvSpPr/>
            <p:nvPr/>
          </p:nvSpPr>
          <p:spPr>
            <a:xfrm>
              <a:off x="3921126" y="2560638"/>
              <a:ext cx="1585913" cy="1111250"/>
            </a:xfrm>
            <a:custGeom>
              <a:avLst/>
              <a:gdLst/>
              <a:ahLst/>
              <a:cxnLst>
                <a:cxn ang="0">
                  <a:pos x="1585913" y="537488"/>
                </a:cxn>
                <a:cxn ang="0">
                  <a:pos x="1012214" y="382507"/>
                </a:cxn>
                <a:cxn ang="0">
                  <a:pos x="1318846" y="46164"/>
                </a:cxn>
                <a:cxn ang="0">
                  <a:pos x="788010" y="309962"/>
                </a:cxn>
                <a:cxn ang="0">
                  <a:pos x="247283" y="181361"/>
                </a:cxn>
                <a:cxn ang="0">
                  <a:pos x="527538" y="372614"/>
                </a:cxn>
                <a:cxn ang="0">
                  <a:pos x="0" y="580356"/>
                </a:cxn>
                <a:cxn ang="0">
                  <a:pos x="458299" y="586951"/>
                </a:cxn>
                <a:cxn ang="0">
                  <a:pos x="174747" y="1111250"/>
                </a:cxn>
                <a:cxn ang="0">
                  <a:pos x="600075" y="768312"/>
                </a:cxn>
                <a:cxn ang="0">
                  <a:pos x="573698" y="969458"/>
                </a:cxn>
                <a:cxn ang="0">
                  <a:pos x="972649" y="636413"/>
                </a:cxn>
                <a:cxn ang="0">
                  <a:pos x="982540" y="633115"/>
                </a:cxn>
                <a:cxn ang="0">
                  <a:pos x="1585913" y="537488"/>
                </a:cxn>
              </a:cxnLst>
              <a:pathLst>
                <a:path w="481" h="337">
                  <a:moveTo>
                    <a:pt x="481" y="163"/>
                  </a:moveTo>
                  <a:cubicBezTo>
                    <a:pt x="430" y="99"/>
                    <a:pt x="340" y="110"/>
                    <a:pt x="307" y="116"/>
                  </a:cubicBezTo>
                  <a:cubicBezTo>
                    <a:pt x="340" y="67"/>
                    <a:pt x="377" y="35"/>
                    <a:pt x="400" y="14"/>
                  </a:cubicBezTo>
                  <a:cubicBezTo>
                    <a:pt x="320" y="0"/>
                    <a:pt x="260" y="67"/>
                    <a:pt x="239" y="94"/>
                  </a:cubicBezTo>
                  <a:cubicBezTo>
                    <a:pt x="208" y="69"/>
                    <a:pt x="143" y="29"/>
                    <a:pt x="75" y="55"/>
                  </a:cubicBezTo>
                  <a:cubicBezTo>
                    <a:pt x="96" y="67"/>
                    <a:pt x="127" y="85"/>
                    <a:pt x="160" y="113"/>
                  </a:cubicBezTo>
                  <a:cubicBezTo>
                    <a:pt x="121" y="110"/>
                    <a:pt x="42" y="114"/>
                    <a:pt x="0" y="176"/>
                  </a:cubicBezTo>
                  <a:cubicBezTo>
                    <a:pt x="32" y="173"/>
                    <a:pt x="80" y="168"/>
                    <a:pt x="139" y="178"/>
                  </a:cubicBezTo>
                  <a:cubicBezTo>
                    <a:pt x="112" y="197"/>
                    <a:pt x="42" y="256"/>
                    <a:pt x="53" y="337"/>
                  </a:cubicBezTo>
                  <a:cubicBezTo>
                    <a:pt x="78" y="311"/>
                    <a:pt x="118" y="268"/>
                    <a:pt x="182" y="233"/>
                  </a:cubicBezTo>
                  <a:cubicBezTo>
                    <a:pt x="173" y="250"/>
                    <a:pt x="168" y="271"/>
                    <a:pt x="174" y="294"/>
                  </a:cubicBezTo>
                  <a:cubicBezTo>
                    <a:pt x="192" y="269"/>
                    <a:pt x="223" y="223"/>
                    <a:pt x="295" y="193"/>
                  </a:cubicBezTo>
                  <a:cubicBezTo>
                    <a:pt x="296" y="193"/>
                    <a:pt x="297" y="192"/>
                    <a:pt x="298" y="192"/>
                  </a:cubicBezTo>
                  <a:cubicBezTo>
                    <a:pt x="376" y="162"/>
                    <a:pt x="442" y="163"/>
                    <a:pt x="481" y="163"/>
                  </a:cubicBezTo>
                  <a:close/>
                </a:path>
              </a:pathLst>
            </a:custGeom>
            <a:solidFill>
              <a:srgbClr val="0053C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09" name="îS1ïďe"/>
            <p:cNvSpPr/>
            <p:nvPr/>
          </p:nvSpPr>
          <p:spPr>
            <a:xfrm>
              <a:off x="4257676" y="4389438"/>
              <a:ext cx="2871788" cy="1266825"/>
            </a:xfrm>
            <a:custGeom>
              <a:avLst/>
              <a:gdLst/>
              <a:ahLst/>
              <a:cxnLst>
                <a:cxn ang="0">
                  <a:pos x="32971" y="1266825"/>
                </a:cxn>
                <a:cxn ang="0">
                  <a:pos x="23079" y="1263525"/>
                </a:cxn>
                <a:cxn ang="0">
                  <a:pos x="6594" y="1227236"/>
                </a:cxn>
                <a:cxn ang="0">
                  <a:pos x="69239" y="1042491"/>
                </a:cxn>
                <a:cxn ang="0">
                  <a:pos x="560509" y="389284"/>
                </a:cxn>
                <a:cxn ang="0">
                  <a:pos x="1111128" y="356294"/>
                </a:cxn>
                <a:cxn ang="0">
                  <a:pos x="2812439" y="16495"/>
                </a:cxn>
                <a:cxn ang="0">
                  <a:pos x="2852005" y="6598"/>
                </a:cxn>
                <a:cxn ang="0">
                  <a:pos x="2861896" y="46186"/>
                </a:cxn>
                <a:cxn ang="0">
                  <a:pos x="2087074" y="570731"/>
                </a:cxn>
                <a:cxn ang="0">
                  <a:pos x="1094642" y="412377"/>
                </a:cxn>
                <a:cxn ang="0">
                  <a:pos x="586886" y="438770"/>
                </a:cxn>
                <a:cxn ang="0">
                  <a:pos x="125290" y="1058986"/>
                </a:cxn>
                <a:cxn ang="0">
                  <a:pos x="125290" y="1062285"/>
                </a:cxn>
                <a:cxn ang="0">
                  <a:pos x="59348" y="1247030"/>
                </a:cxn>
                <a:cxn ang="0">
                  <a:pos x="32971" y="1266825"/>
                </a:cxn>
              </a:cxnLst>
              <a:pathLst>
                <a:path w="871" h="384">
                  <a:moveTo>
                    <a:pt x="10" y="384"/>
                  </a:moveTo>
                  <a:cubicBezTo>
                    <a:pt x="9" y="384"/>
                    <a:pt x="8" y="384"/>
                    <a:pt x="7" y="383"/>
                  </a:cubicBezTo>
                  <a:cubicBezTo>
                    <a:pt x="3" y="382"/>
                    <a:pt x="0" y="377"/>
                    <a:pt x="2" y="372"/>
                  </a:cubicBezTo>
                  <a:cubicBezTo>
                    <a:pt x="21" y="316"/>
                    <a:pt x="21" y="316"/>
                    <a:pt x="21" y="316"/>
                  </a:cubicBezTo>
                  <a:cubicBezTo>
                    <a:pt x="24" y="308"/>
                    <a:pt x="65" y="173"/>
                    <a:pt x="170" y="118"/>
                  </a:cubicBezTo>
                  <a:cubicBezTo>
                    <a:pt x="220" y="91"/>
                    <a:pt x="276" y="88"/>
                    <a:pt x="337" y="108"/>
                  </a:cubicBezTo>
                  <a:cubicBezTo>
                    <a:pt x="533" y="173"/>
                    <a:pt x="731" y="206"/>
                    <a:pt x="853" y="5"/>
                  </a:cubicBezTo>
                  <a:cubicBezTo>
                    <a:pt x="856" y="1"/>
                    <a:pt x="861" y="0"/>
                    <a:pt x="865" y="2"/>
                  </a:cubicBezTo>
                  <a:cubicBezTo>
                    <a:pt x="869" y="5"/>
                    <a:pt x="871" y="10"/>
                    <a:pt x="868" y="14"/>
                  </a:cubicBezTo>
                  <a:cubicBezTo>
                    <a:pt x="811" y="109"/>
                    <a:pt x="734" y="161"/>
                    <a:pt x="633" y="173"/>
                  </a:cubicBezTo>
                  <a:cubicBezTo>
                    <a:pt x="553" y="182"/>
                    <a:pt x="460" y="167"/>
                    <a:pt x="332" y="125"/>
                  </a:cubicBezTo>
                  <a:cubicBezTo>
                    <a:pt x="275" y="106"/>
                    <a:pt x="224" y="109"/>
                    <a:pt x="178" y="133"/>
                  </a:cubicBezTo>
                  <a:cubicBezTo>
                    <a:pt x="79" y="185"/>
                    <a:pt x="38" y="320"/>
                    <a:pt x="38" y="321"/>
                  </a:cubicBezTo>
                  <a:cubicBezTo>
                    <a:pt x="38" y="322"/>
                    <a:pt x="38" y="322"/>
                    <a:pt x="38" y="322"/>
                  </a:cubicBezTo>
                  <a:cubicBezTo>
                    <a:pt x="18" y="378"/>
                    <a:pt x="18" y="378"/>
                    <a:pt x="18" y="378"/>
                  </a:cubicBezTo>
                  <a:cubicBezTo>
                    <a:pt x="17" y="381"/>
                    <a:pt x="14" y="384"/>
                    <a:pt x="10" y="384"/>
                  </a:cubicBezTo>
                  <a:close/>
                </a:path>
              </a:pathLst>
            </a:custGeom>
            <a:solidFill>
              <a:srgbClr val="0053C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10" name="iṡ1îdé"/>
            <p:cNvSpPr/>
            <p:nvPr/>
          </p:nvSpPr>
          <p:spPr>
            <a:xfrm>
              <a:off x="4368801" y="4429125"/>
              <a:ext cx="3656013" cy="1120775"/>
            </a:xfrm>
            <a:custGeom>
              <a:avLst/>
              <a:gdLst/>
              <a:ahLst/>
              <a:cxnLst>
                <a:cxn ang="0">
                  <a:pos x="2778305" y="6592"/>
                </a:cxn>
                <a:cxn ang="0">
                  <a:pos x="2699114" y="36260"/>
                </a:cxn>
                <a:cxn ang="0">
                  <a:pos x="989895" y="346121"/>
                </a:cxn>
                <a:cxn ang="0">
                  <a:pos x="16498" y="926287"/>
                </a:cxn>
                <a:cxn ang="0">
                  <a:pos x="72592" y="1021883"/>
                </a:cxn>
                <a:cxn ang="0">
                  <a:pos x="867808" y="1120775"/>
                </a:cxn>
                <a:cxn ang="0">
                  <a:pos x="1847804" y="735096"/>
                </a:cxn>
                <a:cxn ang="0">
                  <a:pos x="3656013" y="260415"/>
                </a:cxn>
                <a:cxn ang="0">
                  <a:pos x="2778305" y="6592"/>
                </a:cxn>
              </a:cxnLst>
              <a:pathLst>
                <a:path w="1108" h="340">
                  <a:moveTo>
                    <a:pt x="842" y="2"/>
                  </a:moveTo>
                  <a:cubicBezTo>
                    <a:pt x="833" y="0"/>
                    <a:pt x="824" y="3"/>
                    <a:pt x="818" y="11"/>
                  </a:cubicBezTo>
                  <a:cubicBezTo>
                    <a:pt x="697" y="195"/>
                    <a:pt x="507" y="173"/>
                    <a:pt x="300" y="105"/>
                  </a:cubicBezTo>
                  <a:cubicBezTo>
                    <a:pt x="119" y="45"/>
                    <a:pt x="32" y="214"/>
                    <a:pt x="5" y="281"/>
                  </a:cubicBezTo>
                  <a:cubicBezTo>
                    <a:pt x="0" y="294"/>
                    <a:pt x="8" y="308"/>
                    <a:pt x="22" y="310"/>
                  </a:cubicBezTo>
                  <a:cubicBezTo>
                    <a:pt x="263" y="340"/>
                    <a:pt x="263" y="340"/>
                    <a:pt x="263" y="340"/>
                  </a:cubicBezTo>
                  <a:cubicBezTo>
                    <a:pt x="263" y="340"/>
                    <a:pt x="359" y="127"/>
                    <a:pt x="560" y="223"/>
                  </a:cubicBezTo>
                  <a:cubicBezTo>
                    <a:pt x="762" y="319"/>
                    <a:pt x="987" y="278"/>
                    <a:pt x="1108" y="79"/>
                  </a:cubicBezTo>
                  <a:lnTo>
                    <a:pt x="842" y="2"/>
                  </a:lnTo>
                  <a:close/>
                </a:path>
              </a:pathLst>
            </a:custGeom>
            <a:solidFill>
              <a:srgbClr val="4EA4F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11" name="îSlîḓê"/>
            <p:cNvSpPr/>
            <p:nvPr/>
          </p:nvSpPr>
          <p:spPr>
            <a:xfrm>
              <a:off x="5140326" y="4656138"/>
              <a:ext cx="2916238" cy="1108075"/>
            </a:xfrm>
            <a:custGeom>
              <a:avLst/>
              <a:gdLst/>
              <a:ahLst/>
              <a:cxnLst>
                <a:cxn ang="0">
                  <a:pos x="32989" y="1108075"/>
                </a:cxn>
                <a:cxn ang="0">
                  <a:pos x="23092" y="1108075"/>
                </a:cxn>
                <a:cxn ang="0">
                  <a:pos x="3298" y="1071798"/>
                </a:cxn>
                <a:cxn ang="0">
                  <a:pos x="36288" y="979459"/>
                </a:cxn>
                <a:cxn ang="0">
                  <a:pos x="260614" y="613398"/>
                </a:cxn>
                <a:cxn ang="0">
                  <a:pos x="1088640" y="481484"/>
                </a:cxn>
                <a:cxn ang="0">
                  <a:pos x="2860156" y="19787"/>
                </a:cxn>
                <a:cxn ang="0">
                  <a:pos x="2899743" y="9893"/>
                </a:cxn>
                <a:cxn ang="0">
                  <a:pos x="2909640" y="49467"/>
                </a:cxn>
                <a:cxn ang="0">
                  <a:pos x="1065548" y="530952"/>
                </a:cxn>
                <a:cxn ang="0">
                  <a:pos x="300200" y="652972"/>
                </a:cxn>
                <a:cxn ang="0">
                  <a:pos x="89070" y="995948"/>
                </a:cxn>
                <a:cxn ang="0">
                  <a:pos x="59380" y="1091585"/>
                </a:cxn>
                <a:cxn ang="0">
                  <a:pos x="32989" y="1108075"/>
                </a:cxn>
              </a:cxnLst>
              <a:pathLst>
                <a:path w="884" h="336">
                  <a:moveTo>
                    <a:pt x="10" y="336"/>
                  </a:moveTo>
                  <a:cubicBezTo>
                    <a:pt x="9" y="336"/>
                    <a:pt x="8" y="336"/>
                    <a:pt x="7" y="336"/>
                  </a:cubicBezTo>
                  <a:cubicBezTo>
                    <a:pt x="2" y="334"/>
                    <a:pt x="0" y="330"/>
                    <a:pt x="1" y="325"/>
                  </a:cubicBezTo>
                  <a:cubicBezTo>
                    <a:pt x="11" y="297"/>
                    <a:pt x="11" y="297"/>
                    <a:pt x="11" y="297"/>
                  </a:cubicBezTo>
                  <a:cubicBezTo>
                    <a:pt x="26" y="254"/>
                    <a:pt x="49" y="216"/>
                    <a:pt x="79" y="186"/>
                  </a:cubicBezTo>
                  <a:cubicBezTo>
                    <a:pt x="128" y="136"/>
                    <a:pt x="211" y="89"/>
                    <a:pt x="330" y="146"/>
                  </a:cubicBezTo>
                  <a:cubicBezTo>
                    <a:pt x="539" y="246"/>
                    <a:pt x="755" y="189"/>
                    <a:pt x="867" y="6"/>
                  </a:cubicBezTo>
                  <a:cubicBezTo>
                    <a:pt x="869" y="2"/>
                    <a:pt x="875" y="0"/>
                    <a:pt x="879" y="3"/>
                  </a:cubicBezTo>
                  <a:cubicBezTo>
                    <a:pt x="883" y="5"/>
                    <a:pt x="884" y="11"/>
                    <a:pt x="882" y="15"/>
                  </a:cubicBezTo>
                  <a:cubicBezTo>
                    <a:pt x="765" y="206"/>
                    <a:pt x="540" y="265"/>
                    <a:pt x="323" y="161"/>
                  </a:cubicBezTo>
                  <a:cubicBezTo>
                    <a:pt x="213" y="109"/>
                    <a:pt x="136" y="153"/>
                    <a:pt x="91" y="198"/>
                  </a:cubicBezTo>
                  <a:cubicBezTo>
                    <a:pt x="63" y="226"/>
                    <a:pt x="41" y="262"/>
                    <a:pt x="27" y="302"/>
                  </a:cubicBezTo>
                  <a:cubicBezTo>
                    <a:pt x="18" y="331"/>
                    <a:pt x="18" y="331"/>
                    <a:pt x="18" y="331"/>
                  </a:cubicBezTo>
                  <a:cubicBezTo>
                    <a:pt x="16" y="334"/>
                    <a:pt x="13" y="336"/>
                    <a:pt x="10" y="336"/>
                  </a:cubicBezTo>
                  <a:close/>
                </a:path>
              </a:pathLst>
            </a:custGeom>
            <a:solidFill>
              <a:srgbClr val="0053C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12" name="iṡļïďè"/>
            <p:cNvSpPr/>
            <p:nvPr/>
          </p:nvSpPr>
          <p:spPr>
            <a:xfrm>
              <a:off x="7410451" y="5184775"/>
              <a:ext cx="431800" cy="579438"/>
            </a:xfrm>
            <a:custGeom>
              <a:avLst/>
              <a:gdLst/>
              <a:ahLst/>
              <a:cxnLst>
                <a:cxn ang="0">
                  <a:pos x="402134" y="579438"/>
                </a:cxn>
                <a:cxn ang="0">
                  <a:pos x="379061" y="569561"/>
                </a:cxn>
                <a:cxn ang="0">
                  <a:pos x="9888" y="49383"/>
                </a:cxn>
                <a:cxn ang="0">
                  <a:pos x="16480" y="9876"/>
                </a:cxn>
                <a:cxn ang="0">
                  <a:pos x="56035" y="16461"/>
                </a:cxn>
                <a:cxn ang="0">
                  <a:pos x="425207" y="536638"/>
                </a:cxn>
                <a:cxn ang="0">
                  <a:pos x="418615" y="576145"/>
                </a:cxn>
                <a:cxn ang="0">
                  <a:pos x="402134" y="579438"/>
                </a:cxn>
              </a:cxnLst>
              <a:pathLst>
                <a:path w="131" h="176">
                  <a:moveTo>
                    <a:pt x="122" y="176"/>
                  </a:moveTo>
                  <a:cubicBezTo>
                    <a:pt x="119" y="176"/>
                    <a:pt x="116" y="175"/>
                    <a:pt x="115" y="173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1"/>
                    <a:pt x="1" y="5"/>
                    <a:pt x="5" y="3"/>
                  </a:cubicBezTo>
                  <a:cubicBezTo>
                    <a:pt x="9" y="0"/>
                    <a:pt x="14" y="1"/>
                    <a:pt x="17" y="5"/>
                  </a:cubicBezTo>
                  <a:cubicBezTo>
                    <a:pt x="129" y="163"/>
                    <a:pt x="129" y="163"/>
                    <a:pt x="129" y="163"/>
                  </a:cubicBezTo>
                  <a:cubicBezTo>
                    <a:pt x="131" y="167"/>
                    <a:pt x="131" y="172"/>
                    <a:pt x="127" y="175"/>
                  </a:cubicBezTo>
                  <a:cubicBezTo>
                    <a:pt x="125" y="176"/>
                    <a:pt x="123" y="176"/>
                    <a:pt x="122" y="176"/>
                  </a:cubicBezTo>
                  <a:close/>
                </a:path>
              </a:pathLst>
            </a:custGeom>
            <a:solidFill>
              <a:srgbClr val="0053C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13" name="îśļïḋè"/>
            <p:cNvSpPr/>
            <p:nvPr/>
          </p:nvSpPr>
          <p:spPr>
            <a:xfrm>
              <a:off x="7434263" y="4435475"/>
              <a:ext cx="536575" cy="581025"/>
            </a:xfrm>
            <a:custGeom>
              <a:avLst/>
              <a:gdLst/>
              <a:ahLst/>
              <a:cxnLst>
                <a:cxn ang="0">
                  <a:pos x="529991" y="353236"/>
                </a:cxn>
                <a:cxn ang="0">
                  <a:pos x="487196" y="221185"/>
                </a:cxn>
                <a:cxn ang="0">
                  <a:pos x="424651" y="105640"/>
                </a:cxn>
                <a:cxn ang="0">
                  <a:pos x="352230" y="0"/>
                </a:cxn>
                <a:cxn ang="0">
                  <a:pos x="306144" y="29711"/>
                </a:cxn>
                <a:cxn ang="0">
                  <a:pos x="362105" y="138653"/>
                </a:cxn>
                <a:cxn ang="0">
                  <a:pos x="408192" y="254198"/>
                </a:cxn>
                <a:cxn ang="0">
                  <a:pos x="437818" y="366441"/>
                </a:cxn>
                <a:cxn ang="0">
                  <a:pos x="431235" y="442371"/>
                </a:cxn>
                <a:cxn ang="0">
                  <a:pos x="348938" y="458877"/>
                </a:cxn>
                <a:cxn ang="0">
                  <a:pos x="243598" y="468781"/>
                </a:cxn>
                <a:cxn ang="0">
                  <a:pos x="134966" y="462178"/>
                </a:cxn>
                <a:cxn ang="0">
                  <a:pos x="82296" y="455576"/>
                </a:cxn>
                <a:cxn ang="0">
                  <a:pos x="55961" y="452275"/>
                </a:cxn>
                <a:cxn ang="0">
                  <a:pos x="32918" y="445672"/>
                </a:cxn>
                <a:cxn ang="0">
                  <a:pos x="0" y="551313"/>
                </a:cxn>
                <a:cxn ang="0">
                  <a:pos x="32918" y="561217"/>
                </a:cxn>
                <a:cxn ang="0">
                  <a:pos x="62545" y="564518"/>
                </a:cxn>
                <a:cxn ang="0">
                  <a:pos x="125091" y="574422"/>
                </a:cxn>
                <a:cxn ang="0">
                  <a:pos x="246890" y="577723"/>
                </a:cxn>
                <a:cxn ang="0">
                  <a:pos x="306144" y="574422"/>
                </a:cxn>
                <a:cxn ang="0">
                  <a:pos x="368689" y="564518"/>
                </a:cxn>
                <a:cxn ang="0">
                  <a:pos x="487196" y="528204"/>
                </a:cxn>
                <a:cxn ang="0">
                  <a:pos x="506948" y="521601"/>
                </a:cxn>
                <a:cxn ang="0">
                  <a:pos x="513531" y="505095"/>
                </a:cxn>
                <a:cxn ang="0">
                  <a:pos x="533283" y="425864"/>
                </a:cxn>
                <a:cxn ang="0">
                  <a:pos x="529991" y="353236"/>
                </a:cxn>
              </a:cxnLst>
              <a:pathLst>
                <a:path w="163" h="176">
                  <a:moveTo>
                    <a:pt x="161" y="107"/>
                  </a:moveTo>
                  <a:cubicBezTo>
                    <a:pt x="158" y="92"/>
                    <a:pt x="153" y="80"/>
                    <a:pt x="148" y="67"/>
                  </a:cubicBezTo>
                  <a:cubicBezTo>
                    <a:pt x="142" y="55"/>
                    <a:pt x="136" y="43"/>
                    <a:pt x="129" y="32"/>
                  </a:cubicBezTo>
                  <a:cubicBezTo>
                    <a:pt x="122" y="21"/>
                    <a:pt x="115" y="10"/>
                    <a:pt x="107" y="0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9" y="20"/>
                    <a:pt x="105" y="31"/>
                    <a:pt x="110" y="42"/>
                  </a:cubicBezTo>
                  <a:cubicBezTo>
                    <a:pt x="116" y="54"/>
                    <a:pt x="120" y="65"/>
                    <a:pt x="124" y="77"/>
                  </a:cubicBezTo>
                  <a:cubicBezTo>
                    <a:pt x="128" y="88"/>
                    <a:pt x="131" y="100"/>
                    <a:pt x="133" y="111"/>
                  </a:cubicBezTo>
                  <a:cubicBezTo>
                    <a:pt x="134" y="119"/>
                    <a:pt x="133" y="127"/>
                    <a:pt x="131" y="134"/>
                  </a:cubicBezTo>
                  <a:cubicBezTo>
                    <a:pt x="123" y="136"/>
                    <a:pt x="115" y="138"/>
                    <a:pt x="106" y="139"/>
                  </a:cubicBezTo>
                  <a:cubicBezTo>
                    <a:pt x="96" y="141"/>
                    <a:pt x="85" y="142"/>
                    <a:pt x="74" y="142"/>
                  </a:cubicBezTo>
                  <a:cubicBezTo>
                    <a:pt x="63" y="142"/>
                    <a:pt x="52" y="141"/>
                    <a:pt x="41" y="140"/>
                  </a:cubicBezTo>
                  <a:cubicBezTo>
                    <a:pt x="36" y="140"/>
                    <a:pt x="30" y="139"/>
                    <a:pt x="25" y="138"/>
                  </a:cubicBezTo>
                  <a:cubicBezTo>
                    <a:pt x="22" y="138"/>
                    <a:pt x="20" y="137"/>
                    <a:pt x="17" y="137"/>
                  </a:cubicBezTo>
                  <a:cubicBezTo>
                    <a:pt x="15" y="136"/>
                    <a:pt x="12" y="135"/>
                    <a:pt x="10" y="135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4" y="168"/>
                    <a:pt x="7" y="169"/>
                    <a:pt x="10" y="170"/>
                  </a:cubicBezTo>
                  <a:cubicBezTo>
                    <a:pt x="13" y="170"/>
                    <a:pt x="16" y="171"/>
                    <a:pt x="19" y="171"/>
                  </a:cubicBezTo>
                  <a:cubicBezTo>
                    <a:pt x="25" y="172"/>
                    <a:pt x="32" y="173"/>
                    <a:pt x="38" y="174"/>
                  </a:cubicBezTo>
                  <a:cubicBezTo>
                    <a:pt x="50" y="175"/>
                    <a:pt x="62" y="176"/>
                    <a:pt x="75" y="175"/>
                  </a:cubicBezTo>
                  <a:cubicBezTo>
                    <a:pt x="81" y="175"/>
                    <a:pt x="87" y="174"/>
                    <a:pt x="93" y="174"/>
                  </a:cubicBezTo>
                  <a:cubicBezTo>
                    <a:pt x="99" y="173"/>
                    <a:pt x="106" y="172"/>
                    <a:pt x="112" y="171"/>
                  </a:cubicBezTo>
                  <a:cubicBezTo>
                    <a:pt x="124" y="168"/>
                    <a:pt x="136" y="165"/>
                    <a:pt x="148" y="160"/>
                  </a:cubicBezTo>
                  <a:cubicBezTo>
                    <a:pt x="154" y="158"/>
                    <a:pt x="154" y="158"/>
                    <a:pt x="154" y="158"/>
                  </a:cubicBezTo>
                  <a:cubicBezTo>
                    <a:pt x="156" y="153"/>
                    <a:pt x="156" y="153"/>
                    <a:pt x="156" y="153"/>
                  </a:cubicBezTo>
                  <a:cubicBezTo>
                    <a:pt x="160" y="145"/>
                    <a:pt x="162" y="137"/>
                    <a:pt x="162" y="129"/>
                  </a:cubicBezTo>
                  <a:cubicBezTo>
                    <a:pt x="163" y="121"/>
                    <a:pt x="162" y="114"/>
                    <a:pt x="161" y="107"/>
                  </a:cubicBezTo>
                  <a:close/>
                </a:path>
              </a:pathLst>
            </a:custGeom>
            <a:solidFill>
              <a:srgbClr val="FF8B7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14" name="íš1îdè"/>
            <p:cNvSpPr/>
            <p:nvPr/>
          </p:nvSpPr>
          <p:spPr>
            <a:xfrm>
              <a:off x="7654926" y="4370388"/>
              <a:ext cx="158750" cy="141288"/>
            </a:xfrm>
            <a:custGeom>
              <a:avLst/>
              <a:gdLst/>
              <a:ahLst/>
              <a:cxnLst>
                <a:cxn ang="0">
                  <a:pos x="119062" y="141288"/>
                </a:cxn>
                <a:cxn ang="0">
                  <a:pos x="0" y="75572"/>
                </a:cxn>
                <a:cxn ang="0">
                  <a:pos x="115755" y="0"/>
                </a:cxn>
                <a:cxn ang="0">
                  <a:pos x="152135" y="111716"/>
                </a:cxn>
                <a:cxn ang="0">
                  <a:pos x="119062" y="141288"/>
                </a:cxn>
              </a:cxnLst>
              <a:pathLst>
                <a:path w="48" h="43">
                  <a:moveTo>
                    <a:pt x="36" y="4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48" y="18"/>
                    <a:pt x="46" y="34"/>
                  </a:cubicBezTo>
                  <a:lnTo>
                    <a:pt x="36" y="43"/>
                  </a:lnTo>
                  <a:close/>
                </a:path>
              </a:pathLst>
            </a:custGeom>
            <a:solidFill>
              <a:srgbClr val="FF8B7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15" name="í$ļïḑè"/>
            <p:cNvSpPr/>
            <p:nvPr/>
          </p:nvSpPr>
          <p:spPr>
            <a:xfrm>
              <a:off x="7602538" y="4333875"/>
              <a:ext cx="168275" cy="112713"/>
            </a:xfrm>
            <a:custGeom>
              <a:avLst/>
              <a:gdLst/>
              <a:ahLst/>
              <a:cxnLst>
                <a:cxn ang="0">
                  <a:pos x="0" y="42862"/>
                </a:cxn>
                <a:cxn ang="0">
                  <a:pos x="95250" y="0"/>
                </a:cxn>
                <a:cxn ang="0">
                  <a:pos x="168275" y="36512"/>
                </a:cxn>
                <a:cxn ang="0">
                  <a:pos x="52387" y="112713"/>
                </a:cxn>
                <a:cxn ang="0">
                  <a:pos x="0" y="42862"/>
                </a:cxn>
              </a:cxnLst>
              <a:pathLst>
                <a:path w="106" h="71">
                  <a:moveTo>
                    <a:pt x="0" y="27"/>
                  </a:moveTo>
                  <a:lnTo>
                    <a:pt x="60" y="0"/>
                  </a:lnTo>
                  <a:lnTo>
                    <a:pt x="106" y="23"/>
                  </a:lnTo>
                  <a:lnTo>
                    <a:pt x="33" y="71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8B7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16" name="iSḷïde"/>
            <p:cNvSpPr/>
            <p:nvPr/>
          </p:nvSpPr>
          <p:spPr>
            <a:xfrm>
              <a:off x="6850063" y="4014788"/>
              <a:ext cx="493713" cy="552450"/>
            </a:xfrm>
            <a:custGeom>
              <a:avLst/>
              <a:gdLst/>
              <a:ahLst/>
              <a:cxnLst>
                <a:cxn ang="0">
                  <a:pos x="102034" y="552450"/>
                </a:cxn>
                <a:cxn ang="0">
                  <a:pos x="92159" y="536008"/>
                </a:cxn>
                <a:cxn ang="0">
                  <a:pos x="85576" y="522854"/>
                </a:cxn>
                <a:cxn ang="0">
                  <a:pos x="69119" y="496547"/>
                </a:cxn>
                <a:cxn ang="0">
                  <a:pos x="42788" y="440644"/>
                </a:cxn>
                <a:cxn ang="0">
                  <a:pos x="9874" y="322262"/>
                </a:cxn>
                <a:cxn ang="0">
                  <a:pos x="0" y="259783"/>
                </a:cxn>
                <a:cxn ang="0">
                  <a:pos x="0" y="197303"/>
                </a:cxn>
                <a:cxn ang="0">
                  <a:pos x="9874" y="134824"/>
                </a:cxn>
                <a:cxn ang="0">
                  <a:pos x="16457" y="105228"/>
                </a:cxn>
                <a:cxn ang="0">
                  <a:pos x="19748" y="88786"/>
                </a:cxn>
                <a:cxn ang="0">
                  <a:pos x="23039" y="82209"/>
                </a:cxn>
                <a:cxn ang="0">
                  <a:pos x="23039" y="78921"/>
                </a:cxn>
                <a:cxn ang="0">
                  <a:pos x="23039" y="78921"/>
                </a:cxn>
                <a:cxn ang="0">
                  <a:pos x="26331" y="72344"/>
                </a:cxn>
                <a:cxn ang="0">
                  <a:pos x="55954" y="29595"/>
                </a:cxn>
                <a:cxn ang="0">
                  <a:pos x="98742" y="6576"/>
                </a:cxn>
                <a:cxn ang="0">
                  <a:pos x="174445" y="3288"/>
                </a:cxn>
                <a:cxn ang="0">
                  <a:pos x="292936" y="39460"/>
                </a:cxn>
                <a:cxn ang="0">
                  <a:pos x="493713" y="151266"/>
                </a:cxn>
                <a:cxn ang="0">
                  <a:pos x="467381" y="197303"/>
                </a:cxn>
                <a:cxn ang="0">
                  <a:pos x="365347" y="154554"/>
                </a:cxn>
                <a:cxn ang="0">
                  <a:pos x="263313" y="118382"/>
                </a:cxn>
                <a:cxn ang="0">
                  <a:pos x="164571" y="95363"/>
                </a:cxn>
                <a:cxn ang="0">
                  <a:pos x="125073" y="98651"/>
                </a:cxn>
                <a:cxn ang="0">
                  <a:pos x="121782" y="101940"/>
                </a:cxn>
                <a:cxn ang="0">
                  <a:pos x="118491" y="105228"/>
                </a:cxn>
                <a:cxn ang="0">
                  <a:pos x="115199" y="128247"/>
                </a:cxn>
                <a:cxn ang="0">
                  <a:pos x="111908" y="151266"/>
                </a:cxn>
                <a:cxn ang="0">
                  <a:pos x="105325" y="200591"/>
                </a:cxn>
                <a:cxn ang="0">
                  <a:pos x="115199" y="302532"/>
                </a:cxn>
                <a:cxn ang="0">
                  <a:pos x="148113" y="397895"/>
                </a:cxn>
                <a:cxn ang="0">
                  <a:pos x="167862" y="443933"/>
                </a:cxn>
                <a:cxn ang="0">
                  <a:pos x="181028" y="466951"/>
                </a:cxn>
                <a:cxn ang="0">
                  <a:pos x="187610" y="476816"/>
                </a:cxn>
                <a:cxn ang="0">
                  <a:pos x="194193" y="486682"/>
                </a:cxn>
                <a:cxn ang="0">
                  <a:pos x="102034" y="552450"/>
                </a:cxn>
              </a:cxnLst>
              <a:pathLst>
                <a:path w="150" h="168">
                  <a:moveTo>
                    <a:pt x="31" y="168"/>
                  </a:moveTo>
                  <a:cubicBezTo>
                    <a:pt x="30" y="166"/>
                    <a:pt x="29" y="165"/>
                    <a:pt x="28" y="163"/>
                  </a:cubicBezTo>
                  <a:cubicBezTo>
                    <a:pt x="26" y="159"/>
                    <a:pt x="26" y="159"/>
                    <a:pt x="26" y="159"/>
                  </a:cubicBezTo>
                  <a:cubicBezTo>
                    <a:pt x="24" y="157"/>
                    <a:pt x="23" y="154"/>
                    <a:pt x="21" y="151"/>
                  </a:cubicBezTo>
                  <a:cubicBezTo>
                    <a:pt x="18" y="145"/>
                    <a:pt x="16" y="140"/>
                    <a:pt x="13" y="134"/>
                  </a:cubicBezTo>
                  <a:cubicBezTo>
                    <a:pt x="9" y="122"/>
                    <a:pt x="5" y="110"/>
                    <a:pt x="3" y="98"/>
                  </a:cubicBezTo>
                  <a:cubicBezTo>
                    <a:pt x="2" y="92"/>
                    <a:pt x="1" y="85"/>
                    <a:pt x="0" y="79"/>
                  </a:cubicBezTo>
                  <a:cubicBezTo>
                    <a:pt x="0" y="73"/>
                    <a:pt x="0" y="66"/>
                    <a:pt x="0" y="60"/>
                  </a:cubicBezTo>
                  <a:cubicBezTo>
                    <a:pt x="1" y="54"/>
                    <a:pt x="2" y="47"/>
                    <a:pt x="3" y="41"/>
                  </a:cubicBezTo>
                  <a:cubicBezTo>
                    <a:pt x="3" y="38"/>
                    <a:pt x="4" y="35"/>
                    <a:pt x="5" y="32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17"/>
                    <a:pt x="13" y="12"/>
                    <a:pt x="17" y="9"/>
                  </a:cubicBezTo>
                  <a:cubicBezTo>
                    <a:pt x="21" y="5"/>
                    <a:pt x="26" y="3"/>
                    <a:pt x="30" y="2"/>
                  </a:cubicBezTo>
                  <a:cubicBezTo>
                    <a:pt x="39" y="0"/>
                    <a:pt x="46" y="0"/>
                    <a:pt x="53" y="1"/>
                  </a:cubicBezTo>
                  <a:cubicBezTo>
                    <a:pt x="66" y="3"/>
                    <a:pt x="78" y="7"/>
                    <a:pt x="89" y="12"/>
                  </a:cubicBezTo>
                  <a:cubicBezTo>
                    <a:pt x="111" y="21"/>
                    <a:pt x="131" y="33"/>
                    <a:pt x="150" y="46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32" y="56"/>
                    <a:pt x="122" y="51"/>
                    <a:pt x="111" y="47"/>
                  </a:cubicBezTo>
                  <a:cubicBezTo>
                    <a:pt x="101" y="43"/>
                    <a:pt x="90" y="39"/>
                    <a:pt x="80" y="36"/>
                  </a:cubicBezTo>
                  <a:cubicBezTo>
                    <a:pt x="70" y="32"/>
                    <a:pt x="59" y="30"/>
                    <a:pt x="50" y="29"/>
                  </a:cubicBezTo>
                  <a:cubicBezTo>
                    <a:pt x="45" y="29"/>
                    <a:pt x="41" y="29"/>
                    <a:pt x="38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6" y="32"/>
                    <a:pt x="36" y="32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4" y="41"/>
                    <a:pt x="34" y="44"/>
                    <a:pt x="34" y="46"/>
                  </a:cubicBezTo>
                  <a:cubicBezTo>
                    <a:pt x="33" y="51"/>
                    <a:pt x="33" y="56"/>
                    <a:pt x="32" y="61"/>
                  </a:cubicBezTo>
                  <a:cubicBezTo>
                    <a:pt x="32" y="72"/>
                    <a:pt x="33" y="82"/>
                    <a:pt x="35" y="92"/>
                  </a:cubicBezTo>
                  <a:cubicBezTo>
                    <a:pt x="38" y="102"/>
                    <a:pt x="41" y="112"/>
                    <a:pt x="45" y="121"/>
                  </a:cubicBezTo>
                  <a:cubicBezTo>
                    <a:pt x="47" y="126"/>
                    <a:pt x="49" y="131"/>
                    <a:pt x="51" y="135"/>
                  </a:cubicBezTo>
                  <a:cubicBezTo>
                    <a:pt x="52" y="138"/>
                    <a:pt x="54" y="140"/>
                    <a:pt x="55" y="142"/>
                  </a:cubicBezTo>
                  <a:cubicBezTo>
                    <a:pt x="57" y="145"/>
                    <a:pt x="57" y="145"/>
                    <a:pt x="57" y="145"/>
                  </a:cubicBezTo>
                  <a:cubicBezTo>
                    <a:pt x="59" y="148"/>
                    <a:pt x="59" y="148"/>
                    <a:pt x="59" y="148"/>
                  </a:cubicBezTo>
                  <a:lnTo>
                    <a:pt x="31" y="168"/>
                  </a:lnTo>
                  <a:close/>
                </a:path>
              </a:pathLst>
            </a:custGeom>
            <a:solidFill>
              <a:srgbClr val="FF8B7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17" name="iṩļiďe"/>
            <p:cNvSpPr/>
            <p:nvPr/>
          </p:nvSpPr>
          <p:spPr>
            <a:xfrm>
              <a:off x="7294563" y="4119563"/>
              <a:ext cx="125413" cy="161925"/>
            </a:xfrm>
            <a:custGeom>
              <a:avLst/>
              <a:gdLst/>
              <a:ahLst/>
              <a:cxnLst>
                <a:cxn ang="0">
                  <a:pos x="0" y="79310"/>
                </a:cxn>
                <a:cxn ang="0">
                  <a:pos x="102310" y="161925"/>
                </a:cxn>
                <a:cxn ang="0">
                  <a:pos x="125413" y="26436"/>
                </a:cxn>
                <a:cxn ang="0">
                  <a:pos x="3300" y="26436"/>
                </a:cxn>
                <a:cxn ang="0">
                  <a:pos x="0" y="79310"/>
                </a:cxn>
              </a:cxnLst>
              <a:pathLst>
                <a:path w="38" h="49">
                  <a:moveTo>
                    <a:pt x="0" y="24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16" y="0"/>
                    <a:pt x="1" y="8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FF8B7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18" name="îṧlïḋé"/>
            <p:cNvSpPr/>
            <p:nvPr/>
          </p:nvSpPr>
          <p:spPr>
            <a:xfrm>
              <a:off x="7397751" y="4146550"/>
              <a:ext cx="114300" cy="134938"/>
            </a:xfrm>
            <a:custGeom>
              <a:avLst/>
              <a:gdLst/>
              <a:ahLst/>
              <a:cxnLst>
                <a:cxn ang="0">
                  <a:pos x="111125" y="128587"/>
                </a:cxn>
                <a:cxn ang="0">
                  <a:pos x="114300" y="25400"/>
                </a:cxn>
                <a:cxn ang="0">
                  <a:pos x="22225" y="0"/>
                </a:cxn>
                <a:cxn ang="0">
                  <a:pos x="0" y="134938"/>
                </a:cxn>
                <a:cxn ang="0">
                  <a:pos x="111125" y="128587"/>
                </a:cxn>
              </a:cxnLst>
              <a:pathLst>
                <a:path w="72" h="85">
                  <a:moveTo>
                    <a:pt x="70" y="81"/>
                  </a:moveTo>
                  <a:lnTo>
                    <a:pt x="72" y="16"/>
                  </a:lnTo>
                  <a:lnTo>
                    <a:pt x="14" y="0"/>
                  </a:lnTo>
                  <a:lnTo>
                    <a:pt x="0" y="85"/>
                  </a:lnTo>
                  <a:lnTo>
                    <a:pt x="70" y="81"/>
                  </a:lnTo>
                  <a:close/>
                </a:path>
              </a:pathLst>
            </a:custGeom>
            <a:solidFill>
              <a:srgbClr val="FF8B7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19" name="î$lîḋe"/>
            <p:cNvSpPr/>
            <p:nvPr/>
          </p:nvSpPr>
          <p:spPr>
            <a:xfrm>
              <a:off x="6961188" y="4037013"/>
              <a:ext cx="984250" cy="833438"/>
            </a:xfrm>
            <a:custGeom>
              <a:avLst/>
              <a:gdLst/>
              <a:ahLst/>
              <a:cxnLst>
                <a:cxn ang="0">
                  <a:pos x="591210" y="56001"/>
                </a:cxn>
                <a:cxn ang="0">
                  <a:pos x="320376" y="250360"/>
                </a:cxn>
                <a:cxn ang="0">
                  <a:pos x="79268" y="550134"/>
                </a:cxn>
                <a:cxn ang="0">
                  <a:pos x="574696" y="777436"/>
                </a:cxn>
                <a:cxn ang="0">
                  <a:pos x="835621" y="260243"/>
                </a:cxn>
                <a:cxn ang="0">
                  <a:pos x="591210" y="56001"/>
                </a:cxn>
              </a:cxnLst>
              <a:pathLst>
                <a:path w="298" h="253">
                  <a:moveTo>
                    <a:pt x="179" y="17"/>
                  </a:moveTo>
                  <a:cubicBezTo>
                    <a:pt x="161" y="19"/>
                    <a:pt x="114" y="20"/>
                    <a:pt x="97" y="76"/>
                  </a:cubicBezTo>
                  <a:cubicBezTo>
                    <a:pt x="79" y="131"/>
                    <a:pt x="0" y="123"/>
                    <a:pt x="24" y="167"/>
                  </a:cubicBezTo>
                  <a:cubicBezTo>
                    <a:pt x="63" y="239"/>
                    <a:pt x="119" y="253"/>
                    <a:pt x="174" y="236"/>
                  </a:cubicBezTo>
                  <a:cubicBezTo>
                    <a:pt x="229" y="220"/>
                    <a:pt x="298" y="158"/>
                    <a:pt x="253" y="79"/>
                  </a:cubicBezTo>
                  <a:cubicBezTo>
                    <a:pt x="207" y="0"/>
                    <a:pt x="179" y="17"/>
                    <a:pt x="179" y="17"/>
                  </a:cubicBezTo>
                  <a:close/>
                </a:path>
              </a:pathLst>
            </a:custGeom>
            <a:solidFill>
              <a:srgbClr val="0F264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20" name="îS1ïḋé"/>
            <p:cNvSpPr/>
            <p:nvPr/>
          </p:nvSpPr>
          <p:spPr>
            <a:xfrm>
              <a:off x="6780213" y="4370388"/>
              <a:ext cx="346075" cy="371475"/>
            </a:xfrm>
            <a:custGeom>
              <a:avLst/>
              <a:gdLst/>
              <a:ahLst/>
              <a:cxnLst>
                <a:cxn ang="0">
                  <a:pos x="306523" y="292577"/>
                </a:cxn>
                <a:cxn ang="0">
                  <a:pos x="237308" y="0"/>
                </a:cxn>
                <a:cxn ang="0">
                  <a:pos x="0" y="115058"/>
                </a:cxn>
                <a:cxn ang="0">
                  <a:pos x="141725" y="312301"/>
                </a:cxn>
                <a:cxn ang="0">
                  <a:pos x="306523" y="292577"/>
                </a:cxn>
              </a:cxnLst>
              <a:pathLst>
                <a:path w="105" h="113">
                  <a:moveTo>
                    <a:pt x="93" y="89"/>
                  </a:moveTo>
                  <a:cubicBezTo>
                    <a:pt x="105" y="43"/>
                    <a:pt x="72" y="0"/>
                    <a:pt x="72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24" y="85"/>
                    <a:pt x="43" y="95"/>
                  </a:cubicBezTo>
                  <a:cubicBezTo>
                    <a:pt x="63" y="106"/>
                    <a:pt x="87" y="113"/>
                    <a:pt x="93" y="89"/>
                  </a:cubicBezTo>
                  <a:close/>
                </a:path>
              </a:pathLst>
            </a:custGeom>
            <a:solidFill>
              <a:srgbClr val="9FC6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21" name="íSḷiḓê"/>
            <p:cNvSpPr/>
            <p:nvPr/>
          </p:nvSpPr>
          <p:spPr>
            <a:xfrm>
              <a:off x="4592638" y="4429125"/>
              <a:ext cx="1703388" cy="847725"/>
            </a:xfrm>
            <a:custGeom>
              <a:avLst/>
              <a:gdLst/>
              <a:ahLst/>
              <a:cxnLst>
                <a:cxn ang="0">
                  <a:pos x="1594450" y="474989"/>
                </a:cxn>
                <a:cxn ang="0">
                  <a:pos x="1541632" y="451900"/>
                </a:cxn>
                <a:cxn ang="0">
                  <a:pos x="1488813" y="428810"/>
                </a:cxn>
                <a:cxn ang="0">
                  <a:pos x="1383177" y="382630"/>
                </a:cxn>
                <a:cxn ang="0">
                  <a:pos x="1165302" y="303465"/>
                </a:cxn>
                <a:cxn ang="0">
                  <a:pos x="947427" y="240793"/>
                </a:cxn>
                <a:cxn ang="0">
                  <a:pos x="835188" y="221002"/>
                </a:cxn>
                <a:cxn ang="0">
                  <a:pos x="821983" y="217703"/>
                </a:cxn>
                <a:cxn ang="0">
                  <a:pos x="821983" y="217703"/>
                </a:cxn>
                <a:cxn ang="0">
                  <a:pos x="821983" y="217703"/>
                </a:cxn>
                <a:cxn ang="0">
                  <a:pos x="815381" y="217703"/>
                </a:cxn>
                <a:cxn ang="0">
                  <a:pos x="779068" y="230897"/>
                </a:cxn>
                <a:cxn ang="0">
                  <a:pos x="693239" y="283674"/>
                </a:cxn>
                <a:cxn ang="0">
                  <a:pos x="604108" y="352943"/>
                </a:cxn>
                <a:cxn ang="0">
                  <a:pos x="429148" y="507975"/>
                </a:cxn>
                <a:cxn ang="0">
                  <a:pos x="95733" y="847725"/>
                </a:cxn>
                <a:cxn ang="0">
                  <a:pos x="0" y="771858"/>
                </a:cxn>
                <a:cxn ang="0">
                  <a:pos x="300403" y="385929"/>
                </a:cxn>
                <a:cxn ang="0">
                  <a:pos x="472062" y="204509"/>
                </a:cxn>
                <a:cxn ang="0">
                  <a:pos x="567796" y="118747"/>
                </a:cxn>
                <a:cxn ang="0">
                  <a:pos x="683335" y="42881"/>
                </a:cxn>
                <a:cxn ang="0">
                  <a:pos x="759262" y="9895"/>
                </a:cxn>
                <a:cxn ang="0">
                  <a:pos x="812080" y="0"/>
                </a:cxn>
                <a:cxn ang="0">
                  <a:pos x="828586" y="0"/>
                </a:cxn>
                <a:cxn ang="0">
                  <a:pos x="841790" y="0"/>
                </a:cxn>
                <a:cxn ang="0">
                  <a:pos x="858296" y="3298"/>
                </a:cxn>
                <a:cxn ang="0">
                  <a:pos x="987040" y="16492"/>
                </a:cxn>
                <a:cxn ang="0">
                  <a:pos x="1237927" y="75866"/>
                </a:cxn>
                <a:cxn ang="0">
                  <a:pos x="1472308" y="155031"/>
                </a:cxn>
                <a:cxn ang="0">
                  <a:pos x="1587848" y="204509"/>
                </a:cxn>
                <a:cxn ang="0">
                  <a:pos x="1647268" y="230897"/>
                </a:cxn>
                <a:cxn ang="0">
                  <a:pos x="1703388" y="260584"/>
                </a:cxn>
                <a:cxn ang="0">
                  <a:pos x="1594450" y="474989"/>
                </a:cxn>
              </a:cxnLst>
              <a:pathLst>
                <a:path w="516" h="257">
                  <a:moveTo>
                    <a:pt x="483" y="144"/>
                  </a:moveTo>
                  <a:cubicBezTo>
                    <a:pt x="478" y="142"/>
                    <a:pt x="472" y="139"/>
                    <a:pt x="467" y="137"/>
                  </a:cubicBezTo>
                  <a:cubicBezTo>
                    <a:pt x="451" y="130"/>
                    <a:pt x="451" y="130"/>
                    <a:pt x="451" y="130"/>
                  </a:cubicBezTo>
                  <a:cubicBezTo>
                    <a:pt x="440" y="125"/>
                    <a:pt x="430" y="121"/>
                    <a:pt x="419" y="116"/>
                  </a:cubicBezTo>
                  <a:cubicBezTo>
                    <a:pt x="397" y="107"/>
                    <a:pt x="375" y="99"/>
                    <a:pt x="353" y="92"/>
                  </a:cubicBezTo>
                  <a:cubicBezTo>
                    <a:pt x="331" y="84"/>
                    <a:pt x="309" y="78"/>
                    <a:pt x="287" y="73"/>
                  </a:cubicBezTo>
                  <a:cubicBezTo>
                    <a:pt x="275" y="71"/>
                    <a:pt x="264" y="69"/>
                    <a:pt x="253" y="67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8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8" y="66"/>
                    <a:pt x="247" y="66"/>
                  </a:cubicBezTo>
                  <a:cubicBezTo>
                    <a:pt x="244" y="67"/>
                    <a:pt x="241" y="68"/>
                    <a:pt x="236" y="70"/>
                  </a:cubicBezTo>
                  <a:cubicBezTo>
                    <a:pt x="228" y="74"/>
                    <a:pt x="219" y="80"/>
                    <a:pt x="210" y="86"/>
                  </a:cubicBezTo>
                  <a:cubicBezTo>
                    <a:pt x="201" y="93"/>
                    <a:pt x="192" y="100"/>
                    <a:pt x="183" y="107"/>
                  </a:cubicBezTo>
                  <a:cubicBezTo>
                    <a:pt x="165" y="122"/>
                    <a:pt x="147" y="138"/>
                    <a:pt x="130" y="154"/>
                  </a:cubicBezTo>
                  <a:cubicBezTo>
                    <a:pt x="95" y="187"/>
                    <a:pt x="62" y="222"/>
                    <a:pt x="29" y="257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28" y="193"/>
                    <a:pt x="58" y="154"/>
                    <a:pt x="91" y="117"/>
                  </a:cubicBezTo>
                  <a:cubicBezTo>
                    <a:pt x="107" y="98"/>
                    <a:pt x="125" y="80"/>
                    <a:pt x="143" y="62"/>
                  </a:cubicBezTo>
                  <a:cubicBezTo>
                    <a:pt x="152" y="53"/>
                    <a:pt x="162" y="45"/>
                    <a:pt x="172" y="36"/>
                  </a:cubicBezTo>
                  <a:cubicBezTo>
                    <a:pt x="183" y="28"/>
                    <a:pt x="194" y="20"/>
                    <a:pt x="207" y="13"/>
                  </a:cubicBezTo>
                  <a:cubicBezTo>
                    <a:pt x="214" y="9"/>
                    <a:pt x="221" y="5"/>
                    <a:pt x="230" y="3"/>
                  </a:cubicBezTo>
                  <a:cubicBezTo>
                    <a:pt x="235" y="2"/>
                    <a:pt x="240" y="1"/>
                    <a:pt x="246" y="0"/>
                  </a:cubicBezTo>
                  <a:cubicBezTo>
                    <a:pt x="248" y="0"/>
                    <a:pt x="250" y="0"/>
                    <a:pt x="251" y="0"/>
                  </a:cubicBezTo>
                  <a:cubicBezTo>
                    <a:pt x="253" y="0"/>
                    <a:pt x="255" y="0"/>
                    <a:pt x="255" y="0"/>
                  </a:cubicBezTo>
                  <a:cubicBezTo>
                    <a:pt x="260" y="1"/>
                    <a:pt x="260" y="1"/>
                    <a:pt x="260" y="1"/>
                  </a:cubicBezTo>
                  <a:cubicBezTo>
                    <a:pt x="273" y="2"/>
                    <a:pt x="287" y="3"/>
                    <a:pt x="299" y="5"/>
                  </a:cubicBezTo>
                  <a:cubicBezTo>
                    <a:pt x="325" y="10"/>
                    <a:pt x="350" y="15"/>
                    <a:pt x="375" y="23"/>
                  </a:cubicBezTo>
                  <a:cubicBezTo>
                    <a:pt x="399" y="30"/>
                    <a:pt x="423" y="38"/>
                    <a:pt x="446" y="47"/>
                  </a:cubicBezTo>
                  <a:cubicBezTo>
                    <a:pt x="458" y="52"/>
                    <a:pt x="470" y="57"/>
                    <a:pt x="481" y="62"/>
                  </a:cubicBezTo>
                  <a:cubicBezTo>
                    <a:pt x="487" y="65"/>
                    <a:pt x="493" y="67"/>
                    <a:pt x="499" y="70"/>
                  </a:cubicBezTo>
                  <a:cubicBezTo>
                    <a:pt x="504" y="73"/>
                    <a:pt x="510" y="75"/>
                    <a:pt x="516" y="79"/>
                  </a:cubicBezTo>
                  <a:lnTo>
                    <a:pt x="483" y="144"/>
                  </a:lnTo>
                  <a:close/>
                </a:path>
              </a:pathLst>
            </a:custGeom>
            <a:solidFill>
              <a:srgbClr val="FF8B7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22" name="îṣlíḓê"/>
            <p:cNvSpPr/>
            <p:nvPr/>
          </p:nvSpPr>
          <p:spPr>
            <a:xfrm>
              <a:off x="4319588" y="5151438"/>
              <a:ext cx="425450" cy="230188"/>
            </a:xfrm>
            <a:custGeom>
              <a:avLst/>
              <a:gdLst/>
              <a:ahLst/>
              <a:cxnLst>
                <a:cxn ang="0">
                  <a:pos x="277037" y="9865"/>
                </a:cxn>
                <a:cxn ang="0">
                  <a:pos x="418853" y="72344"/>
                </a:cxn>
                <a:cxn ang="0">
                  <a:pos x="425450" y="85498"/>
                </a:cxn>
                <a:cxn ang="0">
                  <a:pos x="405661" y="210457"/>
                </a:cxn>
                <a:cxn ang="0">
                  <a:pos x="379277" y="223611"/>
                </a:cxn>
                <a:cxn ang="0">
                  <a:pos x="244056" y="164420"/>
                </a:cxn>
                <a:cxn ang="0">
                  <a:pos x="52768" y="78921"/>
                </a:cxn>
                <a:cxn ang="0">
                  <a:pos x="36278" y="3288"/>
                </a:cxn>
                <a:cxn ang="0">
                  <a:pos x="253950" y="6576"/>
                </a:cxn>
                <a:cxn ang="0">
                  <a:pos x="277037" y="9865"/>
                </a:cxn>
              </a:cxnLst>
              <a:pathLst>
                <a:path w="129" h="70">
                  <a:moveTo>
                    <a:pt x="84" y="3"/>
                  </a:moveTo>
                  <a:cubicBezTo>
                    <a:pt x="127" y="22"/>
                    <a:pt x="127" y="22"/>
                    <a:pt x="127" y="22"/>
                  </a:cubicBezTo>
                  <a:cubicBezTo>
                    <a:pt x="128" y="23"/>
                    <a:pt x="129" y="24"/>
                    <a:pt x="129" y="26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22" y="68"/>
                    <a:pt x="118" y="70"/>
                    <a:pt x="115" y="68"/>
                  </a:cubicBezTo>
                  <a:cubicBezTo>
                    <a:pt x="100" y="62"/>
                    <a:pt x="93" y="58"/>
                    <a:pt x="74" y="50"/>
                  </a:cubicBezTo>
                  <a:cubicBezTo>
                    <a:pt x="62" y="45"/>
                    <a:pt x="32" y="31"/>
                    <a:pt x="16" y="24"/>
                  </a:cubicBezTo>
                  <a:cubicBezTo>
                    <a:pt x="0" y="17"/>
                    <a:pt x="4" y="0"/>
                    <a:pt x="11" y="1"/>
                  </a:cubicBezTo>
                  <a:cubicBezTo>
                    <a:pt x="43" y="8"/>
                    <a:pt x="64" y="7"/>
                    <a:pt x="77" y="2"/>
                  </a:cubicBezTo>
                  <a:cubicBezTo>
                    <a:pt x="79" y="1"/>
                    <a:pt x="82" y="1"/>
                    <a:pt x="84" y="3"/>
                  </a:cubicBezTo>
                  <a:close/>
                </a:path>
              </a:pathLst>
            </a:custGeom>
            <a:solidFill>
              <a:srgbClr val="14365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23" name="ïṡḻide"/>
            <p:cNvSpPr/>
            <p:nvPr/>
          </p:nvSpPr>
          <p:spPr>
            <a:xfrm>
              <a:off x="5959476" y="4524375"/>
              <a:ext cx="560388" cy="498475"/>
            </a:xfrm>
            <a:custGeom>
              <a:avLst/>
              <a:gdLst/>
              <a:ahLst/>
              <a:cxnLst>
                <a:cxn ang="0">
                  <a:pos x="560388" y="498475"/>
                </a:cxn>
                <a:cxn ang="0">
                  <a:pos x="0" y="264092"/>
                </a:cxn>
                <a:cxn ang="0">
                  <a:pos x="6592" y="0"/>
                </a:cxn>
                <a:cxn ang="0">
                  <a:pos x="418642" y="138648"/>
                </a:cxn>
                <a:cxn ang="0">
                  <a:pos x="560388" y="498475"/>
                </a:cxn>
              </a:cxnLst>
              <a:pathLst>
                <a:path w="170" h="151">
                  <a:moveTo>
                    <a:pt x="170" y="151"/>
                  </a:moveTo>
                  <a:cubicBezTo>
                    <a:pt x="167" y="150"/>
                    <a:pt x="92" y="106"/>
                    <a:pt x="0" y="80"/>
                  </a:cubicBezTo>
                  <a:cubicBezTo>
                    <a:pt x="3" y="48"/>
                    <a:pt x="7" y="20"/>
                    <a:pt x="2" y="0"/>
                  </a:cubicBezTo>
                  <a:cubicBezTo>
                    <a:pt x="76" y="12"/>
                    <a:pt x="127" y="42"/>
                    <a:pt x="127" y="42"/>
                  </a:cubicBezTo>
                  <a:lnTo>
                    <a:pt x="170" y="151"/>
                  </a:lnTo>
                  <a:close/>
                </a:path>
              </a:pathLst>
            </a:custGeom>
            <a:solidFill>
              <a:srgbClr val="0A1B3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24" name="iŝḻïḍè"/>
            <p:cNvSpPr/>
            <p:nvPr/>
          </p:nvSpPr>
          <p:spPr>
            <a:xfrm>
              <a:off x="5929313" y="4498975"/>
              <a:ext cx="149225" cy="368300"/>
            </a:xfrm>
            <a:custGeom>
              <a:avLst/>
              <a:gdLst/>
              <a:ahLst/>
              <a:cxnLst>
                <a:cxn ang="0">
                  <a:pos x="13264" y="0"/>
                </a:cxn>
                <a:cxn ang="0">
                  <a:pos x="0" y="338704"/>
                </a:cxn>
                <a:cxn ang="0">
                  <a:pos x="82902" y="368300"/>
                </a:cxn>
                <a:cxn ang="0">
                  <a:pos x="109431" y="26307"/>
                </a:cxn>
                <a:cxn ang="0">
                  <a:pos x="13264" y="0"/>
                </a:cxn>
              </a:cxnLst>
              <a:pathLst>
                <a:path w="45" h="112">
                  <a:moveTo>
                    <a:pt x="4" y="0"/>
                  </a:moveTo>
                  <a:cubicBezTo>
                    <a:pt x="4" y="0"/>
                    <a:pt x="10" y="41"/>
                    <a:pt x="0" y="103"/>
                  </a:cubicBezTo>
                  <a:cubicBezTo>
                    <a:pt x="9" y="108"/>
                    <a:pt x="25" y="112"/>
                    <a:pt x="25" y="112"/>
                  </a:cubicBezTo>
                  <a:cubicBezTo>
                    <a:pt x="26" y="112"/>
                    <a:pt x="45" y="68"/>
                    <a:pt x="33" y="8"/>
                  </a:cubicBezTo>
                  <a:cubicBezTo>
                    <a:pt x="22" y="3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77B3F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25" name="iṩḷîḍê"/>
            <p:cNvSpPr/>
            <p:nvPr/>
          </p:nvSpPr>
          <p:spPr>
            <a:xfrm>
              <a:off x="4506913" y="5121275"/>
              <a:ext cx="60325" cy="46038"/>
            </a:xfrm>
            <a:custGeom>
              <a:avLst/>
              <a:gdLst/>
              <a:ahLst/>
              <a:cxnLst>
                <a:cxn ang="0">
                  <a:pos x="56973" y="46038"/>
                </a:cxn>
                <a:cxn ang="0">
                  <a:pos x="56973" y="46038"/>
                </a:cxn>
                <a:cxn ang="0">
                  <a:pos x="53622" y="42749"/>
                </a:cxn>
                <a:cxn ang="0">
                  <a:pos x="3351" y="23019"/>
                </a:cxn>
                <a:cxn ang="0">
                  <a:pos x="6702" y="6576"/>
                </a:cxn>
                <a:cxn ang="0">
                  <a:pos x="13405" y="0"/>
                </a:cxn>
                <a:cxn ang="0">
                  <a:pos x="13405" y="0"/>
                </a:cxn>
                <a:cxn ang="0">
                  <a:pos x="60325" y="39461"/>
                </a:cxn>
                <a:cxn ang="0">
                  <a:pos x="60325" y="42749"/>
                </a:cxn>
                <a:cxn ang="0">
                  <a:pos x="56973" y="46038"/>
                </a:cxn>
                <a:cxn ang="0">
                  <a:pos x="13405" y="6576"/>
                </a:cxn>
                <a:cxn ang="0">
                  <a:pos x="10054" y="9865"/>
                </a:cxn>
                <a:cxn ang="0">
                  <a:pos x="6702" y="19730"/>
                </a:cxn>
                <a:cxn ang="0">
                  <a:pos x="53622" y="39461"/>
                </a:cxn>
                <a:cxn ang="0">
                  <a:pos x="13405" y="6576"/>
                </a:cxn>
              </a:cxnLst>
              <a:pathLst>
                <a:path w="18" h="14"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0" y="12"/>
                    <a:pt x="2" y="11"/>
                    <a:pt x="1" y="7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0" y="0"/>
                    <a:pt x="17" y="11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lnTo>
                    <a:pt x="17" y="14"/>
                  </a:lnTo>
                  <a:close/>
                  <a:moveTo>
                    <a:pt x="4" y="2"/>
                  </a:moveTo>
                  <a:cubicBezTo>
                    <a:pt x="4" y="2"/>
                    <a:pt x="3" y="2"/>
                    <a:pt x="3" y="3"/>
                  </a:cubicBezTo>
                  <a:cubicBezTo>
                    <a:pt x="2" y="4"/>
                    <a:pt x="2" y="5"/>
                    <a:pt x="2" y="6"/>
                  </a:cubicBezTo>
                  <a:cubicBezTo>
                    <a:pt x="3" y="9"/>
                    <a:pt x="10" y="11"/>
                    <a:pt x="16" y="12"/>
                  </a:cubicBezTo>
                  <a:cubicBezTo>
                    <a:pt x="13" y="8"/>
                    <a:pt x="8" y="2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26" name="is1ïḓê"/>
            <p:cNvSpPr/>
            <p:nvPr/>
          </p:nvSpPr>
          <p:spPr>
            <a:xfrm>
              <a:off x="4530726" y="5095875"/>
              <a:ext cx="49213" cy="71438"/>
            </a:xfrm>
            <a:custGeom>
              <a:avLst/>
              <a:gdLst/>
              <a:ahLst/>
              <a:cxnLst>
                <a:cxn ang="0">
                  <a:pos x="32808" y="71438"/>
                </a:cxn>
                <a:cxn ang="0">
                  <a:pos x="32808" y="68190"/>
                </a:cxn>
                <a:cxn ang="0">
                  <a:pos x="6561" y="3247"/>
                </a:cxn>
                <a:cxn ang="0">
                  <a:pos x="19685" y="3247"/>
                </a:cxn>
                <a:cxn ang="0">
                  <a:pos x="36089" y="68190"/>
                </a:cxn>
                <a:cxn ang="0">
                  <a:pos x="36089" y="71438"/>
                </a:cxn>
                <a:cxn ang="0">
                  <a:pos x="32808" y="71438"/>
                </a:cxn>
                <a:cxn ang="0">
                  <a:pos x="13123" y="6494"/>
                </a:cxn>
                <a:cxn ang="0">
                  <a:pos x="9842" y="6494"/>
                </a:cxn>
                <a:cxn ang="0">
                  <a:pos x="32808" y="61696"/>
                </a:cxn>
                <a:cxn ang="0">
                  <a:pos x="16404" y="6494"/>
                </a:cxn>
                <a:cxn ang="0">
                  <a:pos x="13123" y="6494"/>
                </a:cxn>
              </a:cxnLst>
              <a:pathLst>
                <a:path w="15" h="22">
                  <a:moveTo>
                    <a:pt x="10" y="22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6" y="17"/>
                    <a:pt x="0" y="5"/>
                    <a:pt x="2" y="1"/>
                  </a:cubicBezTo>
                  <a:cubicBezTo>
                    <a:pt x="3" y="1"/>
                    <a:pt x="4" y="0"/>
                    <a:pt x="6" y="1"/>
                  </a:cubicBezTo>
                  <a:cubicBezTo>
                    <a:pt x="15" y="3"/>
                    <a:pt x="11" y="20"/>
                    <a:pt x="11" y="21"/>
                  </a:cubicBezTo>
                  <a:cubicBezTo>
                    <a:pt x="11" y="22"/>
                    <a:pt x="11" y="22"/>
                    <a:pt x="11" y="22"/>
                  </a:cubicBezTo>
                  <a:lnTo>
                    <a:pt x="10" y="22"/>
                  </a:lnTo>
                  <a:close/>
                  <a:moveTo>
                    <a:pt x="4" y="2"/>
                  </a:moveTo>
                  <a:cubicBezTo>
                    <a:pt x="4" y="2"/>
                    <a:pt x="3" y="2"/>
                    <a:pt x="3" y="2"/>
                  </a:cubicBezTo>
                  <a:cubicBezTo>
                    <a:pt x="2" y="5"/>
                    <a:pt x="6" y="14"/>
                    <a:pt x="10" y="19"/>
                  </a:cubicBezTo>
                  <a:cubicBezTo>
                    <a:pt x="10" y="15"/>
                    <a:pt x="11" y="4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27" name="iṡḻíḋé"/>
            <p:cNvSpPr/>
            <p:nvPr/>
          </p:nvSpPr>
          <p:spPr>
            <a:xfrm>
              <a:off x="4754563" y="4633913"/>
              <a:ext cx="1649413" cy="942975"/>
            </a:xfrm>
            <a:custGeom>
              <a:avLst/>
              <a:gdLst/>
              <a:ahLst/>
              <a:cxnLst>
                <a:cxn ang="0">
                  <a:pos x="1543850" y="431922"/>
                </a:cxn>
                <a:cxn ang="0">
                  <a:pos x="1517459" y="422030"/>
                </a:cxn>
                <a:cxn ang="0">
                  <a:pos x="1491069" y="412139"/>
                </a:cxn>
                <a:cxn ang="0">
                  <a:pos x="1438288" y="389059"/>
                </a:cxn>
                <a:cxn ang="0">
                  <a:pos x="1329426" y="346197"/>
                </a:cxn>
                <a:cxn ang="0">
                  <a:pos x="1105106" y="276957"/>
                </a:cxn>
                <a:cxn ang="0">
                  <a:pos x="880786" y="230798"/>
                </a:cxn>
                <a:cxn ang="0">
                  <a:pos x="771925" y="220906"/>
                </a:cxn>
                <a:cxn ang="0">
                  <a:pos x="758729" y="220906"/>
                </a:cxn>
                <a:cxn ang="0">
                  <a:pos x="752132" y="220906"/>
                </a:cxn>
                <a:cxn ang="0">
                  <a:pos x="755431" y="220906"/>
                </a:cxn>
                <a:cxn ang="0">
                  <a:pos x="748833" y="220906"/>
                </a:cxn>
                <a:cxn ang="0">
                  <a:pos x="715845" y="237392"/>
                </a:cxn>
                <a:cxn ang="0">
                  <a:pos x="636673" y="300037"/>
                </a:cxn>
                <a:cxn ang="0">
                  <a:pos x="554202" y="382465"/>
                </a:cxn>
                <a:cxn ang="0">
                  <a:pos x="399157" y="560509"/>
                </a:cxn>
                <a:cxn ang="0">
                  <a:pos x="102263" y="942975"/>
                </a:cxn>
                <a:cxn ang="0">
                  <a:pos x="0" y="883626"/>
                </a:cxn>
                <a:cxn ang="0">
                  <a:pos x="254009" y="455001"/>
                </a:cxn>
                <a:cxn ang="0">
                  <a:pos x="405755" y="250580"/>
                </a:cxn>
                <a:cxn ang="0">
                  <a:pos x="491525" y="154964"/>
                </a:cxn>
                <a:cxn ang="0">
                  <a:pos x="597087" y="59348"/>
                </a:cxn>
                <a:cxn ang="0">
                  <a:pos x="672960" y="19782"/>
                </a:cxn>
                <a:cxn ang="0">
                  <a:pos x="725741" y="3297"/>
                </a:cxn>
                <a:cxn ang="0">
                  <a:pos x="742235" y="3297"/>
                </a:cxn>
                <a:cxn ang="0">
                  <a:pos x="752132" y="3297"/>
                </a:cxn>
                <a:cxn ang="0">
                  <a:pos x="768626" y="0"/>
                </a:cxn>
                <a:cxn ang="0">
                  <a:pos x="903878" y="3297"/>
                </a:cxn>
                <a:cxn ang="0">
                  <a:pos x="1164485" y="46159"/>
                </a:cxn>
                <a:cxn ang="0">
                  <a:pos x="1408598" y="115399"/>
                </a:cxn>
                <a:cxn ang="0">
                  <a:pos x="1530655" y="161558"/>
                </a:cxn>
                <a:cxn ang="0">
                  <a:pos x="1586735" y="184638"/>
                </a:cxn>
                <a:cxn ang="0">
                  <a:pos x="1616424" y="197826"/>
                </a:cxn>
                <a:cxn ang="0">
                  <a:pos x="1649413" y="214312"/>
                </a:cxn>
                <a:cxn ang="0">
                  <a:pos x="1543850" y="431922"/>
                </a:cxn>
              </a:cxnLst>
              <a:pathLst>
                <a:path w="500" h="286">
                  <a:moveTo>
                    <a:pt x="468" y="131"/>
                  </a:moveTo>
                  <a:cubicBezTo>
                    <a:pt x="460" y="128"/>
                    <a:pt x="460" y="128"/>
                    <a:pt x="460" y="128"/>
                  </a:cubicBezTo>
                  <a:cubicBezTo>
                    <a:pt x="452" y="125"/>
                    <a:pt x="452" y="125"/>
                    <a:pt x="452" y="125"/>
                  </a:cubicBezTo>
                  <a:cubicBezTo>
                    <a:pt x="447" y="122"/>
                    <a:pt x="441" y="120"/>
                    <a:pt x="436" y="118"/>
                  </a:cubicBezTo>
                  <a:cubicBezTo>
                    <a:pt x="425" y="113"/>
                    <a:pt x="414" y="109"/>
                    <a:pt x="403" y="105"/>
                  </a:cubicBezTo>
                  <a:cubicBezTo>
                    <a:pt x="380" y="97"/>
                    <a:pt x="358" y="90"/>
                    <a:pt x="335" y="84"/>
                  </a:cubicBezTo>
                  <a:cubicBezTo>
                    <a:pt x="313" y="78"/>
                    <a:pt x="290" y="73"/>
                    <a:pt x="267" y="70"/>
                  </a:cubicBezTo>
                  <a:cubicBezTo>
                    <a:pt x="256" y="68"/>
                    <a:pt x="245" y="67"/>
                    <a:pt x="234" y="67"/>
                  </a:cubicBezTo>
                  <a:cubicBezTo>
                    <a:pt x="230" y="67"/>
                    <a:pt x="230" y="67"/>
                    <a:pt x="230" y="67"/>
                  </a:cubicBezTo>
                  <a:cubicBezTo>
                    <a:pt x="228" y="67"/>
                    <a:pt x="228" y="67"/>
                    <a:pt x="228" y="67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29" y="67"/>
                    <a:pt x="228" y="67"/>
                    <a:pt x="227" y="67"/>
                  </a:cubicBezTo>
                  <a:cubicBezTo>
                    <a:pt x="225" y="68"/>
                    <a:pt x="221" y="70"/>
                    <a:pt x="217" y="72"/>
                  </a:cubicBezTo>
                  <a:cubicBezTo>
                    <a:pt x="209" y="77"/>
                    <a:pt x="201" y="84"/>
                    <a:pt x="193" y="91"/>
                  </a:cubicBezTo>
                  <a:cubicBezTo>
                    <a:pt x="184" y="99"/>
                    <a:pt x="176" y="107"/>
                    <a:pt x="168" y="116"/>
                  </a:cubicBezTo>
                  <a:cubicBezTo>
                    <a:pt x="152" y="133"/>
                    <a:pt x="136" y="151"/>
                    <a:pt x="121" y="170"/>
                  </a:cubicBezTo>
                  <a:cubicBezTo>
                    <a:pt x="90" y="208"/>
                    <a:pt x="60" y="247"/>
                    <a:pt x="31" y="286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23" y="223"/>
                    <a:pt x="49" y="180"/>
                    <a:pt x="77" y="138"/>
                  </a:cubicBezTo>
                  <a:cubicBezTo>
                    <a:pt x="91" y="117"/>
                    <a:pt x="106" y="96"/>
                    <a:pt x="123" y="76"/>
                  </a:cubicBezTo>
                  <a:cubicBezTo>
                    <a:pt x="131" y="66"/>
                    <a:pt x="140" y="56"/>
                    <a:pt x="149" y="47"/>
                  </a:cubicBezTo>
                  <a:cubicBezTo>
                    <a:pt x="159" y="37"/>
                    <a:pt x="168" y="27"/>
                    <a:pt x="181" y="18"/>
                  </a:cubicBezTo>
                  <a:cubicBezTo>
                    <a:pt x="188" y="14"/>
                    <a:pt x="195" y="9"/>
                    <a:pt x="204" y="6"/>
                  </a:cubicBezTo>
                  <a:cubicBezTo>
                    <a:pt x="209" y="4"/>
                    <a:pt x="214" y="2"/>
                    <a:pt x="220" y="1"/>
                  </a:cubicBezTo>
                  <a:cubicBezTo>
                    <a:pt x="222" y="1"/>
                    <a:pt x="224" y="1"/>
                    <a:pt x="225" y="1"/>
                  </a:cubicBezTo>
                  <a:cubicBezTo>
                    <a:pt x="228" y="1"/>
                    <a:pt x="228" y="1"/>
                    <a:pt x="228" y="1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7" y="0"/>
                    <a:pt x="261" y="0"/>
                    <a:pt x="274" y="1"/>
                  </a:cubicBezTo>
                  <a:cubicBezTo>
                    <a:pt x="301" y="3"/>
                    <a:pt x="327" y="8"/>
                    <a:pt x="353" y="14"/>
                  </a:cubicBezTo>
                  <a:cubicBezTo>
                    <a:pt x="378" y="20"/>
                    <a:pt x="403" y="27"/>
                    <a:pt x="427" y="35"/>
                  </a:cubicBezTo>
                  <a:cubicBezTo>
                    <a:pt x="439" y="40"/>
                    <a:pt x="452" y="44"/>
                    <a:pt x="464" y="49"/>
                  </a:cubicBezTo>
                  <a:cubicBezTo>
                    <a:pt x="469" y="51"/>
                    <a:pt x="475" y="54"/>
                    <a:pt x="481" y="56"/>
                  </a:cubicBezTo>
                  <a:cubicBezTo>
                    <a:pt x="490" y="60"/>
                    <a:pt x="490" y="60"/>
                    <a:pt x="490" y="60"/>
                  </a:cubicBezTo>
                  <a:cubicBezTo>
                    <a:pt x="500" y="65"/>
                    <a:pt x="500" y="65"/>
                    <a:pt x="500" y="65"/>
                  </a:cubicBezTo>
                  <a:lnTo>
                    <a:pt x="468" y="131"/>
                  </a:lnTo>
                  <a:close/>
                </a:path>
              </a:pathLst>
            </a:custGeom>
            <a:solidFill>
              <a:srgbClr val="FF8B7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28" name="íSľíḓê"/>
            <p:cNvSpPr/>
            <p:nvPr/>
          </p:nvSpPr>
          <p:spPr>
            <a:xfrm>
              <a:off x="4478338" y="5464175"/>
              <a:ext cx="450850" cy="187325"/>
            </a:xfrm>
            <a:custGeom>
              <a:avLst/>
              <a:gdLst/>
              <a:ahLst/>
              <a:cxnLst>
                <a:cxn ang="0">
                  <a:pos x="299469" y="0"/>
                </a:cxn>
                <a:cxn ang="0">
                  <a:pos x="440977" y="39436"/>
                </a:cxn>
                <a:cxn ang="0">
                  <a:pos x="450850" y="52582"/>
                </a:cxn>
                <a:cxn ang="0">
                  <a:pos x="434395" y="167606"/>
                </a:cxn>
                <a:cxn ang="0">
                  <a:pos x="408068" y="184038"/>
                </a:cxn>
                <a:cxn ang="0">
                  <a:pos x="273142" y="141315"/>
                </a:cxn>
                <a:cxn ang="0">
                  <a:pos x="49363" y="85446"/>
                </a:cxn>
                <a:cxn ang="0">
                  <a:pos x="32908" y="19718"/>
                </a:cxn>
                <a:cxn ang="0">
                  <a:pos x="276433" y="3286"/>
                </a:cxn>
                <a:cxn ang="0">
                  <a:pos x="299469" y="0"/>
                </a:cxn>
              </a:cxnLst>
              <a:pathLst>
                <a:path w="137" h="57">
                  <a:moveTo>
                    <a:pt x="91" y="0"/>
                  </a:moveTo>
                  <a:cubicBezTo>
                    <a:pt x="134" y="12"/>
                    <a:pt x="134" y="12"/>
                    <a:pt x="134" y="12"/>
                  </a:cubicBezTo>
                  <a:cubicBezTo>
                    <a:pt x="136" y="13"/>
                    <a:pt x="137" y="14"/>
                    <a:pt x="137" y="16"/>
                  </a:cubicBezTo>
                  <a:cubicBezTo>
                    <a:pt x="132" y="51"/>
                    <a:pt x="132" y="51"/>
                    <a:pt x="132" y="51"/>
                  </a:cubicBezTo>
                  <a:cubicBezTo>
                    <a:pt x="132" y="55"/>
                    <a:pt x="128" y="57"/>
                    <a:pt x="124" y="56"/>
                  </a:cubicBezTo>
                  <a:cubicBezTo>
                    <a:pt x="109" y="52"/>
                    <a:pt x="102" y="49"/>
                    <a:pt x="83" y="43"/>
                  </a:cubicBezTo>
                  <a:cubicBezTo>
                    <a:pt x="72" y="40"/>
                    <a:pt x="31" y="31"/>
                    <a:pt x="15" y="26"/>
                  </a:cubicBezTo>
                  <a:cubicBezTo>
                    <a:pt x="0" y="22"/>
                    <a:pt x="3" y="6"/>
                    <a:pt x="10" y="6"/>
                  </a:cubicBezTo>
                  <a:cubicBezTo>
                    <a:pt x="42" y="8"/>
                    <a:pt x="72" y="7"/>
                    <a:pt x="84" y="1"/>
                  </a:cubicBezTo>
                  <a:cubicBezTo>
                    <a:pt x="87" y="0"/>
                    <a:pt x="89" y="0"/>
                    <a:pt x="91" y="0"/>
                  </a:cubicBezTo>
                  <a:close/>
                </a:path>
              </a:pathLst>
            </a:custGeom>
            <a:solidFill>
              <a:srgbClr val="14365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29" name="iṡḻïďé"/>
            <p:cNvSpPr/>
            <p:nvPr/>
          </p:nvSpPr>
          <p:spPr>
            <a:xfrm>
              <a:off x="6378576" y="4475163"/>
              <a:ext cx="1147763" cy="682625"/>
            </a:xfrm>
            <a:custGeom>
              <a:avLst/>
              <a:gdLst/>
              <a:ahLst/>
              <a:cxnLst>
                <a:cxn ang="0">
                  <a:pos x="1147763" y="448487"/>
                </a:cxn>
                <a:cxn ang="0">
                  <a:pos x="375991" y="643052"/>
                </a:cxn>
                <a:cxn ang="0">
                  <a:pos x="194592" y="682625"/>
                </a:cxn>
                <a:cxn ang="0">
                  <a:pos x="0" y="187969"/>
                </a:cxn>
                <a:cxn ang="0">
                  <a:pos x="204486" y="187969"/>
                </a:cxn>
                <a:cxn ang="0">
                  <a:pos x="623354" y="0"/>
                </a:cxn>
                <a:cxn ang="0">
                  <a:pos x="814647" y="122015"/>
                </a:cxn>
                <a:cxn ang="0">
                  <a:pos x="999345" y="280304"/>
                </a:cxn>
                <a:cxn ang="0">
                  <a:pos x="1147763" y="448487"/>
                </a:cxn>
              </a:cxnLst>
              <a:pathLst>
                <a:path w="348" h="207">
                  <a:moveTo>
                    <a:pt x="348" y="136"/>
                  </a:moveTo>
                  <a:cubicBezTo>
                    <a:pt x="298" y="190"/>
                    <a:pt x="206" y="182"/>
                    <a:pt x="114" y="195"/>
                  </a:cubicBezTo>
                  <a:cubicBezTo>
                    <a:pt x="96" y="198"/>
                    <a:pt x="77" y="201"/>
                    <a:pt x="59" y="207"/>
                  </a:cubicBezTo>
                  <a:cubicBezTo>
                    <a:pt x="47" y="178"/>
                    <a:pt x="23" y="116"/>
                    <a:pt x="0" y="57"/>
                  </a:cubicBezTo>
                  <a:cubicBezTo>
                    <a:pt x="17" y="63"/>
                    <a:pt x="39" y="62"/>
                    <a:pt x="62" y="57"/>
                  </a:cubicBezTo>
                  <a:cubicBezTo>
                    <a:pt x="123" y="44"/>
                    <a:pt x="189" y="0"/>
                    <a:pt x="189" y="0"/>
                  </a:cubicBezTo>
                  <a:cubicBezTo>
                    <a:pt x="189" y="0"/>
                    <a:pt x="222" y="18"/>
                    <a:pt x="247" y="37"/>
                  </a:cubicBezTo>
                  <a:cubicBezTo>
                    <a:pt x="267" y="51"/>
                    <a:pt x="283" y="66"/>
                    <a:pt x="303" y="85"/>
                  </a:cubicBezTo>
                  <a:cubicBezTo>
                    <a:pt x="328" y="109"/>
                    <a:pt x="348" y="136"/>
                    <a:pt x="348" y="136"/>
                  </a:cubicBezTo>
                  <a:close/>
                </a:path>
              </a:pathLst>
            </a:custGeom>
            <a:solidFill>
              <a:srgbClr val="9FC6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30" name="îṡļíďè"/>
            <p:cNvSpPr/>
            <p:nvPr/>
          </p:nvSpPr>
          <p:spPr>
            <a:xfrm>
              <a:off x="6378576" y="4664075"/>
              <a:ext cx="419100" cy="493713"/>
            </a:xfrm>
            <a:custGeom>
              <a:avLst/>
              <a:gdLst/>
              <a:ahLst/>
              <a:cxnLst>
                <a:cxn ang="0">
                  <a:pos x="376200" y="454215"/>
                </a:cxn>
                <a:cxn ang="0">
                  <a:pos x="194700" y="493713"/>
                </a:cxn>
                <a:cxn ang="0">
                  <a:pos x="0" y="0"/>
                </a:cxn>
                <a:cxn ang="0">
                  <a:pos x="204600" y="0"/>
                </a:cxn>
                <a:cxn ang="0">
                  <a:pos x="376200" y="454215"/>
                </a:cxn>
              </a:cxnLst>
              <a:pathLst>
                <a:path w="127" h="150">
                  <a:moveTo>
                    <a:pt x="114" y="138"/>
                  </a:moveTo>
                  <a:cubicBezTo>
                    <a:pt x="96" y="141"/>
                    <a:pt x="77" y="144"/>
                    <a:pt x="59" y="150"/>
                  </a:cubicBezTo>
                  <a:cubicBezTo>
                    <a:pt x="47" y="121"/>
                    <a:pt x="23" y="59"/>
                    <a:pt x="0" y="0"/>
                  </a:cubicBezTo>
                  <a:cubicBezTo>
                    <a:pt x="17" y="6"/>
                    <a:pt x="39" y="5"/>
                    <a:pt x="62" y="0"/>
                  </a:cubicBezTo>
                  <a:cubicBezTo>
                    <a:pt x="93" y="35"/>
                    <a:pt x="127" y="111"/>
                    <a:pt x="114" y="138"/>
                  </a:cubicBezTo>
                  <a:close/>
                </a:path>
              </a:pathLst>
            </a:custGeom>
            <a:solidFill>
              <a:srgbClr val="FF8B7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31" name="işlíḋé"/>
            <p:cNvSpPr/>
            <p:nvPr/>
          </p:nvSpPr>
          <p:spPr>
            <a:xfrm>
              <a:off x="7054851" y="4532313"/>
              <a:ext cx="481013" cy="230188"/>
            </a:xfrm>
            <a:custGeom>
              <a:avLst/>
              <a:gdLst/>
              <a:ahLst/>
              <a:cxnLst>
                <a:cxn ang="0">
                  <a:pos x="481013" y="3288"/>
                </a:cxn>
                <a:cxn ang="0">
                  <a:pos x="322871" y="223611"/>
                </a:cxn>
                <a:cxn ang="0">
                  <a:pos x="23062" y="187438"/>
                </a:cxn>
                <a:cxn ang="0">
                  <a:pos x="138373" y="65768"/>
                </a:cxn>
                <a:cxn ang="0">
                  <a:pos x="286631" y="0"/>
                </a:cxn>
                <a:cxn ang="0">
                  <a:pos x="481013" y="3288"/>
                </a:cxn>
              </a:cxnLst>
              <a:pathLst>
                <a:path w="146" h="70">
                  <a:moveTo>
                    <a:pt x="146" y="1"/>
                  </a:moveTo>
                  <a:cubicBezTo>
                    <a:pt x="127" y="15"/>
                    <a:pt x="96" y="45"/>
                    <a:pt x="98" y="68"/>
                  </a:cubicBezTo>
                  <a:cubicBezTo>
                    <a:pt x="98" y="68"/>
                    <a:pt x="49" y="70"/>
                    <a:pt x="7" y="57"/>
                  </a:cubicBezTo>
                  <a:cubicBezTo>
                    <a:pt x="0" y="16"/>
                    <a:pt x="42" y="20"/>
                    <a:pt x="42" y="20"/>
                  </a:cubicBezTo>
                  <a:cubicBezTo>
                    <a:pt x="66" y="32"/>
                    <a:pt x="79" y="17"/>
                    <a:pt x="87" y="0"/>
                  </a:cubicBezTo>
                  <a:lnTo>
                    <a:pt x="146" y="1"/>
                  </a:lnTo>
                  <a:close/>
                </a:path>
              </a:pathLst>
            </a:custGeom>
            <a:solidFill>
              <a:srgbClr val="FF8B7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32" name="îşļiďê"/>
            <p:cNvSpPr/>
            <p:nvPr/>
          </p:nvSpPr>
          <p:spPr>
            <a:xfrm>
              <a:off x="7318376" y="4532313"/>
              <a:ext cx="138113" cy="65088"/>
            </a:xfrm>
            <a:custGeom>
              <a:avLst/>
              <a:gdLst/>
              <a:ahLst/>
              <a:cxnLst>
                <a:cxn ang="0">
                  <a:pos x="138113" y="3254"/>
                </a:cxn>
                <a:cxn ang="0">
                  <a:pos x="23018" y="0"/>
                </a:cxn>
                <a:cxn ang="0">
                  <a:pos x="0" y="39052"/>
                </a:cxn>
                <a:cxn ang="0">
                  <a:pos x="111805" y="42307"/>
                </a:cxn>
                <a:cxn ang="0">
                  <a:pos x="138113" y="3254"/>
                </a:cxn>
              </a:cxnLst>
              <a:pathLst>
                <a:path w="42" h="20">
                  <a:moveTo>
                    <a:pt x="42" y="1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4"/>
                    <a:pt x="3" y="8"/>
                    <a:pt x="0" y="12"/>
                  </a:cubicBezTo>
                  <a:cubicBezTo>
                    <a:pt x="9" y="17"/>
                    <a:pt x="26" y="20"/>
                    <a:pt x="34" y="13"/>
                  </a:cubicBezTo>
                  <a:cubicBezTo>
                    <a:pt x="38" y="9"/>
                    <a:pt x="41" y="3"/>
                    <a:pt x="42" y="1"/>
                  </a:cubicBezTo>
                  <a:close/>
                </a:path>
              </a:pathLst>
            </a:custGeom>
            <a:solidFill>
              <a:srgbClr val="EA706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33" name="išļiḓè"/>
            <p:cNvSpPr/>
            <p:nvPr/>
          </p:nvSpPr>
          <p:spPr>
            <a:xfrm>
              <a:off x="7215188" y="4095750"/>
              <a:ext cx="531813" cy="501650"/>
            </a:xfrm>
            <a:custGeom>
              <a:avLst/>
              <a:gdLst/>
              <a:ahLst/>
              <a:cxnLst>
                <a:cxn ang="0">
                  <a:pos x="452536" y="316831"/>
                </a:cxn>
                <a:cxn ang="0">
                  <a:pos x="244435" y="478547"/>
                </a:cxn>
                <a:cxn ang="0">
                  <a:pos x="49547" y="257425"/>
                </a:cxn>
                <a:cxn ang="0">
                  <a:pos x="353440" y="29702"/>
                </a:cxn>
                <a:cxn ang="0">
                  <a:pos x="452536" y="316831"/>
                </a:cxn>
              </a:cxnLst>
              <a:pathLst>
                <a:path w="161" h="152">
                  <a:moveTo>
                    <a:pt x="137" y="96"/>
                  </a:moveTo>
                  <a:cubicBezTo>
                    <a:pt x="112" y="126"/>
                    <a:pt x="102" y="140"/>
                    <a:pt x="74" y="145"/>
                  </a:cubicBezTo>
                  <a:cubicBezTo>
                    <a:pt x="32" y="152"/>
                    <a:pt x="0" y="115"/>
                    <a:pt x="15" y="78"/>
                  </a:cubicBezTo>
                  <a:cubicBezTo>
                    <a:pt x="29" y="44"/>
                    <a:pt x="67" y="0"/>
                    <a:pt x="107" y="9"/>
                  </a:cubicBezTo>
                  <a:cubicBezTo>
                    <a:pt x="147" y="19"/>
                    <a:pt x="161" y="65"/>
                    <a:pt x="137" y="96"/>
                  </a:cubicBezTo>
                  <a:close/>
                </a:path>
              </a:pathLst>
            </a:custGeom>
            <a:solidFill>
              <a:srgbClr val="FF8B7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34" name="ïṧḷïḍe"/>
            <p:cNvSpPr/>
            <p:nvPr/>
          </p:nvSpPr>
          <p:spPr>
            <a:xfrm>
              <a:off x="7512051" y="4360863"/>
              <a:ext cx="115888" cy="114300"/>
            </a:xfrm>
            <a:custGeom>
              <a:avLst/>
              <a:gdLst/>
              <a:ahLst/>
              <a:cxnLst>
                <a:cxn ang="0">
                  <a:pos x="112576" y="114300"/>
                </a:cxn>
                <a:cxn ang="0">
                  <a:pos x="105954" y="114300"/>
                </a:cxn>
                <a:cxn ang="0">
                  <a:pos x="0" y="9797"/>
                </a:cxn>
                <a:cxn ang="0">
                  <a:pos x="0" y="3265"/>
                </a:cxn>
                <a:cxn ang="0">
                  <a:pos x="6622" y="3265"/>
                </a:cxn>
                <a:cxn ang="0">
                  <a:pos x="115888" y="104502"/>
                </a:cxn>
                <a:cxn ang="0">
                  <a:pos x="115888" y="114300"/>
                </a:cxn>
                <a:cxn ang="0">
                  <a:pos x="112576" y="114300"/>
                </a:cxn>
              </a:cxnLst>
              <a:pathLst>
                <a:path w="35" h="35">
                  <a:moveTo>
                    <a:pt x="34" y="35"/>
                  </a:moveTo>
                  <a:cubicBezTo>
                    <a:pt x="33" y="35"/>
                    <a:pt x="33" y="35"/>
                    <a:pt x="32" y="3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3"/>
                    <a:pt x="35" y="34"/>
                    <a:pt x="35" y="35"/>
                  </a:cubicBezTo>
                  <a:cubicBezTo>
                    <a:pt x="34" y="35"/>
                    <a:pt x="34" y="35"/>
                    <a:pt x="34" y="35"/>
                  </a:cubicBezTo>
                  <a:close/>
                </a:path>
              </a:pathLst>
            </a:custGeom>
            <a:solidFill>
              <a:srgbClr val="0F264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35" name="iṡlîḍè"/>
            <p:cNvSpPr/>
            <p:nvPr/>
          </p:nvSpPr>
          <p:spPr>
            <a:xfrm>
              <a:off x="7483476" y="4037013"/>
              <a:ext cx="382588" cy="523875"/>
            </a:xfrm>
            <a:custGeom>
              <a:avLst/>
              <a:gdLst/>
              <a:ahLst/>
              <a:cxnLst>
                <a:cxn ang="0">
                  <a:pos x="29683" y="102139"/>
                </a:cxn>
                <a:cxn ang="0">
                  <a:pos x="158312" y="280058"/>
                </a:cxn>
                <a:cxn ang="0">
                  <a:pos x="108839" y="461273"/>
                </a:cxn>
                <a:cxn ang="0">
                  <a:pos x="303431" y="303122"/>
                </a:cxn>
                <a:cxn ang="0">
                  <a:pos x="234170" y="72485"/>
                </a:cxn>
                <a:cxn ang="0">
                  <a:pos x="29683" y="102139"/>
                </a:cxn>
              </a:cxnLst>
              <a:pathLst>
                <a:path w="116" h="159">
                  <a:moveTo>
                    <a:pt x="9" y="31"/>
                  </a:moveTo>
                  <a:cubicBezTo>
                    <a:pt x="11" y="40"/>
                    <a:pt x="29" y="76"/>
                    <a:pt x="48" y="85"/>
                  </a:cubicBezTo>
                  <a:cubicBezTo>
                    <a:pt x="41" y="92"/>
                    <a:pt x="0" y="121"/>
                    <a:pt x="33" y="140"/>
                  </a:cubicBezTo>
                  <a:cubicBezTo>
                    <a:pt x="65" y="159"/>
                    <a:pt x="104" y="120"/>
                    <a:pt x="92" y="92"/>
                  </a:cubicBezTo>
                  <a:cubicBezTo>
                    <a:pt x="116" y="63"/>
                    <a:pt x="93" y="36"/>
                    <a:pt x="71" y="22"/>
                  </a:cubicBezTo>
                  <a:cubicBezTo>
                    <a:pt x="49" y="8"/>
                    <a:pt x="4" y="0"/>
                    <a:pt x="9" y="31"/>
                  </a:cubicBezTo>
                  <a:close/>
                </a:path>
              </a:pathLst>
            </a:custGeom>
            <a:solidFill>
              <a:srgbClr val="0F264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36" name="íŝľîḋe"/>
            <p:cNvSpPr/>
            <p:nvPr/>
          </p:nvSpPr>
          <p:spPr>
            <a:xfrm>
              <a:off x="7407276" y="4106863"/>
              <a:ext cx="155575" cy="68263"/>
            </a:xfrm>
            <a:custGeom>
              <a:avLst/>
              <a:gdLst/>
              <a:ahLst/>
              <a:cxnLst>
                <a:cxn ang="0">
                  <a:pos x="0" y="52009"/>
                </a:cxn>
                <a:cxn ang="0">
                  <a:pos x="148954" y="68263"/>
                </a:cxn>
                <a:cxn ang="0">
                  <a:pos x="112543" y="3250"/>
                </a:cxn>
                <a:cxn ang="0">
                  <a:pos x="0" y="52009"/>
                </a:cxn>
              </a:cxnLst>
              <a:pathLst>
                <a:path w="47" h="21">
                  <a:moveTo>
                    <a:pt x="0" y="16"/>
                  </a:moveTo>
                  <a:cubicBezTo>
                    <a:pt x="0" y="16"/>
                    <a:pt x="35" y="11"/>
                    <a:pt x="45" y="21"/>
                  </a:cubicBezTo>
                  <a:cubicBezTo>
                    <a:pt x="47" y="13"/>
                    <a:pt x="45" y="0"/>
                    <a:pt x="34" y="1"/>
                  </a:cubicBezTo>
                  <a:cubicBezTo>
                    <a:pt x="22" y="2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0F264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37" name="îSḷîḓê"/>
            <p:cNvSpPr/>
            <p:nvPr/>
          </p:nvSpPr>
          <p:spPr>
            <a:xfrm>
              <a:off x="7697788" y="4106863"/>
              <a:ext cx="147638" cy="223838"/>
            </a:xfrm>
            <a:custGeom>
              <a:avLst/>
              <a:gdLst/>
              <a:ahLst/>
              <a:cxnLst>
                <a:cxn ang="0">
                  <a:pos x="104987" y="223838"/>
                </a:cxn>
                <a:cxn ang="0">
                  <a:pos x="101706" y="223838"/>
                </a:cxn>
                <a:cxn ang="0">
                  <a:pos x="101706" y="213962"/>
                </a:cxn>
                <a:cxn ang="0">
                  <a:pos x="121391" y="98752"/>
                </a:cxn>
                <a:cxn ang="0">
                  <a:pos x="3280" y="13166"/>
                </a:cxn>
                <a:cxn ang="0">
                  <a:pos x="0" y="6583"/>
                </a:cxn>
                <a:cxn ang="0">
                  <a:pos x="6561" y="0"/>
                </a:cxn>
                <a:cxn ang="0">
                  <a:pos x="131233" y="95460"/>
                </a:cxn>
                <a:cxn ang="0">
                  <a:pos x="108267" y="220546"/>
                </a:cxn>
                <a:cxn ang="0">
                  <a:pos x="104987" y="223838"/>
                </a:cxn>
              </a:cxnLst>
              <a:pathLst>
                <a:path w="45" h="68">
                  <a:moveTo>
                    <a:pt x="32" y="68"/>
                  </a:moveTo>
                  <a:cubicBezTo>
                    <a:pt x="31" y="68"/>
                    <a:pt x="31" y="68"/>
                    <a:pt x="31" y="68"/>
                  </a:cubicBezTo>
                  <a:cubicBezTo>
                    <a:pt x="30" y="67"/>
                    <a:pt x="30" y="66"/>
                    <a:pt x="31" y="65"/>
                  </a:cubicBezTo>
                  <a:cubicBezTo>
                    <a:pt x="39" y="53"/>
                    <a:pt x="41" y="41"/>
                    <a:pt x="37" y="30"/>
                  </a:cubicBezTo>
                  <a:cubicBezTo>
                    <a:pt x="32" y="17"/>
                    <a:pt x="18" y="7"/>
                    <a:pt x="1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0" y="4"/>
                    <a:pt x="35" y="15"/>
                    <a:pt x="40" y="29"/>
                  </a:cubicBezTo>
                  <a:cubicBezTo>
                    <a:pt x="43" y="37"/>
                    <a:pt x="45" y="51"/>
                    <a:pt x="33" y="67"/>
                  </a:cubicBezTo>
                  <a:cubicBezTo>
                    <a:pt x="33" y="68"/>
                    <a:pt x="32" y="68"/>
                    <a:pt x="32" y="68"/>
                  </a:cubicBezTo>
                  <a:close/>
                </a:path>
              </a:pathLst>
            </a:custGeom>
            <a:solidFill>
              <a:srgbClr val="0F264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38" name="iSľiḑê"/>
            <p:cNvSpPr/>
            <p:nvPr/>
          </p:nvSpPr>
          <p:spPr>
            <a:xfrm>
              <a:off x="7519988" y="4429125"/>
              <a:ext cx="128588" cy="112713"/>
            </a:xfrm>
            <a:custGeom>
              <a:avLst/>
              <a:gdLst/>
              <a:ahLst/>
              <a:cxnLst>
                <a:cxn ang="0">
                  <a:pos x="108805" y="86192"/>
                </a:cxn>
                <a:cxn ang="0">
                  <a:pos x="39565" y="112713"/>
                </a:cxn>
                <a:cxn ang="0">
                  <a:pos x="16485" y="53041"/>
                </a:cxn>
                <a:cxn ang="0">
                  <a:pos x="98913" y="13260"/>
                </a:cxn>
                <a:cxn ang="0">
                  <a:pos x="108805" y="86192"/>
                </a:cxn>
              </a:cxnLst>
              <a:pathLst>
                <a:path w="39" h="34">
                  <a:moveTo>
                    <a:pt x="33" y="26"/>
                  </a:moveTo>
                  <a:cubicBezTo>
                    <a:pt x="27" y="31"/>
                    <a:pt x="19" y="34"/>
                    <a:pt x="12" y="34"/>
                  </a:cubicBezTo>
                  <a:cubicBezTo>
                    <a:pt x="2" y="33"/>
                    <a:pt x="0" y="24"/>
                    <a:pt x="5" y="16"/>
                  </a:cubicBezTo>
                  <a:cubicBezTo>
                    <a:pt x="10" y="8"/>
                    <a:pt x="21" y="0"/>
                    <a:pt x="30" y="4"/>
                  </a:cubicBezTo>
                  <a:cubicBezTo>
                    <a:pt x="39" y="8"/>
                    <a:pt x="39" y="19"/>
                    <a:pt x="33" y="26"/>
                  </a:cubicBezTo>
                  <a:close/>
                </a:path>
              </a:pathLst>
            </a:custGeom>
            <a:solidFill>
              <a:srgbClr val="FF8B7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39" name="iṩḷiḑe"/>
            <p:cNvSpPr/>
            <p:nvPr/>
          </p:nvSpPr>
          <p:spPr>
            <a:xfrm>
              <a:off x="6018213" y="4667250"/>
              <a:ext cx="554038" cy="585788"/>
            </a:xfrm>
            <a:custGeom>
              <a:avLst/>
              <a:gdLst/>
              <a:ahLst/>
              <a:cxnLst>
                <a:cxn ang="0">
                  <a:pos x="399039" y="105310"/>
                </a:cxn>
                <a:cxn ang="0">
                  <a:pos x="23084" y="0"/>
                </a:cxn>
                <a:cxn ang="0">
                  <a:pos x="0" y="329094"/>
                </a:cxn>
                <a:cxn ang="0">
                  <a:pos x="554038" y="490350"/>
                </a:cxn>
                <a:cxn ang="0">
                  <a:pos x="399039" y="105310"/>
                </a:cxn>
              </a:cxnLst>
              <a:pathLst>
                <a:path w="168" h="178">
                  <a:moveTo>
                    <a:pt x="121" y="32"/>
                  </a:moveTo>
                  <a:cubicBezTo>
                    <a:pt x="121" y="32"/>
                    <a:pt x="74" y="16"/>
                    <a:pt x="7" y="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64" y="133"/>
                    <a:pt x="121" y="178"/>
                    <a:pt x="168" y="149"/>
                  </a:cubicBezTo>
                  <a:lnTo>
                    <a:pt x="121" y="32"/>
                  </a:lnTo>
                  <a:close/>
                </a:path>
              </a:pathLst>
            </a:custGeom>
            <a:solidFill>
              <a:srgbClr val="0F264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40" name="îSļiḋê"/>
            <p:cNvSpPr/>
            <p:nvPr/>
          </p:nvSpPr>
          <p:spPr>
            <a:xfrm>
              <a:off x="5988051" y="4643438"/>
              <a:ext cx="133350" cy="398463"/>
            </a:xfrm>
            <a:custGeom>
              <a:avLst/>
              <a:gdLst/>
              <a:ahLst/>
              <a:cxnLst>
                <a:cxn ang="0">
                  <a:pos x="23336" y="0"/>
                </a:cxn>
                <a:cxn ang="0">
                  <a:pos x="0" y="365532"/>
                </a:cxn>
                <a:cxn ang="0">
                  <a:pos x="80010" y="398463"/>
                </a:cxn>
                <a:cxn ang="0">
                  <a:pos x="120015" y="19758"/>
                </a:cxn>
                <a:cxn ang="0">
                  <a:pos x="23336" y="0"/>
                </a:cxn>
              </a:cxnLst>
              <a:pathLst>
                <a:path w="40" h="121">
                  <a:moveTo>
                    <a:pt x="7" y="0"/>
                  </a:moveTo>
                  <a:cubicBezTo>
                    <a:pt x="7" y="0"/>
                    <a:pt x="13" y="50"/>
                    <a:pt x="0" y="111"/>
                  </a:cubicBezTo>
                  <a:cubicBezTo>
                    <a:pt x="9" y="116"/>
                    <a:pt x="24" y="121"/>
                    <a:pt x="24" y="121"/>
                  </a:cubicBezTo>
                  <a:cubicBezTo>
                    <a:pt x="24" y="121"/>
                    <a:pt x="40" y="65"/>
                    <a:pt x="36" y="6"/>
                  </a:cubicBezTo>
                  <a:cubicBezTo>
                    <a:pt x="25" y="2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9FC6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41" name="íSļíďe"/>
            <p:cNvSpPr/>
            <p:nvPr/>
          </p:nvSpPr>
          <p:spPr>
            <a:xfrm>
              <a:off x="6345238" y="4640263"/>
              <a:ext cx="260350" cy="541338"/>
            </a:xfrm>
            <a:custGeom>
              <a:avLst/>
              <a:gdLst/>
              <a:ahLst/>
              <a:cxnLst>
                <a:cxn ang="0">
                  <a:pos x="257054" y="511630"/>
                </a:cxn>
                <a:cxn ang="0">
                  <a:pos x="217507" y="541338"/>
                </a:cxn>
                <a:cxn ang="0">
                  <a:pos x="207620" y="534736"/>
                </a:cxn>
                <a:cxn ang="0">
                  <a:pos x="0" y="9902"/>
                </a:cxn>
                <a:cxn ang="0">
                  <a:pos x="6591" y="0"/>
                </a:cxn>
                <a:cxn ang="0">
                  <a:pos x="59320" y="9902"/>
                </a:cxn>
                <a:cxn ang="0">
                  <a:pos x="69206" y="19805"/>
                </a:cxn>
                <a:cxn ang="0">
                  <a:pos x="260350" y="501727"/>
                </a:cxn>
                <a:cxn ang="0">
                  <a:pos x="257054" y="511630"/>
                </a:cxn>
              </a:cxnLst>
              <a:pathLst>
                <a:path w="79" h="164">
                  <a:moveTo>
                    <a:pt x="78" y="155"/>
                  </a:moveTo>
                  <a:cubicBezTo>
                    <a:pt x="66" y="164"/>
                    <a:pt x="66" y="164"/>
                    <a:pt x="66" y="164"/>
                  </a:cubicBezTo>
                  <a:cubicBezTo>
                    <a:pt x="65" y="164"/>
                    <a:pt x="64" y="164"/>
                    <a:pt x="63" y="16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2" y="0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20" y="4"/>
                    <a:pt x="20" y="5"/>
                    <a:pt x="21" y="6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79" y="154"/>
                    <a:pt x="79" y="155"/>
                    <a:pt x="78" y="155"/>
                  </a:cubicBezTo>
                  <a:close/>
                </a:path>
              </a:pathLst>
            </a:custGeom>
            <a:solidFill>
              <a:srgbClr val="0053C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42" name="íṣļíḑé"/>
            <p:cNvSpPr/>
            <p:nvPr/>
          </p:nvSpPr>
          <p:spPr>
            <a:xfrm>
              <a:off x="6519863" y="5072063"/>
              <a:ext cx="69850" cy="52388"/>
            </a:xfrm>
            <a:custGeom>
              <a:avLst/>
              <a:gdLst/>
              <a:ahLst/>
              <a:cxnLst>
                <a:cxn ang="0">
                  <a:pos x="0" y="36016"/>
                </a:cxn>
                <a:cxn ang="0">
                  <a:pos x="6652" y="49113"/>
                </a:cxn>
                <a:cxn ang="0">
                  <a:pos x="9978" y="52388"/>
                </a:cxn>
                <a:cxn ang="0">
                  <a:pos x="66523" y="22919"/>
                </a:cxn>
                <a:cxn ang="0">
                  <a:pos x="66523" y="16371"/>
                </a:cxn>
                <a:cxn ang="0">
                  <a:pos x="63197" y="3274"/>
                </a:cxn>
                <a:cxn ang="0">
                  <a:pos x="56545" y="0"/>
                </a:cxn>
                <a:cxn ang="0">
                  <a:pos x="3326" y="29468"/>
                </a:cxn>
                <a:cxn ang="0">
                  <a:pos x="0" y="36016"/>
                </a:cxn>
              </a:cxnLst>
              <a:pathLst>
                <a:path w="21" h="16">
                  <a:moveTo>
                    <a:pt x="0" y="11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3" y="16"/>
                    <a:pt x="3" y="1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6"/>
                    <a:pt x="20" y="5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10"/>
                    <a:pt x="0" y="11"/>
                  </a:cubicBezTo>
                  <a:close/>
                </a:path>
              </a:pathLst>
            </a:custGeom>
            <a:solidFill>
              <a:srgbClr val="0F264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43" name="îśḻïḓè"/>
            <p:cNvSpPr/>
            <p:nvPr/>
          </p:nvSpPr>
          <p:spPr>
            <a:xfrm>
              <a:off x="6357938" y="4683125"/>
              <a:ext cx="76200" cy="33338"/>
            </a:xfrm>
            <a:custGeom>
              <a:avLst/>
              <a:gdLst/>
              <a:ahLst/>
              <a:cxnLst>
                <a:cxn ang="0">
                  <a:pos x="0" y="16669"/>
                </a:cxn>
                <a:cxn ang="0">
                  <a:pos x="6626" y="30004"/>
                </a:cxn>
                <a:cxn ang="0">
                  <a:pos x="9939" y="33338"/>
                </a:cxn>
                <a:cxn ang="0">
                  <a:pos x="76200" y="20002"/>
                </a:cxn>
                <a:cxn ang="0">
                  <a:pos x="76200" y="16669"/>
                </a:cxn>
                <a:cxn ang="0">
                  <a:pos x="72886" y="3333"/>
                </a:cxn>
                <a:cxn ang="0">
                  <a:pos x="66260" y="0"/>
                </a:cxn>
                <a:cxn ang="0">
                  <a:pos x="3313" y="13335"/>
                </a:cxn>
                <a:cxn ang="0">
                  <a:pos x="0" y="16669"/>
                </a:cxn>
              </a:cxnLst>
              <a:pathLst>
                <a:path w="23" h="10">
                  <a:moveTo>
                    <a:pt x="0" y="5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5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21" y="0"/>
                    <a:pt x="20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0F264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44" name="îSḷíḑê"/>
            <p:cNvSpPr/>
            <p:nvPr/>
          </p:nvSpPr>
          <p:spPr>
            <a:xfrm>
              <a:off x="6440488" y="4878388"/>
              <a:ext cx="69850" cy="42863"/>
            </a:xfrm>
            <a:custGeom>
              <a:avLst/>
              <a:gdLst/>
              <a:ahLst/>
              <a:cxnLst>
                <a:cxn ang="0">
                  <a:pos x="0" y="26377"/>
                </a:cxn>
                <a:cxn ang="0">
                  <a:pos x="3326" y="39565"/>
                </a:cxn>
                <a:cxn ang="0">
                  <a:pos x="9978" y="42863"/>
                </a:cxn>
                <a:cxn ang="0">
                  <a:pos x="69850" y="23080"/>
                </a:cxn>
                <a:cxn ang="0">
                  <a:pos x="69850" y="16485"/>
                </a:cxn>
                <a:cxn ang="0">
                  <a:pos x="66523" y="3297"/>
                </a:cxn>
                <a:cxn ang="0">
                  <a:pos x="59871" y="0"/>
                </a:cxn>
                <a:cxn ang="0">
                  <a:pos x="0" y="19782"/>
                </a:cxn>
                <a:cxn ang="0">
                  <a:pos x="0" y="26377"/>
                </a:cxn>
              </a:cxnLst>
              <a:pathLst>
                <a:path w="21" h="13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2" y="13"/>
                    <a:pt x="2" y="13"/>
                    <a:pt x="3" y="13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6"/>
                    <a:pt x="21" y="5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8"/>
                  </a:cubicBezTo>
                  <a:close/>
                </a:path>
              </a:pathLst>
            </a:custGeom>
            <a:solidFill>
              <a:srgbClr val="0F264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45" name="îslíďe"/>
            <p:cNvSpPr/>
            <p:nvPr/>
          </p:nvSpPr>
          <p:spPr>
            <a:xfrm>
              <a:off x="7407276" y="4287838"/>
              <a:ext cx="122238" cy="107950"/>
            </a:xfrm>
            <a:custGeom>
              <a:avLst/>
              <a:gdLst/>
              <a:ahLst/>
              <a:cxnLst>
                <a:cxn ang="0">
                  <a:pos x="122238" y="75237"/>
                </a:cxn>
                <a:cxn ang="0">
                  <a:pos x="52859" y="101407"/>
                </a:cxn>
                <a:cxn ang="0">
                  <a:pos x="29733" y="91593"/>
                </a:cxn>
                <a:cxn ang="0">
                  <a:pos x="26429" y="0"/>
                </a:cxn>
                <a:cxn ang="0">
                  <a:pos x="122238" y="75237"/>
                </a:cxn>
              </a:cxnLst>
              <a:pathLst>
                <a:path w="37" h="33">
                  <a:moveTo>
                    <a:pt x="37" y="23"/>
                  </a:moveTo>
                  <a:cubicBezTo>
                    <a:pt x="32" y="30"/>
                    <a:pt x="23" y="33"/>
                    <a:pt x="16" y="31"/>
                  </a:cubicBezTo>
                  <a:cubicBezTo>
                    <a:pt x="13" y="30"/>
                    <a:pt x="11" y="29"/>
                    <a:pt x="9" y="28"/>
                  </a:cubicBezTo>
                  <a:cubicBezTo>
                    <a:pt x="1" y="21"/>
                    <a:pt x="0" y="9"/>
                    <a:pt x="8" y="0"/>
                  </a:cubicBezTo>
                  <a:lnTo>
                    <a:pt x="37" y="23"/>
                  </a:lnTo>
                  <a:close/>
                </a:path>
              </a:pathLst>
            </a:custGeom>
            <a:solidFill>
              <a:srgbClr val="0F264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46" name="îṡḻïdê"/>
            <p:cNvSpPr/>
            <p:nvPr/>
          </p:nvSpPr>
          <p:spPr>
            <a:xfrm>
              <a:off x="7410451" y="4278313"/>
              <a:ext cx="26988" cy="22225"/>
            </a:xfrm>
            <a:custGeom>
              <a:avLst/>
              <a:gdLst/>
              <a:ahLst/>
              <a:cxnLst>
                <a:cxn ang="0">
                  <a:pos x="20241" y="22225"/>
                </a:cxn>
                <a:cxn ang="0">
                  <a:pos x="16867" y="22225"/>
                </a:cxn>
                <a:cxn ang="0">
                  <a:pos x="0" y="9525"/>
                </a:cxn>
                <a:cxn ang="0">
                  <a:pos x="0" y="3175"/>
                </a:cxn>
                <a:cxn ang="0">
                  <a:pos x="6747" y="3175"/>
                </a:cxn>
                <a:cxn ang="0">
                  <a:pos x="23614" y="15875"/>
                </a:cxn>
                <a:cxn ang="0">
                  <a:pos x="23614" y="22225"/>
                </a:cxn>
                <a:cxn ang="0">
                  <a:pos x="20241" y="22225"/>
                </a:cxn>
              </a:cxnLst>
              <a:pathLst>
                <a:path w="8" h="7">
                  <a:moveTo>
                    <a:pt x="6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6"/>
                    <a:pt x="7" y="7"/>
                  </a:cubicBezTo>
                  <a:cubicBezTo>
                    <a:pt x="7" y="7"/>
                    <a:pt x="7" y="7"/>
                    <a:pt x="6" y="7"/>
                  </a:cubicBezTo>
                  <a:close/>
                </a:path>
              </a:pathLst>
            </a:custGeom>
            <a:solidFill>
              <a:srgbClr val="0F264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47" name="iš1iḓê"/>
            <p:cNvSpPr/>
            <p:nvPr/>
          </p:nvSpPr>
          <p:spPr>
            <a:xfrm>
              <a:off x="7459663" y="4300538"/>
              <a:ext cx="33338" cy="39688"/>
            </a:xfrm>
            <a:custGeom>
              <a:avLst/>
              <a:gdLst/>
              <a:ahLst/>
              <a:cxnLst>
                <a:cxn ang="0">
                  <a:pos x="26670" y="26458"/>
                </a:cxn>
                <a:cxn ang="0">
                  <a:pos x="3333" y="36380"/>
                </a:cxn>
                <a:cxn ang="0">
                  <a:pos x="6667" y="13229"/>
                </a:cxn>
                <a:cxn ang="0">
                  <a:pos x="26670" y="3307"/>
                </a:cxn>
                <a:cxn ang="0">
                  <a:pos x="26670" y="26458"/>
                </a:cxn>
              </a:cxnLst>
              <a:pathLst>
                <a:path w="10" h="12">
                  <a:moveTo>
                    <a:pt x="8" y="8"/>
                  </a:moveTo>
                  <a:cubicBezTo>
                    <a:pt x="6" y="11"/>
                    <a:pt x="3" y="12"/>
                    <a:pt x="1" y="11"/>
                  </a:cubicBezTo>
                  <a:cubicBezTo>
                    <a:pt x="0" y="9"/>
                    <a:pt x="0" y="6"/>
                    <a:pt x="2" y="4"/>
                  </a:cubicBezTo>
                  <a:cubicBezTo>
                    <a:pt x="3" y="1"/>
                    <a:pt x="6" y="0"/>
                    <a:pt x="8" y="1"/>
                  </a:cubicBezTo>
                  <a:cubicBezTo>
                    <a:pt x="10" y="2"/>
                    <a:pt x="10" y="6"/>
                    <a:pt x="8" y="8"/>
                  </a:cubicBezTo>
                  <a:close/>
                </a:path>
              </a:pathLst>
            </a:custGeom>
            <a:solidFill>
              <a:srgbClr val="0F264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48" name="íŝḷiḍe"/>
            <p:cNvSpPr/>
            <p:nvPr/>
          </p:nvSpPr>
          <p:spPr>
            <a:xfrm>
              <a:off x="7305676" y="4205288"/>
              <a:ext cx="117475" cy="107950"/>
            </a:xfrm>
            <a:custGeom>
              <a:avLst/>
              <a:gdLst/>
              <a:ahLst/>
              <a:cxnLst>
                <a:cxn ang="0">
                  <a:pos x="117475" y="75237"/>
                </a:cxn>
                <a:cxn ang="0">
                  <a:pos x="48947" y="101407"/>
                </a:cxn>
                <a:cxn ang="0">
                  <a:pos x="29368" y="91593"/>
                </a:cxn>
                <a:cxn ang="0">
                  <a:pos x="22842" y="0"/>
                </a:cxn>
                <a:cxn ang="0">
                  <a:pos x="117475" y="75237"/>
                </a:cxn>
              </a:cxnLst>
              <a:pathLst>
                <a:path w="36" h="33">
                  <a:moveTo>
                    <a:pt x="36" y="23"/>
                  </a:moveTo>
                  <a:cubicBezTo>
                    <a:pt x="31" y="30"/>
                    <a:pt x="23" y="33"/>
                    <a:pt x="15" y="31"/>
                  </a:cubicBezTo>
                  <a:cubicBezTo>
                    <a:pt x="13" y="31"/>
                    <a:pt x="11" y="29"/>
                    <a:pt x="9" y="28"/>
                  </a:cubicBezTo>
                  <a:cubicBezTo>
                    <a:pt x="1" y="22"/>
                    <a:pt x="0" y="9"/>
                    <a:pt x="7" y="0"/>
                  </a:cubicBezTo>
                  <a:lnTo>
                    <a:pt x="36" y="23"/>
                  </a:lnTo>
                  <a:close/>
                </a:path>
              </a:pathLst>
            </a:custGeom>
            <a:solidFill>
              <a:srgbClr val="0F264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49" name="iṧliḑe"/>
            <p:cNvSpPr/>
            <p:nvPr/>
          </p:nvSpPr>
          <p:spPr>
            <a:xfrm>
              <a:off x="7361238" y="4232275"/>
              <a:ext cx="33338" cy="38100"/>
            </a:xfrm>
            <a:custGeom>
              <a:avLst/>
              <a:gdLst/>
              <a:ahLst/>
              <a:cxnLst>
                <a:cxn ang="0">
                  <a:pos x="26670" y="25400"/>
                </a:cxn>
                <a:cxn ang="0">
                  <a:pos x="6667" y="34925"/>
                </a:cxn>
                <a:cxn ang="0">
                  <a:pos x="6667" y="12700"/>
                </a:cxn>
                <a:cxn ang="0">
                  <a:pos x="30004" y="3175"/>
                </a:cxn>
                <a:cxn ang="0">
                  <a:pos x="26670" y="25400"/>
                </a:cxn>
              </a:cxnLst>
              <a:pathLst>
                <a:path w="10" h="12">
                  <a:moveTo>
                    <a:pt x="8" y="8"/>
                  </a:moveTo>
                  <a:cubicBezTo>
                    <a:pt x="6" y="11"/>
                    <a:pt x="4" y="12"/>
                    <a:pt x="2" y="11"/>
                  </a:cubicBezTo>
                  <a:cubicBezTo>
                    <a:pt x="0" y="10"/>
                    <a:pt x="0" y="6"/>
                    <a:pt x="2" y="4"/>
                  </a:cubicBezTo>
                  <a:cubicBezTo>
                    <a:pt x="4" y="1"/>
                    <a:pt x="7" y="0"/>
                    <a:pt x="9" y="1"/>
                  </a:cubicBezTo>
                  <a:cubicBezTo>
                    <a:pt x="10" y="3"/>
                    <a:pt x="10" y="6"/>
                    <a:pt x="8" y="8"/>
                  </a:cubicBezTo>
                  <a:close/>
                </a:path>
              </a:pathLst>
            </a:custGeom>
            <a:solidFill>
              <a:srgbClr val="0F264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0" name="i$ľîḑé"/>
            <p:cNvSpPr/>
            <p:nvPr/>
          </p:nvSpPr>
          <p:spPr>
            <a:xfrm>
              <a:off x="7373938" y="4217988"/>
              <a:ext cx="17463" cy="23813"/>
            </a:xfrm>
            <a:custGeom>
              <a:avLst/>
              <a:gdLst/>
              <a:ahLst/>
              <a:cxnLst>
                <a:cxn ang="0">
                  <a:pos x="17463" y="20411"/>
                </a:cxn>
                <a:cxn ang="0">
                  <a:pos x="0" y="0"/>
                </a:cxn>
                <a:cxn ang="0">
                  <a:pos x="17463" y="20411"/>
                </a:cxn>
              </a:cxnLst>
              <a:pathLst>
                <a:path w="5" h="7">
                  <a:moveTo>
                    <a:pt x="5" y="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7"/>
                    <a:pt x="5" y="6"/>
                  </a:cubicBezTo>
                  <a:close/>
                </a:path>
              </a:pathLst>
            </a:custGeom>
            <a:solidFill>
              <a:srgbClr val="0F264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1" name="işļíḓè"/>
            <p:cNvSpPr/>
            <p:nvPr/>
          </p:nvSpPr>
          <p:spPr>
            <a:xfrm>
              <a:off x="7337426" y="4291013"/>
              <a:ext cx="76200" cy="55563"/>
            </a:xfrm>
            <a:custGeom>
              <a:avLst/>
              <a:gdLst/>
              <a:ahLst/>
              <a:cxnLst>
                <a:cxn ang="0">
                  <a:pos x="76200" y="0"/>
                </a:cxn>
                <a:cxn ang="0">
                  <a:pos x="0" y="22878"/>
                </a:cxn>
                <a:cxn ang="0">
                  <a:pos x="19878" y="55563"/>
                </a:cxn>
                <a:cxn ang="0">
                  <a:pos x="76200" y="0"/>
                </a:cxn>
              </a:cxnLst>
              <a:pathLst>
                <a:path w="23" h="17">
                  <a:moveTo>
                    <a:pt x="23" y="0"/>
                  </a:moveTo>
                  <a:cubicBezTo>
                    <a:pt x="23" y="0"/>
                    <a:pt x="11" y="6"/>
                    <a:pt x="0" y="7"/>
                  </a:cubicBezTo>
                  <a:cubicBezTo>
                    <a:pt x="0" y="12"/>
                    <a:pt x="6" y="17"/>
                    <a:pt x="6" y="17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F565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2" name="ïş1iḑê"/>
            <p:cNvSpPr/>
            <p:nvPr/>
          </p:nvSpPr>
          <p:spPr>
            <a:xfrm>
              <a:off x="7367588" y="4403725"/>
              <a:ext cx="82550" cy="25400"/>
            </a:xfrm>
            <a:custGeom>
              <a:avLst/>
              <a:gdLst/>
              <a:ahLst/>
              <a:cxnLst>
                <a:cxn ang="0">
                  <a:pos x="52832" y="22225"/>
                </a:cxn>
                <a:cxn ang="0">
                  <a:pos x="0" y="3175"/>
                </a:cxn>
                <a:cxn ang="0">
                  <a:pos x="0" y="0"/>
                </a:cxn>
                <a:cxn ang="0">
                  <a:pos x="3302" y="0"/>
                </a:cxn>
                <a:cxn ang="0">
                  <a:pos x="75946" y="12700"/>
                </a:cxn>
                <a:cxn ang="0">
                  <a:pos x="79248" y="12700"/>
                </a:cxn>
                <a:cxn ang="0">
                  <a:pos x="79248" y="15875"/>
                </a:cxn>
                <a:cxn ang="0">
                  <a:pos x="52832" y="22225"/>
                </a:cxn>
              </a:cxnLst>
              <a:pathLst>
                <a:path w="25" h="8">
                  <a:moveTo>
                    <a:pt x="16" y="7"/>
                  </a:moveTo>
                  <a:cubicBezTo>
                    <a:pt x="12" y="7"/>
                    <a:pt x="6" y="5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2" y="8"/>
                    <a:pt x="23" y="4"/>
                    <a:pt x="2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5"/>
                    <a:pt x="24" y="5"/>
                    <a:pt x="24" y="5"/>
                  </a:cubicBezTo>
                  <a:cubicBezTo>
                    <a:pt x="24" y="5"/>
                    <a:pt x="21" y="7"/>
                    <a:pt x="16" y="7"/>
                  </a:cubicBezTo>
                  <a:close/>
                </a:path>
              </a:pathLst>
            </a:custGeom>
            <a:solidFill>
              <a:srgbClr val="0F264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3" name="iślïďê"/>
            <p:cNvSpPr/>
            <p:nvPr/>
          </p:nvSpPr>
          <p:spPr>
            <a:xfrm>
              <a:off x="7532688" y="4238625"/>
              <a:ext cx="39688" cy="55563"/>
            </a:xfrm>
            <a:custGeom>
              <a:avLst/>
              <a:gdLst/>
              <a:ahLst/>
              <a:cxnLst>
                <a:cxn ang="0">
                  <a:pos x="33073" y="55563"/>
                </a:cxn>
                <a:cxn ang="0">
                  <a:pos x="29766" y="49026"/>
                </a:cxn>
                <a:cxn ang="0">
                  <a:pos x="3307" y="13073"/>
                </a:cxn>
                <a:cxn ang="0">
                  <a:pos x="3307" y="3268"/>
                </a:cxn>
                <a:cxn ang="0">
                  <a:pos x="9922" y="3268"/>
                </a:cxn>
                <a:cxn ang="0">
                  <a:pos x="39688" y="49026"/>
                </a:cxn>
                <a:cxn ang="0">
                  <a:pos x="33073" y="55563"/>
                </a:cxn>
              </a:cxnLst>
              <a:pathLst>
                <a:path w="12" h="17">
                  <a:moveTo>
                    <a:pt x="10" y="17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8" y="7"/>
                    <a:pt x="1" y="4"/>
                    <a:pt x="1" y="4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3" y="1"/>
                    <a:pt x="11" y="5"/>
                    <a:pt x="12" y="15"/>
                  </a:cubicBezTo>
                  <a:cubicBezTo>
                    <a:pt x="12" y="16"/>
                    <a:pt x="11" y="17"/>
                    <a:pt x="10" y="17"/>
                  </a:cubicBezTo>
                  <a:close/>
                </a:path>
              </a:pathLst>
            </a:custGeom>
            <a:solidFill>
              <a:srgbClr val="0F264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4" name="iṣḷïḋe"/>
            <p:cNvSpPr/>
            <p:nvPr/>
          </p:nvSpPr>
          <p:spPr>
            <a:xfrm>
              <a:off x="7367588" y="4171950"/>
              <a:ext cx="58738" cy="30163"/>
            </a:xfrm>
            <a:custGeom>
              <a:avLst/>
              <a:gdLst/>
              <a:ahLst/>
              <a:cxnLst>
                <a:cxn ang="0">
                  <a:pos x="52211" y="30163"/>
                </a:cxn>
                <a:cxn ang="0">
                  <a:pos x="48948" y="30163"/>
                </a:cxn>
                <a:cxn ang="0">
                  <a:pos x="6526" y="13405"/>
                </a:cxn>
                <a:cxn ang="0">
                  <a:pos x="0" y="10054"/>
                </a:cxn>
                <a:cxn ang="0">
                  <a:pos x="6526" y="3351"/>
                </a:cxn>
                <a:cxn ang="0">
                  <a:pos x="58738" y="23460"/>
                </a:cxn>
                <a:cxn ang="0">
                  <a:pos x="55474" y="30163"/>
                </a:cxn>
                <a:cxn ang="0">
                  <a:pos x="52211" y="30163"/>
                </a:cxn>
              </a:cxnLst>
              <a:pathLst>
                <a:path w="18" h="9">
                  <a:moveTo>
                    <a:pt x="16" y="9"/>
                  </a:moveTo>
                  <a:cubicBezTo>
                    <a:pt x="16" y="9"/>
                    <a:pt x="15" y="9"/>
                    <a:pt x="15" y="9"/>
                  </a:cubicBezTo>
                  <a:cubicBezTo>
                    <a:pt x="15" y="9"/>
                    <a:pt x="11" y="3"/>
                    <a:pt x="2" y="4"/>
                  </a:cubicBezTo>
                  <a:cubicBezTo>
                    <a:pt x="1" y="4"/>
                    <a:pt x="1" y="3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12" y="0"/>
                    <a:pt x="17" y="7"/>
                    <a:pt x="18" y="7"/>
                  </a:cubicBezTo>
                  <a:cubicBezTo>
                    <a:pt x="18" y="8"/>
                    <a:pt x="18" y="9"/>
                    <a:pt x="17" y="9"/>
                  </a:cubicBezTo>
                  <a:lnTo>
                    <a:pt x="16" y="9"/>
                  </a:lnTo>
                  <a:close/>
                </a:path>
              </a:pathLst>
            </a:custGeom>
            <a:solidFill>
              <a:srgbClr val="0F264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5" name="ïṡḷîḑê"/>
            <p:cNvSpPr/>
            <p:nvPr/>
          </p:nvSpPr>
          <p:spPr>
            <a:xfrm>
              <a:off x="7180263" y="4756150"/>
              <a:ext cx="425450" cy="334963"/>
            </a:xfrm>
            <a:custGeom>
              <a:avLst/>
              <a:gdLst/>
              <a:ahLst/>
              <a:cxnLst>
                <a:cxn ang="0">
                  <a:pos x="145114" y="39407"/>
                </a:cxn>
                <a:cxn ang="0">
                  <a:pos x="425450" y="65679"/>
                </a:cxn>
                <a:cxn ang="0">
                  <a:pos x="389171" y="334963"/>
                </a:cxn>
                <a:cxn ang="0">
                  <a:pos x="69259" y="288987"/>
                </a:cxn>
                <a:cxn ang="0">
                  <a:pos x="145114" y="39407"/>
                </a:cxn>
              </a:cxnLst>
              <a:pathLst>
                <a:path w="129" h="102">
                  <a:moveTo>
                    <a:pt x="44" y="12"/>
                  </a:moveTo>
                  <a:cubicBezTo>
                    <a:pt x="61" y="0"/>
                    <a:pt x="129" y="20"/>
                    <a:pt x="129" y="20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8" y="102"/>
                    <a:pt x="47" y="86"/>
                    <a:pt x="21" y="88"/>
                  </a:cubicBezTo>
                  <a:cubicBezTo>
                    <a:pt x="0" y="89"/>
                    <a:pt x="23" y="26"/>
                    <a:pt x="44" y="12"/>
                  </a:cubicBezTo>
                  <a:close/>
                </a:path>
              </a:pathLst>
            </a:custGeom>
            <a:solidFill>
              <a:srgbClr val="9FC6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6" name="íṣlíḋê"/>
            <p:cNvSpPr/>
            <p:nvPr/>
          </p:nvSpPr>
          <p:spPr>
            <a:xfrm>
              <a:off x="4705351" y="5438775"/>
              <a:ext cx="63500" cy="41275"/>
            </a:xfrm>
            <a:custGeom>
              <a:avLst/>
              <a:gdLst/>
              <a:ahLst/>
              <a:cxnLst>
                <a:cxn ang="0">
                  <a:pos x="60157" y="41275"/>
                </a:cxn>
                <a:cxn ang="0">
                  <a:pos x="60157" y="41275"/>
                </a:cxn>
                <a:cxn ang="0">
                  <a:pos x="3342" y="22225"/>
                </a:cxn>
                <a:cxn ang="0">
                  <a:pos x="3342" y="6350"/>
                </a:cxn>
                <a:cxn ang="0">
                  <a:pos x="10026" y="0"/>
                </a:cxn>
                <a:cxn ang="0">
                  <a:pos x="63500" y="34925"/>
                </a:cxn>
                <a:cxn ang="0">
                  <a:pos x="63500" y="38100"/>
                </a:cxn>
                <a:cxn ang="0">
                  <a:pos x="60157" y="41275"/>
                </a:cxn>
                <a:cxn ang="0">
                  <a:pos x="13368" y="6350"/>
                </a:cxn>
                <a:cxn ang="0">
                  <a:pos x="10026" y="6350"/>
                </a:cxn>
                <a:cxn ang="0">
                  <a:pos x="6684" y="9525"/>
                </a:cxn>
                <a:cxn ang="0">
                  <a:pos x="6684" y="19050"/>
                </a:cxn>
                <a:cxn ang="0">
                  <a:pos x="53473" y="34925"/>
                </a:cxn>
                <a:cxn ang="0">
                  <a:pos x="13368" y="6350"/>
                </a:cxn>
              </a:cxnLst>
              <a:pathLst>
                <a:path w="19" h="13">
                  <a:moveTo>
                    <a:pt x="18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3" y="12"/>
                    <a:pt x="4" y="11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8" y="0"/>
                    <a:pt x="18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lnTo>
                    <a:pt x="18" y="13"/>
                  </a:lnTo>
                  <a:close/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2" y="3"/>
                  </a:cubicBezTo>
                  <a:cubicBezTo>
                    <a:pt x="2" y="4"/>
                    <a:pt x="2" y="5"/>
                    <a:pt x="2" y="6"/>
                  </a:cubicBezTo>
                  <a:cubicBezTo>
                    <a:pt x="4" y="9"/>
                    <a:pt x="9" y="10"/>
                    <a:pt x="16" y="11"/>
                  </a:cubicBezTo>
                  <a:cubicBezTo>
                    <a:pt x="13" y="7"/>
                    <a:pt x="7" y="2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7" name="íš1íḋè"/>
            <p:cNvSpPr/>
            <p:nvPr/>
          </p:nvSpPr>
          <p:spPr>
            <a:xfrm>
              <a:off x="4738688" y="5414963"/>
              <a:ext cx="39688" cy="65088"/>
            </a:xfrm>
            <a:custGeom>
              <a:avLst/>
              <a:gdLst/>
              <a:ahLst/>
              <a:cxnLst>
                <a:cxn ang="0">
                  <a:pos x="26458" y="65088"/>
                </a:cxn>
                <a:cxn ang="0">
                  <a:pos x="23151" y="61833"/>
                </a:cxn>
                <a:cxn ang="0">
                  <a:pos x="6614" y="6508"/>
                </a:cxn>
                <a:cxn ang="0">
                  <a:pos x="16536" y="3254"/>
                </a:cxn>
                <a:cxn ang="0">
                  <a:pos x="29766" y="9763"/>
                </a:cxn>
                <a:cxn ang="0">
                  <a:pos x="29766" y="61833"/>
                </a:cxn>
                <a:cxn ang="0">
                  <a:pos x="26458" y="65088"/>
                </a:cxn>
                <a:cxn ang="0">
                  <a:pos x="16536" y="6508"/>
                </a:cxn>
                <a:cxn ang="0">
                  <a:pos x="9922" y="9763"/>
                </a:cxn>
                <a:cxn ang="0">
                  <a:pos x="26458" y="55324"/>
                </a:cxn>
                <a:cxn ang="0">
                  <a:pos x="23151" y="13017"/>
                </a:cxn>
                <a:cxn ang="0">
                  <a:pos x="16536" y="6508"/>
                </a:cxn>
              </a:cxnLst>
              <a:pathLst>
                <a:path w="12" h="20">
                  <a:moveTo>
                    <a:pt x="8" y="20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4" y="16"/>
                    <a:pt x="0" y="6"/>
                    <a:pt x="2" y="2"/>
                  </a:cubicBezTo>
                  <a:cubicBezTo>
                    <a:pt x="2" y="2"/>
                    <a:pt x="3" y="0"/>
                    <a:pt x="5" y="1"/>
                  </a:cubicBezTo>
                  <a:cubicBezTo>
                    <a:pt x="7" y="1"/>
                    <a:pt x="8" y="2"/>
                    <a:pt x="9" y="3"/>
                  </a:cubicBezTo>
                  <a:cubicBezTo>
                    <a:pt x="12" y="8"/>
                    <a:pt x="9" y="19"/>
                    <a:pt x="9" y="19"/>
                  </a:cubicBezTo>
                  <a:cubicBezTo>
                    <a:pt x="8" y="20"/>
                    <a:pt x="8" y="20"/>
                    <a:pt x="8" y="20"/>
                  </a:cubicBezTo>
                  <a:close/>
                  <a:moveTo>
                    <a:pt x="5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2" y="6"/>
                    <a:pt x="5" y="13"/>
                    <a:pt x="8" y="17"/>
                  </a:cubicBezTo>
                  <a:cubicBezTo>
                    <a:pt x="8" y="14"/>
                    <a:pt x="10" y="7"/>
                    <a:pt x="7" y="4"/>
                  </a:cubicBezTo>
                  <a:cubicBezTo>
                    <a:pt x="7" y="3"/>
                    <a:pt x="6" y="2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8" name="išlíďè"/>
            <p:cNvSpPr/>
            <p:nvPr/>
          </p:nvSpPr>
          <p:spPr>
            <a:xfrm>
              <a:off x="7469188" y="4287838"/>
              <a:ext cx="20638" cy="22225"/>
            </a:xfrm>
            <a:custGeom>
              <a:avLst/>
              <a:gdLst/>
              <a:ahLst/>
              <a:cxnLst>
                <a:cxn ang="0">
                  <a:pos x="20638" y="19050"/>
                </a:cxn>
                <a:cxn ang="0">
                  <a:pos x="3439" y="0"/>
                </a:cxn>
                <a:cxn ang="0">
                  <a:pos x="20638" y="19050"/>
                </a:cxn>
              </a:cxnLst>
              <a:pathLst>
                <a:path w="6" h="7">
                  <a:moveTo>
                    <a:pt x="6" y="6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7"/>
                    <a:pt x="6" y="6"/>
                  </a:cubicBezTo>
                  <a:close/>
                </a:path>
              </a:pathLst>
            </a:custGeom>
            <a:solidFill>
              <a:srgbClr val="0F264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9" name="ïślîḍê"/>
            <p:cNvSpPr/>
            <p:nvPr/>
          </p:nvSpPr>
          <p:spPr>
            <a:xfrm>
              <a:off x="7939088" y="5513388"/>
              <a:ext cx="2174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7488" y="0"/>
                </a:cxn>
                <a:cxn ang="0">
                  <a:pos x="107950" y="109538"/>
                </a:cxn>
                <a:cxn ang="0">
                  <a:pos x="0" y="0"/>
                </a:cxn>
              </a:cxnLst>
              <a:pathLst>
                <a:path w="137" h="69">
                  <a:moveTo>
                    <a:pt x="0" y="0"/>
                  </a:moveTo>
                  <a:lnTo>
                    <a:pt x="137" y="0"/>
                  </a:lnTo>
                  <a:lnTo>
                    <a:pt x="68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C6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60" name="ïSḷíḑè"/>
            <p:cNvSpPr/>
            <p:nvPr/>
          </p:nvSpPr>
          <p:spPr>
            <a:xfrm>
              <a:off x="7939088" y="5513388"/>
              <a:ext cx="2174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7488" y="0"/>
                </a:cxn>
                <a:cxn ang="0">
                  <a:pos x="107950" y="109538"/>
                </a:cxn>
                <a:cxn ang="0">
                  <a:pos x="0" y="0"/>
                </a:cxn>
              </a:cxnLst>
              <a:pathLst>
                <a:path w="137" h="69">
                  <a:moveTo>
                    <a:pt x="0" y="0"/>
                  </a:moveTo>
                  <a:lnTo>
                    <a:pt x="137" y="0"/>
                  </a:lnTo>
                  <a:lnTo>
                    <a:pt x="68" y="69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61" name="îsľiďe"/>
            <p:cNvSpPr/>
            <p:nvPr/>
          </p:nvSpPr>
          <p:spPr>
            <a:xfrm>
              <a:off x="7981951" y="5730875"/>
              <a:ext cx="131763" cy="14288"/>
            </a:xfrm>
            <a:custGeom>
              <a:avLst/>
              <a:gdLst/>
              <a:ahLst/>
              <a:cxnLst>
                <a:cxn ang="0">
                  <a:pos x="0" y="14288"/>
                </a:cxn>
                <a:cxn ang="0">
                  <a:pos x="131763" y="14288"/>
                </a:cxn>
                <a:cxn ang="0">
                  <a:pos x="65087" y="0"/>
                </a:cxn>
                <a:cxn ang="0">
                  <a:pos x="0" y="14288"/>
                </a:cxn>
              </a:cxnLst>
              <a:pathLst>
                <a:path w="83" h="9">
                  <a:moveTo>
                    <a:pt x="0" y="9"/>
                  </a:moveTo>
                  <a:lnTo>
                    <a:pt x="83" y="9"/>
                  </a:lnTo>
                  <a:lnTo>
                    <a:pt x="4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9FC6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62" name="îš1íḑe"/>
            <p:cNvSpPr/>
            <p:nvPr/>
          </p:nvSpPr>
          <p:spPr>
            <a:xfrm>
              <a:off x="8040688" y="5605463"/>
              <a:ext cx="12700" cy="131763"/>
            </a:xfrm>
            <a:prstGeom prst="rect">
              <a:avLst/>
            </a:prstGeom>
            <a:solidFill>
              <a:srgbClr val="9FC6FF"/>
            </a:solidFill>
            <a:ln w="9525">
              <a:noFill/>
            </a:ln>
          </p:spPr>
          <p:txBody>
            <a:bodyPr anchor="ctr"/>
            <a:p>
              <a:pPr algn="ctr"/>
              <a:endParaRPr lang="zh-CN">
                <a:latin typeface="等线" panose="02010600030101010101" charset="-122"/>
                <a:ea typeface="微软雅黑" panose="020B0503020204020204" charset="-122"/>
              </a:endParaRPr>
            </a:p>
          </p:txBody>
        </p:sp>
        <p:sp>
          <p:nvSpPr>
            <p:cNvPr id="2163" name="ïŝľíďè"/>
            <p:cNvSpPr/>
            <p:nvPr/>
          </p:nvSpPr>
          <p:spPr>
            <a:xfrm>
              <a:off x="8004176" y="5559425"/>
              <a:ext cx="85725" cy="42863"/>
            </a:xfrm>
            <a:custGeom>
              <a:avLst/>
              <a:gdLst/>
              <a:ahLst/>
              <a:cxnLst>
                <a:cxn ang="0">
                  <a:pos x="85725" y="0"/>
                </a:cxn>
                <a:cxn ang="0">
                  <a:pos x="72536" y="0"/>
                </a:cxn>
                <a:cxn ang="0">
                  <a:pos x="65942" y="13188"/>
                </a:cxn>
                <a:cxn ang="0">
                  <a:pos x="62645" y="16485"/>
                </a:cxn>
                <a:cxn ang="0">
                  <a:pos x="59348" y="16485"/>
                </a:cxn>
                <a:cxn ang="0">
                  <a:pos x="59348" y="9891"/>
                </a:cxn>
                <a:cxn ang="0">
                  <a:pos x="65942" y="0"/>
                </a:cxn>
                <a:cxn ang="0">
                  <a:pos x="0" y="0"/>
                </a:cxn>
                <a:cxn ang="0">
                  <a:pos x="42862" y="42863"/>
                </a:cxn>
                <a:cxn ang="0">
                  <a:pos x="85725" y="0"/>
                </a:cxn>
              </a:cxnLst>
              <a:pathLst>
                <a:path w="26" h="13">
                  <a:moveTo>
                    <a:pt x="26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5"/>
                    <a:pt x="19" y="5"/>
                    <a:pt x="19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4"/>
                    <a:pt x="18" y="4"/>
                    <a:pt x="18" y="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639A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64" name="ïṥľíḑè"/>
            <p:cNvSpPr/>
            <p:nvPr/>
          </p:nvSpPr>
          <p:spPr>
            <a:xfrm>
              <a:off x="8093076" y="5487988"/>
              <a:ext cx="23813" cy="25400"/>
            </a:xfrm>
            <a:custGeom>
              <a:avLst/>
              <a:gdLst/>
              <a:ahLst/>
              <a:cxnLst>
                <a:cxn ang="0">
                  <a:pos x="17009" y="0"/>
                </a:cxn>
                <a:cxn ang="0">
                  <a:pos x="13607" y="3175"/>
                </a:cxn>
                <a:cxn ang="0">
                  <a:pos x="0" y="25400"/>
                </a:cxn>
                <a:cxn ang="0">
                  <a:pos x="10205" y="25400"/>
                </a:cxn>
                <a:cxn ang="0">
                  <a:pos x="20411" y="6350"/>
                </a:cxn>
                <a:cxn ang="0">
                  <a:pos x="20411" y="0"/>
                </a:cxn>
                <a:cxn ang="0">
                  <a:pos x="17009" y="0"/>
                </a:cxn>
              </a:cxnLst>
              <a:pathLst>
                <a:path w="7" h="8">
                  <a:moveTo>
                    <a:pt x="5" y="0"/>
                  </a:moveTo>
                  <a:cubicBezTo>
                    <a:pt x="5" y="0"/>
                    <a:pt x="5" y="0"/>
                    <a:pt x="4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6" y="1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9FC6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65" name="îṣ1íḍe"/>
            <p:cNvSpPr/>
            <p:nvPr/>
          </p:nvSpPr>
          <p:spPr>
            <a:xfrm>
              <a:off x="8070851" y="5513388"/>
              <a:ext cx="31750" cy="46038"/>
            </a:xfrm>
            <a:custGeom>
              <a:avLst/>
              <a:gdLst/>
              <a:ahLst/>
              <a:cxnLst>
                <a:cxn ang="0">
                  <a:pos x="31750" y="0"/>
                </a:cxn>
                <a:cxn ang="0">
                  <a:pos x="22225" y="0"/>
                </a:cxn>
                <a:cxn ang="0">
                  <a:pos x="0" y="46038"/>
                </a:cxn>
                <a:cxn ang="0">
                  <a:pos x="6350" y="46038"/>
                </a:cxn>
                <a:cxn ang="0">
                  <a:pos x="31750" y="0"/>
                </a:cxn>
              </a:cxnLst>
              <a:pathLst>
                <a:path w="20" h="29">
                  <a:moveTo>
                    <a:pt x="20" y="0"/>
                  </a:moveTo>
                  <a:lnTo>
                    <a:pt x="14" y="0"/>
                  </a:lnTo>
                  <a:lnTo>
                    <a:pt x="0" y="29"/>
                  </a:lnTo>
                  <a:lnTo>
                    <a:pt x="4" y="2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639A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66" name="iṧlîďe"/>
            <p:cNvSpPr/>
            <p:nvPr/>
          </p:nvSpPr>
          <p:spPr>
            <a:xfrm>
              <a:off x="8070851" y="5513388"/>
              <a:ext cx="31750" cy="46038"/>
            </a:xfrm>
            <a:custGeom>
              <a:avLst/>
              <a:gdLst/>
              <a:ahLst/>
              <a:cxnLst>
                <a:cxn ang="0">
                  <a:pos x="31750" y="0"/>
                </a:cxn>
                <a:cxn ang="0">
                  <a:pos x="22225" y="0"/>
                </a:cxn>
                <a:cxn ang="0">
                  <a:pos x="0" y="46038"/>
                </a:cxn>
                <a:cxn ang="0">
                  <a:pos x="6350" y="46038"/>
                </a:cxn>
                <a:cxn ang="0">
                  <a:pos x="31750" y="0"/>
                </a:cxn>
              </a:cxnLst>
              <a:pathLst>
                <a:path w="20" h="29">
                  <a:moveTo>
                    <a:pt x="20" y="0"/>
                  </a:moveTo>
                  <a:lnTo>
                    <a:pt x="14" y="0"/>
                  </a:lnTo>
                  <a:lnTo>
                    <a:pt x="0" y="29"/>
                  </a:lnTo>
                  <a:lnTo>
                    <a:pt x="4" y="29"/>
                  </a:lnTo>
                  <a:lnTo>
                    <a:pt x="2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67" name="išḻiḑe"/>
            <p:cNvSpPr/>
            <p:nvPr/>
          </p:nvSpPr>
          <p:spPr>
            <a:xfrm>
              <a:off x="8062913" y="5559425"/>
              <a:ext cx="14288" cy="17463"/>
            </a:xfrm>
            <a:custGeom>
              <a:avLst/>
              <a:gdLst/>
              <a:ahLst/>
              <a:cxnLst>
                <a:cxn ang="0">
                  <a:pos x="14288" y="0"/>
                </a:cxn>
                <a:cxn ang="0">
                  <a:pos x="7144" y="0"/>
                </a:cxn>
                <a:cxn ang="0">
                  <a:pos x="0" y="10477"/>
                </a:cxn>
                <a:cxn ang="0">
                  <a:pos x="0" y="17463"/>
                </a:cxn>
                <a:cxn ang="0">
                  <a:pos x="3572" y="17463"/>
                </a:cxn>
                <a:cxn ang="0">
                  <a:pos x="7144" y="13970"/>
                </a:cxn>
                <a:cxn ang="0">
                  <a:pos x="14288" y="0"/>
                </a:cxn>
              </a:cxnLst>
              <a:pathLst>
                <a:path w="4" h="5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3E78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3762375" y="2696845"/>
            <a:ext cx="56692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zh-CN" sz="7200" b="1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第五单元复习</a:t>
            </a:r>
            <a:endParaRPr lang="zh-CN" altLang="zh-CN" sz="7200" b="1">
              <a:blipFill>
                <a:blip r:embed="rId2"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body" idx="4294967295"/>
          </p:nvPr>
        </p:nvSpPr>
        <p:spPr>
          <a:xfrm>
            <a:off x="1524000" y="1196975"/>
            <a:ext cx="4716463" cy="5410200"/>
          </a:xfrm>
        </p:spPr>
        <p:txBody>
          <a:bodyPr wrap="square" lIns="91440" tIns="45720" rIns="91440" bIns="45720" anchor="t" anchorCtr="0">
            <a:scene3d>
              <a:camera prst="orthographicFront"/>
              <a:lightRig rig="threePt" dir="t"/>
            </a:scene3d>
          </a:bodyPr>
          <a:p>
            <a:pPr algn="just">
              <a:lnSpc>
                <a:spcPct val="80000"/>
              </a:lnSpc>
            </a:pPr>
            <a:r>
              <a:rPr lang="zh-CN" altLang="en-US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马丽华，一级作家、编审，现任中国藏学出版社总编辑。著有长篇报告文学</a:t>
            </a:r>
            <a:r>
              <a:rPr lang="en-US" altLang="zh-CN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《</a:t>
            </a:r>
            <a:r>
              <a:rPr lang="zh-CN" altLang="en-US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青藏苍茫</a:t>
            </a:r>
            <a:r>
              <a:rPr lang="en-US" altLang="zh-CN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——</a:t>
            </a:r>
            <a:r>
              <a:rPr lang="zh-CN" altLang="en-US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青藏高原科学考察五十年</a:t>
            </a:r>
            <a:r>
              <a:rPr lang="en-US" altLang="zh-CN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》</a:t>
            </a:r>
            <a:r>
              <a:rPr lang="zh-CN" altLang="en-US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，散文集</a:t>
            </a:r>
            <a:r>
              <a:rPr lang="en-US" altLang="zh-CN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《</a:t>
            </a:r>
            <a:r>
              <a:rPr lang="zh-CN" altLang="en-US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追你到高原</a:t>
            </a:r>
            <a:r>
              <a:rPr lang="en-US" altLang="zh-CN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》</a:t>
            </a:r>
            <a:r>
              <a:rPr lang="zh-CN" altLang="en-US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</a:t>
            </a:r>
            <a:r>
              <a:rPr lang="en-US" altLang="zh-CN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《</a:t>
            </a:r>
            <a:r>
              <a:rPr lang="zh-CN" altLang="en-US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终极风景</a:t>
            </a:r>
            <a:r>
              <a:rPr lang="en-US" altLang="zh-CN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》</a:t>
            </a:r>
            <a:r>
              <a:rPr lang="zh-CN" altLang="en-US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</a:t>
            </a:r>
            <a:r>
              <a:rPr lang="en-US" altLang="zh-CN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《</a:t>
            </a:r>
            <a:r>
              <a:rPr lang="zh-CN" altLang="en-US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西藏之旅</a:t>
            </a:r>
            <a:r>
              <a:rPr lang="en-US" altLang="zh-CN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》</a:t>
            </a:r>
            <a:r>
              <a:rPr lang="zh-CN" altLang="en-US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，长篇散文</a:t>
            </a:r>
            <a:r>
              <a:rPr lang="en-US" altLang="zh-CN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《</a:t>
            </a:r>
            <a:r>
              <a:rPr lang="zh-CN" altLang="en-US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藏北游历</a:t>
            </a:r>
            <a:r>
              <a:rPr lang="en-US" altLang="zh-CN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》</a:t>
            </a:r>
            <a:r>
              <a:rPr lang="zh-CN" altLang="en-US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</a:t>
            </a:r>
            <a:r>
              <a:rPr lang="en-US" altLang="zh-CN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《</a:t>
            </a:r>
            <a:r>
              <a:rPr lang="zh-CN" altLang="en-US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西行阿里</a:t>
            </a:r>
            <a:r>
              <a:rPr lang="en-US" altLang="zh-CN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》</a:t>
            </a:r>
            <a:r>
              <a:rPr lang="zh-CN" altLang="en-US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</a:t>
            </a:r>
            <a:r>
              <a:rPr lang="en-US" altLang="zh-CN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《</a:t>
            </a:r>
            <a:r>
              <a:rPr lang="zh-CN" altLang="en-US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灵魂像风</a:t>
            </a:r>
            <a:r>
              <a:rPr lang="en-US" altLang="zh-CN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》</a:t>
            </a:r>
            <a:r>
              <a:rPr lang="zh-CN" altLang="en-US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，</a:t>
            </a:r>
            <a:r>
              <a:rPr lang="en-US" altLang="zh-CN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《</a:t>
            </a:r>
            <a:r>
              <a:rPr lang="zh-CN" altLang="en-US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走过西藏</a:t>
            </a:r>
            <a:r>
              <a:rPr lang="en-US" altLang="zh-CN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》</a:t>
            </a:r>
            <a:r>
              <a:rPr lang="zh-CN" altLang="en-US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等。</a:t>
            </a:r>
            <a:r>
              <a:rPr lang="en-US" altLang="zh-CN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1997</a:t>
            </a:r>
            <a:r>
              <a:rPr lang="zh-CN" altLang="en-US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年</a:t>
            </a:r>
            <a:r>
              <a:rPr lang="en-US" altLang="zh-CN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《</a:t>
            </a:r>
            <a:r>
              <a:rPr lang="zh-CN" altLang="en-US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走过西藏</a:t>
            </a:r>
            <a:r>
              <a:rPr lang="en-US" altLang="zh-CN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》</a:t>
            </a:r>
            <a:r>
              <a:rPr lang="zh-CN" altLang="en-US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获全国优秀畅销书奖，</a:t>
            </a:r>
            <a:r>
              <a:rPr lang="en-US" altLang="zh-CN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2011</a:t>
            </a:r>
            <a:r>
              <a:rPr lang="zh-CN" altLang="en-US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年以长篇小说</a:t>
            </a:r>
            <a:r>
              <a:rPr lang="en-US" altLang="zh-CN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《</a:t>
            </a:r>
            <a:r>
              <a:rPr lang="zh-CN" altLang="en-US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如意高地</a:t>
            </a:r>
            <a:r>
              <a:rPr lang="en-US" altLang="zh-CN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》</a:t>
            </a:r>
            <a:r>
              <a:rPr lang="zh-CN" altLang="en-US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获第四届老舍文学奖。 </a:t>
            </a:r>
            <a:endParaRPr lang="zh-CN" altLang="en-US" sz="28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219" name="Picture 5" descr="5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6477000"/>
            <a:ext cx="685800" cy="38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752600" y="381000"/>
            <a:ext cx="4876800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t>结合资料，了解作家作品</a:t>
            </a:r>
            <a:endParaRPr kumimoji="0" lang="zh-CN" altLang="en-US" sz="3200" b="1" kern="1200" cap="none" spc="0" normalizeH="0" baseline="0" noProof="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221" name="Picture 7" descr="ae51f3deb48f8c54214c2e483a292df5e0fe7f3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620" y="1467485"/>
            <a:ext cx="4356100" cy="4619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标题 1"/>
          <p:cNvSpPr>
            <a:spLocks noGrp="1"/>
          </p:cNvSpPr>
          <p:nvPr>
            <p:ph type="title"/>
          </p:nvPr>
        </p:nvSpPr>
        <p:spPr>
          <a:xfrm>
            <a:off x="1500188" y="22225"/>
            <a:ext cx="4076700" cy="847725"/>
          </a:xfrm>
        </p:spPr>
        <p:txBody>
          <a:bodyPr vert="horz" wrap="square" lIns="91440" tIns="45720" rIns="91440" bIns="45720" anchor="ctr" anchorCtr="0"/>
          <a:p>
            <a:r>
              <a:rPr lang="zh-CN" altLang="en-US" sz="3200" b="1" u="sng" dirty="0">
                <a:hlinkClick r:id="rId1" action="ppaction://hlinkfile"/>
              </a:rPr>
              <a:t>格拉丹东介绍</a:t>
            </a:r>
            <a:endParaRPr lang="zh-CN" altLang="en-US" sz="3200" b="1" u="sng" dirty="0">
              <a:hlinkClick r:id="rId1" action="ppaction://hlinkfile"/>
            </a:endParaRPr>
          </a:p>
        </p:txBody>
      </p:sp>
      <p:sp>
        <p:nvSpPr>
          <p:cNvPr id="11267" name="文本框 1"/>
          <p:cNvSpPr txBox="1"/>
          <p:nvPr/>
        </p:nvSpPr>
        <p:spPr>
          <a:xfrm>
            <a:off x="1500188" y="733425"/>
            <a:ext cx="9120187" cy="61245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indent="0"/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格拉丹东雪山是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长江三源之一沱沱河的发源地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，也是我国最具特色的冰川雪山之一，位于唐古拉山中段，藏语意为"高高尖尖之山峰"，海拔6,621米，为唐古拉山脉之主峰。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0"/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    格拉丹东冰川地段是青藏铁路全线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气候最恶劣、地质条件最差、施工难度最大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的区段。斜坡湿地广布，高地温、高含冰量冻土地段较长，冻胀、融沉作用强烈;安多以南分布有岛状 冻土和深季节冻土。冬春季节气温很低，寒风凛冽，七八月份天气稍微转暖时，雨水丰富，飘过一片云彩来，不是雨雪就是冰雹。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0"/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    格拉丹东峰周围自然景观奇特壮观。冬季，这里是冰雪的世界，山上山下，银装素裹，夏秋季节，烈日炎炎，冰消雪融，山下天然草原上盛开着五颜六色的野花，姹紫嫣红，草原上点缀着成群的牛羊。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TextBox 1"/>
          <p:cNvSpPr txBox="1"/>
          <p:nvPr/>
        </p:nvSpPr>
        <p:spPr>
          <a:xfrm>
            <a:off x="1525588" y="1916113"/>
            <a:ext cx="860425" cy="1774825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 anchorCtr="0">
            <a:spAutoFit/>
          </a:bodyPr>
          <a:p>
            <a:pPr indent="0"/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第一天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5" name="TextBox 2"/>
          <p:cNvSpPr txBox="1"/>
          <p:nvPr/>
        </p:nvSpPr>
        <p:spPr>
          <a:xfrm>
            <a:off x="2566988" y="847725"/>
            <a:ext cx="1481137" cy="952500"/>
          </a:xfrm>
          <a:prstGeom prst="rect">
            <a:avLst/>
          </a:prstGeom>
          <a:solidFill>
            <a:srgbClr val="C6D9F1"/>
          </a:solidFill>
          <a:ln w="9525">
            <a:noFill/>
          </a:ln>
        </p:spPr>
        <p:txBody>
          <a:bodyPr wrap="square" anchor="t" anchorCtr="0">
            <a:spAutoFit/>
          </a:bodyPr>
          <a:p>
            <a:pPr indent="0" defTabSz="914400"/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格拉丹东山脚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左大括号 3"/>
          <p:cNvSpPr/>
          <p:nvPr/>
        </p:nvSpPr>
        <p:spPr>
          <a:xfrm>
            <a:off x="2135188" y="981075"/>
            <a:ext cx="360363" cy="4103688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677" name="TextBox 4"/>
          <p:cNvSpPr txBox="1"/>
          <p:nvPr/>
        </p:nvSpPr>
        <p:spPr>
          <a:xfrm>
            <a:off x="2424113" y="1989138"/>
            <a:ext cx="1973262" cy="522287"/>
          </a:xfrm>
          <a:prstGeom prst="rect">
            <a:avLst/>
          </a:prstGeom>
          <a:solidFill>
            <a:srgbClr val="C6D9F1"/>
          </a:solidFill>
          <a:ln w="9525">
            <a:noFill/>
          </a:ln>
        </p:spPr>
        <p:txBody>
          <a:bodyPr wrap="square" anchor="t" anchorCtr="0">
            <a:spAutoFit/>
          </a:bodyPr>
          <a:p>
            <a:pPr indent="0" defTabSz="914400"/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在草坝子上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8" name="TextBox 5"/>
          <p:cNvSpPr txBox="1"/>
          <p:nvPr/>
        </p:nvSpPr>
        <p:spPr>
          <a:xfrm>
            <a:off x="2351088" y="3068638"/>
            <a:ext cx="1800225" cy="952500"/>
          </a:xfrm>
          <a:prstGeom prst="rect">
            <a:avLst/>
          </a:prstGeom>
          <a:solidFill>
            <a:srgbClr val="C6D9F1"/>
          </a:solidFill>
          <a:ln w="9525">
            <a:noFill/>
          </a:ln>
        </p:spPr>
        <p:txBody>
          <a:bodyPr anchor="t" anchorCtr="0">
            <a:spAutoFit/>
          </a:bodyPr>
          <a:p>
            <a:pPr indent="0" defTabSz="914400"/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接近冰山、</a:t>
            </a:r>
            <a:endParaRPr lang="en-US" altLang="zh-CN" sz="28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0" defTabSz="914400"/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冰塔林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9" name="TextBox 6"/>
          <p:cNvSpPr txBox="1"/>
          <p:nvPr/>
        </p:nvSpPr>
        <p:spPr>
          <a:xfrm>
            <a:off x="2566988" y="4508500"/>
            <a:ext cx="1620837" cy="522288"/>
          </a:xfrm>
          <a:prstGeom prst="rect">
            <a:avLst/>
          </a:prstGeom>
          <a:solidFill>
            <a:srgbClr val="C6D9F1"/>
          </a:solidFill>
          <a:ln w="9525">
            <a:noFill/>
          </a:ln>
        </p:spPr>
        <p:txBody>
          <a:bodyPr anchor="t" anchorCtr="0">
            <a:spAutoFit/>
          </a:bodyPr>
          <a:p>
            <a:pPr indent="0" defTabSz="914400"/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置身冰窟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80" name="TextBox 7"/>
          <p:cNvSpPr txBox="1"/>
          <p:nvPr/>
        </p:nvSpPr>
        <p:spPr>
          <a:xfrm>
            <a:off x="1524000" y="4868863"/>
            <a:ext cx="755650" cy="19383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indent="0"/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第二天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1088" y="5805488"/>
            <a:ext cx="1800225" cy="5222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再入冰河</a:t>
            </a:r>
            <a:endParaRPr kumimoji="0" lang="zh-CN" altLang="en-US" sz="2800" b="1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4338" y="188913"/>
            <a:ext cx="1970088" cy="5222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观景立足点</a:t>
            </a:r>
            <a:endParaRPr kumimoji="0" lang="zh-CN" altLang="en-US" sz="2800" b="1" kern="1200" cap="none" spc="0" normalizeH="0" baseline="0" noProof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72263" y="188913"/>
            <a:ext cx="1620838" cy="5222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景物特征</a:t>
            </a:r>
            <a:endParaRPr kumimoji="0" lang="zh-CN" altLang="en-US" sz="2800" b="1" kern="1200" cap="none" spc="0" normalizeH="0" baseline="0" noProof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04288" y="188913"/>
            <a:ext cx="1763713" cy="5222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写景手法</a:t>
            </a:r>
            <a:endParaRPr kumimoji="0" lang="zh-CN" altLang="en-US" sz="2800" b="1" kern="1200" cap="none" spc="0" normalizeH="0" baseline="0" noProof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383338" y="333375"/>
            <a:ext cx="0" cy="6524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8616950" y="333375"/>
            <a:ext cx="714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8759825" y="260350"/>
            <a:ext cx="73025" cy="6597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424113" y="1700213"/>
            <a:ext cx="8243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2495550" y="2924175"/>
            <a:ext cx="8172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4295775" y="3933825"/>
            <a:ext cx="6372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2640013" y="5373688"/>
            <a:ext cx="80279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4079875" y="765175"/>
            <a:ext cx="6588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40238" y="1052513"/>
            <a:ext cx="1871662" cy="5222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indent="0"/>
            <a:r>
              <a:rPr lang="zh-CN" alt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远眺雪山</a:t>
            </a:r>
            <a:endParaRPr lang="zh-CN" altLang="en-US" sz="2800" b="1" dirty="0">
              <a:solidFill>
                <a:srgbClr val="00206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83338" y="908050"/>
            <a:ext cx="2305050" cy="8302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indent="0"/>
            <a:r>
              <a:rPr lang="zh-CN" alt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变幻莫测、有雕塑感</a:t>
            </a:r>
            <a:endParaRPr lang="zh-CN" altLang="en-US" sz="2400" b="1" dirty="0">
              <a:solidFill>
                <a:srgbClr val="00206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832850" y="1052513"/>
            <a:ext cx="1836738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indent="0"/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简笔勾勒</a:t>
            </a:r>
            <a:endParaRPr lang="zh-CN" altLang="en-US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40238" y="1989138"/>
            <a:ext cx="1970087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indent="0"/>
            <a:r>
              <a:rPr lang="zh-CN" alt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砾石堆四顾</a:t>
            </a:r>
            <a:endParaRPr lang="zh-CN" altLang="en-US" sz="2800" b="1" dirty="0">
              <a:solidFill>
                <a:srgbClr val="00206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00825" y="1700213"/>
            <a:ext cx="2087563" cy="1384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indent="0"/>
            <a:r>
              <a:rPr lang="zh-CN" alt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冰峰晶莹</a:t>
            </a:r>
            <a:endParaRPr lang="en-US" altLang="zh-CN" sz="2800" b="1" dirty="0">
              <a:solidFill>
                <a:srgbClr val="00206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0"/>
            <a:r>
              <a:rPr lang="zh-CN" alt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冰河辽阔 </a:t>
            </a:r>
            <a:endParaRPr lang="en-US" altLang="zh-CN" sz="2800" b="1" dirty="0">
              <a:solidFill>
                <a:srgbClr val="00206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0"/>
            <a:r>
              <a:rPr lang="zh-CN" alt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冰天浩茫 </a:t>
            </a:r>
            <a:endParaRPr lang="zh-CN" altLang="en-US" sz="2800" b="1" dirty="0">
              <a:solidFill>
                <a:srgbClr val="00206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832850" y="1989138"/>
            <a:ext cx="1981200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indent="0"/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大笔涂抹</a:t>
            </a:r>
            <a:endParaRPr lang="zh-CN" altLang="en-US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67213" y="3068638"/>
            <a:ext cx="1873250" cy="952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indent="0"/>
            <a:r>
              <a:rPr lang="zh-CN" alt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靠近冰山近看</a:t>
            </a:r>
            <a:endParaRPr lang="zh-CN" altLang="en-US" sz="2800" b="1" dirty="0">
              <a:solidFill>
                <a:srgbClr val="00206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11900" y="2997200"/>
            <a:ext cx="2493963" cy="952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indent="0"/>
            <a:r>
              <a:rPr lang="zh-CN" alt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图案多样、神奇</a:t>
            </a:r>
            <a:endParaRPr lang="zh-CN" altLang="en-US" sz="2800" b="1" dirty="0">
              <a:solidFill>
                <a:srgbClr val="00206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832850" y="2997200"/>
            <a:ext cx="1835150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indent="0"/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简要概述</a:t>
            </a:r>
            <a:endParaRPr lang="zh-CN" altLang="en-US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67213" y="4292600"/>
            <a:ext cx="2032000" cy="952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indent="0"/>
            <a:r>
              <a:rPr lang="zh-CN" alt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细看，</a:t>
            </a:r>
            <a:endParaRPr lang="en-US" altLang="zh-CN" sz="2800" b="1" dirty="0">
              <a:solidFill>
                <a:srgbClr val="00206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0"/>
            <a:r>
              <a:rPr lang="zh-CN" alt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联想并想象</a:t>
            </a:r>
            <a:endParaRPr lang="zh-CN" altLang="en-US" sz="2800" b="1" dirty="0">
              <a:solidFill>
                <a:srgbClr val="00206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43700" y="3860800"/>
            <a:ext cx="1873250" cy="15684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indent="0"/>
            <a:r>
              <a:rPr lang="zh-CN" alt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晶莹闪耀</a:t>
            </a:r>
            <a:endParaRPr lang="en-US" altLang="zh-CN" sz="2400" b="1" dirty="0">
              <a:solidFill>
                <a:srgbClr val="00206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0"/>
            <a:r>
              <a:rPr lang="zh-CN" alt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形态多样</a:t>
            </a:r>
            <a:endParaRPr lang="en-US" altLang="zh-CN" sz="2400" b="1" dirty="0">
              <a:solidFill>
                <a:srgbClr val="00206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0"/>
            <a:r>
              <a:rPr lang="zh-CN" alt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永恒之美</a:t>
            </a:r>
            <a:endParaRPr lang="en-US" altLang="zh-CN" sz="2400" b="1" dirty="0">
              <a:solidFill>
                <a:srgbClr val="00206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0"/>
            <a:r>
              <a:rPr lang="zh-CN" alt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凝聚历史</a:t>
            </a:r>
            <a:endParaRPr lang="zh-CN" altLang="en-US" sz="2400" b="1" dirty="0">
              <a:solidFill>
                <a:srgbClr val="00206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832850" y="3860800"/>
            <a:ext cx="1835150" cy="18145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indent="0"/>
            <a:r>
              <a:rPr lang="zh-CN" altLang="en-US" sz="2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细致描写</a:t>
            </a:r>
            <a:endParaRPr lang="en-US" altLang="zh-CN" sz="28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0"/>
            <a:r>
              <a:rPr lang="zh-CN" altLang="en-US" sz="2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由眼前景</a:t>
            </a:r>
            <a:endParaRPr lang="en-US" altLang="zh-CN" sz="28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0"/>
            <a:r>
              <a:rPr lang="zh-CN" altLang="en-US" sz="2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联想历史</a:t>
            </a:r>
            <a:endParaRPr lang="en-US" altLang="zh-CN" sz="28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0"/>
            <a:r>
              <a:rPr lang="zh-CN" altLang="en-US" sz="2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感受永恒</a:t>
            </a:r>
            <a:endParaRPr lang="zh-CN" altLang="en-US" sz="28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67213" y="5876925"/>
            <a:ext cx="1981200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indent="0"/>
            <a:r>
              <a:rPr lang="zh-CN" alt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半卧细察</a:t>
            </a:r>
            <a:endParaRPr lang="zh-CN" altLang="en-US" sz="2800" b="1" dirty="0">
              <a:solidFill>
                <a:srgbClr val="00206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16725" y="5805488"/>
            <a:ext cx="1612900" cy="9525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indent="0"/>
            <a:r>
              <a:rPr lang="zh-CN" alt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冰面疏松</a:t>
            </a:r>
            <a:endParaRPr lang="en-US" altLang="zh-CN" sz="2800" b="1" dirty="0">
              <a:solidFill>
                <a:srgbClr val="00206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0"/>
            <a:r>
              <a:rPr lang="zh-CN" alt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流水漫溢</a:t>
            </a:r>
            <a:endParaRPr lang="zh-CN" altLang="en-US" sz="2800" b="1" dirty="0">
              <a:solidFill>
                <a:srgbClr val="00206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975725" y="5949950"/>
            <a:ext cx="1693863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indent="0"/>
            <a:r>
              <a:rPr lang="zh-CN" altLang="en-US" sz="2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简要概述</a:t>
            </a:r>
            <a:endParaRPr lang="zh-CN" altLang="en-US" sz="28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855211" y="0"/>
            <a:ext cx="1573530" cy="9220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50" normalizeH="0" baseline="0" noProof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所见</a:t>
            </a:r>
            <a:endParaRPr kumimoji="0" lang="zh-CN" altLang="en-US" sz="5400" b="1" i="0" u="none" strike="noStrike" kern="1200" cap="none" spc="50" normalizeH="0" baseline="0" noProof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 vert="horz" wrap="square" lIns="91440" tIns="45720" rIns="91440" bIns="45720" numCol="1" rtlCol="0" anchor="ctr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联系上下文，赏析语言</a:t>
            </a:r>
            <a:endParaRPr kumimoji="0" lang="zh-CN" altLang="en-US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6083" name="TextBox 2"/>
          <p:cNvSpPr txBox="1"/>
          <p:nvPr/>
        </p:nvSpPr>
        <p:spPr>
          <a:xfrm>
            <a:off x="2351088" y="1557338"/>
            <a:ext cx="7489825" cy="11985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indent="0"/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，阳光使这位身披白色披风的巨人变化多端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……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富有雕塑感。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0013" y="3213100"/>
            <a:ext cx="6264275" cy="28606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indent="0"/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这个句子用了比喻的修辞手法，将格拉丹东比作“身披白色披风的巨人”，生动形象地写出了终年白雪覆盖的各拉丹冬巍峨高大，棱角分明。</a:t>
            </a:r>
            <a:endParaRPr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TextBox 1"/>
          <p:cNvSpPr txBox="1"/>
          <p:nvPr/>
        </p:nvSpPr>
        <p:spPr>
          <a:xfrm>
            <a:off x="1992313" y="404813"/>
            <a:ext cx="7920037" cy="11985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indent="0"/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，远方白色金字塔的各拉丹冬统领着冰雪劲旅，天地间浩浩苍苍。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9150" y="2708275"/>
            <a:ext cx="5976938" cy="175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indent="0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用了拟人手法，将各拉丹冬置身于天地茫茫的背景中，表现了各拉丹冬的气势磅礴。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9154" name="Picture 5" descr="u=357258654,4098194263&amp;fm=200&amp;gp=0"/>
          <p:cNvPicPr>
            <a:picLocks noChangeAspect="1"/>
          </p:cNvPicPr>
          <p:nvPr/>
        </p:nvPicPr>
        <p:blipFill>
          <a:blip r:embed="rId1"/>
          <a:srcRect b="9390"/>
          <a:stretch>
            <a:fillRect/>
          </a:stretch>
        </p:blipFill>
        <p:spPr>
          <a:xfrm>
            <a:off x="1524000" y="16510"/>
            <a:ext cx="9144000" cy="43872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5" name="Rectangle 3"/>
          <p:cNvSpPr>
            <a:spLocks noGrp="1"/>
          </p:cNvSpPr>
          <p:nvPr>
            <p:ph idx="1"/>
          </p:nvPr>
        </p:nvSpPr>
        <p:spPr>
          <a:xfrm>
            <a:off x="1369695" y="4403725"/>
            <a:ext cx="10049510" cy="2160905"/>
          </a:xfrm>
        </p:spPr>
        <p:txBody>
          <a:bodyPr vert="horz" wrap="square" lIns="91440" tIns="45720" rIns="91440" bIns="45720" anchor="t" anchorCtr="0">
            <a:normAutofit lnSpcReduction="20000"/>
          </a:bodyPr>
          <a:p>
            <a:r>
              <a:rPr lang="zh-CN" altLang="en-US" sz="4000" b="1" dirty="0">
                <a:solidFill>
                  <a:srgbClr val="0000CC"/>
                </a:solidFill>
              </a:rPr>
              <a:t>人生是跋涉，也是旅行；是等待，也是重逢；是探险，也是寻宝；是眼泪，也是歌声。      </a:t>
            </a:r>
            <a:r>
              <a:rPr lang="en-US" altLang="zh-CN" sz="4000" b="1" dirty="0"/>
              <a:t>——</a:t>
            </a:r>
            <a:r>
              <a:rPr lang="zh-CN" altLang="en-US" sz="4000" b="1" dirty="0"/>
              <a:t>汪国真</a:t>
            </a:r>
            <a:endParaRPr lang="zh-CN" altLang="en-US" sz="40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"/>
          <p:cNvSpPr txBox="1"/>
          <p:nvPr/>
        </p:nvSpPr>
        <p:spPr bwMode="auto">
          <a:xfrm>
            <a:off x="2033588" y="592138"/>
            <a:ext cx="8124825" cy="10382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8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19 </a:t>
            </a:r>
            <a:r>
              <a:rPr kumimoji="0" lang="zh-CN" altLang="en-US" sz="58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登勃朗峰</a:t>
            </a:r>
            <a:endParaRPr kumimoji="0" lang="zh-CN" altLang="en-US" sz="58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7170" name="副标题 2"/>
          <p:cNvSpPr txBox="1"/>
          <p:nvPr/>
        </p:nvSpPr>
        <p:spPr>
          <a:xfrm>
            <a:off x="3759200" y="1712913"/>
            <a:ext cx="4827588" cy="5810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ctr">
              <a:spcBef>
                <a:spcPct val="20000"/>
              </a:spcBef>
            </a:pP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R·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八年级语文下册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208213" y="1670050"/>
            <a:ext cx="78438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242" name="组合 1"/>
          <p:cNvGrpSpPr/>
          <p:nvPr/>
        </p:nvGrpSpPr>
        <p:grpSpPr>
          <a:xfrm>
            <a:off x="239713" y="260350"/>
            <a:ext cx="2998787" cy="706438"/>
            <a:chOff x="251073" y="267494"/>
            <a:chExt cx="2249488" cy="530066"/>
          </a:xfrm>
        </p:grpSpPr>
        <p:sp>
          <p:nvSpPr>
            <p:cNvPr id="10243" name="文本框 13"/>
            <p:cNvSpPr txBox="1"/>
            <p:nvPr/>
          </p:nvSpPr>
          <p:spPr>
            <a:xfrm>
              <a:off x="395536" y="267494"/>
              <a:ext cx="1727200" cy="53006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40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走进作者</a:t>
              </a:r>
              <a:endParaRPr lang="zh-CN" altLang="en-US" sz="40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251073" y="657447"/>
              <a:ext cx="201612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0245" name="Group 4"/>
            <p:cNvGrpSpPr>
              <a:grpSpLocks noChangeAspect="1"/>
            </p:cNvGrpSpPr>
            <p:nvPr/>
          </p:nvGrpSpPr>
          <p:grpSpPr>
            <a:xfrm>
              <a:off x="2051298" y="483394"/>
              <a:ext cx="449263" cy="292100"/>
              <a:chOff x="2432" y="1329"/>
              <a:chExt cx="657" cy="426"/>
            </a:xfrm>
          </p:grpSpPr>
          <p:sp>
            <p:nvSpPr>
              <p:cNvPr id="6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434" y="1329"/>
                <a:ext cx="652" cy="4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" name="Freeform 5"/>
              <p:cNvSpPr/>
              <p:nvPr/>
            </p:nvSpPr>
            <p:spPr bwMode="auto">
              <a:xfrm>
                <a:off x="2478" y="1329"/>
                <a:ext cx="611" cy="424"/>
              </a:xfrm>
              <a:custGeom>
                <a:avLst/>
                <a:gdLst>
                  <a:gd name="T0" fmla="*/ 315 w 351"/>
                  <a:gd name="T1" fmla="*/ 0 h 242"/>
                  <a:gd name="T2" fmla="*/ 292 w 351"/>
                  <a:gd name="T3" fmla="*/ 9 h 242"/>
                  <a:gd name="T4" fmla="*/ 291 w 351"/>
                  <a:gd name="T5" fmla="*/ 10 h 242"/>
                  <a:gd name="T6" fmla="*/ 309 w 351"/>
                  <a:gd name="T7" fmla="*/ 3 h 242"/>
                  <a:gd name="T8" fmla="*/ 310 w 351"/>
                  <a:gd name="T9" fmla="*/ 4 h 242"/>
                  <a:gd name="T10" fmla="*/ 317 w 351"/>
                  <a:gd name="T11" fmla="*/ 10 h 242"/>
                  <a:gd name="T12" fmla="*/ 325 w 351"/>
                  <a:gd name="T13" fmla="*/ 27 h 242"/>
                  <a:gd name="T14" fmla="*/ 336 w 351"/>
                  <a:gd name="T15" fmla="*/ 59 h 242"/>
                  <a:gd name="T16" fmla="*/ 268 w 351"/>
                  <a:gd name="T17" fmla="*/ 95 h 242"/>
                  <a:gd name="T18" fmla="*/ 267 w 351"/>
                  <a:gd name="T19" fmla="*/ 95 h 242"/>
                  <a:gd name="T20" fmla="*/ 267 w 351"/>
                  <a:gd name="T21" fmla="*/ 95 h 242"/>
                  <a:gd name="T22" fmla="*/ 24 w 351"/>
                  <a:gd name="T23" fmla="*/ 219 h 242"/>
                  <a:gd name="T24" fmla="*/ 2 w 351"/>
                  <a:gd name="T25" fmla="*/ 229 h 242"/>
                  <a:gd name="T26" fmla="*/ 0 w 351"/>
                  <a:gd name="T27" fmla="*/ 229 h 242"/>
                  <a:gd name="T28" fmla="*/ 6 w 351"/>
                  <a:gd name="T29" fmla="*/ 240 h 242"/>
                  <a:gd name="T30" fmla="*/ 12 w 351"/>
                  <a:gd name="T31" fmla="*/ 242 h 242"/>
                  <a:gd name="T32" fmla="*/ 34 w 351"/>
                  <a:gd name="T33" fmla="*/ 232 h 242"/>
                  <a:gd name="T34" fmla="*/ 350 w 351"/>
                  <a:gd name="T35" fmla="*/ 68 h 242"/>
                  <a:gd name="T36" fmla="*/ 335 w 351"/>
                  <a:gd name="T37" fmla="*/ 29 h 242"/>
                  <a:gd name="T38" fmla="*/ 324 w 351"/>
                  <a:gd name="T39" fmla="*/ 8 h 242"/>
                  <a:gd name="T40" fmla="*/ 317 w 351"/>
                  <a:gd name="T41" fmla="*/ 1 h 242"/>
                  <a:gd name="T42" fmla="*/ 315 w 351"/>
                  <a:gd name="T43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1" h="242">
                    <a:moveTo>
                      <a:pt x="315" y="0"/>
                    </a:moveTo>
                    <a:cubicBezTo>
                      <a:pt x="311" y="0"/>
                      <a:pt x="299" y="6"/>
                      <a:pt x="292" y="9"/>
                    </a:cubicBezTo>
                    <a:cubicBezTo>
                      <a:pt x="292" y="9"/>
                      <a:pt x="292" y="9"/>
                      <a:pt x="291" y="10"/>
                    </a:cubicBezTo>
                    <a:cubicBezTo>
                      <a:pt x="298" y="7"/>
                      <a:pt x="306" y="3"/>
                      <a:pt x="309" y="3"/>
                    </a:cubicBezTo>
                    <a:cubicBezTo>
                      <a:pt x="309" y="3"/>
                      <a:pt x="310" y="3"/>
                      <a:pt x="310" y="4"/>
                    </a:cubicBezTo>
                    <a:cubicBezTo>
                      <a:pt x="312" y="6"/>
                      <a:pt x="317" y="10"/>
                      <a:pt x="317" y="10"/>
                    </a:cubicBezTo>
                    <a:cubicBezTo>
                      <a:pt x="317" y="10"/>
                      <a:pt x="321" y="15"/>
                      <a:pt x="325" y="27"/>
                    </a:cubicBezTo>
                    <a:cubicBezTo>
                      <a:pt x="330" y="39"/>
                      <a:pt x="338" y="56"/>
                      <a:pt x="336" y="59"/>
                    </a:cubicBezTo>
                    <a:cubicBezTo>
                      <a:pt x="336" y="60"/>
                      <a:pt x="308" y="75"/>
                      <a:pt x="268" y="95"/>
                    </a:cubicBezTo>
                    <a:cubicBezTo>
                      <a:pt x="268" y="95"/>
                      <a:pt x="268" y="95"/>
                      <a:pt x="267" y="95"/>
                    </a:cubicBezTo>
                    <a:cubicBezTo>
                      <a:pt x="267" y="95"/>
                      <a:pt x="267" y="95"/>
                      <a:pt x="267" y="95"/>
                    </a:cubicBezTo>
                    <a:cubicBezTo>
                      <a:pt x="179" y="140"/>
                      <a:pt x="38" y="211"/>
                      <a:pt x="24" y="219"/>
                    </a:cubicBezTo>
                    <a:cubicBezTo>
                      <a:pt x="11" y="227"/>
                      <a:pt x="5" y="229"/>
                      <a:pt x="2" y="229"/>
                    </a:cubicBezTo>
                    <a:cubicBezTo>
                      <a:pt x="1" y="229"/>
                      <a:pt x="0" y="229"/>
                      <a:pt x="0" y="229"/>
                    </a:cubicBezTo>
                    <a:cubicBezTo>
                      <a:pt x="3" y="235"/>
                      <a:pt x="5" y="239"/>
                      <a:pt x="6" y="240"/>
                    </a:cubicBezTo>
                    <a:cubicBezTo>
                      <a:pt x="8" y="241"/>
                      <a:pt x="9" y="242"/>
                      <a:pt x="12" y="242"/>
                    </a:cubicBezTo>
                    <a:cubicBezTo>
                      <a:pt x="16" y="242"/>
                      <a:pt x="22" y="240"/>
                      <a:pt x="34" y="232"/>
                    </a:cubicBezTo>
                    <a:cubicBezTo>
                      <a:pt x="54" y="220"/>
                      <a:pt x="348" y="72"/>
                      <a:pt x="350" y="68"/>
                    </a:cubicBezTo>
                    <a:cubicBezTo>
                      <a:pt x="351" y="65"/>
                      <a:pt x="341" y="44"/>
                      <a:pt x="335" y="29"/>
                    </a:cubicBezTo>
                    <a:cubicBezTo>
                      <a:pt x="329" y="15"/>
                      <a:pt x="324" y="8"/>
                      <a:pt x="324" y="8"/>
                    </a:cubicBezTo>
                    <a:cubicBezTo>
                      <a:pt x="324" y="8"/>
                      <a:pt x="319" y="3"/>
                      <a:pt x="317" y="1"/>
                    </a:cubicBezTo>
                    <a:cubicBezTo>
                      <a:pt x="316" y="0"/>
                      <a:pt x="316" y="0"/>
                      <a:pt x="315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" name="Freeform 6"/>
              <p:cNvSpPr/>
              <p:nvPr/>
            </p:nvSpPr>
            <p:spPr bwMode="auto">
              <a:xfrm>
                <a:off x="2432" y="1334"/>
                <a:ext cx="634" cy="401"/>
              </a:xfrm>
              <a:custGeom>
                <a:avLst/>
                <a:gdLst>
                  <a:gd name="T0" fmla="*/ 3 w 364"/>
                  <a:gd name="T1" fmla="*/ 171 h 229"/>
                  <a:gd name="T2" fmla="*/ 3 w 364"/>
                  <a:gd name="T3" fmla="*/ 182 h 229"/>
                  <a:gd name="T4" fmla="*/ 23 w 364"/>
                  <a:gd name="T5" fmla="*/ 225 h 229"/>
                  <a:gd name="T6" fmla="*/ 50 w 364"/>
                  <a:gd name="T7" fmla="*/ 217 h 229"/>
                  <a:gd name="T8" fmla="*/ 362 w 364"/>
                  <a:gd name="T9" fmla="*/ 57 h 229"/>
                  <a:gd name="T10" fmla="*/ 351 w 364"/>
                  <a:gd name="T11" fmla="*/ 25 h 229"/>
                  <a:gd name="T12" fmla="*/ 343 w 364"/>
                  <a:gd name="T13" fmla="*/ 8 h 229"/>
                  <a:gd name="T14" fmla="*/ 336 w 364"/>
                  <a:gd name="T15" fmla="*/ 2 h 229"/>
                  <a:gd name="T16" fmla="*/ 312 w 364"/>
                  <a:gd name="T17" fmla="*/ 10 h 229"/>
                  <a:gd name="T18" fmla="*/ 10 w 364"/>
                  <a:gd name="T19" fmla="*/ 166 h 229"/>
                  <a:gd name="T20" fmla="*/ 3 w 364"/>
                  <a:gd name="T21" fmla="*/ 171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229">
                    <a:moveTo>
                      <a:pt x="3" y="171"/>
                    </a:moveTo>
                    <a:cubicBezTo>
                      <a:pt x="3" y="171"/>
                      <a:pt x="0" y="174"/>
                      <a:pt x="3" y="182"/>
                    </a:cubicBezTo>
                    <a:cubicBezTo>
                      <a:pt x="6" y="191"/>
                      <a:pt x="20" y="223"/>
                      <a:pt x="23" y="225"/>
                    </a:cubicBezTo>
                    <a:cubicBezTo>
                      <a:pt x="26" y="227"/>
                      <a:pt x="30" y="229"/>
                      <a:pt x="50" y="217"/>
                    </a:cubicBezTo>
                    <a:cubicBezTo>
                      <a:pt x="70" y="206"/>
                      <a:pt x="361" y="60"/>
                      <a:pt x="362" y="57"/>
                    </a:cubicBezTo>
                    <a:cubicBezTo>
                      <a:pt x="364" y="54"/>
                      <a:pt x="356" y="37"/>
                      <a:pt x="351" y="25"/>
                    </a:cubicBezTo>
                    <a:cubicBezTo>
                      <a:pt x="347" y="13"/>
                      <a:pt x="343" y="8"/>
                      <a:pt x="343" y="8"/>
                    </a:cubicBezTo>
                    <a:cubicBezTo>
                      <a:pt x="343" y="8"/>
                      <a:pt x="338" y="4"/>
                      <a:pt x="336" y="2"/>
                    </a:cubicBezTo>
                    <a:cubicBezTo>
                      <a:pt x="334" y="0"/>
                      <a:pt x="320" y="6"/>
                      <a:pt x="312" y="10"/>
                    </a:cubicBezTo>
                    <a:cubicBezTo>
                      <a:pt x="305" y="14"/>
                      <a:pt x="15" y="163"/>
                      <a:pt x="10" y="166"/>
                    </a:cubicBezTo>
                    <a:cubicBezTo>
                      <a:pt x="5" y="168"/>
                      <a:pt x="3" y="171"/>
                      <a:pt x="3" y="171"/>
                    </a:cubicBezTo>
                  </a:path>
                </a:pathLst>
              </a:custGeom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" name="Freeform 7"/>
              <p:cNvSpPr/>
              <p:nvPr/>
            </p:nvSpPr>
            <p:spPr bwMode="auto">
              <a:xfrm>
                <a:off x="2432" y="1605"/>
                <a:ext cx="100" cy="127"/>
              </a:xfrm>
              <a:custGeom>
                <a:avLst/>
                <a:gdLst>
                  <a:gd name="T0" fmla="*/ 57 w 57"/>
                  <a:gd name="T1" fmla="*/ 59 h 73"/>
                  <a:gd name="T2" fmla="*/ 51 w 57"/>
                  <a:gd name="T3" fmla="*/ 50 h 73"/>
                  <a:gd name="T4" fmla="*/ 46 w 57"/>
                  <a:gd name="T5" fmla="*/ 41 h 73"/>
                  <a:gd name="T6" fmla="*/ 44 w 57"/>
                  <a:gd name="T7" fmla="*/ 34 h 73"/>
                  <a:gd name="T8" fmla="*/ 43 w 57"/>
                  <a:gd name="T9" fmla="*/ 22 h 73"/>
                  <a:gd name="T10" fmla="*/ 41 w 57"/>
                  <a:gd name="T11" fmla="*/ 12 h 73"/>
                  <a:gd name="T12" fmla="*/ 39 w 57"/>
                  <a:gd name="T13" fmla="*/ 0 h 73"/>
                  <a:gd name="T14" fmla="*/ 33 w 57"/>
                  <a:gd name="T15" fmla="*/ 0 h 73"/>
                  <a:gd name="T16" fmla="*/ 28 w 57"/>
                  <a:gd name="T17" fmla="*/ 1 h 73"/>
                  <a:gd name="T18" fmla="*/ 10 w 57"/>
                  <a:gd name="T19" fmla="*/ 11 h 73"/>
                  <a:gd name="T20" fmla="*/ 3 w 57"/>
                  <a:gd name="T21" fmla="*/ 16 h 73"/>
                  <a:gd name="T22" fmla="*/ 3 w 57"/>
                  <a:gd name="T23" fmla="*/ 27 h 73"/>
                  <a:gd name="T24" fmla="*/ 19 w 57"/>
                  <a:gd name="T25" fmla="*/ 63 h 73"/>
                  <a:gd name="T26" fmla="*/ 23 w 57"/>
                  <a:gd name="T27" fmla="*/ 70 h 73"/>
                  <a:gd name="T28" fmla="*/ 38 w 57"/>
                  <a:gd name="T29" fmla="*/ 69 h 73"/>
                  <a:gd name="T30" fmla="*/ 47 w 57"/>
                  <a:gd name="T31" fmla="*/ 64 h 73"/>
                  <a:gd name="T32" fmla="*/ 50 w 57"/>
                  <a:gd name="T33" fmla="*/ 62 h 73"/>
                  <a:gd name="T34" fmla="*/ 57 w 57"/>
                  <a:gd name="T35" fmla="*/ 5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73">
                    <a:moveTo>
                      <a:pt x="57" y="59"/>
                    </a:moveTo>
                    <a:cubicBezTo>
                      <a:pt x="55" y="55"/>
                      <a:pt x="51" y="50"/>
                      <a:pt x="51" y="50"/>
                    </a:cubicBezTo>
                    <a:cubicBezTo>
                      <a:pt x="51" y="50"/>
                      <a:pt x="48" y="44"/>
                      <a:pt x="46" y="41"/>
                    </a:cubicBezTo>
                    <a:cubicBezTo>
                      <a:pt x="45" y="39"/>
                      <a:pt x="44" y="34"/>
                      <a:pt x="44" y="34"/>
                    </a:cubicBezTo>
                    <a:cubicBezTo>
                      <a:pt x="44" y="34"/>
                      <a:pt x="43" y="26"/>
                      <a:pt x="43" y="22"/>
                    </a:cubicBezTo>
                    <a:cubicBezTo>
                      <a:pt x="42" y="19"/>
                      <a:pt x="41" y="14"/>
                      <a:pt x="41" y="12"/>
                    </a:cubicBezTo>
                    <a:cubicBezTo>
                      <a:pt x="40" y="10"/>
                      <a:pt x="40" y="4"/>
                      <a:pt x="39" y="0"/>
                    </a:cubicBezTo>
                    <a:cubicBezTo>
                      <a:pt x="36" y="0"/>
                      <a:pt x="33" y="0"/>
                      <a:pt x="33" y="0"/>
                    </a:cubicBezTo>
                    <a:cubicBezTo>
                      <a:pt x="33" y="0"/>
                      <a:pt x="31" y="0"/>
                      <a:pt x="28" y="1"/>
                    </a:cubicBezTo>
                    <a:cubicBezTo>
                      <a:pt x="17" y="7"/>
                      <a:pt x="11" y="10"/>
                      <a:pt x="10" y="11"/>
                    </a:cubicBezTo>
                    <a:cubicBezTo>
                      <a:pt x="5" y="13"/>
                      <a:pt x="3" y="16"/>
                      <a:pt x="3" y="16"/>
                    </a:cubicBezTo>
                    <a:cubicBezTo>
                      <a:pt x="3" y="16"/>
                      <a:pt x="0" y="19"/>
                      <a:pt x="3" y="27"/>
                    </a:cubicBezTo>
                    <a:cubicBezTo>
                      <a:pt x="5" y="33"/>
                      <a:pt x="13" y="52"/>
                      <a:pt x="19" y="63"/>
                    </a:cubicBezTo>
                    <a:cubicBezTo>
                      <a:pt x="20" y="67"/>
                      <a:pt x="22" y="69"/>
                      <a:pt x="23" y="70"/>
                    </a:cubicBezTo>
                    <a:cubicBezTo>
                      <a:pt x="25" y="72"/>
                      <a:pt x="28" y="73"/>
                      <a:pt x="38" y="69"/>
                    </a:cubicBezTo>
                    <a:cubicBezTo>
                      <a:pt x="41" y="67"/>
                      <a:pt x="44" y="66"/>
                      <a:pt x="47" y="64"/>
                    </a:cubicBezTo>
                    <a:cubicBezTo>
                      <a:pt x="48" y="63"/>
                      <a:pt x="49" y="63"/>
                      <a:pt x="50" y="62"/>
                    </a:cubicBezTo>
                    <a:cubicBezTo>
                      <a:pt x="51" y="62"/>
                      <a:pt x="54" y="60"/>
                      <a:pt x="57" y="5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Freeform 8"/>
              <p:cNvSpPr/>
              <p:nvPr/>
            </p:nvSpPr>
            <p:spPr bwMode="auto">
              <a:xfrm>
                <a:off x="2954" y="1361"/>
                <a:ext cx="5" cy="0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EEBEA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Freeform 9"/>
              <p:cNvSpPr/>
              <p:nvPr/>
            </p:nvSpPr>
            <p:spPr bwMode="auto">
              <a:xfrm>
                <a:off x="2943" y="149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78C94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 10"/>
              <p:cNvSpPr>
                <a:spLocks noEditPoints="1"/>
              </p:cNvSpPr>
              <p:nvPr/>
            </p:nvSpPr>
            <p:spPr bwMode="auto">
              <a:xfrm>
                <a:off x="2511" y="1361"/>
                <a:ext cx="539" cy="322"/>
              </a:xfrm>
              <a:custGeom>
                <a:avLst/>
                <a:gdLst>
                  <a:gd name="T0" fmla="*/ 7 w 309"/>
                  <a:gd name="T1" fmla="*/ 184 h 184"/>
                  <a:gd name="T2" fmla="*/ 9 w 309"/>
                  <a:gd name="T3" fmla="*/ 184 h 184"/>
                  <a:gd name="T4" fmla="*/ 9 w 309"/>
                  <a:gd name="T5" fmla="*/ 178 h 184"/>
                  <a:gd name="T6" fmla="*/ 8 w 309"/>
                  <a:gd name="T7" fmla="*/ 180 h 184"/>
                  <a:gd name="T8" fmla="*/ 9 w 309"/>
                  <a:gd name="T9" fmla="*/ 178 h 184"/>
                  <a:gd name="T10" fmla="*/ 34 w 309"/>
                  <a:gd name="T11" fmla="*/ 174 h 184"/>
                  <a:gd name="T12" fmla="*/ 34 w 309"/>
                  <a:gd name="T13" fmla="*/ 179 h 184"/>
                  <a:gd name="T14" fmla="*/ 36 w 309"/>
                  <a:gd name="T15" fmla="*/ 176 h 184"/>
                  <a:gd name="T16" fmla="*/ 38 w 309"/>
                  <a:gd name="T17" fmla="*/ 176 h 184"/>
                  <a:gd name="T18" fmla="*/ 84 w 309"/>
                  <a:gd name="T19" fmla="*/ 144 h 184"/>
                  <a:gd name="T20" fmla="*/ 85 w 309"/>
                  <a:gd name="T21" fmla="*/ 145 h 184"/>
                  <a:gd name="T22" fmla="*/ 84 w 309"/>
                  <a:gd name="T23" fmla="*/ 144 h 184"/>
                  <a:gd name="T24" fmla="*/ 0 w 309"/>
                  <a:gd name="T25" fmla="*/ 135 h 184"/>
                  <a:gd name="T26" fmla="*/ 1 w 309"/>
                  <a:gd name="T27" fmla="*/ 135 h 184"/>
                  <a:gd name="T28" fmla="*/ 138 w 309"/>
                  <a:gd name="T29" fmla="*/ 123 h 184"/>
                  <a:gd name="T30" fmla="*/ 139 w 309"/>
                  <a:gd name="T31" fmla="*/ 123 h 184"/>
                  <a:gd name="T32" fmla="*/ 154 w 309"/>
                  <a:gd name="T33" fmla="*/ 115 h 184"/>
                  <a:gd name="T34" fmla="*/ 154 w 309"/>
                  <a:gd name="T35" fmla="*/ 116 h 184"/>
                  <a:gd name="T36" fmla="*/ 154 w 309"/>
                  <a:gd name="T37" fmla="*/ 115 h 184"/>
                  <a:gd name="T38" fmla="*/ 50 w 309"/>
                  <a:gd name="T39" fmla="*/ 113 h 184"/>
                  <a:gd name="T40" fmla="*/ 53 w 309"/>
                  <a:gd name="T41" fmla="*/ 115 h 184"/>
                  <a:gd name="T42" fmla="*/ 146 w 309"/>
                  <a:gd name="T43" fmla="*/ 113 h 184"/>
                  <a:gd name="T44" fmla="*/ 147 w 309"/>
                  <a:gd name="T45" fmla="*/ 114 h 184"/>
                  <a:gd name="T46" fmla="*/ 146 w 309"/>
                  <a:gd name="T47" fmla="*/ 113 h 184"/>
                  <a:gd name="T48" fmla="*/ 149 w 309"/>
                  <a:gd name="T49" fmla="*/ 111 h 184"/>
                  <a:gd name="T50" fmla="*/ 151 w 309"/>
                  <a:gd name="T51" fmla="*/ 111 h 184"/>
                  <a:gd name="T52" fmla="*/ 165 w 309"/>
                  <a:gd name="T53" fmla="*/ 109 h 184"/>
                  <a:gd name="T54" fmla="*/ 162 w 309"/>
                  <a:gd name="T55" fmla="*/ 113 h 184"/>
                  <a:gd name="T56" fmla="*/ 166 w 309"/>
                  <a:gd name="T57" fmla="*/ 111 h 184"/>
                  <a:gd name="T58" fmla="*/ 184 w 309"/>
                  <a:gd name="T59" fmla="*/ 107 h 184"/>
                  <a:gd name="T60" fmla="*/ 184 w 309"/>
                  <a:gd name="T61" fmla="*/ 109 h 184"/>
                  <a:gd name="T62" fmla="*/ 184 w 309"/>
                  <a:gd name="T63" fmla="*/ 107 h 184"/>
                  <a:gd name="T64" fmla="*/ 50 w 309"/>
                  <a:gd name="T65" fmla="*/ 109 h 184"/>
                  <a:gd name="T66" fmla="*/ 53 w 309"/>
                  <a:gd name="T67" fmla="*/ 111 h 184"/>
                  <a:gd name="T68" fmla="*/ 53 w 309"/>
                  <a:gd name="T69" fmla="*/ 107 h 184"/>
                  <a:gd name="T70" fmla="*/ 248 w 309"/>
                  <a:gd name="T71" fmla="*/ 77 h 184"/>
                  <a:gd name="T72" fmla="*/ 249 w 309"/>
                  <a:gd name="T73" fmla="*/ 77 h 184"/>
                  <a:gd name="T74" fmla="*/ 249 w 309"/>
                  <a:gd name="T75" fmla="*/ 75 h 184"/>
                  <a:gd name="T76" fmla="*/ 252 w 309"/>
                  <a:gd name="T77" fmla="*/ 67 h 184"/>
                  <a:gd name="T78" fmla="*/ 252 w 309"/>
                  <a:gd name="T79" fmla="*/ 70 h 184"/>
                  <a:gd name="T80" fmla="*/ 268 w 309"/>
                  <a:gd name="T81" fmla="*/ 64 h 184"/>
                  <a:gd name="T82" fmla="*/ 266 w 309"/>
                  <a:gd name="T83" fmla="*/ 66 h 184"/>
                  <a:gd name="T84" fmla="*/ 268 w 309"/>
                  <a:gd name="T85" fmla="*/ 66 h 184"/>
                  <a:gd name="T86" fmla="*/ 276 w 309"/>
                  <a:gd name="T87" fmla="*/ 54 h 184"/>
                  <a:gd name="T88" fmla="*/ 276 w 309"/>
                  <a:gd name="T89" fmla="*/ 55 h 184"/>
                  <a:gd name="T90" fmla="*/ 276 w 309"/>
                  <a:gd name="T91" fmla="*/ 54 h 184"/>
                  <a:gd name="T92" fmla="*/ 307 w 309"/>
                  <a:gd name="T93" fmla="*/ 17 h 184"/>
                  <a:gd name="T94" fmla="*/ 309 w 309"/>
                  <a:gd name="T95" fmla="*/ 17 h 184"/>
                  <a:gd name="T96" fmla="*/ 254 w 309"/>
                  <a:gd name="T97" fmla="*/ 11 h 184"/>
                  <a:gd name="T98" fmla="*/ 254 w 309"/>
                  <a:gd name="T99" fmla="*/ 12 h 184"/>
                  <a:gd name="T100" fmla="*/ 254 w 309"/>
                  <a:gd name="T101" fmla="*/ 11 h 184"/>
                  <a:gd name="T102" fmla="*/ 304 w 309"/>
                  <a:gd name="T103" fmla="*/ 12 h 184"/>
                  <a:gd name="T104" fmla="*/ 308 w 309"/>
                  <a:gd name="T105" fmla="*/ 14 h 184"/>
                  <a:gd name="T106" fmla="*/ 307 w 309"/>
                  <a:gd name="T107" fmla="*/ 11 h 184"/>
                  <a:gd name="T108" fmla="*/ 305 w 309"/>
                  <a:gd name="T109" fmla="*/ 10 h 184"/>
                  <a:gd name="T110" fmla="*/ 245 w 309"/>
                  <a:gd name="T111" fmla="*/ 12 h 184"/>
                  <a:gd name="T112" fmla="*/ 245 w 309"/>
                  <a:gd name="T113" fmla="*/ 10 h 184"/>
                  <a:gd name="T114" fmla="*/ 257 w 309"/>
                  <a:gd name="T115" fmla="*/ 0 h 184"/>
                  <a:gd name="T116" fmla="*/ 254 w 309"/>
                  <a:gd name="T117" fmla="*/ 1 h 184"/>
                  <a:gd name="T118" fmla="*/ 255 w 309"/>
                  <a:gd name="T119" fmla="*/ 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9" h="184">
                    <a:moveTo>
                      <a:pt x="8" y="183"/>
                    </a:moveTo>
                    <a:cubicBezTo>
                      <a:pt x="7" y="183"/>
                      <a:pt x="7" y="183"/>
                      <a:pt x="7" y="184"/>
                    </a:cubicBezTo>
                    <a:cubicBezTo>
                      <a:pt x="7" y="184"/>
                      <a:pt x="8" y="184"/>
                      <a:pt x="8" y="184"/>
                    </a:cubicBezTo>
                    <a:cubicBezTo>
                      <a:pt x="8" y="184"/>
                      <a:pt x="9" y="184"/>
                      <a:pt x="9" y="184"/>
                    </a:cubicBezTo>
                    <a:cubicBezTo>
                      <a:pt x="9" y="183"/>
                      <a:pt x="8" y="183"/>
                      <a:pt x="8" y="183"/>
                    </a:cubicBezTo>
                    <a:moveTo>
                      <a:pt x="9" y="178"/>
                    </a:moveTo>
                    <a:cubicBezTo>
                      <a:pt x="8" y="178"/>
                      <a:pt x="7" y="180"/>
                      <a:pt x="8" y="180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9" y="180"/>
                      <a:pt x="10" y="178"/>
                      <a:pt x="9" y="178"/>
                    </a:cubicBezTo>
                    <a:cubicBezTo>
                      <a:pt x="9" y="178"/>
                      <a:pt x="9" y="178"/>
                      <a:pt x="9" y="178"/>
                    </a:cubicBezTo>
                    <a:moveTo>
                      <a:pt x="35" y="171"/>
                    </a:moveTo>
                    <a:cubicBezTo>
                      <a:pt x="35" y="171"/>
                      <a:pt x="34" y="172"/>
                      <a:pt x="34" y="174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33" y="175"/>
                      <a:pt x="32" y="179"/>
                      <a:pt x="34" y="179"/>
                    </a:cubicBezTo>
                    <a:cubicBezTo>
                      <a:pt x="34" y="179"/>
                      <a:pt x="34" y="179"/>
                      <a:pt x="35" y="179"/>
                    </a:cubicBezTo>
                    <a:cubicBezTo>
                      <a:pt x="35" y="178"/>
                      <a:pt x="36" y="177"/>
                      <a:pt x="36" y="176"/>
                    </a:cubicBezTo>
                    <a:cubicBezTo>
                      <a:pt x="37" y="176"/>
                      <a:pt x="37" y="176"/>
                      <a:pt x="38" y="176"/>
                    </a:cubicBezTo>
                    <a:cubicBezTo>
                      <a:pt x="38" y="176"/>
                      <a:pt x="38" y="176"/>
                      <a:pt x="38" y="176"/>
                    </a:cubicBezTo>
                    <a:cubicBezTo>
                      <a:pt x="39" y="176"/>
                      <a:pt x="37" y="171"/>
                      <a:pt x="35" y="171"/>
                    </a:cubicBezTo>
                    <a:moveTo>
                      <a:pt x="84" y="144"/>
                    </a:moveTo>
                    <a:cubicBezTo>
                      <a:pt x="84" y="144"/>
                      <a:pt x="84" y="144"/>
                      <a:pt x="84" y="145"/>
                    </a:cubicBezTo>
                    <a:cubicBezTo>
                      <a:pt x="84" y="145"/>
                      <a:pt x="84" y="145"/>
                      <a:pt x="85" y="145"/>
                    </a:cubicBezTo>
                    <a:cubicBezTo>
                      <a:pt x="85" y="145"/>
                      <a:pt x="85" y="145"/>
                      <a:pt x="86" y="145"/>
                    </a:cubicBezTo>
                    <a:cubicBezTo>
                      <a:pt x="86" y="145"/>
                      <a:pt x="85" y="144"/>
                      <a:pt x="84" y="144"/>
                    </a:cubicBezTo>
                    <a:moveTo>
                      <a:pt x="1" y="134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1" y="135"/>
                    </a:cubicBezTo>
                    <a:cubicBezTo>
                      <a:pt x="1" y="135"/>
                      <a:pt x="1" y="135"/>
                      <a:pt x="1" y="135"/>
                    </a:cubicBezTo>
                    <a:cubicBezTo>
                      <a:pt x="1" y="134"/>
                      <a:pt x="1" y="134"/>
                      <a:pt x="1" y="134"/>
                    </a:cubicBezTo>
                    <a:moveTo>
                      <a:pt x="138" y="123"/>
                    </a:moveTo>
                    <a:cubicBezTo>
                      <a:pt x="137" y="123"/>
                      <a:pt x="136" y="124"/>
                      <a:pt x="137" y="125"/>
                    </a:cubicBezTo>
                    <a:cubicBezTo>
                      <a:pt x="138" y="124"/>
                      <a:pt x="139" y="125"/>
                      <a:pt x="139" y="123"/>
                    </a:cubicBezTo>
                    <a:cubicBezTo>
                      <a:pt x="139" y="123"/>
                      <a:pt x="138" y="123"/>
                      <a:pt x="138" y="123"/>
                    </a:cubicBezTo>
                    <a:moveTo>
                      <a:pt x="154" y="115"/>
                    </a:moveTo>
                    <a:cubicBezTo>
                      <a:pt x="154" y="115"/>
                      <a:pt x="153" y="115"/>
                      <a:pt x="153" y="115"/>
                    </a:cubicBezTo>
                    <a:cubicBezTo>
                      <a:pt x="153" y="116"/>
                      <a:pt x="154" y="116"/>
                      <a:pt x="154" y="116"/>
                    </a:cubicBezTo>
                    <a:cubicBezTo>
                      <a:pt x="155" y="116"/>
                      <a:pt x="155" y="116"/>
                      <a:pt x="155" y="116"/>
                    </a:cubicBezTo>
                    <a:cubicBezTo>
                      <a:pt x="155" y="115"/>
                      <a:pt x="155" y="115"/>
                      <a:pt x="154" y="115"/>
                    </a:cubicBezTo>
                    <a:moveTo>
                      <a:pt x="50" y="113"/>
                    </a:moveTo>
                    <a:cubicBezTo>
                      <a:pt x="50" y="113"/>
                      <a:pt x="50" y="113"/>
                      <a:pt x="50" y="113"/>
                    </a:cubicBezTo>
                    <a:cubicBezTo>
                      <a:pt x="50" y="114"/>
                      <a:pt x="52" y="115"/>
                      <a:pt x="52" y="115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53" y="114"/>
                      <a:pt x="51" y="113"/>
                      <a:pt x="50" y="113"/>
                    </a:cubicBezTo>
                    <a:moveTo>
                      <a:pt x="146" y="113"/>
                    </a:moveTo>
                    <a:cubicBezTo>
                      <a:pt x="146" y="113"/>
                      <a:pt x="146" y="113"/>
                      <a:pt x="146" y="113"/>
                    </a:cubicBezTo>
                    <a:cubicBezTo>
                      <a:pt x="145" y="114"/>
                      <a:pt x="146" y="114"/>
                      <a:pt x="147" y="114"/>
                    </a:cubicBezTo>
                    <a:cubicBezTo>
                      <a:pt x="147" y="114"/>
                      <a:pt x="147" y="114"/>
                      <a:pt x="147" y="113"/>
                    </a:cubicBezTo>
                    <a:cubicBezTo>
                      <a:pt x="148" y="113"/>
                      <a:pt x="147" y="113"/>
                      <a:pt x="146" y="113"/>
                    </a:cubicBezTo>
                    <a:moveTo>
                      <a:pt x="150" y="110"/>
                    </a:moveTo>
                    <a:cubicBezTo>
                      <a:pt x="149" y="110"/>
                      <a:pt x="149" y="110"/>
                      <a:pt x="149" y="111"/>
                    </a:cubicBezTo>
                    <a:cubicBezTo>
                      <a:pt x="149" y="111"/>
                      <a:pt x="150" y="111"/>
                      <a:pt x="150" y="111"/>
                    </a:cubicBezTo>
                    <a:cubicBezTo>
                      <a:pt x="151" y="111"/>
                      <a:pt x="151" y="111"/>
                      <a:pt x="151" y="111"/>
                    </a:cubicBezTo>
                    <a:cubicBezTo>
                      <a:pt x="151" y="111"/>
                      <a:pt x="150" y="110"/>
                      <a:pt x="150" y="110"/>
                    </a:cubicBezTo>
                    <a:moveTo>
                      <a:pt x="165" y="109"/>
                    </a:moveTo>
                    <a:cubicBezTo>
                      <a:pt x="165" y="109"/>
                      <a:pt x="163" y="110"/>
                      <a:pt x="162" y="111"/>
                    </a:cubicBezTo>
                    <a:cubicBezTo>
                      <a:pt x="161" y="112"/>
                      <a:pt x="161" y="113"/>
                      <a:pt x="162" y="113"/>
                    </a:cubicBezTo>
                    <a:cubicBezTo>
                      <a:pt x="162" y="113"/>
                      <a:pt x="163" y="113"/>
                      <a:pt x="164" y="113"/>
                    </a:cubicBezTo>
                    <a:cubicBezTo>
                      <a:pt x="166" y="111"/>
                      <a:pt x="166" y="111"/>
                      <a:pt x="166" y="111"/>
                    </a:cubicBezTo>
                    <a:cubicBezTo>
                      <a:pt x="166" y="110"/>
                      <a:pt x="166" y="109"/>
                      <a:pt x="165" y="109"/>
                    </a:cubicBezTo>
                    <a:moveTo>
                      <a:pt x="184" y="107"/>
                    </a:moveTo>
                    <a:cubicBezTo>
                      <a:pt x="184" y="107"/>
                      <a:pt x="183" y="109"/>
                      <a:pt x="184" y="109"/>
                    </a:cubicBezTo>
                    <a:cubicBezTo>
                      <a:pt x="184" y="109"/>
                      <a:pt x="184" y="109"/>
                      <a:pt x="184" y="109"/>
                    </a:cubicBezTo>
                    <a:cubicBezTo>
                      <a:pt x="184" y="109"/>
                      <a:pt x="185" y="107"/>
                      <a:pt x="184" y="107"/>
                    </a:cubicBezTo>
                    <a:cubicBezTo>
                      <a:pt x="184" y="107"/>
                      <a:pt x="184" y="107"/>
                      <a:pt x="184" y="107"/>
                    </a:cubicBezTo>
                    <a:moveTo>
                      <a:pt x="53" y="107"/>
                    </a:moveTo>
                    <a:cubicBezTo>
                      <a:pt x="51" y="107"/>
                      <a:pt x="50" y="108"/>
                      <a:pt x="50" y="109"/>
                    </a:cubicBezTo>
                    <a:cubicBezTo>
                      <a:pt x="50" y="110"/>
                      <a:pt x="50" y="111"/>
                      <a:pt x="51" y="111"/>
                    </a:cubicBezTo>
                    <a:cubicBezTo>
                      <a:pt x="52" y="111"/>
                      <a:pt x="52" y="111"/>
                      <a:pt x="53" y="111"/>
                    </a:cubicBezTo>
                    <a:cubicBezTo>
                      <a:pt x="54" y="111"/>
                      <a:pt x="54" y="108"/>
                      <a:pt x="54" y="107"/>
                    </a:cubicBezTo>
                    <a:cubicBezTo>
                      <a:pt x="53" y="107"/>
                      <a:pt x="53" y="107"/>
                      <a:pt x="53" y="107"/>
                    </a:cubicBezTo>
                    <a:moveTo>
                      <a:pt x="249" y="75"/>
                    </a:moveTo>
                    <a:cubicBezTo>
                      <a:pt x="249" y="75"/>
                      <a:pt x="249" y="76"/>
                      <a:pt x="248" y="77"/>
                    </a:cubicBezTo>
                    <a:cubicBezTo>
                      <a:pt x="248" y="77"/>
                      <a:pt x="248" y="77"/>
                      <a:pt x="248" y="77"/>
                    </a:cubicBezTo>
                    <a:cubicBezTo>
                      <a:pt x="249" y="77"/>
                      <a:pt x="249" y="77"/>
                      <a:pt x="249" y="77"/>
                    </a:cubicBezTo>
                    <a:cubicBezTo>
                      <a:pt x="250" y="77"/>
                      <a:pt x="250" y="76"/>
                      <a:pt x="251" y="76"/>
                    </a:cubicBezTo>
                    <a:cubicBezTo>
                      <a:pt x="250" y="76"/>
                      <a:pt x="250" y="75"/>
                      <a:pt x="249" y="75"/>
                    </a:cubicBezTo>
                    <a:moveTo>
                      <a:pt x="253" y="66"/>
                    </a:moveTo>
                    <a:cubicBezTo>
                      <a:pt x="252" y="67"/>
                      <a:pt x="252" y="67"/>
                      <a:pt x="252" y="67"/>
                    </a:cubicBezTo>
                    <a:cubicBezTo>
                      <a:pt x="250" y="67"/>
                      <a:pt x="250" y="67"/>
                      <a:pt x="250" y="67"/>
                    </a:cubicBezTo>
                    <a:cubicBezTo>
                      <a:pt x="250" y="70"/>
                      <a:pt x="251" y="70"/>
                      <a:pt x="252" y="70"/>
                    </a:cubicBezTo>
                    <a:cubicBezTo>
                      <a:pt x="254" y="70"/>
                      <a:pt x="258" y="66"/>
                      <a:pt x="253" y="66"/>
                    </a:cubicBezTo>
                    <a:moveTo>
                      <a:pt x="268" y="64"/>
                    </a:moveTo>
                    <a:cubicBezTo>
                      <a:pt x="268" y="64"/>
                      <a:pt x="268" y="65"/>
                      <a:pt x="268" y="65"/>
                    </a:cubicBezTo>
                    <a:cubicBezTo>
                      <a:pt x="266" y="66"/>
                      <a:pt x="266" y="66"/>
                      <a:pt x="266" y="66"/>
                    </a:cubicBezTo>
                    <a:cubicBezTo>
                      <a:pt x="266" y="67"/>
                      <a:pt x="266" y="67"/>
                      <a:pt x="267" y="67"/>
                    </a:cubicBezTo>
                    <a:cubicBezTo>
                      <a:pt x="267" y="67"/>
                      <a:pt x="268" y="67"/>
                      <a:pt x="268" y="66"/>
                    </a:cubicBezTo>
                    <a:cubicBezTo>
                      <a:pt x="269" y="66"/>
                      <a:pt x="269" y="64"/>
                      <a:pt x="268" y="64"/>
                    </a:cubicBezTo>
                    <a:moveTo>
                      <a:pt x="276" y="54"/>
                    </a:moveTo>
                    <a:cubicBezTo>
                      <a:pt x="276" y="54"/>
                      <a:pt x="275" y="55"/>
                      <a:pt x="276" y="55"/>
                    </a:cubicBezTo>
                    <a:cubicBezTo>
                      <a:pt x="276" y="55"/>
                      <a:pt x="276" y="55"/>
                      <a:pt x="276" y="55"/>
                    </a:cubicBezTo>
                    <a:cubicBezTo>
                      <a:pt x="276" y="55"/>
                      <a:pt x="277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moveTo>
                      <a:pt x="308" y="17"/>
                    </a:moveTo>
                    <a:cubicBezTo>
                      <a:pt x="308" y="17"/>
                      <a:pt x="307" y="17"/>
                      <a:pt x="307" y="17"/>
                    </a:cubicBezTo>
                    <a:cubicBezTo>
                      <a:pt x="307" y="18"/>
                      <a:pt x="308" y="18"/>
                      <a:pt x="308" y="18"/>
                    </a:cubicBezTo>
                    <a:cubicBezTo>
                      <a:pt x="309" y="18"/>
                      <a:pt x="309" y="18"/>
                      <a:pt x="309" y="17"/>
                    </a:cubicBezTo>
                    <a:cubicBezTo>
                      <a:pt x="309" y="17"/>
                      <a:pt x="308" y="17"/>
                      <a:pt x="308" y="17"/>
                    </a:cubicBezTo>
                    <a:moveTo>
                      <a:pt x="254" y="11"/>
                    </a:moveTo>
                    <a:cubicBezTo>
                      <a:pt x="253" y="11"/>
                      <a:pt x="253" y="11"/>
                      <a:pt x="253" y="11"/>
                    </a:cubicBezTo>
                    <a:cubicBezTo>
                      <a:pt x="253" y="11"/>
                      <a:pt x="254" y="12"/>
                      <a:pt x="254" y="12"/>
                    </a:cubicBezTo>
                    <a:cubicBezTo>
                      <a:pt x="254" y="12"/>
                      <a:pt x="255" y="12"/>
                      <a:pt x="255" y="11"/>
                    </a:cubicBezTo>
                    <a:cubicBezTo>
                      <a:pt x="255" y="11"/>
                      <a:pt x="254" y="11"/>
                      <a:pt x="254" y="11"/>
                    </a:cubicBezTo>
                    <a:moveTo>
                      <a:pt x="305" y="10"/>
                    </a:moveTo>
                    <a:cubicBezTo>
                      <a:pt x="304" y="10"/>
                      <a:pt x="304" y="11"/>
                      <a:pt x="304" y="12"/>
                    </a:cubicBezTo>
                    <a:cubicBezTo>
                      <a:pt x="305" y="13"/>
                      <a:pt x="306" y="14"/>
                      <a:pt x="307" y="14"/>
                    </a:cubicBezTo>
                    <a:cubicBezTo>
                      <a:pt x="307" y="14"/>
                      <a:pt x="308" y="14"/>
                      <a:pt x="308" y="14"/>
                    </a:cubicBezTo>
                    <a:cubicBezTo>
                      <a:pt x="308" y="14"/>
                      <a:pt x="308" y="14"/>
                      <a:pt x="308" y="14"/>
                    </a:cubicBezTo>
                    <a:cubicBezTo>
                      <a:pt x="308" y="13"/>
                      <a:pt x="308" y="12"/>
                      <a:pt x="307" y="11"/>
                    </a:cubicBezTo>
                    <a:cubicBezTo>
                      <a:pt x="307" y="11"/>
                      <a:pt x="306" y="10"/>
                      <a:pt x="306" y="10"/>
                    </a:cubicBezTo>
                    <a:cubicBezTo>
                      <a:pt x="306" y="10"/>
                      <a:pt x="306" y="10"/>
                      <a:pt x="305" y="10"/>
                    </a:cubicBezTo>
                    <a:moveTo>
                      <a:pt x="245" y="10"/>
                    </a:moveTo>
                    <a:cubicBezTo>
                      <a:pt x="244" y="10"/>
                      <a:pt x="243" y="12"/>
                      <a:pt x="245" y="12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46" y="12"/>
                      <a:pt x="247" y="10"/>
                      <a:pt x="245" y="10"/>
                    </a:cubicBezTo>
                    <a:cubicBezTo>
                      <a:pt x="245" y="10"/>
                      <a:pt x="245" y="10"/>
                      <a:pt x="245" y="10"/>
                    </a:cubicBezTo>
                    <a:moveTo>
                      <a:pt x="257" y="0"/>
                    </a:moveTo>
                    <a:cubicBezTo>
                      <a:pt x="256" y="0"/>
                      <a:pt x="255" y="0"/>
                      <a:pt x="255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2"/>
                      <a:pt x="254" y="3"/>
                      <a:pt x="255" y="3"/>
                    </a:cubicBezTo>
                    <a:cubicBezTo>
                      <a:pt x="256" y="3"/>
                      <a:pt x="258" y="1"/>
                      <a:pt x="257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435" name="矩形 12"/>
          <p:cNvSpPr/>
          <p:nvPr/>
        </p:nvSpPr>
        <p:spPr>
          <a:xfrm>
            <a:off x="769938" y="1282700"/>
            <a:ext cx="10741025" cy="4924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fontAlgn="base" hangingPunct="1">
              <a:lnSpc>
                <a:spcPct val="120000"/>
              </a:lnSpc>
            </a:pPr>
            <a:r>
              <a:rPr lang="zh-CN" altLang="en-US" sz="3735" b="1" strike="noStrike" noProof="1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</a:t>
            </a:r>
            <a:r>
              <a:rPr lang="zh-CN" altLang="en-US" sz="3735" b="1" strike="noStrike" noProof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马克</a:t>
            </a:r>
            <a:r>
              <a:rPr lang="en-US" altLang="zh-CN" sz="3735" b="1" strike="noStrike" noProof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·</a:t>
            </a:r>
            <a:r>
              <a:rPr lang="zh-CN" altLang="en-US" sz="3735" b="1" strike="noStrike" noProof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吐温</a:t>
            </a:r>
            <a:r>
              <a:rPr lang="zh-CN" altLang="en-US" sz="3735" b="1" strike="noStrike" noProof="1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（</a:t>
            </a:r>
            <a:r>
              <a:rPr lang="en-US" altLang="zh-CN" sz="3735" b="1" strike="noStrike" noProof="1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1835</a:t>
            </a:r>
            <a:r>
              <a:rPr lang="zh-CN" altLang="en-US" sz="3735" b="1" strike="noStrike" noProof="1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－</a:t>
            </a:r>
            <a:r>
              <a:rPr lang="en-US" altLang="zh-CN" sz="3735" b="1" strike="noStrike" noProof="1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1910</a:t>
            </a:r>
            <a:r>
              <a:rPr lang="zh-CN" altLang="en-US" sz="3735" b="1" strike="noStrike" noProof="1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），是</a:t>
            </a:r>
            <a:endParaRPr lang="en-US" altLang="zh-CN" sz="3735" b="1" strike="noStrike" noProof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fontAlgn="base" hangingPunct="1">
              <a:lnSpc>
                <a:spcPct val="120000"/>
              </a:lnSpc>
            </a:pPr>
            <a:r>
              <a:rPr lang="zh-CN" altLang="en-US" sz="3735" b="1" strike="noStrike" noProof="1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美国著名的幽默大师、小说家、作家，</a:t>
            </a:r>
            <a:endParaRPr lang="en-US" altLang="zh-CN" sz="3735" b="1" strike="noStrike" noProof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fontAlgn="base" hangingPunct="1">
              <a:lnSpc>
                <a:spcPct val="120000"/>
              </a:lnSpc>
            </a:pPr>
            <a:r>
              <a:rPr lang="zh-CN" altLang="en-US" sz="3735" b="1" strike="noStrike" noProof="1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也是著名演说家。其幽默、机智与名</a:t>
            </a:r>
            <a:endParaRPr lang="en-US" altLang="zh-CN" sz="3735" b="1" strike="noStrike" noProof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fontAlgn="base" hangingPunct="1">
              <a:lnSpc>
                <a:spcPct val="120000"/>
              </a:lnSpc>
            </a:pPr>
            <a:r>
              <a:rPr lang="zh-CN" altLang="en-US" sz="3735" b="1" strike="noStrike" noProof="1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气，堪称美国最知名人士之一。他被</a:t>
            </a:r>
            <a:endParaRPr lang="en-US" altLang="zh-CN" sz="3735" b="1" strike="noStrike" noProof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fontAlgn="base" hangingPunct="1">
              <a:lnSpc>
                <a:spcPct val="120000"/>
              </a:lnSpc>
            </a:pPr>
            <a:r>
              <a:rPr lang="zh-CN" altLang="en-US" sz="3735" b="1" strike="noStrike" noProof="1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誉为文学史上的林肯。主要的</a:t>
            </a:r>
            <a:r>
              <a:rPr lang="zh-CN" altLang="en-US" sz="3735" b="1" strike="noStrike" noProof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代表作品</a:t>
            </a:r>
            <a:r>
              <a:rPr lang="zh-CN" altLang="en-US" sz="3735" b="1" strike="noStrike" noProof="1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有</a:t>
            </a:r>
            <a:r>
              <a:rPr lang="en-US" altLang="zh-CN" sz="3735" b="1" strike="noStrike" noProof="1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《</a:t>
            </a:r>
            <a:r>
              <a:rPr lang="zh-CN" altLang="en-US" sz="3735" b="1" strike="noStrike" noProof="1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百万英镑</a:t>
            </a:r>
            <a:r>
              <a:rPr lang="en-US" altLang="zh-CN" sz="3735" b="1" strike="noStrike" noProof="1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》</a:t>
            </a:r>
            <a:r>
              <a:rPr lang="zh-CN" altLang="en-US" sz="3735" b="1" strike="noStrike" noProof="1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（短篇）</a:t>
            </a:r>
            <a:r>
              <a:rPr lang="en-US" altLang="zh-CN" sz="3735" b="1" strike="noStrike" noProof="1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《</a:t>
            </a:r>
            <a:r>
              <a:rPr lang="zh-CN" altLang="en-US" sz="3735" b="1" strike="noStrike" noProof="1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哈克贝利</a:t>
            </a:r>
            <a:r>
              <a:rPr lang="en-US" altLang="zh-CN" sz="3735" b="1" strike="noStrike" noProof="1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·</a:t>
            </a:r>
            <a:r>
              <a:rPr lang="zh-CN" altLang="en-US" sz="3735" b="1" strike="noStrike" noProof="1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费恩历险记</a:t>
            </a:r>
            <a:r>
              <a:rPr lang="en-US" altLang="zh-CN" sz="3735" b="1" strike="noStrike" noProof="1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》《</a:t>
            </a:r>
            <a:r>
              <a:rPr lang="zh-CN" altLang="en-US" sz="3735" b="1" strike="noStrike" noProof="1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汤姆</a:t>
            </a:r>
            <a:r>
              <a:rPr lang="en-US" altLang="zh-CN" sz="3735" b="1" strike="noStrike" noProof="1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·</a:t>
            </a:r>
            <a:endParaRPr lang="en-US" altLang="zh-CN" sz="3735" b="1" strike="noStrike" noProof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fontAlgn="base" hangingPunct="1">
              <a:lnSpc>
                <a:spcPct val="120000"/>
              </a:lnSpc>
            </a:pPr>
            <a:r>
              <a:rPr lang="zh-CN" altLang="en-US" sz="3735" b="1" strike="noStrike" noProof="1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索亚历险记</a:t>
            </a:r>
            <a:r>
              <a:rPr lang="en-US" altLang="zh-CN" sz="3735" b="1" strike="noStrike" noProof="1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》《</a:t>
            </a:r>
            <a:r>
              <a:rPr lang="zh-CN" altLang="en-US" sz="3735" b="1" strike="noStrike" noProof="1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乞丐王子</a:t>
            </a:r>
            <a:r>
              <a:rPr lang="en-US" altLang="zh-CN" sz="3735" b="1" strike="noStrike" noProof="1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》</a:t>
            </a:r>
            <a:r>
              <a:rPr lang="zh-CN" altLang="en-US" sz="3735" b="1" strike="noStrike" noProof="1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等。</a:t>
            </a:r>
            <a:endParaRPr lang="zh-CN" altLang="en-US" sz="3735" b="1" strike="noStrike" noProof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36" name="Picture 2" descr="https://gss0.bdstatic.com/-4o3dSag_xI4khGkpoWK1HF6hhy/baike/w%3D268%3Bg%3D0/sign=5d4bb7845266d0167e19992eaf10b33a/5243fbf2b2119313d4eecbf965380cd790238dcd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01113" y="1073150"/>
            <a:ext cx="2446337" cy="3105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文本框 32"/>
          <p:cNvSpPr txBox="1">
            <a:spLocks noChangeArrowheads="1"/>
          </p:cNvSpPr>
          <p:nvPr/>
        </p:nvSpPr>
        <p:spPr bwMode="auto">
          <a:xfrm>
            <a:off x="5967413" y="3900488"/>
            <a:ext cx="608013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文本框 34"/>
          <p:cNvSpPr txBox="1">
            <a:spLocks noChangeArrowheads="1"/>
          </p:cNvSpPr>
          <p:nvPr/>
        </p:nvSpPr>
        <p:spPr bwMode="auto">
          <a:xfrm rot="21319903">
            <a:off x="10755313" y="2170113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文本框 36"/>
          <p:cNvSpPr txBox="1">
            <a:spLocks noChangeArrowheads="1"/>
          </p:cNvSpPr>
          <p:nvPr/>
        </p:nvSpPr>
        <p:spPr bwMode="auto">
          <a:xfrm rot="16249134">
            <a:off x="7815263" y="1755775"/>
            <a:ext cx="612775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文本框 37"/>
          <p:cNvSpPr txBox="1">
            <a:spLocks noChangeArrowheads="1"/>
          </p:cNvSpPr>
          <p:nvPr/>
        </p:nvSpPr>
        <p:spPr bwMode="auto">
          <a:xfrm rot="17449134">
            <a:off x="7109619" y="2299494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文本框 45"/>
          <p:cNvSpPr txBox="1">
            <a:spLocks noChangeArrowheads="1"/>
          </p:cNvSpPr>
          <p:nvPr/>
        </p:nvSpPr>
        <p:spPr bwMode="auto">
          <a:xfrm rot="16249134">
            <a:off x="8563769" y="1785144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46"/>
          <p:cNvSpPr txBox="1">
            <a:spLocks noChangeArrowheads="1"/>
          </p:cNvSpPr>
          <p:nvPr/>
        </p:nvSpPr>
        <p:spPr bwMode="auto">
          <a:xfrm rot="21175089">
            <a:off x="9423400" y="2093913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文本框 47"/>
          <p:cNvSpPr txBox="1">
            <a:spLocks noChangeArrowheads="1"/>
          </p:cNvSpPr>
          <p:nvPr/>
        </p:nvSpPr>
        <p:spPr bwMode="auto">
          <a:xfrm rot="17449134">
            <a:off x="10208419" y="3332956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文本框 49"/>
          <p:cNvSpPr txBox="1">
            <a:spLocks noChangeArrowheads="1"/>
          </p:cNvSpPr>
          <p:nvPr/>
        </p:nvSpPr>
        <p:spPr bwMode="auto">
          <a:xfrm rot="657351">
            <a:off x="11207750" y="1797050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文本框 50"/>
          <p:cNvSpPr txBox="1">
            <a:spLocks noChangeArrowheads="1"/>
          </p:cNvSpPr>
          <p:nvPr/>
        </p:nvSpPr>
        <p:spPr bwMode="auto">
          <a:xfrm rot="1480325">
            <a:off x="9855200" y="1658938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文本框 51"/>
          <p:cNvSpPr txBox="1">
            <a:spLocks noChangeArrowheads="1"/>
          </p:cNvSpPr>
          <p:nvPr/>
        </p:nvSpPr>
        <p:spPr bwMode="auto">
          <a:xfrm rot="16249134">
            <a:off x="11156156" y="3620294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4349750" y="4748213"/>
            <a:ext cx="608013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文本框 34"/>
          <p:cNvSpPr txBox="1">
            <a:spLocks noChangeArrowheads="1"/>
          </p:cNvSpPr>
          <p:nvPr/>
        </p:nvSpPr>
        <p:spPr bwMode="auto">
          <a:xfrm rot="4149897">
            <a:off x="5952331" y="4664869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" name="文本框 36"/>
          <p:cNvSpPr txBox="1">
            <a:spLocks noChangeArrowheads="1"/>
          </p:cNvSpPr>
          <p:nvPr/>
        </p:nvSpPr>
        <p:spPr bwMode="auto">
          <a:xfrm rot="20220000">
            <a:off x="5200650" y="1735138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文本框 37"/>
          <p:cNvSpPr txBox="1">
            <a:spLocks noChangeArrowheads="1"/>
          </p:cNvSpPr>
          <p:nvPr/>
        </p:nvSpPr>
        <p:spPr bwMode="auto">
          <a:xfrm rot="21420000">
            <a:off x="5507038" y="2738438"/>
            <a:ext cx="612775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文本框 45"/>
          <p:cNvSpPr txBox="1">
            <a:spLocks noChangeArrowheads="1"/>
          </p:cNvSpPr>
          <p:nvPr/>
        </p:nvSpPr>
        <p:spPr bwMode="auto">
          <a:xfrm rot="20220000">
            <a:off x="5948363" y="1765300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" name="文本框 46"/>
          <p:cNvSpPr txBox="1">
            <a:spLocks noChangeArrowheads="1"/>
          </p:cNvSpPr>
          <p:nvPr/>
        </p:nvSpPr>
        <p:spPr bwMode="auto">
          <a:xfrm rot="20220000">
            <a:off x="6440488" y="2051050"/>
            <a:ext cx="612775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文本框 47"/>
          <p:cNvSpPr txBox="1">
            <a:spLocks noChangeArrowheads="1"/>
          </p:cNvSpPr>
          <p:nvPr/>
        </p:nvSpPr>
        <p:spPr bwMode="auto">
          <a:xfrm rot="21420000">
            <a:off x="6751638" y="2979738"/>
            <a:ext cx="612775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文本框 49"/>
          <p:cNvSpPr txBox="1">
            <a:spLocks noChangeArrowheads="1"/>
          </p:cNvSpPr>
          <p:nvPr/>
        </p:nvSpPr>
        <p:spPr bwMode="auto">
          <a:xfrm rot="16249134">
            <a:off x="8414544" y="2813844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" name="文本框 50"/>
          <p:cNvSpPr txBox="1">
            <a:spLocks noChangeArrowheads="1"/>
          </p:cNvSpPr>
          <p:nvPr/>
        </p:nvSpPr>
        <p:spPr bwMode="auto">
          <a:xfrm rot="21429897">
            <a:off x="7453313" y="3454400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" name="文本框 51"/>
          <p:cNvSpPr txBox="1">
            <a:spLocks noChangeArrowheads="1"/>
          </p:cNvSpPr>
          <p:nvPr/>
        </p:nvSpPr>
        <p:spPr bwMode="auto">
          <a:xfrm rot="16249134">
            <a:off x="7795419" y="4579144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" name="文本框 32"/>
          <p:cNvSpPr txBox="1">
            <a:spLocks noChangeArrowheads="1"/>
          </p:cNvSpPr>
          <p:nvPr/>
        </p:nvSpPr>
        <p:spPr bwMode="auto">
          <a:xfrm rot="1209897">
            <a:off x="1516063" y="5167313"/>
            <a:ext cx="608013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" name="文本框 34"/>
          <p:cNvSpPr txBox="1">
            <a:spLocks noChangeArrowheads="1"/>
          </p:cNvSpPr>
          <p:nvPr/>
        </p:nvSpPr>
        <p:spPr bwMode="auto">
          <a:xfrm rot="4149897">
            <a:off x="2858294" y="4607719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" name="文本框 36"/>
          <p:cNvSpPr txBox="1">
            <a:spLocks noChangeArrowheads="1"/>
          </p:cNvSpPr>
          <p:nvPr/>
        </p:nvSpPr>
        <p:spPr bwMode="auto">
          <a:xfrm rot="20220000">
            <a:off x="2139950" y="4305300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" name="文本框 37"/>
          <p:cNvSpPr txBox="1">
            <a:spLocks noChangeArrowheads="1"/>
          </p:cNvSpPr>
          <p:nvPr/>
        </p:nvSpPr>
        <p:spPr bwMode="auto">
          <a:xfrm rot="1029897">
            <a:off x="3314700" y="3671888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" name="文本框 45"/>
          <p:cNvSpPr txBox="1">
            <a:spLocks noChangeArrowheads="1"/>
          </p:cNvSpPr>
          <p:nvPr/>
        </p:nvSpPr>
        <p:spPr bwMode="auto">
          <a:xfrm rot="20220000">
            <a:off x="4216400" y="4195763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" name="文本框 46"/>
          <p:cNvSpPr txBox="1">
            <a:spLocks noChangeArrowheads="1"/>
          </p:cNvSpPr>
          <p:nvPr/>
        </p:nvSpPr>
        <p:spPr bwMode="auto">
          <a:xfrm rot="21429897">
            <a:off x="1049338" y="2039938"/>
            <a:ext cx="612775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" name="文本框 47"/>
          <p:cNvSpPr txBox="1">
            <a:spLocks noChangeArrowheads="1"/>
          </p:cNvSpPr>
          <p:nvPr/>
        </p:nvSpPr>
        <p:spPr bwMode="auto">
          <a:xfrm rot="1029897">
            <a:off x="357188" y="4578350"/>
            <a:ext cx="612775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" name="文本框 49"/>
          <p:cNvSpPr txBox="1">
            <a:spLocks noChangeArrowheads="1"/>
          </p:cNvSpPr>
          <p:nvPr/>
        </p:nvSpPr>
        <p:spPr bwMode="auto">
          <a:xfrm rot="21429897">
            <a:off x="4013200" y="5116513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" name="文本框 50"/>
          <p:cNvSpPr txBox="1">
            <a:spLocks noChangeArrowheads="1"/>
          </p:cNvSpPr>
          <p:nvPr/>
        </p:nvSpPr>
        <p:spPr bwMode="auto">
          <a:xfrm rot="21429897">
            <a:off x="5543550" y="4227513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" name="文本框 51"/>
          <p:cNvSpPr txBox="1">
            <a:spLocks noChangeArrowheads="1"/>
          </p:cNvSpPr>
          <p:nvPr/>
        </p:nvSpPr>
        <p:spPr bwMode="auto">
          <a:xfrm rot="21429897">
            <a:off x="5765800" y="5238750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" name="文本框 32"/>
          <p:cNvSpPr txBox="1">
            <a:spLocks noChangeArrowheads="1"/>
          </p:cNvSpPr>
          <p:nvPr/>
        </p:nvSpPr>
        <p:spPr bwMode="auto">
          <a:xfrm rot="16529158">
            <a:off x="431006" y="2723356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" name="文本框 34"/>
          <p:cNvSpPr txBox="1">
            <a:spLocks noChangeArrowheads="1"/>
          </p:cNvSpPr>
          <p:nvPr/>
        </p:nvSpPr>
        <p:spPr bwMode="auto">
          <a:xfrm rot="4149897">
            <a:off x="1786731" y="2878931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" name="文本框 36"/>
          <p:cNvSpPr txBox="1">
            <a:spLocks noChangeArrowheads="1"/>
          </p:cNvSpPr>
          <p:nvPr/>
        </p:nvSpPr>
        <p:spPr bwMode="auto">
          <a:xfrm rot="21429897">
            <a:off x="430213" y="1782763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" name="文本框 37"/>
          <p:cNvSpPr txBox="1">
            <a:spLocks noChangeArrowheads="1"/>
          </p:cNvSpPr>
          <p:nvPr/>
        </p:nvSpPr>
        <p:spPr bwMode="auto">
          <a:xfrm rot="1029897">
            <a:off x="1784350" y="2246313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" name="文本框 45"/>
          <p:cNvSpPr txBox="1">
            <a:spLocks noChangeArrowheads="1"/>
          </p:cNvSpPr>
          <p:nvPr/>
        </p:nvSpPr>
        <p:spPr bwMode="auto">
          <a:xfrm rot="20220000">
            <a:off x="2824163" y="1528763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" name="文本框 46"/>
          <p:cNvSpPr txBox="1">
            <a:spLocks noChangeArrowheads="1"/>
          </p:cNvSpPr>
          <p:nvPr/>
        </p:nvSpPr>
        <p:spPr bwMode="auto">
          <a:xfrm rot="20220000">
            <a:off x="3582988" y="1754188"/>
            <a:ext cx="612775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" name="文本框 47"/>
          <p:cNvSpPr txBox="1">
            <a:spLocks noChangeArrowheads="1"/>
          </p:cNvSpPr>
          <p:nvPr/>
        </p:nvSpPr>
        <p:spPr bwMode="auto">
          <a:xfrm rot="21420000">
            <a:off x="3221038" y="2506663"/>
            <a:ext cx="612775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0" name="文本框 49"/>
          <p:cNvSpPr txBox="1">
            <a:spLocks noChangeArrowheads="1"/>
          </p:cNvSpPr>
          <p:nvPr/>
        </p:nvSpPr>
        <p:spPr bwMode="auto">
          <a:xfrm rot="20220000">
            <a:off x="4368800" y="2051050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" name="文本框 50"/>
          <p:cNvSpPr txBox="1">
            <a:spLocks noChangeArrowheads="1"/>
          </p:cNvSpPr>
          <p:nvPr/>
        </p:nvSpPr>
        <p:spPr bwMode="auto">
          <a:xfrm rot="20220000">
            <a:off x="3798888" y="2825750"/>
            <a:ext cx="612775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" name="文本框 51"/>
          <p:cNvSpPr txBox="1">
            <a:spLocks noChangeArrowheads="1"/>
          </p:cNvSpPr>
          <p:nvPr/>
        </p:nvSpPr>
        <p:spPr bwMode="auto">
          <a:xfrm rot="20220000">
            <a:off x="4646613" y="3008313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" name="文本框 32"/>
          <p:cNvSpPr txBox="1">
            <a:spLocks noChangeArrowheads="1"/>
          </p:cNvSpPr>
          <p:nvPr/>
        </p:nvSpPr>
        <p:spPr bwMode="auto">
          <a:xfrm rot="1209897">
            <a:off x="6819900" y="4718050"/>
            <a:ext cx="608013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" name="文本框 34"/>
          <p:cNvSpPr txBox="1">
            <a:spLocks noChangeArrowheads="1"/>
          </p:cNvSpPr>
          <p:nvPr/>
        </p:nvSpPr>
        <p:spPr bwMode="auto">
          <a:xfrm rot="20569134">
            <a:off x="8418513" y="5192713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5" name="文本框 36"/>
          <p:cNvSpPr txBox="1">
            <a:spLocks noChangeArrowheads="1"/>
          </p:cNvSpPr>
          <p:nvPr/>
        </p:nvSpPr>
        <p:spPr bwMode="auto">
          <a:xfrm rot="368503">
            <a:off x="7697788" y="3811588"/>
            <a:ext cx="612775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" name="文本框 37"/>
          <p:cNvSpPr txBox="1">
            <a:spLocks noChangeArrowheads="1"/>
          </p:cNvSpPr>
          <p:nvPr/>
        </p:nvSpPr>
        <p:spPr bwMode="auto">
          <a:xfrm rot="829244">
            <a:off x="7046913" y="5297488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" name="文本框 45"/>
          <p:cNvSpPr txBox="1">
            <a:spLocks noChangeArrowheads="1"/>
          </p:cNvSpPr>
          <p:nvPr/>
        </p:nvSpPr>
        <p:spPr bwMode="auto">
          <a:xfrm rot="17097278">
            <a:off x="9040019" y="3334544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文本框 46"/>
          <p:cNvSpPr txBox="1">
            <a:spLocks noChangeArrowheads="1"/>
          </p:cNvSpPr>
          <p:nvPr/>
        </p:nvSpPr>
        <p:spPr bwMode="auto">
          <a:xfrm rot="2702238">
            <a:off x="10090944" y="4083844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文本框 47"/>
          <p:cNvSpPr txBox="1">
            <a:spLocks noChangeArrowheads="1"/>
          </p:cNvSpPr>
          <p:nvPr/>
        </p:nvSpPr>
        <p:spPr bwMode="auto">
          <a:xfrm rot="18143362">
            <a:off x="8992394" y="4539456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" name="文本框 49"/>
          <p:cNvSpPr txBox="1">
            <a:spLocks noChangeArrowheads="1"/>
          </p:cNvSpPr>
          <p:nvPr/>
        </p:nvSpPr>
        <p:spPr bwMode="auto">
          <a:xfrm rot="18419577">
            <a:off x="10811669" y="4355306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" name="文本框 50"/>
          <p:cNvSpPr txBox="1">
            <a:spLocks noChangeArrowheads="1"/>
          </p:cNvSpPr>
          <p:nvPr/>
        </p:nvSpPr>
        <p:spPr bwMode="auto">
          <a:xfrm rot="17959444">
            <a:off x="9682163" y="5210175"/>
            <a:ext cx="612775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2" name="文本框 51"/>
          <p:cNvSpPr txBox="1">
            <a:spLocks noChangeArrowheads="1"/>
          </p:cNvSpPr>
          <p:nvPr/>
        </p:nvSpPr>
        <p:spPr bwMode="auto">
          <a:xfrm rot="1549510">
            <a:off x="10955338" y="4940300"/>
            <a:ext cx="612775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060" name="文本框 32"/>
          <p:cNvSpPr txBox="1"/>
          <p:nvPr/>
        </p:nvSpPr>
        <p:spPr>
          <a:xfrm rot="4190103">
            <a:off x="5717381" y="3342481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61" name="文本框 34"/>
          <p:cNvSpPr txBox="1"/>
          <p:nvPr/>
        </p:nvSpPr>
        <p:spPr>
          <a:xfrm rot="8340000">
            <a:off x="6564313" y="4184650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62" name="文本框 36"/>
          <p:cNvSpPr txBox="1"/>
          <p:nvPr/>
        </p:nvSpPr>
        <p:spPr>
          <a:xfrm rot="-1160763">
            <a:off x="7697788" y="2335213"/>
            <a:ext cx="60960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63" name="文本框 37"/>
          <p:cNvSpPr txBox="1"/>
          <p:nvPr/>
        </p:nvSpPr>
        <p:spPr>
          <a:xfrm rot="39237">
            <a:off x="7532688" y="3030538"/>
            <a:ext cx="60960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64" name="文本框 45"/>
          <p:cNvSpPr txBox="1"/>
          <p:nvPr/>
        </p:nvSpPr>
        <p:spPr>
          <a:xfrm rot="-1160763">
            <a:off x="8445500" y="2363788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65" name="文本框 46"/>
          <p:cNvSpPr txBox="1"/>
          <p:nvPr/>
        </p:nvSpPr>
        <p:spPr>
          <a:xfrm rot="-1160763">
            <a:off x="8939213" y="2649538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66" name="文本框 47"/>
          <p:cNvSpPr txBox="1"/>
          <p:nvPr/>
        </p:nvSpPr>
        <p:spPr>
          <a:xfrm rot="39237">
            <a:off x="9580563" y="3276600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67" name="文本框 49"/>
          <p:cNvSpPr txBox="1"/>
          <p:nvPr/>
        </p:nvSpPr>
        <p:spPr>
          <a:xfrm rot="-1160763">
            <a:off x="10694988" y="2755900"/>
            <a:ext cx="60960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68" name="文本框 50"/>
          <p:cNvSpPr txBox="1"/>
          <p:nvPr/>
        </p:nvSpPr>
        <p:spPr>
          <a:xfrm rot="-1160763">
            <a:off x="9983788" y="2578100"/>
            <a:ext cx="60960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69" name="文本框 51"/>
          <p:cNvSpPr txBox="1"/>
          <p:nvPr/>
        </p:nvSpPr>
        <p:spPr>
          <a:xfrm rot="-1160763">
            <a:off x="10618788" y="3725863"/>
            <a:ext cx="60960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70" name="文本框 32"/>
          <p:cNvSpPr txBox="1"/>
          <p:nvPr/>
        </p:nvSpPr>
        <p:spPr>
          <a:xfrm rot="4190103">
            <a:off x="3686969" y="4453731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71" name="文本框 34"/>
          <p:cNvSpPr txBox="1"/>
          <p:nvPr/>
        </p:nvSpPr>
        <p:spPr>
          <a:xfrm rot="8340000">
            <a:off x="5232400" y="3754438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72" name="文本框 36"/>
          <p:cNvSpPr txBox="1"/>
          <p:nvPr/>
        </p:nvSpPr>
        <p:spPr>
          <a:xfrm rot="2810103">
            <a:off x="5083969" y="2313781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73" name="文本框 37"/>
          <p:cNvSpPr txBox="1"/>
          <p:nvPr/>
        </p:nvSpPr>
        <p:spPr>
          <a:xfrm rot="4010103">
            <a:off x="5083969" y="3037681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74" name="文本框 45"/>
          <p:cNvSpPr txBox="1"/>
          <p:nvPr/>
        </p:nvSpPr>
        <p:spPr>
          <a:xfrm rot="2810103">
            <a:off x="5830888" y="2343150"/>
            <a:ext cx="60960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75" name="文本框 46"/>
          <p:cNvSpPr txBox="1"/>
          <p:nvPr/>
        </p:nvSpPr>
        <p:spPr>
          <a:xfrm rot="2810103">
            <a:off x="6324600" y="2628900"/>
            <a:ext cx="60960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76" name="文本框 47"/>
          <p:cNvSpPr txBox="1"/>
          <p:nvPr/>
        </p:nvSpPr>
        <p:spPr>
          <a:xfrm rot="4010103">
            <a:off x="6324600" y="3352800"/>
            <a:ext cx="60960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77" name="文本框 49"/>
          <p:cNvSpPr txBox="1"/>
          <p:nvPr/>
        </p:nvSpPr>
        <p:spPr>
          <a:xfrm rot="-1160763">
            <a:off x="8299450" y="3392488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78" name="文本框 50"/>
          <p:cNvSpPr txBox="1"/>
          <p:nvPr/>
        </p:nvSpPr>
        <p:spPr>
          <a:xfrm rot="4020000">
            <a:off x="6957219" y="3507581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79" name="文本框 51"/>
          <p:cNvSpPr txBox="1"/>
          <p:nvPr/>
        </p:nvSpPr>
        <p:spPr>
          <a:xfrm rot="-1160763">
            <a:off x="7466013" y="4292600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80" name="文本框 32"/>
          <p:cNvSpPr txBox="1"/>
          <p:nvPr/>
        </p:nvSpPr>
        <p:spPr>
          <a:xfrm rot="5400000">
            <a:off x="1520825" y="4305300"/>
            <a:ext cx="60960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81" name="文本框 34"/>
          <p:cNvSpPr txBox="1"/>
          <p:nvPr/>
        </p:nvSpPr>
        <p:spPr>
          <a:xfrm rot="8340000">
            <a:off x="2508250" y="4737100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82" name="文本框 36"/>
          <p:cNvSpPr txBox="1"/>
          <p:nvPr/>
        </p:nvSpPr>
        <p:spPr>
          <a:xfrm rot="2810103">
            <a:off x="2483644" y="3642519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83" name="文本框 37"/>
          <p:cNvSpPr txBox="1"/>
          <p:nvPr/>
        </p:nvSpPr>
        <p:spPr>
          <a:xfrm rot="5220000">
            <a:off x="3062288" y="4019550"/>
            <a:ext cx="60960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84" name="文本框 45"/>
          <p:cNvSpPr txBox="1"/>
          <p:nvPr/>
        </p:nvSpPr>
        <p:spPr>
          <a:xfrm rot="2810103">
            <a:off x="3747294" y="3661569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85" name="文本框 46"/>
          <p:cNvSpPr txBox="1"/>
          <p:nvPr/>
        </p:nvSpPr>
        <p:spPr>
          <a:xfrm rot="4020000">
            <a:off x="934244" y="2618581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86" name="文本框 47"/>
          <p:cNvSpPr txBox="1"/>
          <p:nvPr/>
        </p:nvSpPr>
        <p:spPr>
          <a:xfrm rot="5220000">
            <a:off x="803275" y="4203700"/>
            <a:ext cx="60960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87" name="文本框 49"/>
          <p:cNvSpPr txBox="1"/>
          <p:nvPr/>
        </p:nvSpPr>
        <p:spPr>
          <a:xfrm rot="4020000">
            <a:off x="3285331" y="4987131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88" name="文本框 50"/>
          <p:cNvSpPr txBox="1"/>
          <p:nvPr/>
        </p:nvSpPr>
        <p:spPr>
          <a:xfrm rot="4020000">
            <a:off x="4935538" y="4489450"/>
            <a:ext cx="60960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89" name="文本框 51"/>
          <p:cNvSpPr txBox="1"/>
          <p:nvPr/>
        </p:nvSpPr>
        <p:spPr>
          <a:xfrm rot="4020000">
            <a:off x="5429250" y="4775200"/>
            <a:ext cx="60960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90" name="文本框 32"/>
          <p:cNvSpPr txBox="1"/>
          <p:nvPr/>
        </p:nvSpPr>
        <p:spPr>
          <a:xfrm rot="-880739">
            <a:off x="685800" y="3352800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91" name="文本框 34"/>
          <p:cNvSpPr txBox="1"/>
          <p:nvPr/>
        </p:nvSpPr>
        <p:spPr>
          <a:xfrm rot="8340000">
            <a:off x="1671638" y="3455988"/>
            <a:ext cx="60960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92" name="文本框 36"/>
          <p:cNvSpPr txBox="1"/>
          <p:nvPr/>
        </p:nvSpPr>
        <p:spPr>
          <a:xfrm rot="4020000">
            <a:off x="2226469" y="2015331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93" name="文本框 37"/>
          <p:cNvSpPr txBox="1"/>
          <p:nvPr/>
        </p:nvSpPr>
        <p:spPr>
          <a:xfrm rot="5220000">
            <a:off x="2226469" y="2739231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94" name="文本框 45"/>
          <p:cNvSpPr txBox="1"/>
          <p:nvPr/>
        </p:nvSpPr>
        <p:spPr>
          <a:xfrm rot="2810103">
            <a:off x="2973388" y="2044700"/>
            <a:ext cx="60960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95" name="文本框 46"/>
          <p:cNvSpPr txBox="1"/>
          <p:nvPr/>
        </p:nvSpPr>
        <p:spPr>
          <a:xfrm rot="2810103">
            <a:off x="3467100" y="2330450"/>
            <a:ext cx="60960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96" name="文本框 47"/>
          <p:cNvSpPr txBox="1"/>
          <p:nvPr/>
        </p:nvSpPr>
        <p:spPr>
          <a:xfrm rot="4010103">
            <a:off x="3105944" y="3083719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97" name="文本框 49"/>
          <p:cNvSpPr txBox="1"/>
          <p:nvPr/>
        </p:nvSpPr>
        <p:spPr>
          <a:xfrm rot="2810103">
            <a:off x="4249738" y="2628900"/>
            <a:ext cx="60960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98" name="文本框 50"/>
          <p:cNvSpPr txBox="1"/>
          <p:nvPr/>
        </p:nvSpPr>
        <p:spPr>
          <a:xfrm rot="2810103">
            <a:off x="4099719" y="3209131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99" name="文本框 51"/>
          <p:cNvSpPr txBox="1"/>
          <p:nvPr/>
        </p:nvSpPr>
        <p:spPr>
          <a:xfrm rot="2810103">
            <a:off x="4593431" y="3494881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100" name="文本框 32"/>
          <p:cNvSpPr txBox="1"/>
          <p:nvPr/>
        </p:nvSpPr>
        <p:spPr>
          <a:xfrm rot="5400000">
            <a:off x="6334919" y="4910931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101" name="文本框 34"/>
          <p:cNvSpPr txBox="1"/>
          <p:nvPr/>
        </p:nvSpPr>
        <p:spPr>
          <a:xfrm rot="3159237">
            <a:off x="7760494" y="5342731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102" name="文本框 36"/>
          <p:cNvSpPr txBox="1"/>
          <p:nvPr/>
        </p:nvSpPr>
        <p:spPr>
          <a:xfrm rot="-1160763">
            <a:off x="8316913" y="3900488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103" name="文本框 37"/>
          <p:cNvSpPr txBox="1"/>
          <p:nvPr/>
        </p:nvSpPr>
        <p:spPr>
          <a:xfrm rot="39237">
            <a:off x="8316913" y="4624388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104" name="文本框 45"/>
          <p:cNvSpPr txBox="1"/>
          <p:nvPr/>
        </p:nvSpPr>
        <p:spPr>
          <a:xfrm rot="-1160763">
            <a:off x="9063038" y="3930650"/>
            <a:ext cx="60960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105" name="文本框 46"/>
          <p:cNvSpPr txBox="1"/>
          <p:nvPr/>
        </p:nvSpPr>
        <p:spPr>
          <a:xfrm rot="-1160763">
            <a:off x="9556750" y="4216400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106" name="文本框 47"/>
          <p:cNvSpPr txBox="1"/>
          <p:nvPr/>
        </p:nvSpPr>
        <p:spPr>
          <a:xfrm rot="39237">
            <a:off x="9139238" y="4973638"/>
            <a:ext cx="60960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107" name="文本框 49"/>
          <p:cNvSpPr txBox="1"/>
          <p:nvPr/>
        </p:nvSpPr>
        <p:spPr>
          <a:xfrm rot="-1160763">
            <a:off x="10250488" y="4603750"/>
            <a:ext cx="60960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108" name="文本框 50"/>
          <p:cNvSpPr txBox="1"/>
          <p:nvPr/>
        </p:nvSpPr>
        <p:spPr>
          <a:xfrm rot="-1160763">
            <a:off x="10190163" y="5094288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109" name="文本框 51"/>
          <p:cNvSpPr txBox="1"/>
          <p:nvPr/>
        </p:nvSpPr>
        <p:spPr>
          <a:xfrm rot="-1160763">
            <a:off x="10682288" y="5380038"/>
            <a:ext cx="60960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34918" name="组合 1"/>
          <p:cNvGrpSpPr/>
          <p:nvPr/>
        </p:nvGrpSpPr>
        <p:grpSpPr>
          <a:xfrm>
            <a:off x="334963" y="173038"/>
            <a:ext cx="2998787" cy="708025"/>
            <a:chOff x="251073" y="267494"/>
            <a:chExt cx="2249488" cy="530066"/>
          </a:xfrm>
        </p:grpSpPr>
        <p:sp>
          <p:nvSpPr>
            <p:cNvPr id="34919" name="文本框 13"/>
            <p:cNvSpPr txBox="1"/>
            <p:nvPr/>
          </p:nvSpPr>
          <p:spPr>
            <a:xfrm>
              <a:off x="395536" y="267494"/>
              <a:ext cx="1727200" cy="53006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40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结构梳理</a:t>
              </a:r>
              <a:endParaRPr lang="zh-CN" altLang="en-US" sz="40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251073" y="661575"/>
              <a:ext cx="2016125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34921" name="Group 4"/>
            <p:cNvGrpSpPr>
              <a:grpSpLocks noChangeAspect="1"/>
            </p:cNvGrpSpPr>
            <p:nvPr/>
          </p:nvGrpSpPr>
          <p:grpSpPr>
            <a:xfrm>
              <a:off x="2051298" y="483394"/>
              <a:ext cx="449263" cy="292100"/>
              <a:chOff x="2432" y="1329"/>
              <a:chExt cx="657" cy="426"/>
            </a:xfrm>
          </p:grpSpPr>
          <p:sp>
            <p:nvSpPr>
              <p:cNvPr id="6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434" y="1329"/>
                <a:ext cx="652" cy="4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" name="Freeform 5"/>
              <p:cNvSpPr/>
              <p:nvPr/>
            </p:nvSpPr>
            <p:spPr bwMode="auto">
              <a:xfrm>
                <a:off x="2478" y="1329"/>
                <a:ext cx="611" cy="424"/>
              </a:xfrm>
              <a:custGeom>
                <a:avLst/>
                <a:gdLst>
                  <a:gd name="T0" fmla="*/ 315 w 351"/>
                  <a:gd name="T1" fmla="*/ 0 h 242"/>
                  <a:gd name="T2" fmla="*/ 292 w 351"/>
                  <a:gd name="T3" fmla="*/ 9 h 242"/>
                  <a:gd name="T4" fmla="*/ 291 w 351"/>
                  <a:gd name="T5" fmla="*/ 10 h 242"/>
                  <a:gd name="T6" fmla="*/ 309 w 351"/>
                  <a:gd name="T7" fmla="*/ 3 h 242"/>
                  <a:gd name="T8" fmla="*/ 310 w 351"/>
                  <a:gd name="T9" fmla="*/ 4 h 242"/>
                  <a:gd name="T10" fmla="*/ 317 w 351"/>
                  <a:gd name="T11" fmla="*/ 10 h 242"/>
                  <a:gd name="T12" fmla="*/ 325 w 351"/>
                  <a:gd name="T13" fmla="*/ 27 h 242"/>
                  <a:gd name="T14" fmla="*/ 336 w 351"/>
                  <a:gd name="T15" fmla="*/ 59 h 242"/>
                  <a:gd name="T16" fmla="*/ 268 w 351"/>
                  <a:gd name="T17" fmla="*/ 95 h 242"/>
                  <a:gd name="T18" fmla="*/ 267 w 351"/>
                  <a:gd name="T19" fmla="*/ 95 h 242"/>
                  <a:gd name="T20" fmla="*/ 267 w 351"/>
                  <a:gd name="T21" fmla="*/ 95 h 242"/>
                  <a:gd name="T22" fmla="*/ 24 w 351"/>
                  <a:gd name="T23" fmla="*/ 219 h 242"/>
                  <a:gd name="T24" fmla="*/ 2 w 351"/>
                  <a:gd name="T25" fmla="*/ 229 h 242"/>
                  <a:gd name="T26" fmla="*/ 0 w 351"/>
                  <a:gd name="T27" fmla="*/ 229 h 242"/>
                  <a:gd name="T28" fmla="*/ 6 w 351"/>
                  <a:gd name="T29" fmla="*/ 240 h 242"/>
                  <a:gd name="T30" fmla="*/ 12 w 351"/>
                  <a:gd name="T31" fmla="*/ 242 h 242"/>
                  <a:gd name="T32" fmla="*/ 34 w 351"/>
                  <a:gd name="T33" fmla="*/ 232 h 242"/>
                  <a:gd name="T34" fmla="*/ 350 w 351"/>
                  <a:gd name="T35" fmla="*/ 68 h 242"/>
                  <a:gd name="T36" fmla="*/ 335 w 351"/>
                  <a:gd name="T37" fmla="*/ 29 h 242"/>
                  <a:gd name="T38" fmla="*/ 324 w 351"/>
                  <a:gd name="T39" fmla="*/ 8 h 242"/>
                  <a:gd name="T40" fmla="*/ 317 w 351"/>
                  <a:gd name="T41" fmla="*/ 1 h 242"/>
                  <a:gd name="T42" fmla="*/ 315 w 351"/>
                  <a:gd name="T43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1" h="242">
                    <a:moveTo>
                      <a:pt x="315" y="0"/>
                    </a:moveTo>
                    <a:cubicBezTo>
                      <a:pt x="311" y="0"/>
                      <a:pt x="299" y="6"/>
                      <a:pt x="292" y="9"/>
                    </a:cubicBezTo>
                    <a:cubicBezTo>
                      <a:pt x="292" y="9"/>
                      <a:pt x="292" y="9"/>
                      <a:pt x="291" y="10"/>
                    </a:cubicBezTo>
                    <a:cubicBezTo>
                      <a:pt x="298" y="7"/>
                      <a:pt x="306" y="3"/>
                      <a:pt x="309" y="3"/>
                    </a:cubicBezTo>
                    <a:cubicBezTo>
                      <a:pt x="309" y="3"/>
                      <a:pt x="310" y="3"/>
                      <a:pt x="310" y="4"/>
                    </a:cubicBezTo>
                    <a:cubicBezTo>
                      <a:pt x="312" y="6"/>
                      <a:pt x="317" y="10"/>
                      <a:pt x="317" y="10"/>
                    </a:cubicBezTo>
                    <a:cubicBezTo>
                      <a:pt x="317" y="10"/>
                      <a:pt x="321" y="15"/>
                      <a:pt x="325" y="27"/>
                    </a:cubicBezTo>
                    <a:cubicBezTo>
                      <a:pt x="330" y="39"/>
                      <a:pt x="338" y="56"/>
                      <a:pt x="336" y="59"/>
                    </a:cubicBezTo>
                    <a:cubicBezTo>
                      <a:pt x="336" y="60"/>
                      <a:pt x="308" y="75"/>
                      <a:pt x="268" y="95"/>
                    </a:cubicBezTo>
                    <a:cubicBezTo>
                      <a:pt x="268" y="95"/>
                      <a:pt x="268" y="95"/>
                      <a:pt x="267" y="95"/>
                    </a:cubicBezTo>
                    <a:cubicBezTo>
                      <a:pt x="267" y="95"/>
                      <a:pt x="267" y="95"/>
                      <a:pt x="267" y="95"/>
                    </a:cubicBezTo>
                    <a:cubicBezTo>
                      <a:pt x="179" y="140"/>
                      <a:pt x="38" y="211"/>
                      <a:pt x="24" y="219"/>
                    </a:cubicBezTo>
                    <a:cubicBezTo>
                      <a:pt x="11" y="227"/>
                      <a:pt x="5" y="229"/>
                      <a:pt x="2" y="229"/>
                    </a:cubicBezTo>
                    <a:cubicBezTo>
                      <a:pt x="1" y="229"/>
                      <a:pt x="0" y="229"/>
                      <a:pt x="0" y="229"/>
                    </a:cubicBezTo>
                    <a:cubicBezTo>
                      <a:pt x="3" y="235"/>
                      <a:pt x="5" y="239"/>
                      <a:pt x="6" y="240"/>
                    </a:cubicBezTo>
                    <a:cubicBezTo>
                      <a:pt x="8" y="241"/>
                      <a:pt x="9" y="242"/>
                      <a:pt x="12" y="242"/>
                    </a:cubicBezTo>
                    <a:cubicBezTo>
                      <a:pt x="16" y="242"/>
                      <a:pt x="22" y="240"/>
                      <a:pt x="34" y="232"/>
                    </a:cubicBezTo>
                    <a:cubicBezTo>
                      <a:pt x="54" y="220"/>
                      <a:pt x="348" y="72"/>
                      <a:pt x="350" y="68"/>
                    </a:cubicBezTo>
                    <a:cubicBezTo>
                      <a:pt x="351" y="65"/>
                      <a:pt x="341" y="44"/>
                      <a:pt x="335" y="29"/>
                    </a:cubicBezTo>
                    <a:cubicBezTo>
                      <a:pt x="329" y="15"/>
                      <a:pt x="324" y="8"/>
                      <a:pt x="324" y="8"/>
                    </a:cubicBezTo>
                    <a:cubicBezTo>
                      <a:pt x="324" y="8"/>
                      <a:pt x="319" y="3"/>
                      <a:pt x="317" y="1"/>
                    </a:cubicBezTo>
                    <a:cubicBezTo>
                      <a:pt x="316" y="0"/>
                      <a:pt x="316" y="0"/>
                      <a:pt x="315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" name="Freeform 6"/>
              <p:cNvSpPr/>
              <p:nvPr/>
            </p:nvSpPr>
            <p:spPr bwMode="auto">
              <a:xfrm>
                <a:off x="2432" y="1334"/>
                <a:ext cx="634" cy="401"/>
              </a:xfrm>
              <a:custGeom>
                <a:avLst/>
                <a:gdLst>
                  <a:gd name="T0" fmla="*/ 3 w 364"/>
                  <a:gd name="T1" fmla="*/ 171 h 229"/>
                  <a:gd name="T2" fmla="*/ 3 w 364"/>
                  <a:gd name="T3" fmla="*/ 182 h 229"/>
                  <a:gd name="T4" fmla="*/ 23 w 364"/>
                  <a:gd name="T5" fmla="*/ 225 h 229"/>
                  <a:gd name="T6" fmla="*/ 50 w 364"/>
                  <a:gd name="T7" fmla="*/ 217 h 229"/>
                  <a:gd name="T8" fmla="*/ 362 w 364"/>
                  <a:gd name="T9" fmla="*/ 57 h 229"/>
                  <a:gd name="T10" fmla="*/ 351 w 364"/>
                  <a:gd name="T11" fmla="*/ 25 h 229"/>
                  <a:gd name="T12" fmla="*/ 343 w 364"/>
                  <a:gd name="T13" fmla="*/ 8 h 229"/>
                  <a:gd name="T14" fmla="*/ 336 w 364"/>
                  <a:gd name="T15" fmla="*/ 2 h 229"/>
                  <a:gd name="T16" fmla="*/ 312 w 364"/>
                  <a:gd name="T17" fmla="*/ 10 h 229"/>
                  <a:gd name="T18" fmla="*/ 10 w 364"/>
                  <a:gd name="T19" fmla="*/ 166 h 229"/>
                  <a:gd name="T20" fmla="*/ 3 w 364"/>
                  <a:gd name="T21" fmla="*/ 171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229">
                    <a:moveTo>
                      <a:pt x="3" y="171"/>
                    </a:moveTo>
                    <a:cubicBezTo>
                      <a:pt x="3" y="171"/>
                      <a:pt x="0" y="174"/>
                      <a:pt x="3" y="182"/>
                    </a:cubicBezTo>
                    <a:cubicBezTo>
                      <a:pt x="6" y="191"/>
                      <a:pt x="20" y="223"/>
                      <a:pt x="23" y="225"/>
                    </a:cubicBezTo>
                    <a:cubicBezTo>
                      <a:pt x="26" y="227"/>
                      <a:pt x="30" y="229"/>
                      <a:pt x="50" y="217"/>
                    </a:cubicBezTo>
                    <a:cubicBezTo>
                      <a:pt x="70" y="206"/>
                      <a:pt x="361" y="60"/>
                      <a:pt x="362" y="57"/>
                    </a:cubicBezTo>
                    <a:cubicBezTo>
                      <a:pt x="364" y="54"/>
                      <a:pt x="356" y="37"/>
                      <a:pt x="351" y="25"/>
                    </a:cubicBezTo>
                    <a:cubicBezTo>
                      <a:pt x="347" y="13"/>
                      <a:pt x="343" y="8"/>
                      <a:pt x="343" y="8"/>
                    </a:cubicBezTo>
                    <a:cubicBezTo>
                      <a:pt x="343" y="8"/>
                      <a:pt x="338" y="4"/>
                      <a:pt x="336" y="2"/>
                    </a:cubicBezTo>
                    <a:cubicBezTo>
                      <a:pt x="334" y="0"/>
                      <a:pt x="320" y="6"/>
                      <a:pt x="312" y="10"/>
                    </a:cubicBezTo>
                    <a:cubicBezTo>
                      <a:pt x="305" y="14"/>
                      <a:pt x="15" y="163"/>
                      <a:pt x="10" y="166"/>
                    </a:cubicBezTo>
                    <a:cubicBezTo>
                      <a:pt x="5" y="168"/>
                      <a:pt x="3" y="171"/>
                      <a:pt x="3" y="171"/>
                    </a:cubicBezTo>
                  </a:path>
                </a:pathLst>
              </a:custGeom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" name="Freeform 7"/>
              <p:cNvSpPr/>
              <p:nvPr/>
            </p:nvSpPr>
            <p:spPr bwMode="auto">
              <a:xfrm>
                <a:off x="2432" y="1605"/>
                <a:ext cx="100" cy="127"/>
              </a:xfrm>
              <a:custGeom>
                <a:avLst/>
                <a:gdLst>
                  <a:gd name="T0" fmla="*/ 57 w 57"/>
                  <a:gd name="T1" fmla="*/ 59 h 73"/>
                  <a:gd name="T2" fmla="*/ 51 w 57"/>
                  <a:gd name="T3" fmla="*/ 50 h 73"/>
                  <a:gd name="T4" fmla="*/ 46 w 57"/>
                  <a:gd name="T5" fmla="*/ 41 h 73"/>
                  <a:gd name="T6" fmla="*/ 44 w 57"/>
                  <a:gd name="T7" fmla="*/ 34 h 73"/>
                  <a:gd name="T8" fmla="*/ 43 w 57"/>
                  <a:gd name="T9" fmla="*/ 22 h 73"/>
                  <a:gd name="T10" fmla="*/ 41 w 57"/>
                  <a:gd name="T11" fmla="*/ 12 h 73"/>
                  <a:gd name="T12" fmla="*/ 39 w 57"/>
                  <a:gd name="T13" fmla="*/ 0 h 73"/>
                  <a:gd name="T14" fmla="*/ 33 w 57"/>
                  <a:gd name="T15" fmla="*/ 0 h 73"/>
                  <a:gd name="T16" fmla="*/ 28 w 57"/>
                  <a:gd name="T17" fmla="*/ 1 h 73"/>
                  <a:gd name="T18" fmla="*/ 10 w 57"/>
                  <a:gd name="T19" fmla="*/ 11 h 73"/>
                  <a:gd name="T20" fmla="*/ 3 w 57"/>
                  <a:gd name="T21" fmla="*/ 16 h 73"/>
                  <a:gd name="T22" fmla="*/ 3 w 57"/>
                  <a:gd name="T23" fmla="*/ 27 h 73"/>
                  <a:gd name="T24" fmla="*/ 19 w 57"/>
                  <a:gd name="T25" fmla="*/ 63 h 73"/>
                  <a:gd name="T26" fmla="*/ 23 w 57"/>
                  <a:gd name="T27" fmla="*/ 70 h 73"/>
                  <a:gd name="T28" fmla="*/ 38 w 57"/>
                  <a:gd name="T29" fmla="*/ 69 h 73"/>
                  <a:gd name="T30" fmla="*/ 47 w 57"/>
                  <a:gd name="T31" fmla="*/ 64 h 73"/>
                  <a:gd name="T32" fmla="*/ 50 w 57"/>
                  <a:gd name="T33" fmla="*/ 62 h 73"/>
                  <a:gd name="T34" fmla="*/ 57 w 57"/>
                  <a:gd name="T35" fmla="*/ 5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73">
                    <a:moveTo>
                      <a:pt x="57" y="59"/>
                    </a:moveTo>
                    <a:cubicBezTo>
                      <a:pt x="55" y="55"/>
                      <a:pt x="51" y="50"/>
                      <a:pt x="51" y="50"/>
                    </a:cubicBezTo>
                    <a:cubicBezTo>
                      <a:pt x="51" y="50"/>
                      <a:pt x="48" y="44"/>
                      <a:pt x="46" y="41"/>
                    </a:cubicBezTo>
                    <a:cubicBezTo>
                      <a:pt x="45" y="39"/>
                      <a:pt x="44" y="34"/>
                      <a:pt x="44" y="34"/>
                    </a:cubicBezTo>
                    <a:cubicBezTo>
                      <a:pt x="44" y="34"/>
                      <a:pt x="43" y="26"/>
                      <a:pt x="43" y="22"/>
                    </a:cubicBezTo>
                    <a:cubicBezTo>
                      <a:pt x="42" y="19"/>
                      <a:pt x="41" y="14"/>
                      <a:pt x="41" y="12"/>
                    </a:cubicBezTo>
                    <a:cubicBezTo>
                      <a:pt x="40" y="10"/>
                      <a:pt x="40" y="4"/>
                      <a:pt x="39" y="0"/>
                    </a:cubicBezTo>
                    <a:cubicBezTo>
                      <a:pt x="36" y="0"/>
                      <a:pt x="33" y="0"/>
                      <a:pt x="33" y="0"/>
                    </a:cubicBezTo>
                    <a:cubicBezTo>
                      <a:pt x="33" y="0"/>
                      <a:pt x="31" y="0"/>
                      <a:pt x="28" y="1"/>
                    </a:cubicBezTo>
                    <a:cubicBezTo>
                      <a:pt x="17" y="7"/>
                      <a:pt x="11" y="10"/>
                      <a:pt x="10" y="11"/>
                    </a:cubicBezTo>
                    <a:cubicBezTo>
                      <a:pt x="5" y="13"/>
                      <a:pt x="3" y="16"/>
                      <a:pt x="3" y="16"/>
                    </a:cubicBezTo>
                    <a:cubicBezTo>
                      <a:pt x="3" y="16"/>
                      <a:pt x="0" y="19"/>
                      <a:pt x="3" y="27"/>
                    </a:cubicBezTo>
                    <a:cubicBezTo>
                      <a:pt x="5" y="33"/>
                      <a:pt x="13" y="52"/>
                      <a:pt x="19" y="63"/>
                    </a:cubicBezTo>
                    <a:cubicBezTo>
                      <a:pt x="20" y="67"/>
                      <a:pt x="22" y="69"/>
                      <a:pt x="23" y="70"/>
                    </a:cubicBezTo>
                    <a:cubicBezTo>
                      <a:pt x="25" y="72"/>
                      <a:pt x="28" y="73"/>
                      <a:pt x="38" y="69"/>
                    </a:cubicBezTo>
                    <a:cubicBezTo>
                      <a:pt x="41" y="67"/>
                      <a:pt x="44" y="66"/>
                      <a:pt x="47" y="64"/>
                    </a:cubicBezTo>
                    <a:cubicBezTo>
                      <a:pt x="48" y="63"/>
                      <a:pt x="49" y="63"/>
                      <a:pt x="50" y="62"/>
                    </a:cubicBezTo>
                    <a:cubicBezTo>
                      <a:pt x="51" y="62"/>
                      <a:pt x="54" y="60"/>
                      <a:pt x="57" y="5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Freeform 8"/>
              <p:cNvSpPr/>
              <p:nvPr/>
            </p:nvSpPr>
            <p:spPr bwMode="auto">
              <a:xfrm>
                <a:off x="2954" y="1361"/>
                <a:ext cx="5" cy="0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EEBEA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Freeform 9"/>
              <p:cNvSpPr/>
              <p:nvPr/>
            </p:nvSpPr>
            <p:spPr bwMode="auto">
              <a:xfrm>
                <a:off x="2943" y="149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78C94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 10"/>
              <p:cNvSpPr>
                <a:spLocks noEditPoints="1"/>
              </p:cNvSpPr>
              <p:nvPr/>
            </p:nvSpPr>
            <p:spPr bwMode="auto">
              <a:xfrm>
                <a:off x="2511" y="1361"/>
                <a:ext cx="539" cy="322"/>
              </a:xfrm>
              <a:custGeom>
                <a:avLst/>
                <a:gdLst>
                  <a:gd name="T0" fmla="*/ 7 w 309"/>
                  <a:gd name="T1" fmla="*/ 184 h 184"/>
                  <a:gd name="T2" fmla="*/ 9 w 309"/>
                  <a:gd name="T3" fmla="*/ 184 h 184"/>
                  <a:gd name="T4" fmla="*/ 9 w 309"/>
                  <a:gd name="T5" fmla="*/ 178 h 184"/>
                  <a:gd name="T6" fmla="*/ 8 w 309"/>
                  <a:gd name="T7" fmla="*/ 180 h 184"/>
                  <a:gd name="T8" fmla="*/ 9 w 309"/>
                  <a:gd name="T9" fmla="*/ 178 h 184"/>
                  <a:gd name="T10" fmla="*/ 34 w 309"/>
                  <a:gd name="T11" fmla="*/ 174 h 184"/>
                  <a:gd name="T12" fmla="*/ 34 w 309"/>
                  <a:gd name="T13" fmla="*/ 179 h 184"/>
                  <a:gd name="T14" fmla="*/ 36 w 309"/>
                  <a:gd name="T15" fmla="*/ 176 h 184"/>
                  <a:gd name="T16" fmla="*/ 38 w 309"/>
                  <a:gd name="T17" fmla="*/ 176 h 184"/>
                  <a:gd name="T18" fmla="*/ 84 w 309"/>
                  <a:gd name="T19" fmla="*/ 144 h 184"/>
                  <a:gd name="T20" fmla="*/ 85 w 309"/>
                  <a:gd name="T21" fmla="*/ 145 h 184"/>
                  <a:gd name="T22" fmla="*/ 84 w 309"/>
                  <a:gd name="T23" fmla="*/ 144 h 184"/>
                  <a:gd name="T24" fmla="*/ 0 w 309"/>
                  <a:gd name="T25" fmla="*/ 135 h 184"/>
                  <a:gd name="T26" fmla="*/ 1 w 309"/>
                  <a:gd name="T27" fmla="*/ 135 h 184"/>
                  <a:gd name="T28" fmla="*/ 138 w 309"/>
                  <a:gd name="T29" fmla="*/ 123 h 184"/>
                  <a:gd name="T30" fmla="*/ 139 w 309"/>
                  <a:gd name="T31" fmla="*/ 123 h 184"/>
                  <a:gd name="T32" fmla="*/ 154 w 309"/>
                  <a:gd name="T33" fmla="*/ 115 h 184"/>
                  <a:gd name="T34" fmla="*/ 154 w 309"/>
                  <a:gd name="T35" fmla="*/ 116 h 184"/>
                  <a:gd name="T36" fmla="*/ 154 w 309"/>
                  <a:gd name="T37" fmla="*/ 115 h 184"/>
                  <a:gd name="T38" fmla="*/ 50 w 309"/>
                  <a:gd name="T39" fmla="*/ 113 h 184"/>
                  <a:gd name="T40" fmla="*/ 53 w 309"/>
                  <a:gd name="T41" fmla="*/ 115 h 184"/>
                  <a:gd name="T42" fmla="*/ 146 w 309"/>
                  <a:gd name="T43" fmla="*/ 113 h 184"/>
                  <a:gd name="T44" fmla="*/ 147 w 309"/>
                  <a:gd name="T45" fmla="*/ 114 h 184"/>
                  <a:gd name="T46" fmla="*/ 146 w 309"/>
                  <a:gd name="T47" fmla="*/ 113 h 184"/>
                  <a:gd name="T48" fmla="*/ 149 w 309"/>
                  <a:gd name="T49" fmla="*/ 111 h 184"/>
                  <a:gd name="T50" fmla="*/ 151 w 309"/>
                  <a:gd name="T51" fmla="*/ 111 h 184"/>
                  <a:gd name="T52" fmla="*/ 165 w 309"/>
                  <a:gd name="T53" fmla="*/ 109 h 184"/>
                  <a:gd name="T54" fmla="*/ 162 w 309"/>
                  <a:gd name="T55" fmla="*/ 113 h 184"/>
                  <a:gd name="T56" fmla="*/ 166 w 309"/>
                  <a:gd name="T57" fmla="*/ 111 h 184"/>
                  <a:gd name="T58" fmla="*/ 184 w 309"/>
                  <a:gd name="T59" fmla="*/ 107 h 184"/>
                  <a:gd name="T60" fmla="*/ 184 w 309"/>
                  <a:gd name="T61" fmla="*/ 109 h 184"/>
                  <a:gd name="T62" fmla="*/ 184 w 309"/>
                  <a:gd name="T63" fmla="*/ 107 h 184"/>
                  <a:gd name="T64" fmla="*/ 50 w 309"/>
                  <a:gd name="T65" fmla="*/ 109 h 184"/>
                  <a:gd name="T66" fmla="*/ 53 w 309"/>
                  <a:gd name="T67" fmla="*/ 111 h 184"/>
                  <a:gd name="T68" fmla="*/ 53 w 309"/>
                  <a:gd name="T69" fmla="*/ 107 h 184"/>
                  <a:gd name="T70" fmla="*/ 248 w 309"/>
                  <a:gd name="T71" fmla="*/ 77 h 184"/>
                  <a:gd name="T72" fmla="*/ 249 w 309"/>
                  <a:gd name="T73" fmla="*/ 77 h 184"/>
                  <a:gd name="T74" fmla="*/ 249 w 309"/>
                  <a:gd name="T75" fmla="*/ 75 h 184"/>
                  <a:gd name="T76" fmla="*/ 252 w 309"/>
                  <a:gd name="T77" fmla="*/ 67 h 184"/>
                  <a:gd name="T78" fmla="*/ 252 w 309"/>
                  <a:gd name="T79" fmla="*/ 70 h 184"/>
                  <a:gd name="T80" fmla="*/ 268 w 309"/>
                  <a:gd name="T81" fmla="*/ 64 h 184"/>
                  <a:gd name="T82" fmla="*/ 266 w 309"/>
                  <a:gd name="T83" fmla="*/ 66 h 184"/>
                  <a:gd name="T84" fmla="*/ 268 w 309"/>
                  <a:gd name="T85" fmla="*/ 66 h 184"/>
                  <a:gd name="T86" fmla="*/ 276 w 309"/>
                  <a:gd name="T87" fmla="*/ 54 h 184"/>
                  <a:gd name="T88" fmla="*/ 276 w 309"/>
                  <a:gd name="T89" fmla="*/ 55 h 184"/>
                  <a:gd name="T90" fmla="*/ 276 w 309"/>
                  <a:gd name="T91" fmla="*/ 54 h 184"/>
                  <a:gd name="T92" fmla="*/ 307 w 309"/>
                  <a:gd name="T93" fmla="*/ 17 h 184"/>
                  <a:gd name="T94" fmla="*/ 309 w 309"/>
                  <a:gd name="T95" fmla="*/ 17 h 184"/>
                  <a:gd name="T96" fmla="*/ 254 w 309"/>
                  <a:gd name="T97" fmla="*/ 11 h 184"/>
                  <a:gd name="T98" fmla="*/ 254 w 309"/>
                  <a:gd name="T99" fmla="*/ 12 h 184"/>
                  <a:gd name="T100" fmla="*/ 254 w 309"/>
                  <a:gd name="T101" fmla="*/ 11 h 184"/>
                  <a:gd name="T102" fmla="*/ 304 w 309"/>
                  <a:gd name="T103" fmla="*/ 12 h 184"/>
                  <a:gd name="T104" fmla="*/ 308 w 309"/>
                  <a:gd name="T105" fmla="*/ 14 h 184"/>
                  <a:gd name="T106" fmla="*/ 307 w 309"/>
                  <a:gd name="T107" fmla="*/ 11 h 184"/>
                  <a:gd name="T108" fmla="*/ 305 w 309"/>
                  <a:gd name="T109" fmla="*/ 10 h 184"/>
                  <a:gd name="T110" fmla="*/ 245 w 309"/>
                  <a:gd name="T111" fmla="*/ 12 h 184"/>
                  <a:gd name="T112" fmla="*/ 245 w 309"/>
                  <a:gd name="T113" fmla="*/ 10 h 184"/>
                  <a:gd name="T114" fmla="*/ 257 w 309"/>
                  <a:gd name="T115" fmla="*/ 0 h 184"/>
                  <a:gd name="T116" fmla="*/ 254 w 309"/>
                  <a:gd name="T117" fmla="*/ 1 h 184"/>
                  <a:gd name="T118" fmla="*/ 255 w 309"/>
                  <a:gd name="T119" fmla="*/ 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9" h="184">
                    <a:moveTo>
                      <a:pt x="8" y="183"/>
                    </a:moveTo>
                    <a:cubicBezTo>
                      <a:pt x="7" y="183"/>
                      <a:pt x="7" y="183"/>
                      <a:pt x="7" y="184"/>
                    </a:cubicBezTo>
                    <a:cubicBezTo>
                      <a:pt x="7" y="184"/>
                      <a:pt x="8" y="184"/>
                      <a:pt x="8" y="184"/>
                    </a:cubicBezTo>
                    <a:cubicBezTo>
                      <a:pt x="8" y="184"/>
                      <a:pt x="9" y="184"/>
                      <a:pt x="9" y="184"/>
                    </a:cubicBezTo>
                    <a:cubicBezTo>
                      <a:pt x="9" y="183"/>
                      <a:pt x="8" y="183"/>
                      <a:pt x="8" y="183"/>
                    </a:cubicBezTo>
                    <a:moveTo>
                      <a:pt x="9" y="178"/>
                    </a:moveTo>
                    <a:cubicBezTo>
                      <a:pt x="8" y="178"/>
                      <a:pt x="7" y="180"/>
                      <a:pt x="8" y="180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9" y="180"/>
                      <a:pt x="10" y="178"/>
                      <a:pt x="9" y="178"/>
                    </a:cubicBezTo>
                    <a:cubicBezTo>
                      <a:pt x="9" y="178"/>
                      <a:pt x="9" y="178"/>
                      <a:pt x="9" y="178"/>
                    </a:cubicBezTo>
                    <a:moveTo>
                      <a:pt x="35" y="171"/>
                    </a:moveTo>
                    <a:cubicBezTo>
                      <a:pt x="35" y="171"/>
                      <a:pt x="34" y="172"/>
                      <a:pt x="34" y="174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33" y="175"/>
                      <a:pt x="32" y="179"/>
                      <a:pt x="34" y="179"/>
                    </a:cubicBezTo>
                    <a:cubicBezTo>
                      <a:pt x="34" y="179"/>
                      <a:pt x="34" y="179"/>
                      <a:pt x="35" y="179"/>
                    </a:cubicBezTo>
                    <a:cubicBezTo>
                      <a:pt x="35" y="178"/>
                      <a:pt x="36" y="177"/>
                      <a:pt x="36" y="176"/>
                    </a:cubicBezTo>
                    <a:cubicBezTo>
                      <a:pt x="37" y="176"/>
                      <a:pt x="37" y="176"/>
                      <a:pt x="38" y="176"/>
                    </a:cubicBezTo>
                    <a:cubicBezTo>
                      <a:pt x="38" y="176"/>
                      <a:pt x="38" y="176"/>
                      <a:pt x="38" y="176"/>
                    </a:cubicBezTo>
                    <a:cubicBezTo>
                      <a:pt x="39" y="176"/>
                      <a:pt x="37" y="171"/>
                      <a:pt x="35" y="171"/>
                    </a:cubicBezTo>
                    <a:moveTo>
                      <a:pt x="84" y="144"/>
                    </a:moveTo>
                    <a:cubicBezTo>
                      <a:pt x="84" y="144"/>
                      <a:pt x="84" y="144"/>
                      <a:pt x="84" y="145"/>
                    </a:cubicBezTo>
                    <a:cubicBezTo>
                      <a:pt x="84" y="145"/>
                      <a:pt x="84" y="145"/>
                      <a:pt x="85" y="145"/>
                    </a:cubicBezTo>
                    <a:cubicBezTo>
                      <a:pt x="85" y="145"/>
                      <a:pt x="85" y="145"/>
                      <a:pt x="86" y="145"/>
                    </a:cubicBezTo>
                    <a:cubicBezTo>
                      <a:pt x="86" y="145"/>
                      <a:pt x="85" y="144"/>
                      <a:pt x="84" y="144"/>
                    </a:cubicBezTo>
                    <a:moveTo>
                      <a:pt x="1" y="134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1" y="135"/>
                    </a:cubicBezTo>
                    <a:cubicBezTo>
                      <a:pt x="1" y="135"/>
                      <a:pt x="1" y="135"/>
                      <a:pt x="1" y="135"/>
                    </a:cubicBezTo>
                    <a:cubicBezTo>
                      <a:pt x="1" y="134"/>
                      <a:pt x="1" y="134"/>
                      <a:pt x="1" y="134"/>
                    </a:cubicBezTo>
                    <a:moveTo>
                      <a:pt x="138" y="123"/>
                    </a:moveTo>
                    <a:cubicBezTo>
                      <a:pt x="137" y="123"/>
                      <a:pt x="136" y="124"/>
                      <a:pt x="137" y="125"/>
                    </a:cubicBezTo>
                    <a:cubicBezTo>
                      <a:pt x="138" y="124"/>
                      <a:pt x="139" y="125"/>
                      <a:pt x="139" y="123"/>
                    </a:cubicBezTo>
                    <a:cubicBezTo>
                      <a:pt x="139" y="123"/>
                      <a:pt x="138" y="123"/>
                      <a:pt x="138" y="123"/>
                    </a:cubicBezTo>
                    <a:moveTo>
                      <a:pt x="154" y="115"/>
                    </a:moveTo>
                    <a:cubicBezTo>
                      <a:pt x="154" y="115"/>
                      <a:pt x="153" y="115"/>
                      <a:pt x="153" y="115"/>
                    </a:cubicBezTo>
                    <a:cubicBezTo>
                      <a:pt x="153" y="116"/>
                      <a:pt x="154" y="116"/>
                      <a:pt x="154" y="116"/>
                    </a:cubicBezTo>
                    <a:cubicBezTo>
                      <a:pt x="155" y="116"/>
                      <a:pt x="155" y="116"/>
                      <a:pt x="155" y="116"/>
                    </a:cubicBezTo>
                    <a:cubicBezTo>
                      <a:pt x="155" y="115"/>
                      <a:pt x="155" y="115"/>
                      <a:pt x="154" y="115"/>
                    </a:cubicBezTo>
                    <a:moveTo>
                      <a:pt x="50" y="113"/>
                    </a:moveTo>
                    <a:cubicBezTo>
                      <a:pt x="50" y="113"/>
                      <a:pt x="50" y="113"/>
                      <a:pt x="50" y="113"/>
                    </a:cubicBezTo>
                    <a:cubicBezTo>
                      <a:pt x="50" y="114"/>
                      <a:pt x="52" y="115"/>
                      <a:pt x="52" y="115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53" y="114"/>
                      <a:pt x="51" y="113"/>
                      <a:pt x="50" y="113"/>
                    </a:cubicBezTo>
                    <a:moveTo>
                      <a:pt x="146" y="113"/>
                    </a:moveTo>
                    <a:cubicBezTo>
                      <a:pt x="146" y="113"/>
                      <a:pt x="146" y="113"/>
                      <a:pt x="146" y="113"/>
                    </a:cubicBezTo>
                    <a:cubicBezTo>
                      <a:pt x="145" y="114"/>
                      <a:pt x="146" y="114"/>
                      <a:pt x="147" y="114"/>
                    </a:cubicBezTo>
                    <a:cubicBezTo>
                      <a:pt x="147" y="114"/>
                      <a:pt x="147" y="114"/>
                      <a:pt x="147" y="113"/>
                    </a:cubicBezTo>
                    <a:cubicBezTo>
                      <a:pt x="148" y="113"/>
                      <a:pt x="147" y="113"/>
                      <a:pt x="146" y="113"/>
                    </a:cubicBezTo>
                    <a:moveTo>
                      <a:pt x="150" y="110"/>
                    </a:moveTo>
                    <a:cubicBezTo>
                      <a:pt x="149" y="110"/>
                      <a:pt x="149" y="110"/>
                      <a:pt x="149" y="111"/>
                    </a:cubicBezTo>
                    <a:cubicBezTo>
                      <a:pt x="149" y="111"/>
                      <a:pt x="150" y="111"/>
                      <a:pt x="150" y="111"/>
                    </a:cubicBezTo>
                    <a:cubicBezTo>
                      <a:pt x="151" y="111"/>
                      <a:pt x="151" y="111"/>
                      <a:pt x="151" y="111"/>
                    </a:cubicBezTo>
                    <a:cubicBezTo>
                      <a:pt x="151" y="111"/>
                      <a:pt x="150" y="110"/>
                      <a:pt x="150" y="110"/>
                    </a:cubicBezTo>
                    <a:moveTo>
                      <a:pt x="165" y="109"/>
                    </a:moveTo>
                    <a:cubicBezTo>
                      <a:pt x="165" y="109"/>
                      <a:pt x="163" y="110"/>
                      <a:pt x="162" y="111"/>
                    </a:cubicBezTo>
                    <a:cubicBezTo>
                      <a:pt x="161" y="112"/>
                      <a:pt x="161" y="113"/>
                      <a:pt x="162" y="113"/>
                    </a:cubicBezTo>
                    <a:cubicBezTo>
                      <a:pt x="162" y="113"/>
                      <a:pt x="163" y="113"/>
                      <a:pt x="164" y="113"/>
                    </a:cubicBezTo>
                    <a:cubicBezTo>
                      <a:pt x="166" y="111"/>
                      <a:pt x="166" y="111"/>
                      <a:pt x="166" y="111"/>
                    </a:cubicBezTo>
                    <a:cubicBezTo>
                      <a:pt x="166" y="110"/>
                      <a:pt x="166" y="109"/>
                      <a:pt x="165" y="109"/>
                    </a:cubicBezTo>
                    <a:moveTo>
                      <a:pt x="184" y="107"/>
                    </a:moveTo>
                    <a:cubicBezTo>
                      <a:pt x="184" y="107"/>
                      <a:pt x="183" y="109"/>
                      <a:pt x="184" y="109"/>
                    </a:cubicBezTo>
                    <a:cubicBezTo>
                      <a:pt x="184" y="109"/>
                      <a:pt x="184" y="109"/>
                      <a:pt x="184" y="109"/>
                    </a:cubicBezTo>
                    <a:cubicBezTo>
                      <a:pt x="184" y="109"/>
                      <a:pt x="185" y="107"/>
                      <a:pt x="184" y="107"/>
                    </a:cubicBezTo>
                    <a:cubicBezTo>
                      <a:pt x="184" y="107"/>
                      <a:pt x="184" y="107"/>
                      <a:pt x="184" y="107"/>
                    </a:cubicBezTo>
                    <a:moveTo>
                      <a:pt x="53" y="107"/>
                    </a:moveTo>
                    <a:cubicBezTo>
                      <a:pt x="51" y="107"/>
                      <a:pt x="50" y="108"/>
                      <a:pt x="50" y="109"/>
                    </a:cubicBezTo>
                    <a:cubicBezTo>
                      <a:pt x="50" y="110"/>
                      <a:pt x="50" y="111"/>
                      <a:pt x="51" y="111"/>
                    </a:cubicBezTo>
                    <a:cubicBezTo>
                      <a:pt x="52" y="111"/>
                      <a:pt x="52" y="111"/>
                      <a:pt x="53" y="111"/>
                    </a:cubicBezTo>
                    <a:cubicBezTo>
                      <a:pt x="54" y="111"/>
                      <a:pt x="54" y="108"/>
                      <a:pt x="54" y="107"/>
                    </a:cubicBezTo>
                    <a:cubicBezTo>
                      <a:pt x="53" y="107"/>
                      <a:pt x="53" y="107"/>
                      <a:pt x="53" y="107"/>
                    </a:cubicBezTo>
                    <a:moveTo>
                      <a:pt x="249" y="75"/>
                    </a:moveTo>
                    <a:cubicBezTo>
                      <a:pt x="249" y="75"/>
                      <a:pt x="249" y="76"/>
                      <a:pt x="248" y="77"/>
                    </a:cubicBezTo>
                    <a:cubicBezTo>
                      <a:pt x="248" y="77"/>
                      <a:pt x="248" y="77"/>
                      <a:pt x="248" y="77"/>
                    </a:cubicBezTo>
                    <a:cubicBezTo>
                      <a:pt x="249" y="77"/>
                      <a:pt x="249" y="77"/>
                      <a:pt x="249" y="77"/>
                    </a:cubicBezTo>
                    <a:cubicBezTo>
                      <a:pt x="250" y="77"/>
                      <a:pt x="250" y="76"/>
                      <a:pt x="251" y="76"/>
                    </a:cubicBezTo>
                    <a:cubicBezTo>
                      <a:pt x="250" y="76"/>
                      <a:pt x="250" y="75"/>
                      <a:pt x="249" y="75"/>
                    </a:cubicBezTo>
                    <a:moveTo>
                      <a:pt x="253" y="66"/>
                    </a:moveTo>
                    <a:cubicBezTo>
                      <a:pt x="252" y="67"/>
                      <a:pt x="252" y="67"/>
                      <a:pt x="252" y="67"/>
                    </a:cubicBezTo>
                    <a:cubicBezTo>
                      <a:pt x="250" y="67"/>
                      <a:pt x="250" y="67"/>
                      <a:pt x="250" y="67"/>
                    </a:cubicBezTo>
                    <a:cubicBezTo>
                      <a:pt x="250" y="70"/>
                      <a:pt x="251" y="70"/>
                      <a:pt x="252" y="70"/>
                    </a:cubicBezTo>
                    <a:cubicBezTo>
                      <a:pt x="254" y="70"/>
                      <a:pt x="258" y="66"/>
                      <a:pt x="253" y="66"/>
                    </a:cubicBezTo>
                    <a:moveTo>
                      <a:pt x="268" y="64"/>
                    </a:moveTo>
                    <a:cubicBezTo>
                      <a:pt x="268" y="64"/>
                      <a:pt x="268" y="65"/>
                      <a:pt x="268" y="65"/>
                    </a:cubicBezTo>
                    <a:cubicBezTo>
                      <a:pt x="266" y="66"/>
                      <a:pt x="266" y="66"/>
                      <a:pt x="266" y="66"/>
                    </a:cubicBezTo>
                    <a:cubicBezTo>
                      <a:pt x="266" y="67"/>
                      <a:pt x="266" y="67"/>
                      <a:pt x="267" y="67"/>
                    </a:cubicBezTo>
                    <a:cubicBezTo>
                      <a:pt x="267" y="67"/>
                      <a:pt x="268" y="67"/>
                      <a:pt x="268" y="66"/>
                    </a:cubicBezTo>
                    <a:cubicBezTo>
                      <a:pt x="269" y="66"/>
                      <a:pt x="269" y="64"/>
                      <a:pt x="268" y="64"/>
                    </a:cubicBezTo>
                    <a:moveTo>
                      <a:pt x="276" y="54"/>
                    </a:moveTo>
                    <a:cubicBezTo>
                      <a:pt x="276" y="54"/>
                      <a:pt x="275" y="55"/>
                      <a:pt x="276" y="55"/>
                    </a:cubicBezTo>
                    <a:cubicBezTo>
                      <a:pt x="276" y="55"/>
                      <a:pt x="276" y="55"/>
                      <a:pt x="276" y="55"/>
                    </a:cubicBezTo>
                    <a:cubicBezTo>
                      <a:pt x="276" y="55"/>
                      <a:pt x="277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moveTo>
                      <a:pt x="308" y="17"/>
                    </a:moveTo>
                    <a:cubicBezTo>
                      <a:pt x="308" y="17"/>
                      <a:pt x="307" y="17"/>
                      <a:pt x="307" y="17"/>
                    </a:cubicBezTo>
                    <a:cubicBezTo>
                      <a:pt x="307" y="18"/>
                      <a:pt x="308" y="18"/>
                      <a:pt x="308" y="18"/>
                    </a:cubicBezTo>
                    <a:cubicBezTo>
                      <a:pt x="309" y="18"/>
                      <a:pt x="309" y="18"/>
                      <a:pt x="309" y="17"/>
                    </a:cubicBezTo>
                    <a:cubicBezTo>
                      <a:pt x="309" y="17"/>
                      <a:pt x="308" y="17"/>
                      <a:pt x="308" y="17"/>
                    </a:cubicBezTo>
                    <a:moveTo>
                      <a:pt x="254" y="11"/>
                    </a:moveTo>
                    <a:cubicBezTo>
                      <a:pt x="253" y="11"/>
                      <a:pt x="253" y="11"/>
                      <a:pt x="253" y="11"/>
                    </a:cubicBezTo>
                    <a:cubicBezTo>
                      <a:pt x="253" y="11"/>
                      <a:pt x="254" y="12"/>
                      <a:pt x="254" y="12"/>
                    </a:cubicBezTo>
                    <a:cubicBezTo>
                      <a:pt x="254" y="12"/>
                      <a:pt x="255" y="12"/>
                      <a:pt x="255" y="11"/>
                    </a:cubicBezTo>
                    <a:cubicBezTo>
                      <a:pt x="255" y="11"/>
                      <a:pt x="254" y="11"/>
                      <a:pt x="254" y="11"/>
                    </a:cubicBezTo>
                    <a:moveTo>
                      <a:pt x="305" y="10"/>
                    </a:moveTo>
                    <a:cubicBezTo>
                      <a:pt x="304" y="10"/>
                      <a:pt x="304" y="11"/>
                      <a:pt x="304" y="12"/>
                    </a:cubicBezTo>
                    <a:cubicBezTo>
                      <a:pt x="305" y="13"/>
                      <a:pt x="306" y="14"/>
                      <a:pt x="307" y="14"/>
                    </a:cubicBezTo>
                    <a:cubicBezTo>
                      <a:pt x="307" y="14"/>
                      <a:pt x="308" y="14"/>
                      <a:pt x="308" y="14"/>
                    </a:cubicBezTo>
                    <a:cubicBezTo>
                      <a:pt x="308" y="14"/>
                      <a:pt x="308" y="14"/>
                      <a:pt x="308" y="14"/>
                    </a:cubicBezTo>
                    <a:cubicBezTo>
                      <a:pt x="308" y="13"/>
                      <a:pt x="308" y="12"/>
                      <a:pt x="307" y="11"/>
                    </a:cubicBezTo>
                    <a:cubicBezTo>
                      <a:pt x="307" y="11"/>
                      <a:pt x="306" y="10"/>
                      <a:pt x="306" y="10"/>
                    </a:cubicBezTo>
                    <a:cubicBezTo>
                      <a:pt x="306" y="10"/>
                      <a:pt x="306" y="10"/>
                      <a:pt x="305" y="10"/>
                    </a:cubicBezTo>
                    <a:moveTo>
                      <a:pt x="245" y="10"/>
                    </a:moveTo>
                    <a:cubicBezTo>
                      <a:pt x="244" y="10"/>
                      <a:pt x="243" y="12"/>
                      <a:pt x="245" y="12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46" y="12"/>
                      <a:pt x="247" y="10"/>
                      <a:pt x="245" y="10"/>
                    </a:cubicBezTo>
                    <a:cubicBezTo>
                      <a:pt x="245" y="10"/>
                      <a:pt x="245" y="10"/>
                      <a:pt x="245" y="10"/>
                    </a:cubicBezTo>
                    <a:moveTo>
                      <a:pt x="257" y="0"/>
                    </a:moveTo>
                    <a:cubicBezTo>
                      <a:pt x="256" y="0"/>
                      <a:pt x="255" y="0"/>
                      <a:pt x="255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2"/>
                      <a:pt x="254" y="3"/>
                      <a:pt x="255" y="3"/>
                    </a:cubicBezTo>
                    <a:cubicBezTo>
                      <a:pt x="256" y="3"/>
                      <a:pt x="258" y="1"/>
                      <a:pt x="257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" name="Text Box 4"/>
          <p:cNvSpPr txBox="1"/>
          <p:nvPr/>
        </p:nvSpPr>
        <p:spPr>
          <a:xfrm>
            <a:off x="3506788" y="1644650"/>
            <a:ext cx="5267325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4265" b="1" noProof="1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徒步登勃朗峰的经过</a:t>
            </a:r>
            <a:endParaRPr lang="zh-CN" altLang="en-US" sz="4265" b="1" noProof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左大括号 17"/>
          <p:cNvSpPr/>
          <p:nvPr/>
        </p:nvSpPr>
        <p:spPr>
          <a:xfrm rot="10800000">
            <a:off x="8761413" y="1897063"/>
            <a:ext cx="384175" cy="3629025"/>
          </a:xfrm>
          <a:prstGeom prst="leftBrace">
            <a:avLst>
              <a:gd name="adj1" fmla="val 46814"/>
              <a:gd name="adj2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73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 Box 10"/>
          <p:cNvSpPr txBox="1"/>
          <p:nvPr/>
        </p:nvSpPr>
        <p:spPr>
          <a:xfrm>
            <a:off x="9194800" y="3325813"/>
            <a:ext cx="2503488" cy="747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265" b="1" noProof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赞美喜悦</a:t>
            </a:r>
            <a:endParaRPr lang="zh-CN" altLang="en-US" sz="4265" b="1" noProof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Text Box 4"/>
          <p:cNvSpPr txBox="1"/>
          <p:nvPr/>
        </p:nvSpPr>
        <p:spPr>
          <a:xfrm>
            <a:off x="3506788" y="2819400"/>
            <a:ext cx="5267325" cy="180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4265" b="1" noProof="1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在勃朗峰高地仰面遥望附近山峰的情景</a:t>
            </a:r>
            <a:endParaRPr lang="zh-CN" altLang="en-US" sz="4265" b="1" noProof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左大括号 20"/>
          <p:cNvSpPr/>
          <p:nvPr/>
        </p:nvSpPr>
        <p:spPr>
          <a:xfrm>
            <a:off x="3119438" y="1897063"/>
            <a:ext cx="384175" cy="3629025"/>
          </a:xfrm>
          <a:prstGeom prst="leftBrace">
            <a:avLst>
              <a:gd name="adj1" fmla="val 46814"/>
              <a:gd name="adj2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73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ext Box 4"/>
          <p:cNvSpPr txBox="1"/>
          <p:nvPr/>
        </p:nvSpPr>
        <p:spPr>
          <a:xfrm>
            <a:off x="3506788" y="4762500"/>
            <a:ext cx="5376863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4265" b="1" noProof="1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下山途中的奇闻异事</a:t>
            </a:r>
            <a:endParaRPr lang="zh-CN" altLang="en-US" sz="4265" b="1" noProof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121" name="文本框 5"/>
          <p:cNvSpPr txBox="1"/>
          <p:nvPr/>
        </p:nvSpPr>
        <p:spPr>
          <a:xfrm>
            <a:off x="566738" y="3224213"/>
            <a:ext cx="2479675" cy="944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4265" b="1" noProof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登勃朗峰</a:t>
            </a:r>
            <a:endParaRPr lang="zh-CN" altLang="en-US" sz="4265" b="1" noProof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文本框 32"/>
          <p:cNvSpPr txBox="1">
            <a:spLocks noChangeArrowheads="1"/>
          </p:cNvSpPr>
          <p:nvPr/>
        </p:nvSpPr>
        <p:spPr bwMode="auto">
          <a:xfrm>
            <a:off x="5967413" y="3900488"/>
            <a:ext cx="608013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34"/>
          <p:cNvSpPr txBox="1">
            <a:spLocks noChangeArrowheads="1"/>
          </p:cNvSpPr>
          <p:nvPr/>
        </p:nvSpPr>
        <p:spPr bwMode="auto">
          <a:xfrm rot="21319903">
            <a:off x="10755313" y="2170113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36"/>
          <p:cNvSpPr txBox="1">
            <a:spLocks noChangeArrowheads="1"/>
          </p:cNvSpPr>
          <p:nvPr/>
        </p:nvSpPr>
        <p:spPr bwMode="auto">
          <a:xfrm rot="16249134">
            <a:off x="7815263" y="1755775"/>
            <a:ext cx="612775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37"/>
          <p:cNvSpPr txBox="1">
            <a:spLocks noChangeArrowheads="1"/>
          </p:cNvSpPr>
          <p:nvPr/>
        </p:nvSpPr>
        <p:spPr bwMode="auto">
          <a:xfrm rot="17449134">
            <a:off x="7109619" y="2299494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45"/>
          <p:cNvSpPr txBox="1">
            <a:spLocks noChangeArrowheads="1"/>
          </p:cNvSpPr>
          <p:nvPr/>
        </p:nvSpPr>
        <p:spPr bwMode="auto">
          <a:xfrm rot="16249134">
            <a:off x="8563769" y="1785144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46"/>
          <p:cNvSpPr txBox="1">
            <a:spLocks noChangeArrowheads="1"/>
          </p:cNvSpPr>
          <p:nvPr/>
        </p:nvSpPr>
        <p:spPr bwMode="auto">
          <a:xfrm rot="21175089">
            <a:off x="9423400" y="2093913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47"/>
          <p:cNvSpPr txBox="1">
            <a:spLocks noChangeArrowheads="1"/>
          </p:cNvSpPr>
          <p:nvPr/>
        </p:nvSpPr>
        <p:spPr bwMode="auto">
          <a:xfrm rot="17449134">
            <a:off x="10208419" y="3332956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文本框 49"/>
          <p:cNvSpPr txBox="1">
            <a:spLocks noChangeArrowheads="1"/>
          </p:cNvSpPr>
          <p:nvPr/>
        </p:nvSpPr>
        <p:spPr bwMode="auto">
          <a:xfrm rot="657351">
            <a:off x="11207750" y="1797050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文本框 50"/>
          <p:cNvSpPr txBox="1">
            <a:spLocks noChangeArrowheads="1"/>
          </p:cNvSpPr>
          <p:nvPr/>
        </p:nvSpPr>
        <p:spPr bwMode="auto">
          <a:xfrm rot="1480325">
            <a:off x="9855200" y="1658938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文本框 51"/>
          <p:cNvSpPr txBox="1">
            <a:spLocks noChangeArrowheads="1"/>
          </p:cNvSpPr>
          <p:nvPr/>
        </p:nvSpPr>
        <p:spPr bwMode="auto">
          <a:xfrm rot="16249134">
            <a:off x="11156156" y="3620294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文本框 32"/>
          <p:cNvSpPr txBox="1">
            <a:spLocks noChangeArrowheads="1"/>
          </p:cNvSpPr>
          <p:nvPr/>
        </p:nvSpPr>
        <p:spPr bwMode="auto">
          <a:xfrm>
            <a:off x="4349750" y="4748213"/>
            <a:ext cx="608013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文本框 34"/>
          <p:cNvSpPr txBox="1">
            <a:spLocks noChangeArrowheads="1"/>
          </p:cNvSpPr>
          <p:nvPr/>
        </p:nvSpPr>
        <p:spPr bwMode="auto">
          <a:xfrm rot="4149897">
            <a:off x="5952331" y="4664869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文本框 36"/>
          <p:cNvSpPr txBox="1">
            <a:spLocks noChangeArrowheads="1"/>
          </p:cNvSpPr>
          <p:nvPr/>
        </p:nvSpPr>
        <p:spPr bwMode="auto">
          <a:xfrm rot="20220000">
            <a:off x="5200650" y="1735138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文本框 37"/>
          <p:cNvSpPr txBox="1">
            <a:spLocks noChangeArrowheads="1"/>
          </p:cNvSpPr>
          <p:nvPr/>
        </p:nvSpPr>
        <p:spPr bwMode="auto">
          <a:xfrm rot="21420000">
            <a:off x="5507038" y="2738438"/>
            <a:ext cx="612775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45"/>
          <p:cNvSpPr txBox="1">
            <a:spLocks noChangeArrowheads="1"/>
          </p:cNvSpPr>
          <p:nvPr/>
        </p:nvSpPr>
        <p:spPr bwMode="auto">
          <a:xfrm rot="20220000">
            <a:off x="5948363" y="1765300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文本框 46"/>
          <p:cNvSpPr txBox="1">
            <a:spLocks noChangeArrowheads="1"/>
          </p:cNvSpPr>
          <p:nvPr/>
        </p:nvSpPr>
        <p:spPr bwMode="auto">
          <a:xfrm rot="20220000">
            <a:off x="6440488" y="2051050"/>
            <a:ext cx="612775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文本框 47"/>
          <p:cNvSpPr txBox="1">
            <a:spLocks noChangeArrowheads="1"/>
          </p:cNvSpPr>
          <p:nvPr/>
        </p:nvSpPr>
        <p:spPr bwMode="auto">
          <a:xfrm rot="21420000">
            <a:off x="6751638" y="2979738"/>
            <a:ext cx="612775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文本框 49"/>
          <p:cNvSpPr txBox="1">
            <a:spLocks noChangeArrowheads="1"/>
          </p:cNvSpPr>
          <p:nvPr/>
        </p:nvSpPr>
        <p:spPr bwMode="auto">
          <a:xfrm rot="16249134">
            <a:off x="8414544" y="2813844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文本框 50"/>
          <p:cNvSpPr txBox="1">
            <a:spLocks noChangeArrowheads="1"/>
          </p:cNvSpPr>
          <p:nvPr/>
        </p:nvSpPr>
        <p:spPr bwMode="auto">
          <a:xfrm rot="21429897">
            <a:off x="7453313" y="3454400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" name="文本框 51"/>
          <p:cNvSpPr txBox="1">
            <a:spLocks noChangeArrowheads="1"/>
          </p:cNvSpPr>
          <p:nvPr/>
        </p:nvSpPr>
        <p:spPr bwMode="auto">
          <a:xfrm rot="16249134">
            <a:off x="7795419" y="4579144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文本框 32"/>
          <p:cNvSpPr txBox="1">
            <a:spLocks noChangeArrowheads="1"/>
          </p:cNvSpPr>
          <p:nvPr/>
        </p:nvSpPr>
        <p:spPr bwMode="auto">
          <a:xfrm rot="1209897">
            <a:off x="1516063" y="5167313"/>
            <a:ext cx="608013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 rot="4149897">
            <a:off x="2858294" y="4607719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文本框 36"/>
          <p:cNvSpPr txBox="1">
            <a:spLocks noChangeArrowheads="1"/>
          </p:cNvSpPr>
          <p:nvPr/>
        </p:nvSpPr>
        <p:spPr bwMode="auto">
          <a:xfrm rot="20220000">
            <a:off x="2139950" y="4305300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文本框 37"/>
          <p:cNvSpPr txBox="1">
            <a:spLocks noChangeArrowheads="1"/>
          </p:cNvSpPr>
          <p:nvPr/>
        </p:nvSpPr>
        <p:spPr bwMode="auto">
          <a:xfrm rot="1029897">
            <a:off x="3314700" y="3671888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" name="文本框 45"/>
          <p:cNvSpPr txBox="1">
            <a:spLocks noChangeArrowheads="1"/>
          </p:cNvSpPr>
          <p:nvPr/>
        </p:nvSpPr>
        <p:spPr bwMode="auto">
          <a:xfrm rot="20220000">
            <a:off x="4216400" y="4195763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文本框 46"/>
          <p:cNvSpPr txBox="1">
            <a:spLocks noChangeArrowheads="1"/>
          </p:cNvSpPr>
          <p:nvPr/>
        </p:nvSpPr>
        <p:spPr bwMode="auto">
          <a:xfrm rot="21429897">
            <a:off x="1049338" y="2039938"/>
            <a:ext cx="612775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文本框 47"/>
          <p:cNvSpPr txBox="1">
            <a:spLocks noChangeArrowheads="1"/>
          </p:cNvSpPr>
          <p:nvPr/>
        </p:nvSpPr>
        <p:spPr bwMode="auto">
          <a:xfrm rot="1029897">
            <a:off x="357188" y="4578350"/>
            <a:ext cx="612775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" name="文本框 49"/>
          <p:cNvSpPr txBox="1">
            <a:spLocks noChangeArrowheads="1"/>
          </p:cNvSpPr>
          <p:nvPr/>
        </p:nvSpPr>
        <p:spPr bwMode="auto">
          <a:xfrm rot="21429897">
            <a:off x="4013200" y="5116513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" name="文本框 50"/>
          <p:cNvSpPr txBox="1">
            <a:spLocks noChangeArrowheads="1"/>
          </p:cNvSpPr>
          <p:nvPr/>
        </p:nvSpPr>
        <p:spPr bwMode="auto">
          <a:xfrm rot="21429897">
            <a:off x="5543550" y="4227513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" name="文本框 51"/>
          <p:cNvSpPr txBox="1">
            <a:spLocks noChangeArrowheads="1"/>
          </p:cNvSpPr>
          <p:nvPr/>
        </p:nvSpPr>
        <p:spPr bwMode="auto">
          <a:xfrm rot="21429897">
            <a:off x="5765800" y="5238750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" name="文本框 32"/>
          <p:cNvSpPr txBox="1">
            <a:spLocks noChangeArrowheads="1"/>
          </p:cNvSpPr>
          <p:nvPr/>
        </p:nvSpPr>
        <p:spPr bwMode="auto">
          <a:xfrm rot="16529158">
            <a:off x="431006" y="2723356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" name="文本框 34"/>
          <p:cNvSpPr txBox="1">
            <a:spLocks noChangeArrowheads="1"/>
          </p:cNvSpPr>
          <p:nvPr/>
        </p:nvSpPr>
        <p:spPr bwMode="auto">
          <a:xfrm rot="4149897">
            <a:off x="1786731" y="2878931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" name="文本框 36"/>
          <p:cNvSpPr txBox="1">
            <a:spLocks noChangeArrowheads="1"/>
          </p:cNvSpPr>
          <p:nvPr/>
        </p:nvSpPr>
        <p:spPr bwMode="auto">
          <a:xfrm rot="21429897">
            <a:off x="430213" y="1782763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" name="文本框 37"/>
          <p:cNvSpPr txBox="1">
            <a:spLocks noChangeArrowheads="1"/>
          </p:cNvSpPr>
          <p:nvPr/>
        </p:nvSpPr>
        <p:spPr bwMode="auto">
          <a:xfrm rot="1029897">
            <a:off x="1784350" y="2246313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" name="文本框 45"/>
          <p:cNvSpPr txBox="1">
            <a:spLocks noChangeArrowheads="1"/>
          </p:cNvSpPr>
          <p:nvPr/>
        </p:nvSpPr>
        <p:spPr bwMode="auto">
          <a:xfrm rot="20220000">
            <a:off x="2824163" y="1528763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" name="文本框 46"/>
          <p:cNvSpPr txBox="1">
            <a:spLocks noChangeArrowheads="1"/>
          </p:cNvSpPr>
          <p:nvPr/>
        </p:nvSpPr>
        <p:spPr bwMode="auto">
          <a:xfrm rot="20220000">
            <a:off x="3582988" y="1754188"/>
            <a:ext cx="612775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" name="文本框 47"/>
          <p:cNvSpPr txBox="1">
            <a:spLocks noChangeArrowheads="1"/>
          </p:cNvSpPr>
          <p:nvPr/>
        </p:nvSpPr>
        <p:spPr bwMode="auto">
          <a:xfrm rot="21420000">
            <a:off x="3221038" y="2506663"/>
            <a:ext cx="612775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" name="文本框 49"/>
          <p:cNvSpPr txBox="1">
            <a:spLocks noChangeArrowheads="1"/>
          </p:cNvSpPr>
          <p:nvPr/>
        </p:nvSpPr>
        <p:spPr bwMode="auto">
          <a:xfrm rot="20220000">
            <a:off x="4368800" y="2051050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" name="文本框 50"/>
          <p:cNvSpPr txBox="1">
            <a:spLocks noChangeArrowheads="1"/>
          </p:cNvSpPr>
          <p:nvPr/>
        </p:nvSpPr>
        <p:spPr bwMode="auto">
          <a:xfrm rot="20220000">
            <a:off x="3798888" y="2825750"/>
            <a:ext cx="612775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" name="文本框 51"/>
          <p:cNvSpPr txBox="1">
            <a:spLocks noChangeArrowheads="1"/>
          </p:cNvSpPr>
          <p:nvPr/>
        </p:nvSpPr>
        <p:spPr bwMode="auto">
          <a:xfrm rot="20220000">
            <a:off x="4646613" y="3008313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" name="文本框 32"/>
          <p:cNvSpPr txBox="1">
            <a:spLocks noChangeArrowheads="1"/>
          </p:cNvSpPr>
          <p:nvPr/>
        </p:nvSpPr>
        <p:spPr bwMode="auto">
          <a:xfrm rot="1209897">
            <a:off x="6819900" y="4718050"/>
            <a:ext cx="608013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" name="文本框 34"/>
          <p:cNvSpPr txBox="1">
            <a:spLocks noChangeArrowheads="1"/>
          </p:cNvSpPr>
          <p:nvPr/>
        </p:nvSpPr>
        <p:spPr bwMode="auto">
          <a:xfrm rot="20569134">
            <a:off x="8418513" y="5192713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" name="文本框 36"/>
          <p:cNvSpPr txBox="1">
            <a:spLocks noChangeArrowheads="1"/>
          </p:cNvSpPr>
          <p:nvPr/>
        </p:nvSpPr>
        <p:spPr bwMode="auto">
          <a:xfrm rot="368503">
            <a:off x="7697788" y="3811588"/>
            <a:ext cx="612775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" name="文本框 37"/>
          <p:cNvSpPr txBox="1">
            <a:spLocks noChangeArrowheads="1"/>
          </p:cNvSpPr>
          <p:nvPr/>
        </p:nvSpPr>
        <p:spPr bwMode="auto">
          <a:xfrm rot="829244">
            <a:off x="7046913" y="5297488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" name="文本框 45"/>
          <p:cNvSpPr txBox="1">
            <a:spLocks noChangeArrowheads="1"/>
          </p:cNvSpPr>
          <p:nvPr/>
        </p:nvSpPr>
        <p:spPr bwMode="auto">
          <a:xfrm rot="17097278">
            <a:off x="9040019" y="3334544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" name="文本框 46"/>
          <p:cNvSpPr txBox="1">
            <a:spLocks noChangeArrowheads="1"/>
          </p:cNvSpPr>
          <p:nvPr/>
        </p:nvSpPr>
        <p:spPr bwMode="auto">
          <a:xfrm rot="2702238">
            <a:off x="10090944" y="4083844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0" name="文本框 47"/>
          <p:cNvSpPr txBox="1">
            <a:spLocks noChangeArrowheads="1"/>
          </p:cNvSpPr>
          <p:nvPr/>
        </p:nvSpPr>
        <p:spPr bwMode="auto">
          <a:xfrm rot="18143362">
            <a:off x="8992394" y="4539456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" name="文本框 49"/>
          <p:cNvSpPr txBox="1">
            <a:spLocks noChangeArrowheads="1"/>
          </p:cNvSpPr>
          <p:nvPr/>
        </p:nvSpPr>
        <p:spPr bwMode="auto">
          <a:xfrm rot="18419577">
            <a:off x="10811669" y="4355306"/>
            <a:ext cx="611188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" name="文本框 50"/>
          <p:cNvSpPr txBox="1">
            <a:spLocks noChangeArrowheads="1"/>
          </p:cNvSpPr>
          <p:nvPr/>
        </p:nvSpPr>
        <p:spPr bwMode="auto">
          <a:xfrm rot="17959444">
            <a:off x="9682163" y="5210175"/>
            <a:ext cx="612775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" name="文本框 51"/>
          <p:cNvSpPr txBox="1">
            <a:spLocks noChangeArrowheads="1"/>
          </p:cNvSpPr>
          <p:nvPr/>
        </p:nvSpPr>
        <p:spPr bwMode="auto">
          <a:xfrm rot="1549510">
            <a:off x="10955338" y="4940300"/>
            <a:ext cx="612775" cy="193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084" name="文本框 32"/>
          <p:cNvSpPr txBox="1"/>
          <p:nvPr/>
        </p:nvSpPr>
        <p:spPr>
          <a:xfrm rot="4190103">
            <a:off x="5717381" y="3342481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085" name="文本框 34"/>
          <p:cNvSpPr txBox="1"/>
          <p:nvPr/>
        </p:nvSpPr>
        <p:spPr>
          <a:xfrm rot="8340000">
            <a:off x="6564313" y="4184650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086" name="文本框 36"/>
          <p:cNvSpPr txBox="1"/>
          <p:nvPr/>
        </p:nvSpPr>
        <p:spPr>
          <a:xfrm rot="-1160763">
            <a:off x="7697788" y="2335213"/>
            <a:ext cx="60960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087" name="文本框 37"/>
          <p:cNvSpPr txBox="1"/>
          <p:nvPr/>
        </p:nvSpPr>
        <p:spPr>
          <a:xfrm rot="39237">
            <a:off x="7532688" y="3030538"/>
            <a:ext cx="60960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088" name="文本框 45"/>
          <p:cNvSpPr txBox="1"/>
          <p:nvPr/>
        </p:nvSpPr>
        <p:spPr>
          <a:xfrm rot="-1160763">
            <a:off x="8445500" y="2363788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089" name="文本框 46"/>
          <p:cNvSpPr txBox="1"/>
          <p:nvPr/>
        </p:nvSpPr>
        <p:spPr>
          <a:xfrm rot="-1160763">
            <a:off x="8939213" y="2649538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090" name="文本框 47"/>
          <p:cNvSpPr txBox="1"/>
          <p:nvPr/>
        </p:nvSpPr>
        <p:spPr>
          <a:xfrm rot="39237">
            <a:off x="9580563" y="3276600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091" name="文本框 49"/>
          <p:cNvSpPr txBox="1"/>
          <p:nvPr/>
        </p:nvSpPr>
        <p:spPr>
          <a:xfrm rot="-1160763">
            <a:off x="10694988" y="2755900"/>
            <a:ext cx="60960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092" name="文本框 50"/>
          <p:cNvSpPr txBox="1"/>
          <p:nvPr/>
        </p:nvSpPr>
        <p:spPr>
          <a:xfrm rot="-1160763">
            <a:off x="9983788" y="2578100"/>
            <a:ext cx="60960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093" name="文本框 51"/>
          <p:cNvSpPr txBox="1"/>
          <p:nvPr/>
        </p:nvSpPr>
        <p:spPr>
          <a:xfrm rot="-1160763">
            <a:off x="10618788" y="3725863"/>
            <a:ext cx="60960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094" name="文本框 32"/>
          <p:cNvSpPr txBox="1"/>
          <p:nvPr/>
        </p:nvSpPr>
        <p:spPr>
          <a:xfrm rot="4190103">
            <a:off x="3686969" y="4453731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095" name="文本框 34"/>
          <p:cNvSpPr txBox="1"/>
          <p:nvPr/>
        </p:nvSpPr>
        <p:spPr>
          <a:xfrm rot="8340000">
            <a:off x="5232400" y="3754438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096" name="文本框 36"/>
          <p:cNvSpPr txBox="1"/>
          <p:nvPr/>
        </p:nvSpPr>
        <p:spPr>
          <a:xfrm rot="2810103">
            <a:off x="5083969" y="2313781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097" name="文本框 37"/>
          <p:cNvSpPr txBox="1"/>
          <p:nvPr/>
        </p:nvSpPr>
        <p:spPr>
          <a:xfrm rot="4010103">
            <a:off x="5083969" y="3037681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098" name="文本框 45"/>
          <p:cNvSpPr txBox="1"/>
          <p:nvPr/>
        </p:nvSpPr>
        <p:spPr>
          <a:xfrm rot="2810103">
            <a:off x="5830888" y="2343150"/>
            <a:ext cx="60960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099" name="文本框 46"/>
          <p:cNvSpPr txBox="1"/>
          <p:nvPr/>
        </p:nvSpPr>
        <p:spPr>
          <a:xfrm rot="2810103">
            <a:off x="6324600" y="2628900"/>
            <a:ext cx="60960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100" name="文本框 47"/>
          <p:cNvSpPr txBox="1"/>
          <p:nvPr/>
        </p:nvSpPr>
        <p:spPr>
          <a:xfrm rot="4010103">
            <a:off x="6324600" y="3352800"/>
            <a:ext cx="60960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101" name="文本框 49"/>
          <p:cNvSpPr txBox="1"/>
          <p:nvPr/>
        </p:nvSpPr>
        <p:spPr>
          <a:xfrm rot="-1160763">
            <a:off x="8299450" y="3392488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102" name="文本框 50"/>
          <p:cNvSpPr txBox="1"/>
          <p:nvPr/>
        </p:nvSpPr>
        <p:spPr>
          <a:xfrm rot="4020000">
            <a:off x="6957219" y="3507581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103" name="文本框 51"/>
          <p:cNvSpPr txBox="1"/>
          <p:nvPr/>
        </p:nvSpPr>
        <p:spPr>
          <a:xfrm rot="-1160763">
            <a:off x="7466013" y="4292600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104" name="文本框 32"/>
          <p:cNvSpPr txBox="1"/>
          <p:nvPr/>
        </p:nvSpPr>
        <p:spPr>
          <a:xfrm rot="5400000">
            <a:off x="1520825" y="4305300"/>
            <a:ext cx="60960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105" name="文本框 34"/>
          <p:cNvSpPr txBox="1"/>
          <p:nvPr/>
        </p:nvSpPr>
        <p:spPr>
          <a:xfrm rot="8340000">
            <a:off x="2508250" y="4737100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106" name="文本框 36"/>
          <p:cNvSpPr txBox="1"/>
          <p:nvPr/>
        </p:nvSpPr>
        <p:spPr>
          <a:xfrm rot="2810103">
            <a:off x="2483644" y="3642519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107" name="文本框 37"/>
          <p:cNvSpPr txBox="1"/>
          <p:nvPr/>
        </p:nvSpPr>
        <p:spPr>
          <a:xfrm rot="5220000">
            <a:off x="3062288" y="4019550"/>
            <a:ext cx="60960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108" name="文本框 45"/>
          <p:cNvSpPr txBox="1"/>
          <p:nvPr/>
        </p:nvSpPr>
        <p:spPr>
          <a:xfrm rot="2810103">
            <a:off x="3747294" y="3661569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109" name="文本框 46"/>
          <p:cNvSpPr txBox="1"/>
          <p:nvPr/>
        </p:nvSpPr>
        <p:spPr>
          <a:xfrm rot="4020000">
            <a:off x="934244" y="2618581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110" name="文本框 47"/>
          <p:cNvSpPr txBox="1"/>
          <p:nvPr/>
        </p:nvSpPr>
        <p:spPr>
          <a:xfrm rot="5220000">
            <a:off x="803275" y="4203700"/>
            <a:ext cx="60960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111" name="文本框 49"/>
          <p:cNvSpPr txBox="1"/>
          <p:nvPr/>
        </p:nvSpPr>
        <p:spPr>
          <a:xfrm rot="4020000">
            <a:off x="3285331" y="4987131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112" name="文本框 50"/>
          <p:cNvSpPr txBox="1"/>
          <p:nvPr/>
        </p:nvSpPr>
        <p:spPr>
          <a:xfrm rot="4020000">
            <a:off x="4935538" y="4489450"/>
            <a:ext cx="60960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113" name="文本框 51"/>
          <p:cNvSpPr txBox="1"/>
          <p:nvPr/>
        </p:nvSpPr>
        <p:spPr>
          <a:xfrm rot="4020000">
            <a:off x="5429250" y="4775200"/>
            <a:ext cx="60960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114" name="文本框 32"/>
          <p:cNvSpPr txBox="1"/>
          <p:nvPr/>
        </p:nvSpPr>
        <p:spPr>
          <a:xfrm rot="-880739">
            <a:off x="685800" y="3352800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115" name="文本框 34"/>
          <p:cNvSpPr txBox="1"/>
          <p:nvPr/>
        </p:nvSpPr>
        <p:spPr>
          <a:xfrm rot="8340000">
            <a:off x="1671638" y="3455988"/>
            <a:ext cx="60960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116" name="文本框 36"/>
          <p:cNvSpPr txBox="1"/>
          <p:nvPr/>
        </p:nvSpPr>
        <p:spPr>
          <a:xfrm rot="4020000">
            <a:off x="2226469" y="2015331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117" name="文本框 37"/>
          <p:cNvSpPr txBox="1"/>
          <p:nvPr/>
        </p:nvSpPr>
        <p:spPr>
          <a:xfrm rot="5220000">
            <a:off x="2226469" y="2739231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118" name="文本框 45"/>
          <p:cNvSpPr txBox="1"/>
          <p:nvPr/>
        </p:nvSpPr>
        <p:spPr>
          <a:xfrm rot="2810103">
            <a:off x="2973388" y="2044700"/>
            <a:ext cx="60960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119" name="文本框 46"/>
          <p:cNvSpPr txBox="1"/>
          <p:nvPr/>
        </p:nvSpPr>
        <p:spPr>
          <a:xfrm rot="2810103">
            <a:off x="3467100" y="2330450"/>
            <a:ext cx="60960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120" name="文本框 47"/>
          <p:cNvSpPr txBox="1"/>
          <p:nvPr/>
        </p:nvSpPr>
        <p:spPr>
          <a:xfrm rot="4010103">
            <a:off x="3105944" y="3083719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121" name="文本框 49"/>
          <p:cNvSpPr txBox="1"/>
          <p:nvPr/>
        </p:nvSpPr>
        <p:spPr>
          <a:xfrm rot="2810103">
            <a:off x="4249738" y="2628900"/>
            <a:ext cx="60960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122" name="文本框 50"/>
          <p:cNvSpPr txBox="1"/>
          <p:nvPr/>
        </p:nvSpPr>
        <p:spPr>
          <a:xfrm rot="2810103">
            <a:off x="4099719" y="3209131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123" name="文本框 51"/>
          <p:cNvSpPr txBox="1"/>
          <p:nvPr/>
        </p:nvSpPr>
        <p:spPr>
          <a:xfrm rot="2810103">
            <a:off x="4593431" y="3494881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124" name="文本框 32"/>
          <p:cNvSpPr txBox="1"/>
          <p:nvPr/>
        </p:nvSpPr>
        <p:spPr>
          <a:xfrm rot="5400000">
            <a:off x="6334919" y="4910931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125" name="文本框 34"/>
          <p:cNvSpPr txBox="1"/>
          <p:nvPr/>
        </p:nvSpPr>
        <p:spPr>
          <a:xfrm rot="3159237">
            <a:off x="7760494" y="5342731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126" name="文本框 36"/>
          <p:cNvSpPr txBox="1"/>
          <p:nvPr/>
        </p:nvSpPr>
        <p:spPr>
          <a:xfrm rot="-1160763">
            <a:off x="8316913" y="3900488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127" name="文本框 37"/>
          <p:cNvSpPr txBox="1"/>
          <p:nvPr/>
        </p:nvSpPr>
        <p:spPr>
          <a:xfrm rot="39237">
            <a:off x="8316913" y="4624388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128" name="文本框 45"/>
          <p:cNvSpPr txBox="1"/>
          <p:nvPr/>
        </p:nvSpPr>
        <p:spPr>
          <a:xfrm rot="-1160763">
            <a:off x="9063038" y="3930650"/>
            <a:ext cx="60960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129" name="文本框 46"/>
          <p:cNvSpPr txBox="1"/>
          <p:nvPr/>
        </p:nvSpPr>
        <p:spPr>
          <a:xfrm rot="-1160763">
            <a:off x="9556750" y="4216400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130" name="文本框 47"/>
          <p:cNvSpPr txBox="1"/>
          <p:nvPr/>
        </p:nvSpPr>
        <p:spPr>
          <a:xfrm rot="39237">
            <a:off x="9139238" y="4973638"/>
            <a:ext cx="60960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131" name="文本框 49"/>
          <p:cNvSpPr txBox="1"/>
          <p:nvPr/>
        </p:nvSpPr>
        <p:spPr>
          <a:xfrm rot="-1160763">
            <a:off x="10250488" y="4603750"/>
            <a:ext cx="60960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132" name="文本框 50"/>
          <p:cNvSpPr txBox="1"/>
          <p:nvPr/>
        </p:nvSpPr>
        <p:spPr>
          <a:xfrm rot="-1160763">
            <a:off x="10190163" y="5094288"/>
            <a:ext cx="608013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133" name="文本框 51"/>
          <p:cNvSpPr txBox="1"/>
          <p:nvPr/>
        </p:nvSpPr>
        <p:spPr>
          <a:xfrm rot="-1160763">
            <a:off x="10682288" y="5380038"/>
            <a:ext cx="60960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b="1" noProof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状元成才路</a:t>
            </a:r>
            <a:endParaRPr lang="zh-CN" altLang="zh-CN" sz="665" b="1" noProof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35942" name="组合 1"/>
          <p:cNvGrpSpPr/>
          <p:nvPr/>
        </p:nvGrpSpPr>
        <p:grpSpPr>
          <a:xfrm>
            <a:off x="482600" y="258763"/>
            <a:ext cx="2998788" cy="706437"/>
            <a:chOff x="251073" y="267494"/>
            <a:chExt cx="2249488" cy="530066"/>
          </a:xfrm>
        </p:grpSpPr>
        <p:sp>
          <p:nvSpPr>
            <p:cNvPr id="35943" name="文本框 13"/>
            <p:cNvSpPr txBox="1"/>
            <p:nvPr/>
          </p:nvSpPr>
          <p:spPr>
            <a:xfrm>
              <a:off x="395536" y="267494"/>
              <a:ext cx="1727200" cy="53006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40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主旨概括</a:t>
              </a:r>
              <a:endParaRPr lang="zh-CN" altLang="en-US" sz="40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251073" y="659035"/>
              <a:ext cx="2016125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35945" name="Group 4"/>
            <p:cNvGrpSpPr>
              <a:grpSpLocks noChangeAspect="1"/>
            </p:cNvGrpSpPr>
            <p:nvPr/>
          </p:nvGrpSpPr>
          <p:grpSpPr>
            <a:xfrm>
              <a:off x="2051298" y="483394"/>
              <a:ext cx="449263" cy="292100"/>
              <a:chOff x="2432" y="1329"/>
              <a:chExt cx="657" cy="426"/>
            </a:xfrm>
          </p:grpSpPr>
          <p:sp>
            <p:nvSpPr>
              <p:cNvPr id="6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434" y="1329"/>
                <a:ext cx="652" cy="4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" name="Freeform 5"/>
              <p:cNvSpPr/>
              <p:nvPr/>
            </p:nvSpPr>
            <p:spPr bwMode="auto">
              <a:xfrm>
                <a:off x="2478" y="1329"/>
                <a:ext cx="611" cy="424"/>
              </a:xfrm>
              <a:custGeom>
                <a:avLst/>
                <a:gdLst>
                  <a:gd name="T0" fmla="*/ 315 w 351"/>
                  <a:gd name="T1" fmla="*/ 0 h 242"/>
                  <a:gd name="T2" fmla="*/ 292 w 351"/>
                  <a:gd name="T3" fmla="*/ 9 h 242"/>
                  <a:gd name="T4" fmla="*/ 291 w 351"/>
                  <a:gd name="T5" fmla="*/ 10 h 242"/>
                  <a:gd name="T6" fmla="*/ 309 w 351"/>
                  <a:gd name="T7" fmla="*/ 3 h 242"/>
                  <a:gd name="T8" fmla="*/ 310 w 351"/>
                  <a:gd name="T9" fmla="*/ 4 h 242"/>
                  <a:gd name="T10" fmla="*/ 317 w 351"/>
                  <a:gd name="T11" fmla="*/ 10 h 242"/>
                  <a:gd name="T12" fmla="*/ 325 w 351"/>
                  <a:gd name="T13" fmla="*/ 27 h 242"/>
                  <a:gd name="T14" fmla="*/ 336 w 351"/>
                  <a:gd name="T15" fmla="*/ 59 h 242"/>
                  <a:gd name="T16" fmla="*/ 268 w 351"/>
                  <a:gd name="T17" fmla="*/ 95 h 242"/>
                  <a:gd name="T18" fmla="*/ 267 w 351"/>
                  <a:gd name="T19" fmla="*/ 95 h 242"/>
                  <a:gd name="T20" fmla="*/ 267 w 351"/>
                  <a:gd name="T21" fmla="*/ 95 h 242"/>
                  <a:gd name="T22" fmla="*/ 24 w 351"/>
                  <a:gd name="T23" fmla="*/ 219 h 242"/>
                  <a:gd name="T24" fmla="*/ 2 w 351"/>
                  <a:gd name="T25" fmla="*/ 229 h 242"/>
                  <a:gd name="T26" fmla="*/ 0 w 351"/>
                  <a:gd name="T27" fmla="*/ 229 h 242"/>
                  <a:gd name="T28" fmla="*/ 6 w 351"/>
                  <a:gd name="T29" fmla="*/ 240 h 242"/>
                  <a:gd name="T30" fmla="*/ 12 w 351"/>
                  <a:gd name="T31" fmla="*/ 242 h 242"/>
                  <a:gd name="T32" fmla="*/ 34 w 351"/>
                  <a:gd name="T33" fmla="*/ 232 h 242"/>
                  <a:gd name="T34" fmla="*/ 350 w 351"/>
                  <a:gd name="T35" fmla="*/ 68 h 242"/>
                  <a:gd name="T36" fmla="*/ 335 w 351"/>
                  <a:gd name="T37" fmla="*/ 29 h 242"/>
                  <a:gd name="T38" fmla="*/ 324 w 351"/>
                  <a:gd name="T39" fmla="*/ 8 h 242"/>
                  <a:gd name="T40" fmla="*/ 317 w 351"/>
                  <a:gd name="T41" fmla="*/ 1 h 242"/>
                  <a:gd name="T42" fmla="*/ 315 w 351"/>
                  <a:gd name="T43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1" h="242">
                    <a:moveTo>
                      <a:pt x="315" y="0"/>
                    </a:moveTo>
                    <a:cubicBezTo>
                      <a:pt x="311" y="0"/>
                      <a:pt x="299" y="6"/>
                      <a:pt x="292" y="9"/>
                    </a:cubicBezTo>
                    <a:cubicBezTo>
                      <a:pt x="292" y="9"/>
                      <a:pt x="292" y="9"/>
                      <a:pt x="291" y="10"/>
                    </a:cubicBezTo>
                    <a:cubicBezTo>
                      <a:pt x="298" y="7"/>
                      <a:pt x="306" y="3"/>
                      <a:pt x="309" y="3"/>
                    </a:cubicBezTo>
                    <a:cubicBezTo>
                      <a:pt x="309" y="3"/>
                      <a:pt x="310" y="3"/>
                      <a:pt x="310" y="4"/>
                    </a:cubicBezTo>
                    <a:cubicBezTo>
                      <a:pt x="312" y="6"/>
                      <a:pt x="317" y="10"/>
                      <a:pt x="317" y="10"/>
                    </a:cubicBezTo>
                    <a:cubicBezTo>
                      <a:pt x="317" y="10"/>
                      <a:pt x="321" y="15"/>
                      <a:pt x="325" y="27"/>
                    </a:cubicBezTo>
                    <a:cubicBezTo>
                      <a:pt x="330" y="39"/>
                      <a:pt x="338" y="56"/>
                      <a:pt x="336" y="59"/>
                    </a:cubicBezTo>
                    <a:cubicBezTo>
                      <a:pt x="336" y="60"/>
                      <a:pt x="308" y="75"/>
                      <a:pt x="268" y="95"/>
                    </a:cubicBezTo>
                    <a:cubicBezTo>
                      <a:pt x="268" y="95"/>
                      <a:pt x="268" y="95"/>
                      <a:pt x="267" y="95"/>
                    </a:cubicBezTo>
                    <a:cubicBezTo>
                      <a:pt x="267" y="95"/>
                      <a:pt x="267" y="95"/>
                      <a:pt x="267" y="95"/>
                    </a:cubicBezTo>
                    <a:cubicBezTo>
                      <a:pt x="179" y="140"/>
                      <a:pt x="38" y="211"/>
                      <a:pt x="24" y="219"/>
                    </a:cubicBezTo>
                    <a:cubicBezTo>
                      <a:pt x="11" y="227"/>
                      <a:pt x="5" y="229"/>
                      <a:pt x="2" y="229"/>
                    </a:cubicBezTo>
                    <a:cubicBezTo>
                      <a:pt x="1" y="229"/>
                      <a:pt x="0" y="229"/>
                      <a:pt x="0" y="229"/>
                    </a:cubicBezTo>
                    <a:cubicBezTo>
                      <a:pt x="3" y="235"/>
                      <a:pt x="5" y="239"/>
                      <a:pt x="6" y="240"/>
                    </a:cubicBezTo>
                    <a:cubicBezTo>
                      <a:pt x="8" y="241"/>
                      <a:pt x="9" y="242"/>
                      <a:pt x="12" y="242"/>
                    </a:cubicBezTo>
                    <a:cubicBezTo>
                      <a:pt x="16" y="242"/>
                      <a:pt x="22" y="240"/>
                      <a:pt x="34" y="232"/>
                    </a:cubicBezTo>
                    <a:cubicBezTo>
                      <a:pt x="54" y="220"/>
                      <a:pt x="348" y="72"/>
                      <a:pt x="350" y="68"/>
                    </a:cubicBezTo>
                    <a:cubicBezTo>
                      <a:pt x="351" y="65"/>
                      <a:pt x="341" y="44"/>
                      <a:pt x="335" y="29"/>
                    </a:cubicBezTo>
                    <a:cubicBezTo>
                      <a:pt x="329" y="15"/>
                      <a:pt x="324" y="8"/>
                      <a:pt x="324" y="8"/>
                    </a:cubicBezTo>
                    <a:cubicBezTo>
                      <a:pt x="324" y="8"/>
                      <a:pt x="319" y="3"/>
                      <a:pt x="317" y="1"/>
                    </a:cubicBezTo>
                    <a:cubicBezTo>
                      <a:pt x="316" y="0"/>
                      <a:pt x="316" y="0"/>
                      <a:pt x="315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" name="Freeform 6"/>
              <p:cNvSpPr/>
              <p:nvPr/>
            </p:nvSpPr>
            <p:spPr bwMode="auto">
              <a:xfrm>
                <a:off x="2432" y="1334"/>
                <a:ext cx="634" cy="401"/>
              </a:xfrm>
              <a:custGeom>
                <a:avLst/>
                <a:gdLst>
                  <a:gd name="T0" fmla="*/ 3 w 364"/>
                  <a:gd name="T1" fmla="*/ 171 h 229"/>
                  <a:gd name="T2" fmla="*/ 3 w 364"/>
                  <a:gd name="T3" fmla="*/ 182 h 229"/>
                  <a:gd name="T4" fmla="*/ 23 w 364"/>
                  <a:gd name="T5" fmla="*/ 225 h 229"/>
                  <a:gd name="T6" fmla="*/ 50 w 364"/>
                  <a:gd name="T7" fmla="*/ 217 h 229"/>
                  <a:gd name="T8" fmla="*/ 362 w 364"/>
                  <a:gd name="T9" fmla="*/ 57 h 229"/>
                  <a:gd name="T10" fmla="*/ 351 w 364"/>
                  <a:gd name="T11" fmla="*/ 25 h 229"/>
                  <a:gd name="T12" fmla="*/ 343 w 364"/>
                  <a:gd name="T13" fmla="*/ 8 h 229"/>
                  <a:gd name="T14" fmla="*/ 336 w 364"/>
                  <a:gd name="T15" fmla="*/ 2 h 229"/>
                  <a:gd name="T16" fmla="*/ 312 w 364"/>
                  <a:gd name="T17" fmla="*/ 10 h 229"/>
                  <a:gd name="T18" fmla="*/ 10 w 364"/>
                  <a:gd name="T19" fmla="*/ 166 h 229"/>
                  <a:gd name="T20" fmla="*/ 3 w 364"/>
                  <a:gd name="T21" fmla="*/ 171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229">
                    <a:moveTo>
                      <a:pt x="3" y="171"/>
                    </a:moveTo>
                    <a:cubicBezTo>
                      <a:pt x="3" y="171"/>
                      <a:pt x="0" y="174"/>
                      <a:pt x="3" y="182"/>
                    </a:cubicBezTo>
                    <a:cubicBezTo>
                      <a:pt x="6" y="191"/>
                      <a:pt x="20" y="223"/>
                      <a:pt x="23" y="225"/>
                    </a:cubicBezTo>
                    <a:cubicBezTo>
                      <a:pt x="26" y="227"/>
                      <a:pt x="30" y="229"/>
                      <a:pt x="50" y="217"/>
                    </a:cubicBezTo>
                    <a:cubicBezTo>
                      <a:pt x="70" y="206"/>
                      <a:pt x="361" y="60"/>
                      <a:pt x="362" y="57"/>
                    </a:cubicBezTo>
                    <a:cubicBezTo>
                      <a:pt x="364" y="54"/>
                      <a:pt x="356" y="37"/>
                      <a:pt x="351" y="25"/>
                    </a:cubicBezTo>
                    <a:cubicBezTo>
                      <a:pt x="347" y="13"/>
                      <a:pt x="343" y="8"/>
                      <a:pt x="343" y="8"/>
                    </a:cubicBezTo>
                    <a:cubicBezTo>
                      <a:pt x="343" y="8"/>
                      <a:pt x="338" y="4"/>
                      <a:pt x="336" y="2"/>
                    </a:cubicBezTo>
                    <a:cubicBezTo>
                      <a:pt x="334" y="0"/>
                      <a:pt x="320" y="6"/>
                      <a:pt x="312" y="10"/>
                    </a:cubicBezTo>
                    <a:cubicBezTo>
                      <a:pt x="305" y="14"/>
                      <a:pt x="15" y="163"/>
                      <a:pt x="10" y="166"/>
                    </a:cubicBezTo>
                    <a:cubicBezTo>
                      <a:pt x="5" y="168"/>
                      <a:pt x="3" y="171"/>
                      <a:pt x="3" y="171"/>
                    </a:cubicBezTo>
                  </a:path>
                </a:pathLst>
              </a:custGeom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" name="Freeform 7"/>
              <p:cNvSpPr/>
              <p:nvPr/>
            </p:nvSpPr>
            <p:spPr bwMode="auto">
              <a:xfrm>
                <a:off x="2432" y="1605"/>
                <a:ext cx="100" cy="127"/>
              </a:xfrm>
              <a:custGeom>
                <a:avLst/>
                <a:gdLst>
                  <a:gd name="T0" fmla="*/ 57 w 57"/>
                  <a:gd name="T1" fmla="*/ 59 h 73"/>
                  <a:gd name="T2" fmla="*/ 51 w 57"/>
                  <a:gd name="T3" fmla="*/ 50 h 73"/>
                  <a:gd name="T4" fmla="*/ 46 w 57"/>
                  <a:gd name="T5" fmla="*/ 41 h 73"/>
                  <a:gd name="T6" fmla="*/ 44 w 57"/>
                  <a:gd name="T7" fmla="*/ 34 h 73"/>
                  <a:gd name="T8" fmla="*/ 43 w 57"/>
                  <a:gd name="T9" fmla="*/ 22 h 73"/>
                  <a:gd name="T10" fmla="*/ 41 w 57"/>
                  <a:gd name="T11" fmla="*/ 12 h 73"/>
                  <a:gd name="T12" fmla="*/ 39 w 57"/>
                  <a:gd name="T13" fmla="*/ 0 h 73"/>
                  <a:gd name="T14" fmla="*/ 33 w 57"/>
                  <a:gd name="T15" fmla="*/ 0 h 73"/>
                  <a:gd name="T16" fmla="*/ 28 w 57"/>
                  <a:gd name="T17" fmla="*/ 1 h 73"/>
                  <a:gd name="T18" fmla="*/ 10 w 57"/>
                  <a:gd name="T19" fmla="*/ 11 h 73"/>
                  <a:gd name="T20" fmla="*/ 3 w 57"/>
                  <a:gd name="T21" fmla="*/ 16 h 73"/>
                  <a:gd name="T22" fmla="*/ 3 w 57"/>
                  <a:gd name="T23" fmla="*/ 27 h 73"/>
                  <a:gd name="T24" fmla="*/ 19 w 57"/>
                  <a:gd name="T25" fmla="*/ 63 h 73"/>
                  <a:gd name="T26" fmla="*/ 23 w 57"/>
                  <a:gd name="T27" fmla="*/ 70 h 73"/>
                  <a:gd name="T28" fmla="*/ 38 w 57"/>
                  <a:gd name="T29" fmla="*/ 69 h 73"/>
                  <a:gd name="T30" fmla="*/ 47 w 57"/>
                  <a:gd name="T31" fmla="*/ 64 h 73"/>
                  <a:gd name="T32" fmla="*/ 50 w 57"/>
                  <a:gd name="T33" fmla="*/ 62 h 73"/>
                  <a:gd name="T34" fmla="*/ 57 w 57"/>
                  <a:gd name="T35" fmla="*/ 5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73">
                    <a:moveTo>
                      <a:pt x="57" y="59"/>
                    </a:moveTo>
                    <a:cubicBezTo>
                      <a:pt x="55" y="55"/>
                      <a:pt x="51" y="50"/>
                      <a:pt x="51" y="50"/>
                    </a:cubicBezTo>
                    <a:cubicBezTo>
                      <a:pt x="51" y="50"/>
                      <a:pt x="48" y="44"/>
                      <a:pt x="46" y="41"/>
                    </a:cubicBezTo>
                    <a:cubicBezTo>
                      <a:pt x="45" y="39"/>
                      <a:pt x="44" y="34"/>
                      <a:pt x="44" y="34"/>
                    </a:cubicBezTo>
                    <a:cubicBezTo>
                      <a:pt x="44" y="34"/>
                      <a:pt x="43" y="26"/>
                      <a:pt x="43" y="22"/>
                    </a:cubicBezTo>
                    <a:cubicBezTo>
                      <a:pt x="42" y="19"/>
                      <a:pt x="41" y="14"/>
                      <a:pt x="41" y="12"/>
                    </a:cubicBezTo>
                    <a:cubicBezTo>
                      <a:pt x="40" y="10"/>
                      <a:pt x="40" y="4"/>
                      <a:pt x="39" y="0"/>
                    </a:cubicBezTo>
                    <a:cubicBezTo>
                      <a:pt x="36" y="0"/>
                      <a:pt x="33" y="0"/>
                      <a:pt x="33" y="0"/>
                    </a:cubicBezTo>
                    <a:cubicBezTo>
                      <a:pt x="33" y="0"/>
                      <a:pt x="31" y="0"/>
                      <a:pt x="28" y="1"/>
                    </a:cubicBezTo>
                    <a:cubicBezTo>
                      <a:pt x="17" y="7"/>
                      <a:pt x="11" y="10"/>
                      <a:pt x="10" y="11"/>
                    </a:cubicBezTo>
                    <a:cubicBezTo>
                      <a:pt x="5" y="13"/>
                      <a:pt x="3" y="16"/>
                      <a:pt x="3" y="16"/>
                    </a:cubicBezTo>
                    <a:cubicBezTo>
                      <a:pt x="3" y="16"/>
                      <a:pt x="0" y="19"/>
                      <a:pt x="3" y="27"/>
                    </a:cubicBezTo>
                    <a:cubicBezTo>
                      <a:pt x="5" y="33"/>
                      <a:pt x="13" y="52"/>
                      <a:pt x="19" y="63"/>
                    </a:cubicBezTo>
                    <a:cubicBezTo>
                      <a:pt x="20" y="67"/>
                      <a:pt x="22" y="69"/>
                      <a:pt x="23" y="70"/>
                    </a:cubicBezTo>
                    <a:cubicBezTo>
                      <a:pt x="25" y="72"/>
                      <a:pt x="28" y="73"/>
                      <a:pt x="38" y="69"/>
                    </a:cubicBezTo>
                    <a:cubicBezTo>
                      <a:pt x="41" y="67"/>
                      <a:pt x="44" y="66"/>
                      <a:pt x="47" y="64"/>
                    </a:cubicBezTo>
                    <a:cubicBezTo>
                      <a:pt x="48" y="63"/>
                      <a:pt x="49" y="63"/>
                      <a:pt x="50" y="62"/>
                    </a:cubicBezTo>
                    <a:cubicBezTo>
                      <a:pt x="51" y="62"/>
                      <a:pt x="54" y="60"/>
                      <a:pt x="57" y="5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Freeform 8"/>
              <p:cNvSpPr/>
              <p:nvPr/>
            </p:nvSpPr>
            <p:spPr bwMode="auto">
              <a:xfrm>
                <a:off x="2954" y="1361"/>
                <a:ext cx="5" cy="0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EEBEA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Freeform 9"/>
              <p:cNvSpPr/>
              <p:nvPr/>
            </p:nvSpPr>
            <p:spPr bwMode="auto">
              <a:xfrm>
                <a:off x="2943" y="149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78C94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 10"/>
              <p:cNvSpPr>
                <a:spLocks noEditPoints="1"/>
              </p:cNvSpPr>
              <p:nvPr/>
            </p:nvSpPr>
            <p:spPr bwMode="auto">
              <a:xfrm>
                <a:off x="2511" y="1361"/>
                <a:ext cx="539" cy="322"/>
              </a:xfrm>
              <a:custGeom>
                <a:avLst/>
                <a:gdLst>
                  <a:gd name="T0" fmla="*/ 7 w 309"/>
                  <a:gd name="T1" fmla="*/ 184 h 184"/>
                  <a:gd name="T2" fmla="*/ 9 w 309"/>
                  <a:gd name="T3" fmla="*/ 184 h 184"/>
                  <a:gd name="T4" fmla="*/ 9 w 309"/>
                  <a:gd name="T5" fmla="*/ 178 h 184"/>
                  <a:gd name="T6" fmla="*/ 8 w 309"/>
                  <a:gd name="T7" fmla="*/ 180 h 184"/>
                  <a:gd name="T8" fmla="*/ 9 w 309"/>
                  <a:gd name="T9" fmla="*/ 178 h 184"/>
                  <a:gd name="T10" fmla="*/ 34 w 309"/>
                  <a:gd name="T11" fmla="*/ 174 h 184"/>
                  <a:gd name="T12" fmla="*/ 34 w 309"/>
                  <a:gd name="T13" fmla="*/ 179 h 184"/>
                  <a:gd name="T14" fmla="*/ 36 w 309"/>
                  <a:gd name="T15" fmla="*/ 176 h 184"/>
                  <a:gd name="T16" fmla="*/ 38 w 309"/>
                  <a:gd name="T17" fmla="*/ 176 h 184"/>
                  <a:gd name="T18" fmla="*/ 84 w 309"/>
                  <a:gd name="T19" fmla="*/ 144 h 184"/>
                  <a:gd name="T20" fmla="*/ 85 w 309"/>
                  <a:gd name="T21" fmla="*/ 145 h 184"/>
                  <a:gd name="T22" fmla="*/ 84 w 309"/>
                  <a:gd name="T23" fmla="*/ 144 h 184"/>
                  <a:gd name="T24" fmla="*/ 0 w 309"/>
                  <a:gd name="T25" fmla="*/ 135 h 184"/>
                  <a:gd name="T26" fmla="*/ 1 w 309"/>
                  <a:gd name="T27" fmla="*/ 135 h 184"/>
                  <a:gd name="T28" fmla="*/ 138 w 309"/>
                  <a:gd name="T29" fmla="*/ 123 h 184"/>
                  <a:gd name="T30" fmla="*/ 139 w 309"/>
                  <a:gd name="T31" fmla="*/ 123 h 184"/>
                  <a:gd name="T32" fmla="*/ 154 w 309"/>
                  <a:gd name="T33" fmla="*/ 115 h 184"/>
                  <a:gd name="T34" fmla="*/ 154 w 309"/>
                  <a:gd name="T35" fmla="*/ 116 h 184"/>
                  <a:gd name="T36" fmla="*/ 154 w 309"/>
                  <a:gd name="T37" fmla="*/ 115 h 184"/>
                  <a:gd name="T38" fmla="*/ 50 w 309"/>
                  <a:gd name="T39" fmla="*/ 113 h 184"/>
                  <a:gd name="T40" fmla="*/ 53 w 309"/>
                  <a:gd name="T41" fmla="*/ 115 h 184"/>
                  <a:gd name="T42" fmla="*/ 146 w 309"/>
                  <a:gd name="T43" fmla="*/ 113 h 184"/>
                  <a:gd name="T44" fmla="*/ 147 w 309"/>
                  <a:gd name="T45" fmla="*/ 114 h 184"/>
                  <a:gd name="T46" fmla="*/ 146 w 309"/>
                  <a:gd name="T47" fmla="*/ 113 h 184"/>
                  <a:gd name="T48" fmla="*/ 149 w 309"/>
                  <a:gd name="T49" fmla="*/ 111 h 184"/>
                  <a:gd name="T50" fmla="*/ 151 w 309"/>
                  <a:gd name="T51" fmla="*/ 111 h 184"/>
                  <a:gd name="T52" fmla="*/ 165 w 309"/>
                  <a:gd name="T53" fmla="*/ 109 h 184"/>
                  <a:gd name="T54" fmla="*/ 162 w 309"/>
                  <a:gd name="T55" fmla="*/ 113 h 184"/>
                  <a:gd name="T56" fmla="*/ 166 w 309"/>
                  <a:gd name="T57" fmla="*/ 111 h 184"/>
                  <a:gd name="T58" fmla="*/ 184 w 309"/>
                  <a:gd name="T59" fmla="*/ 107 h 184"/>
                  <a:gd name="T60" fmla="*/ 184 w 309"/>
                  <a:gd name="T61" fmla="*/ 109 h 184"/>
                  <a:gd name="T62" fmla="*/ 184 w 309"/>
                  <a:gd name="T63" fmla="*/ 107 h 184"/>
                  <a:gd name="T64" fmla="*/ 50 w 309"/>
                  <a:gd name="T65" fmla="*/ 109 h 184"/>
                  <a:gd name="T66" fmla="*/ 53 w 309"/>
                  <a:gd name="T67" fmla="*/ 111 h 184"/>
                  <a:gd name="T68" fmla="*/ 53 w 309"/>
                  <a:gd name="T69" fmla="*/ 107 h 184"/>
                  <a:gd name="T70" fmla="*/ 248 w 309"/>
                  <a:gd name="T71" fmla="*/ 77 h 184"/>
                  <a:gd name="T72" fmla="*/ 249 w 309"/>
                  <a:gd name="T73" fmla="*/ 77 h 184"/>
                  <a:gd name="T74" fmla="*/ 249 w 309"/>
                  <a:gd name="T75" fmla="*/ 75 h 184"/>
                  <a:gd name="T76" fmla="*/ 252 w 309"/>
                  <a:gd name="T77" fmla="*/ 67 h 184"/>
                  <a:gd name="T78" fmla="*/ 252 w 309"/>
                  <a:gd name="T79" fmla="*/ 70 h 184"/>
                  <a:gd name="T80" fmla="*/ 268 w 309"/>
                  <a:gd name="T81" fmla="*/ 64 h 184"/>
                  <a:gd name="T82" fmla="*/ 266 w 309"/>
                  <a:gd name="T83" fmla="*/ 66 h 184"/>
                  <a:gd name="T84" fmla="*/ 268 w 309"/>
                  <a:gd name="T85" fmla="*/ 66 h 184"/>
                  <a:gd name="T86" fmla="*/ 276 w 309"/>
                  <a:gd name="T87" fmla="*/ 54 h 184"/>
                  <a:gd name="T88" fmla="*/ 276 w 309"/>
                  <a:gd name="T89" fmla="*/ 55 h 184"/>
                  <a:gd name="T90" fmla="*/ 276 w 309"/>
                  <a:gd name="T91" fmla="*/ 54 h 184"/>
                  <a:gd name="T92" fmla="*/ 307 w 309"/>
                  <a:gd name="T93" fmla="*/ 17 h 184"/>
                  <a:gd name="T94" fmla="*/ 309 w 309"/>
                  <a:gd name="T95" fmla="*/ 17 h 184"/>
                  <a:gd name="T96" fmla="*/ 254 w 309"/>
                  <a:gd name="T97" fmla="*/ 11 h 184"/>
                  <a:gd name="T98" fmla="*/ 254 w 309"/>
                  <a:gd name="T99" fmla="*/ 12 h 184"/>
                  <a:gd name="T100" fmla="*/ 254 w 309"/>
                  <a:gd name="T101" fmla="*/ 11 h 184"/>
                  <a:gd name="T102" fmla="*/ 304 w 309"/>
                  <a:gd name="T103" fmla="*/ 12 h 184"/>
                  <a:gd name="T104" fmla="*/ 308 w 309"/>
                  <a:gd name="T105" fmla="*/ 14 h 184"/>
                  <a:gd name="T106" fmla="*/ 307 w 309"/>
                  <a:gd name="T107" fmla="*/ 11 h 184"/>
                  <a:gd name="T108" fmla="*/ 305 w 309"/>
                  <a:gd name="T109" fmla="*/ 10 h 184"/>
                  <a:gd name="T110" fmla="*/ 245 w 309"/>
                  <a:gd name="T111" fmla="*/ 12 h 184"/>
                  <a:gd name="T112" fmla="*/ 245 w 309"/>
                  <a:gd name="T113" fmla="*/ 10 h 184"/>
                  <a:gd name="T114" fmla="*/ 257 w 309"/>
                  <a:gd name="T115" fmla="*/ 0 h 184"/>
                  <a:gd name="T116" fmla="*/ 254 w 309"/>
                  <a:gd name="T117" fmla="*/ 1 h 184"/>
                  <a:gd name="T118" fmla="*/ 255 w 309"/>
                  <a:gd name="T119" fmla="*/ 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9" h="184">
                    <a:moveTo>
                      <a:pt x="8" y="183"/>
                    </a:moveTo>
                    <a:cubicBezTo>
                      <a:pt x="7" y="183"/>
                      <a:pt x="7" y="183"/>
                      <a:pt x="7" y="184"/>
                    </a:cubicBezTo>
                    <a:cubicBezTo>
                      <a:pt x="7" y="184"/>
                      <a:pt x="8" y="184"/>
                      <a:pt x="8" y="184"/>
                    </a:cubicBezTo>
                    <a:cubicBezTo>
                      <a:pt x="8" y="184"/>
                      <a:pt x="9" y="184"/>
                      <a:pt x="9" y="184"/>
                    </a:cubicBezTo>
                    <a:cubicBezTo>
                      <a:pt x="9" y="183"/>
                      <a:pt x="8" y="183"/>
                      <a:pt x="8" y="183"/>
                    </a:cubicBezTo>
                    <a:moveTo>
                      <a:pt x="9" y="178"/>
                    </a:moveTo>
                    <a:cubicBezTo>
                      <a:pt x="8" y="178"/>
                      <a:pt x="7" y="180"/>
                      <a:pt x="8" y="180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9" y="180"/>
                      <a:pt x="10" y="178"/>
                      <a:pt x="9" y="178"/>
                    </a:cubicBezTo>
                    <a:cubicBezTo>
                      <a:pt x="9" y="178"/>
                      <a:pt x="9" y="178"/>
                      <a:pt x="9" y="178"/>
                    </a:cubicBezTo>
                    <a:moveTo>
                      <a:pt x="35" y="171"/>
                    </a:moveTo>
                    <a:cubicBezTo>
                      <a:pt x="35" y="171"/>
                      <a:pt x="34" y="172"/>
                      <a:pt x="34" y="174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33" y="175"/>
                      <a:pt x="32" y="179"/>
                      <a:pt x="34" y="179"/>
                    </a:cubicBezTo>
                    <a:cubicBezTo>
                      <a:pt x="34" y="179"/>
                      <a:pt x="34" y="179"/>
                      <a:pt x="35" y="179"/>
                    </a:cubicBezTo>
                    <a:cubicBezTo>
                      <a:pt x="35" y="178"/>
                      <a:pt x="36" y="177"/>
                      <a:pt x="36" y="176"/>
                    </a:cubicBezTo>
                    <a:cubicBezTo>
                      <a:pt x="37" y="176"/>
                      <a:pt x="37" y="176"/>
                      <a:pt x="38" y="176"/>
                    </a:cubicBezTo>
                    <a:cubicBezTo>
                      <a:pt x="38" y="176"/>
                      <a:pt x="38" y="176"/>
                      <a:pt x="38" y="176"/>
                    </a:cubicBezTo>
                    <a:cubicBezTo>
                      <a:pt x="39" y="176"/>
                      <a:pt x="37" y="171"/>
                      <a:pt x="35" y="171"/>
                    </a:cubicBezTo>
                    <a:moveTo>
                      <a:pt x="84" y="144"/>
                    </a:moveTo>
                    <a:cubicBezTo>
                      <a:pt x="84" y="144"/>
                      <a:pt x="84" y="144"/>
                      <a:pt x="84" y="145"/>
                    </a:cubicBezTo>
                    <a:cubicBezTo>
                      <a:pt x="84" y="145"/>
                      <a:pt x="84" y="145"/>
                      <a:pt x="85" y="145"/>
                    </a:cubicBezTo>
                    <a:cubicBezTo>
                      <a:pt x="85" y="145"/>
                      <a:pt x="85" y="145"/>
                      <a:pt x="86" y="145"/>
                    </a:cubicBezTo>
                    <a:cubicBezTo>
                      <a:pt x="86" y="145"/>
                      <a:pt x="85" y="144"/>
                      <a:pt x="84" y="144"/>
                    </a:cubicBezTo>
                    <a:moveTo>
                      <a:pt x="1" y="134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1" y="135"/>
                    </a:cubicBezTo>
                    <a:cubicBezTo>
                      <a:pt x="1" y="135"/>
                      <a:pt x="1" y="135"/>
                      <a:pt x="1" y="135"/>
                    </a:cubicBezTo>
                    <a:cubicBezTo>
                      <a:pt x="1" y="134"/>
                      <a:pt x="1" y="134"/>
                      <a:pt x="1" y="134"/>
                    </a:cubicBezTo>
                    <a:moveTo>
                      <a:pt x="138" y="123"/>
                    </a:moveTo>
                    <a:cubicBezTo>
                      <a:pt x="137" y="123"/>
                      <a:pt x="136" y="124"/>
                      <a:pt x="137" y="125"/>
                    </a:cubicBezTo>
                    <a:cubicBezTo>
                      <a:pt x="138" y="124"/>
                      <a:pt x="139" y="125"/>
                      <a:pt x="139" y="123"/>
                    </a:cubicBezTo>
                    <a:cubicBezTo>
                      <a:pt x="139" y="123"/>
                      <a:pt x="138" y="123"/>
                      <a:pt x="138" y="123"/>
                    </a:cubicBezTo>
                    <a:moveTo>
                      <a:pt x="154" y="115"/>
                    </a:moveTo>
                    <a:cubicBezTo>
                      <a:pt x="154" y="115"/>
                      <a:pt x="153" y="115"/>
                      <a:pt x="153" y="115"/>
                    </a:cubicBezTo>
                    <a:cubicBezTo>
                      <a:pt x="153" y="116"/>
                      <a:pt x="154" y="116"/>
                      <a:pt x="154" y="116"/>
                    </a:cubicBezTo>
                    <a:cubicBezTo>
                      <a:pt x="155" y="116"/>
                      <a:pt x="155" y="116"/>
                      <a:pt x="155" y="116"/>
                    </a:cubicBezTo>
                    <a:cubicBezTo>
                      <a:pt x="155" y="115"/>
                      <a:pt x="155" y="115"/>
                      <a:pt x="154" y="115"/>
                    </a:cubicBezTo>
                    <a:moveTo>
                      <a:pt x="50" y="113"/>
                    </a:moveTo>
                    <a:cubicBezTo>
                      <a:pt x="50" y="113"/>
                      <a:pt x="50" y="113"/>
                      <a:pt x="50" y="113"/>
                    </a:cubicBezTo>
                    <a:cubicBezTo>
                      <a:pt x="50" y="114"/>
                      <a:pt x="52" y="115"/>
                      <a:pt x="52" y="115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53" y="114"/>
                      <a:pt x="51" y="113"/>
                      <a:pt x="50" y="113"/>
                    </a:cubicBezTo>
                    <a:moveTo>
                      <a:pt x="146" y="113"/>
                    </a:moveTo>
                    <a:cubicBezTo>
                      <a:pt x="146" y="113"/>
                      <a:pt x="146" y="113"/>
                      <a:pt x="146" y="113"/>
                    </a:cubicBezTo>
                    <a:cubicBezTo>
                      <a:pt x="145" y="114"/>
                      <a:pt x="146" y="114"/>
                      <a:pt x="147" y="114"/>
                    </a:cubicBezTo>
                    <a:cubicBezTo>
                      <a:pt x="147" y="114"/>
                      <a:pt x="147" y="114"/>
                      <a:pt x="147" y="113"/>
                    </a:cubicBezTo>
                    <a:cubicBezTo>
                      <a:pt x="148" y="113"/>
                      <a:pt x="147" y="113"/>
                      <a:pt x="146" y="113"/>
                    </a:cubicBezTo>
                    <a:moveTo>
                      <a:pt x="150" y="110"/>
                    </a:moveTo>
                    <a:cubicBezTo>
                      <a:pt x="149" y="110"/>
                      <a:pt x="149" y="110"/>
                      <a:pt x="149" y="111"/>
                    </a:cubicBezTo>
                    <a:cubicBezTo>
                      <a:pt x="149" y="111"/>
                      <a:pt x="150" y="111"/>
                      <a:pt x="150" y="111"/>
                    </a:cubicBezTo>
                    <a:cubicBezTo>
                      <a:pt x="151" y="111"/>
                      <a:pt x="151" y="111"/>
                      <a:pt x="151" y="111"/>
                    </a:cubicBezTo>
                    <a:cubicBezTo>
                      <a:pt x="151" y="111"/>
                      <a:pt x="150" y="110"/>
                      <a:pt x="150" y="110"/>
                    </a:cubicBezTo>
                    <a:moveTo>
                      <a:pt x="165" y="109"/>
                    </a:moveTo>
                    <a:cubicBezTo>
                      <a:pt x="165" y="109"/>
                      <a:pt x="163" y="110"/>
                      <a:pt x="162" y="111"/>
                    </a:cubicBezTo>
                    <a:cubicBezTo>
                      <a:pt x="161" y="112"/>
                      <a:pt x="161" y="113"/>
                      <a:pt x="162" y="113"/>
                    </a:cubicBezTo>
                    <a:cubicBezTo>
                      <a:pt x="162" y="113"/>
                      <a:pt x="163" y="113"/>
                      <a:pt x="164" y="113"/>
                    </a:cubicBezTo>
                    <a:cubicBezTo>
                      <a:pt x="166" y="111"/>
                      <a:pt x="166" y="111"/>
                      <a:pt x="166" y="111"/>
                    </a:cubicBezTo>
                    <a:cubicBezTo>
                      <a:pt x="166" y="110"/>
                      <a:pt x="166" y="109"/>
                      <a:pt x="165" y="109"/>
                    </a:cubicBezTo>
                    <a:moveTo>
                      <a:pt x="184" y="107"/>
                    </a:moveTo>
                    <a:cubicBezTo>
                      <a:pt x="184" y="107"/>
                      <a:pt x="183" y="109"/>
                      <a:pt x="184" y="109"/>
                    </a:cubicBezTo>
                    <a:cubicBezTo>
                      <a:pt x="184" y="109"/>
                      <a:pt x="184" y="109"/>
                      <a:pt x="184" y="109"/>
                    </a:cubicBezTo>
                    <a:cubicBezTo>
                      <a:pt x="184" y="109"/>
                      <a:pt x="185" y="107"/>
                      <a:pt x="184" y="107"/>
                    </a:cubicBezTo>
                    <a:cubicBezTo>
                      <a:pt x="184" y="107"/>
                      <a:pt x="184" y="107"/>
                      <a:pt x="184" y="107"/>
                    </a:cubicBezTo>
                    <a:moveTo>
                      <a:pt x="53" y="107"/>
                    </a:moveTo>
                    <a:cubicBezTo>
                      <a:pt x="51" y="107"/>
                      <a:pt x="50" y="108"/>
                      <a:pt x="50" y="109"/>
                    </a:cubicBezTo>
                    <a:cubicBezTo>
                      <a:pt x="50" y="110"/>
                      <a:pt x="50" y="111"/>
                      <a:pt x="51" y="111"/>
                    </a:cubicBezTo>
                    <a:cubicBezTo>
                      <a:pt x="52" y="111"/>
                      <a:pt x="52" y="111"/>
                      <a:pt x="53" y="111"/>
                    </a:cubicBezTo>
                    <a:cubicBezTo>
                      <a:pt x="54" y="111"/>
                      <a:pt x="54" y="108"/>
                      <a:pt x="54" y="107"/>
                    </a:cubicBezTo>
                    <a:cubicBezTo>
                      <a:pt x="53" y="107"/>
                      <a:pt x="53" y="107"/>
                      <a:pt x="53" y="107"/>
                    </a:cubicBezTo>
                    <a:moveTo>
                      <a:pt x="249" y="75"/>
                    </a:moveTo>
                    <a:cubicBezTo>
                      <a:pt x="249" y="75"/>
                      <a:pt x="249" y="76"/>
                      <a:pt x="248" y="77"/>
                    </a:cubicBezTo>
                    <a:cubicBezTo>
                      <a:pt x="248" y="77"/>
                      <a:pt x="248" y="77"/>
                      <a:pt x="248" y="77"/>
                    </a:cubicBezTo>
                    <a:cubicBezTo>
                      <a:pt x="249" y="77"/>
                      <a:pt x="249" y="77"/>
                      <a:pt x="249" y="77"/>
                    </a:cubicBezTo>
                    <a:cubicBezTo>
                      <a:pt x="250" y="77"/>
                      <a:pt x="250" y="76"/>
                      <a:pt x="251" y="76"/>
                    </a:cubicBezTo>
                    <a:cubicBezTo>
                      <a:pt x="250" y="76"/>
                      <a:pt x="250" y="75"/>
                      <a:pt x="249" y="75"/>
                    </a:cubicBezTo>
                    <a:moveTo>
                      <a:pt x="253" y="66"/>
                    </a:moveTo>
                    <a:cubicBezTo>
                      <a:pt x="252" y="67"/>
                      <a:pt x="252" y="67"/>
                      <a:pt x="252" y="67"/>
                    </a:cubicBezTo>
                    <a:cubicBezTo>
                      <a:pt x="250" y="67"/>
                      <a:pt x="250" y="67"/>
                      <a:pt x="250" y="67"/>
                    </a:cubicBezTo>
                    <a:cubicBezTo>
                      <a:pt x="250" y="70"/>
                      <a:pt x="251" y="70"/>
                      <a:pt x="252" y="70"/>
                    </a:cubicBezTo>
                    <a:cubicBezTo>
                      <a:pt x="254" y="70"/>
                      <a:pt x="258" y="66"/>
                      <a:pt x="253" y="66"/>
                    </a:cubicBezTo>
                    <a:moveTo>
                      <a:pt x="268" y="64"/>
                    </a:moveTo>
                    <a:cubicBezTo>
                      <a:pt x="268" y="64"/>
                      <a:pt x="268" y="65"/>
                      <a:pt x="268" y="65"/>
                    </a:cubicBezTo>
                    <a:cubicBezTo>
                      <a:pt x="266" y="66"/>
                      <a:pt x="266" y="66"/>
                      <a:pt x="266" y="66"/>
                    </a:cubicBezTo>
                    <a:cubicBezTo>
                      <a:pt x="266" y="67"/>
                      <a:pt x="266" y="67"/>
                      <a:pt x="267" y="67"/>
                    </a:cubicBezTo>
                    <a:cubicBezTo>
                      <a:pt x="267" y="67"/>
                      <a:pt x="268" y="67"/>
                      <a:pt x="268" y="66"/>
                    </a:cubicBezTo>
                    <a:cubicBezTo>
                      <a:pt x="269" y="66"/>
                      <a:pt x="269" y="64"/>
                      <a:pt x="268" y="64"/>
                    </a:cubicBezTo>
                    <a:moveTo>
                      <a:pt x="276" y="54"/>
                    </a:moveTo>
                    <a:cubicBezTo>
                      <a:pt x="276" y="54"/>
                      <a:pt x="275" y="55"/>
                      <a:pt x="276" y="55"/>
                    </a:cubicBezTo>
                    <a:cubicBezTo>
                      <a:pt x="276" y="55"/>
                      <a:pt x="276" y="55"/>
                      <a:pt x="276" y="55"/>
                    </a:cubicBezTo>
                    <a:cubicBezTo>
                      <a:pt x="276" y="55"/>
                      <a:pt x="277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moveTo>
                      <a:pt x="308" y="17"/>
                    </a:moveTo>
                    <a:cubicBezTo>
                      <a:pt x="308" y="17"/>
                      <a:pt x="307" y="17"/>
                      <a:pt x="307" y="17"/>
                    </a:cubicBezTo>
                    <a:cubicBezTo>
                      <a:pt x="307" y="18"/>
                      <a:pt x="308" y="18"/>
                      <a:pt x="308" y="18"/>
                    </a:cubicBezTo>
                    <a:cubicBezTo>
                      <a:pt x="309" y="18"/>
                      <a:pt x="309" y="18"/>
                      <a:pt x="309" y="17"/>
                    </a:cubicBezTo>
                    <a:cubicBezTo>
                      <a:pt x="309" y="17"/>
                      <a:pt x="308" y="17"/>
                      <a:pt x="308" y="17"/>
                    </a:cubicBezTo>
                    <a:moveTo>
                      <a:pt x="254" y="11"/>
                    </a:moveTo>
                    <a:cubicBezTo>
                      <a:pt x="253" y="11"/>
                      <a:pt x="253" y="11"/>
                      <a:pt x="253" y="11"/>
                    </a:cubicBezTo>
                    <a:cubicBezTo>
                      <a:pt x="253" y="11"/>
                      <a:pt x="254" y="12"/>
                      <a:pt x="254" y="12"/>
                    </a:cubicBezTo>
                    <a:cubicBezTo>
                      <a:pt x="254" y="12"/>
                      <a:pt x="255" y="12"/>
                      <a:pt x="255" y="11"/>
                    </a:cubicBezTo>
                    <a:cubicBezTo>
                      <a:pt x="255" y="11"/>
                      <a:pt x="254" y="11"/>
                      <a:pt x="254" y="11"/>
                    </a:cubicBezTo>
                    <a:moveTo>
                      <a:pt x="305" y="10"/>
                    </a:moveTo>
                    <a:cubicBezTo>
                      <a:pt x="304" y="10"/>
                      <a:pt x="304" y="11"/>
                      <a:pt x="304" y="12"/>
                    </a:cubicBezTo>
                    <a:cubicBezTo>
                      <a:pt x="305" y="13"/>
                      <a:pt x="306" y="14"/>
                      <a:pt x="307" y="14"/>
                    </a:cubicBezTo>
                    <a:cubicBezTo>
                      <a:pt x="307" y="14"/>
                      <a:pt x="308" y="14"/>
                      <a:pt x="308" y="14"/>
                    </a:cubicBezTo>
                    <a:cubicBezTo>
                      <a:pt x="308" y="14"/>
                      <a:pt x="308" y="14"/>
                      <a:pt x="308" y="14"/>
                    </a:cubicBezTo>
                    <a:cubicBezTo>
                      <a:pt x="308" y="13"/>
                      <a:pt x="308" y="12"/>
                      <a:pt x="307" y="11"/>
                    </a:cubicBezTo>
                    <a:cubicBezTo>
                      <a:pt x="307" y="11"/>
                      <a:pt x="306" y="10"/>
                      <a:pt x="306" y="10"/>
                    </a:cubicBezTo>
                    <a:cubicBezTo>
                      <a:pt x="306" y="10"/>
                      <a:pt x="306" y="10"/>
                      <a:pt x="305" y="10"/>
                    </a:cubicBezTo>
                    <a:moveTo>
                      <a:pt x="245" y="10"/>
                    </a:moveTo>
                    <a:cubicBezTo>
                      <a:pt x="244" y="10"/>
                      <a:pt x="243" y="12"/>
                      <a:pt x="245" y="12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46" y="12"/>
                      <a:pt x="247" y="10"/>
                      <a:pt x="245" y="10"/>
                    </a:cubicBezTo>
                    <a:cubicBezTo>
                      <a:pt x="245" y="10"/>
                      <a:pt x="245" y="10"/>
                      <a:pt x="245" y="10"/>
                    </a:cubicBezTo>
                    <a:moveTo>
                      <a:pt x="257" y="0"/>
                    </a:moveTo>
                    <a:cubicBezTo>
                      <a:pt x="256" y="0"/>
                      <a:pt x="255" y="0"/>
                      <a:pt x="255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2"/>
                      <a:pt x="254" y="3"/>
                      <a:pt x="255" y="3"/>
                    </a:cubicBezTo>
                    <a:cubicBezTo>
                      <a:pt x="256" y="3"/>
                      <a:pt x="258" y="1"/>
                      <a:pt x="257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4135" name="矩形 12"/>
          <p:cNvSpPr/>
          <p:nvPr/>
        </p:nvSpPr>
        <p:spPr>
          <a:xfrm>
            <a:off x="1052513" y="2024063"/>
            <a:ext cx="10086975" cy="3506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lnSpc>
                <a:spcPct val="130000"/>
              </a:lnSpc>
            </a:pPr>
            <a:r>
              <a:rPr lang="zh-CN" altLang="en-US" sz="4265" b="1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作者用幽默优美的语言来描述勃朗峰的峻峭挺立奇景怪石，抒发了作者对勃朗峰的赞美与向往之情，表达了作者的喜悦之感。</a:t>
            </a:r>
            <a:endParaRPr lang="zh-CN" altLang="en-US" sz="4265" b="1" strike="noStrike" noProof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图片 4" descr="图片8s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5830" y="1337310"/>
            <a:ext cx="7760970" cy="50031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8900" name="Text Box 4"/>
          <p:cNvSpPr txBox="1"/>
          <p:nvPr/>
        </p:nvSpPr>
        <p:spPr>
          <a:xfrm>
            <a:off x="9956800" y="681038"/>
            <a:ext cx="858838" cy="1630362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p>
            <a:r>
              <a:rPr lang="zh-CN" altLang="en-US" sz="4400" b="1" dirty="0">
                <a:solidFill>
                  <a:srgbClr val="04CCF4"/>
                </a:solidFill>
                <a:latin typeface="Arial" panose="020B0604020202020204" pitchFamily="34" charset="0"/>
                <a:ea typeface="微软雅黑" panose="020B0503020204020204" charset="-122"/>
              </a:rPr>
              <a:t>梁衡</a:t>
            </a:r>
            <a:endParaRPr lang="zh-CN" altLang="en-US" sz="4400" b="1" dirty="0">
              <a:solidFill>
                <a:srgbClr val="04CCF4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219" name="Rectangle 8"/>
          <p:cNvSpPr/>
          <p:nvPr/>
        </p:nvSpPr>
        <p:spPr>
          <a:xfrm>
            <a:off x="1812925" y="5703888"/>
            <a:ext cx="87979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微软雅黑" panose="020B0503020204020204" charset="-122"/>
              </a:rPr>
              <a:t>我们就通过梁衡的文章来领略这“天下黄河一壶收”的壶口瀑布。</a:t>
            </a:r>
            <a:r>
              <a:rPr lang="zh-CN" altLang="en-US" b="1" dirty="0">
                <a:solidFill>
                  <a:srgbClr val="0000CC"/>
                </a:solidFill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endParaRPr lang="zh-CN" altLang="en-US" b="1" dirty="0">
              <a:solidFill>
                <a:srgbClr val="0000CC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220" name="Rectangle 9"/>
          <p:cNvSpPr/>
          <p:nvPr/>
        </p:nvSpPr>
        <p:spPr>
          <a:xfrm>
            <a:off x="674688" y="317500"/>
            <a:ext cx="30273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天下黄河一壶收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14295" y="2321560"/>
            <a:ext cx="7193280" cy="2214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13800" b="1" strike="noStrike" noProof="1" dirty="0">
                <a:ln w="25400">
                  <a:gradFill>
                    <a:gsLst>
                      <a:gs pos="0">
                        <a:srgbClr val="E7DFD1"/>
                      </a:gs>
                      <a:gs pos="39000">
                        <a:srgbClr val="3E3B37"/>
                      </a:gs>
                      <a:gs pos="52000">
                        <a:srgbClr val="3E3B37"/>
                      </a:gs>
                      <a:gs pos="21000">
                        <a:schemeClr val="bg1"/>
                      </a:gs>
                      <a:gs pos="61000">
                        <a:srgbClr val="33302D"/>
                      </a:gs>
                      <a:gs pos="77000">
                        <a:srgbClr val="F0EAE1"/>
                      </a:gs>
                    </a:gsLst>
                    <a:lin ang="16200000"/>
                  </a:gradFill>
                </a:ln>
                <a:gradFill>
                  <a:gsLst>
                    <a:gs pos="50000">
                      <a:srgbClr val="5F5951">
                        <a:alpha val="100000"/>
                      </a:srgbClr>
                    </a:gs>
                    <a:gs pos="80000">
                      <a:srgbClr val="8A8274"/>
                    </a:gs>
                    <a:gs pos="69000">
                      <a:srgbClr val="D0C8B9"/>
                    </a:gs>
                    <a:gs pos="64000">
                      <a:srgbClr val="E7DFD1"/>
                    </a:gs>
                    <a:gs pos="58000">
                      <a:srgbClr val="C9C1B2"/>
                    </a:gs>
                    <a:gs pos="35000">
                      <a:srgbClr val="978F80"/>
                    </a:gs>
                    <a:gs pos="22000">
                      <a:srgbClr val="6B655D"/>
                    </a:gs>
                    <a:gs pos="9000">
                      <a:srgbClr val="3E3B37"/>
                    </a:gs>
                    <a:gs pos="95000">
                      <a:srgbClr val="33302D"/>
                    </a:gs>
                  </a:gsLst>
                  <a:lin ang="5400000" scaled="0"/>
                </a:gradFill>
                <a:effectLst>
                  <a:outerShdw blurRad="50800" dist="25400" dir="5400000" sx="104000" sy="104000" algn="t" rotWithShape="0">
                    <a:prstClr val="black">
                      <a:alpha val="40000"/>
                    </a:prstClr>
                  </a:outerShdw>
                </a:effectLst>
                <a:latin typeface="等线" panose="02010600030101010101" charset="-122"/>
                <a:ea typeface="微软雅黑" panose="020B0503020204020204" charset="-122"/>
                <a:cs typeface="+mn-cs"/>
                <a:sym typeface="+mn-ea"/>
              </a:rPr>
              <a:t>壶口瀑布</a:t>
            </a:r>
            <a:endParaRPr lang="zh-CN" altLang="en-US" sz="13800" b="1" strike="noStrike" noProof="1" dirty="0">
              <a:ln w="25400">
                <a:gradFill>
                  <a:gsLst>
                    <a:gs pos="0">
                      <a:srgbClr val="E7DFD1"/>
                    </a:gs>
                    <a:gs pos="39000">
                      <a:srgbClr val="3E3B37"/>
                    </a:gs>
                    <a:gs pos="52000">
                      <a:srgbClr val="3E3B37"/>
                    </a:gs>
                    <a:gs pos="21000">
                      <a:schemeClr val="bg1"/>
                    </a:gs>
                    <a:gs pos="61000">
                      <a:srgbClr val="33302D"/>
                    </a:gs>
                    <a:gs pos="77000">
                      <a:srgbClr val="F0EAE1"/>
                    </a:gs>
                  </a:gsLst>
                  <a:lin ang="16200000"/>
                </a:gradFill>
              </a:ln>
              <a:gradFill>
                <a:gsLst>
                  <a:gs pos="50000">
                    <a:srgbClr val="5F5951">
                      <a:alpha val="100000"/>
                    </a:srgbClr>
                  </a:gs>
                  <a:gs pos="80000">
                    <a:srgbClr val="8A8274"/>
                  </a:gs>
                  <a:gs pos="69000">
                    <a:srgbClr val="D0C8B9"/>
                  </a:gs>
                  <a:gs pos="64000">
                    <a:srgbClr val="E7DFD1"/>
                  </a:gs>
                  <a:gs pos="58000">
                    <a:srgbClr val="C9C1B2"/>
                  </a:gs>
                  <a:gs pos="35000">
                    <a:srgbClr val="978F80"/>
                  </a:gs>
                  <a:gs pos="22000">
                    <a:srgbClr val="6B655D"/>
                  </a:gs>
                  <a:gs pos="9000">
                    <a:srgbClr val="3E3B37"/>
                  </a:gs>
                  <a:gs pos="95000">
                    <a:srgbClr val="33302D"/>
                  </a:gs>
                </a:gsLst>
                <a:lin ang="5400000" scaled="0"/>
              </a:gradFill>
              <a:effectLst>
                <a:outerShdw blurRad="50800" dist="25400" dir="5400000" sx="104000" sy="104000" algn="t" rotWithShape="0">
                  <a:prstClr val="black">
                    <a:alpha val="40000"/>
                  </a:prstClr>
                </a:outerShdw>
              </a:effectLst>
              <a:sym typeface="+mn-ea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6865" name="组合 1"/>
          <p:cNvGrpSpPr/>
          <p:nvPr/>
        </p:nvGrpSpPr>
        <p:grpSpPr>
          <a:xfrm>
            <a:off x="527050" y="357188"/>
            <a:ext cx="2998788" cy="708025"/>
            <a:chOff x="251073" y="267494"/>
            <a:chExt cx="2249488" cy="530066"/>
          </a:xfrm>
        </p:grpSpPr>
        <p:sp>
          <p:nvSpPr>
            <p:cNvPr id="36866" name="文本框 13"/>
            <p:cNvSpPr txBox="1"/>
            <p:nvPr/>
          </p:nvSpPr>
          <p:spPr>
            <a:xfrm>
              <a:off x="395536" y="267494"/>
              <a:ext cx="1727200" cy="53006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40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写作借鉴</a:t>
              </a:r>
              <a:endParaRPr lang="zh-CN" altLang="en-US" sz="40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251073" y="657574"/>
              <a:ext cx="201612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36868" name="Group 4"/>
            <p:cNvGrpSpPr>
              <a:grpSpLocks noChangeAspect="1"/>
            </p:cNvGrpSpPr>
            <p:nvPr/>
          </p:nvGrpSpPr>
          <p:grpSpPr>
            <a:xfrm>
              <a:off x="2051298" y="483394"/>
              <a:ext cx="449263" cy="292100"/>
              <a:chOff x="2432" y="1329"/>
              <a:chExt cx="657" cy="426"/>
            </a:xfrm>
          </p:grpSpPr>
          <p:sp>
            <p:nvSpPr>
              <p:cNvPr id="6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434" y="1329"/>
                <a:ext cx="652" cy="4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" name="Freeform 5"/>
              <p:cNvSpPr/>
              <p:nvPr/>
            </p:nvSpPr>
            <p:spPr bwMode="auto">
              <a:xfrm>
                <a:off x="2478" y="1329"/>
                <a:ext cx="611" cy="424"/>
              </a:xfrm>
              <a:custGeom>
                <a:avLst/>
                <a:gdLst>
                  <a:gd name="T0" fmla="*/ 315 w 351"/>
                  <a:gd name="T1" fmla="*/ 0 h 242"/>
                  <a:gd name="T2" fmla="*/ 292 w 351"/>
                  <a:gd name="T3" fmla="*/ 9 h 242"/>
                  <a:gd name="T4" fmla="*/ 291 w 351"/>
                  <a:gd name="T5" fmla="*/ 10 h 242"/>
                  <a:gd name="T6" fmla="*/ 309 w 351"/>
                  <a:gd name="T7" fmla="*/ 3 h 242"/>
                  <a:gd name="T8" fmla="*/ 310 w 351"/>
                  <a:gd name="T9" fmla="*/ 4 h 242"/>
                  <a:gd name="T10" fmla="*/ 317 w 351"/>
                  <a:gd name="T11" fmla="*/ 10 h 242"/>
                  <a:gd name="T12" fmla="*/ 325 w 351"/>
                  <a:gd name="T13" fmla="*/ 27 h 242"/>
                  <a:gd name="T14" fmla="*/ 336 w 351"/>
                  <a:gd name="T15" fmla="*/ 59 h 242"/>
                  <a:gd name="T16" fmla="*/ 268 w 351"/>
                  <a:gd name="T17" fmla="*/ 95 h 242"/>
                  <a:gd name="T18" fmla="*/ 267 w 351"/>
                  <a:gd name="T19" fmla="*/ 95 h 242"/>
                  <a:gd name="T20" fmla="*/ 267 w 351"/>
                  <a:gd name="T21" fmla="*/ 95 h 242"/>
                  <a:gd name="T22" fmla="*/ 24 w 351"/>
                  <a:gd name="T23" fmla="*/ 219 h 242"/>
                  <a:gd name="T24" fmla="*/ 2 w 351"/>
                  <a:gd name="T25" fmla="*/ 229 h 242"/>
                  <a:gd name="T26" fmla="*/ 0 w 351"/>
                  <a:gd name="T27" fmla="*/ 229 h 242"/>
                  <a:gd name="T28" fmla="*/ 6 w 351"/>
                  <a:gd name="T29" fmla="*/ 240 h 242"/>
                  <a:gd name="T30" fmla="*/ 12 w 351"/>
                  <a:gd name="T31" fmla="*/ 242 h 242"/>
                  <a:gd name="T32" fmla="*/ 34 w 351"/>
                  <a:gd name="T33" fmla="*/ 232 h 242"/>
                  <a:gd name="T34" fmla="*/ 350 w 351"/>
                  <a:gd name="T35" fmla="*/ 68 h 242"/>
                  <a:gd name="T36" fmla="*/ 335 w 351"/>
                  <a:gd name="T37" fmla="*/ 29 h 242"/>
                  <a:gd name="T38" fmla="*/ 324 w 351"/>
                  <a:gd name="T39" fmla="*/ 8 h 242"/>
                  <a:gd name="T40" fmla="*/ 317 w 351"/>
                  <a:gd name="T41" fmla="*/ 1 h 242"/>
                  <a:gd name="T42" fmla="*/ 315 w 351"/>
                  <a:gd name="T43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1" h="242">
                    <a:moveTo>
                      <a:pt x="315" y="0"/>
                    </a:moveTo>
                    <a:cubicBezTo>
                      <a:pt x="311" y="0"/>
                      <a:pt x="299" y="6"/>
                      <a:pt x="292" y="9"/>
                    </a:cubicBezTo>
                    <a:cubicBezTo>
                      <a:pt x="292" y="9"/>
                      <a:pt x="292" y="9"/>
                      <a:pt x="291" y="10"/>
                    </a:cubicBezTo>
                    <a:cubicBezTo>
                      <a:pt x="298" y="7"/>
                      <a:pt x="306" y="3"/>
                      <a:pt x="309" y="3"/>
                    </a:cubicBezTo>
                    <a:cubicBezTo>
                      <a:pt x="309" y="3"/>
                      <a:pt x="310" y="3"/>
                      <a:pt x="310" y="4"/>
                    </a:cubicBezTo>
                    <a:cubicBezTo>
                      <a:pt x="312" y="6"/>
                      <a:pt x="317" y="10"/>
                      <a:pt x="317" y="10"/>
                    </a:cubicBezTo>
                    <a:cubicBezTo>
                      <a:pt x="317" y="10"/>
                      <a:pt x="321" y="15"/>
                      <a:pt x="325" y="27"/>
                    </a:cubicBezTo>
                    <a:cubicBezTo>
                      <a:pt x="330" y="39"/>
                      <a:pt x="338" y="56"/>
                      <a:pt x="336" y="59"/>
                    </a:cubicBezTo>
                    <a:cubicBezTo>
                      <a:pt x="336" y="60"/>
                      <a:pt x="308" y="75"/>
                      <a:pt x="268" y="95"/>
                    </a:cubicBezTo>
                    <a:cubicBezTo>
                      <a:pt x="268" y="95"/>
                      <a:pt x="268" y="95"/>
                      <a:pt x="267" y="95"/>
                    </a:cubicBezTo>
                    <a:cubicBezTo>
                      <a:pt x="267" y="95"/>
                      <a:pt x="267" y="95"/>
                      <a:pt x="267" y="95"/>
                    </a:cubicBezTo>
                    <a:cubicBezTo>
                      <a:pt x="179" y="140"/>
                      <a:pt x="38" y="211"/>
                      <a:pt x="24" y="219"/>
                    </a:cubicBezTo>
                    <a:cubicBezTo>
                      <a:pt x="11" y="227"/>
                      <a:pt x="5" y="229"/>
                      <a:pt x="2" y="229"/>
                    </a:cubicBezTo>
                    <a:cubicBezTo>
                      <a:pt x="1" y="229"/>
                      <a:pt x="0" y="229"/>
                      <a:pt x="0" y="229"/>
                    </a:cubicBezTo>
                    <a:cubicBezTo>
                      <a:pt x="3" y="235"/>
                      <a:pt x="5" y="239"/>
                      <a:pt x="6" y="240"/>
                    </a:cubicBezTo>
                    <a:cubicBezTo>
                      <a:pt x="8" y="241"/>
                      <a:pt x="9" y="242"/>
                      <a:pt x="12" y="242"/>
                    </a:cubicBezTo>
                    <a:cubicBezTo>
                      <a:pt x="16" y="242"/>
                      <a:pt x="22" y="240"/>
                      <a:pt x="34" y="232"/>
                    </a:cubicBezTo>
                    <a:cubicBezTo>
                      <a:pt x="54" y="220"/>
                      <a:pt x="348" y="72"/>
                      <a:pt x="350" y="68"/>
                    </a:cubicBezTo>
                    <a:cubicBezTo>
                      <a:pt x="351" y="65"/>
                      <a:pt x="341" y="44"/>
                      <a:pt x="335" y="29"/>
                    </a:cubicBezTo>
                    <a:cubicBezTo>
                      <a:pt x="329" y="15"/>
                      <a:pt x="324" y="8"/>
                      <a:pt x="324" y="8"/>
                    </a:cubicBezTo>
                    <a:cubicBezTo>
                      <a:pt x="324" y="8"/>
                      <a:pt x="319" y="3"/>
                      <a:pt x="317" y="1"/>
                    </a:cubicBezTo>
                    <a:cubicBezTo>
                      <a:pt x="316" y="0"/>
                      <a:pt x="316" y="0"/>
                      <a:pt x="315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" name="Freeform 6"/>
              <p:cNvSpPr/>
              <p:nvPr/>
            </p:nvSpPr>
            <p:spPr bwMode="auto">
              <a:xfrm>
                <a:off x="2432" y="1334"/>
                <a:ext cx="634" cy="401"/>
              </a:xfrm>
              <a:custGeom>
                <a:avLst/>
                <a:gdLst>
                  <a:gd name="T0" fmla="*/ 3 w 364"/>
                  <a:gd name="T1" fmla="*/ 171 h 229"/>
                  <a:gd name="T2" fmla="*/ 3 w 364"/>
                  <a:gd name="T3" fmla="*/ 182 h 229"/>
                  <a:gd name="T4" fmla="*/ 23 w 364"/>
                  <a:gd name="T5" fmla="*/ 225 h 229"/>
                  <a:gd name="T6" fmla="*/ 50 w 364"/>
                  <a:gd name="T7" fmla="*/ 217 h 229"/>
                  <a:gd name="T8" fmla="*/ 362 w 364"/>
                  <a:gd name="T9" fmla="*/ 57 h 229"/>
                  <a:gd name="T10" fmla="*/ 351 w 364"/>
                  <a:gd name="T11" fmla="*/ 25 h 229"/>
                  <a:gd name="T12" fmla="*/ 343 w 364"/>
                  <a:gd name="T13" fmla="*/ 8 h 229"/>
                  <a:gd name="T14" fmla="*/ 336 w 364"/>
                  <a:gd name="T15" fmla="*/ 2 h 229"/>
                  <a:gd name="T16" fmla="*/ 312 w 364"/>
                  <a:gd name="T17" fmla="*/ 10 h 229"/>
                  <a:gd name="T18" fmla="*/ 10 w 364"/>
                  <a:gd name="T19" fmla="*/ 166 h 229"/>
                  <a:gd name="T20" fmla="*/ 3 w 364"/>
                  <a:gd name="T21" fmla="*/ 171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229">
                    <a:moveTo>
                      <a:pt x="3" y="171"/>
                    </a:moveTo>
                    <a:cubicBezTo>
                      <a:pt x="3" y="171"/>
                      <a:pt x="0" y="174"/>
                      <a:pt x="3" y="182"/>
                    </a:cubicBezTo>
                    <a:cubicBezTo>
                      <a:pt x="6" y="191"/>
                      <a:pt x="20" y="223"/>
                      <a:pt x="23" y="225"/>
                    </a:cubicBezTo>
                    <a:cubicBezTo>
                      <a:pt x="26" y="227"/>
                      <a:pt x="30" y="229"/>
                      <a:pt x="50" y="217"/>
                    </a:cubicBezTo>
                    <a:cubicBezTo>
                      <a:pt x="70" y="206"/>
                      <a:pt x="361" y="60"/>
                      <a:pt x="362" y="57"/>
                    </a:cubicBezTo>
                    <a:cubicBezTo>
                      <a:pt x="364" y="54"/>
                      <a:pt x="356" y="37"/>
                      <a:pt x="351" y="25"/>
                    </a:cubicBezTo>
                    <a:cubicBezTo>
                      <a:pt x="347" y="13"/>
                      <a:pt x="343" y="8"/>
                      <a:pt x="343" y="8"/>
                    </a:cubicBezTo>
                    <a:cubicBezTo>
                      <a:pt x="343" y="8"/>
                      <a:pt x="338" y="4"/>
                      <a:pt x="336" y="2"/>
                    </a:cubicBezTo>
                    <a:cubicBezTo>
                      <a:pt x="334" y="0"/>
                      <a:pt x="320" y="6"/>
                      <a:pt x="312" y="10"/>
                    </a:cubicBezTo>
                    <a:cubicBezTo>
                      <a:pt x="305" y="14"/>
                      <a:pt x="15" y="163"/>
                      <a:pt x="10" y="166"/>
                    </a:cubicBezTo>
                    <a:cubicBezTo>
                      <a:pt x="5" y="168"/>
                      <a:pt x="3" y="171"/>
                      <a:pt x="3" y="171"/>
                    </a:cubicBezTo>
                  </a:path>
                </a:pathLst>
              </a:custGeom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" name="Freeform 7"/>
              <p:cNvSpPr/>
              <p:nvPr/>
            </p:nvSpPr>
            <p:spPr bwMode="auto">
              <a:xfrm>
                <a:off x="2432" y="1605"/>
                <a:ext cx="100" cy="127"/>
              </a:xfrm>
              <a:custGeom>
                <a:avLst/>
                <a:gdLst>
                  <a:gd name="T0" fmla="*/ 57 w 57"/>
                  <a:gd name="T1" fmla="*/ 59 h 73"/>
                  <a:gd name="T2" fmla="*/ 51 w 57"/>
                  <a:gd name="T3" fmla="*/ 50 h 73"/>
                  <a:gd name="T4" fmla="*/ 46 w 57"/>
                  <a:gd name="T5" fmla="*/ 41 h 73"/>
                  <a:gd name="T6" fmla="*/ 44 w 57"/>
                  <a:gd name="T7" fmla="*/ 34 h 73"/>
                  <a:gd name="T8" fmla="*/ 43 w 57"/>
                  <a:gd name="T9" fmla="*/ 22 h 73"/>
                  <a:gd name="T10" fmla="*/ 41 w 57"/>
                  <a:gd name="T11" fmla="*/ 12 h 73"/>
                  <a:gd name="T12" fmla="*/ 39 w 57"/>
                  <a:gd name="T13" fmla="*/ 0 h 73"/>
                  <a:gd name="T14" fmla="*/ 33 w 57"/>
                  <a:gd name="T15" fmla="*/ 0 h 73"/>
                  <a:gd name="T16" fmla="*/ 28 w 57"/>
                  <a:gd name="T17" fmla="*/ 1 h 73"/>
                  <a:gd name="T18" fmla="*/ 10 w 57"/>
                  <a:gd name="T19" fmla="*/ 11 h 73"/>
                  <a:gd name="T20" fmla="*/ 3 w 57"/>
                  <a:gd name="T21" fmla="*/ 16 h 73"/>
                  <a:gd name="T22" fmla="*/ 3 w 57"/>
                  <a:gd name="T23" fmla="*/ 27 h 73"/>
                  <a:gd name="T24" fmla="*/ 19 w 57"/>
                  <a:gd name="T25" fmla="*/ 63 h 73"/>
                  <a:gd name="T26" fmla="*/ 23 w 57"/>
                  <a:gd name="T27" fmla="*/ 70 h 73"/>
                  <a:gd name="T28" fmla="*/ 38 w 57"/>
                  <a:gd name="T29" fmla="*/ 69 h 73"/>
                  <a:gd name="T30" fmla="*/ 47 w 57"/>
                  <a:gd name="T31" fmla="*/ 64 h 73"/>
                  <a:gd name="T32" fmla="*/ 50 w 57"/>
                  <a:gd name="T33" fmla="*/ 62 h 73"/>
                  <a:gd name="T34" fmla="*/ 57 w 57"/>
                  <a:gd name="T35" fmla="*/ 5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73">
                    <a:moveTo>
                      <a:pt x="57" y="59"/>
                    </a:moveTo>
                    <a:cubicBezTo>
                      <a:pt x="55" y="55"/>
                      <a:pt x="51" y="50"/>
                      <a:pt x="51" y="50"/>
                    </a:cubicBezTo>
                    <a:cubicBezTo>
                      <a:pt x="51" y="50"/>
                      <a:pt x="48" y="44"/>
                      <a:pt x="46" y="41"/>
                    </a:cubicBezTo>
                    <a:cubicBezTo>
                      <a:pt x="45" y="39"/>
                      <a:pt x="44" y="34"/>
                      <a:pt x="44" y="34"/>
                    </a:cubicBezTo>
                    <a:cubicBezTo>
                      <a:pt x="44" y="34"/>
                      <a:pt x="43" y="26"/>
                      <a:pt x="43" y="22"/>
                    </a:cubicBezTo>
                    <a:cubicBezTo>
                      <a:pt x="42" y="19"/>
                      <a:pt x="41" y="14"/>
                      <a:pt x="41" y="12"/>
                    </a:cubicBezTo>
                    <a:cubicBezTo>
                      <a:pt x="40" y="10"/>
                      <a:pt x="40" y="4"/>
                      <a:pt x="39" y="0"/>
                    </a:cubicBezTo>
                    <a:cubicBezTo>
                      <a:pt x="36" y="0"/>
                      <a:pt x="33" y="0"/>
                      <a:pt x="33" y="0"/>
                    </a:cubicBezTo>
                    <a:cubicBezTo>
                      <a:pt x="33" y="0"/>
                      <a:pt x="31" y="0"/>
                      <a:pt x="28" y="1"/>
                    </a:cubicBezTo>
                    <a:cubicBezTo>
                      <a:pt x="17" y="7"/>
                      <a:pt x="11" y="10"/>
                      <a:pt x="10" y="11"/>
                    </a:cubicBezTo>
                    <a:cubicBezTo>
                      <a:pt x="5" y="13"/>
                      <a:pt x="3" y="16"/>
                      <a:pt x="3" y="16"/>
                    </a:cubicBezTo>
                    <a:cubicBezTo>
                      <a:pt x="3" y="16"/>
                      <a:pt x="0" y="19"/>
                      <a:pt x="3" y="27"/>
                    </a:cubicBezTo>
                    <a:cubicBezTo>
                      <a:pt x="5" y="33"/>
                      <a:pt x="13" y="52"/>
                      <a:pt x="19" y="63"/>
                    </a:cubicBezTo>
                    <a:cubicBezTo>
                      <a:pt x="20" y="67"/>
                      <a:pt x="22" y="69"/>
                      <a:pt x="23" y="70"/>
                    </a:cubicBezTo>
                    <a:cubicBezTo>
                      <a:pt x="25" y="72"/>
                      <a:pt x="28" y="73"/>
                      <a:pt x="38" y="69"/>
                    </a:cubicBezTo>
                    <a:cubicBezTo>
                      <a:pt x="41" y="67"/>
                      <a:pt x="44" y="66"/>
                      <a:pt x="47" y="64"/>
                    </a:cubicBezTo>
                    <a:cubicBezTo>
                      <a:pt x="48" y="63"/>
                      <a:pt x="49" y="63"/>
                      <a:pt x="50" y="62"/>
                    </a:cubicBezTo>
                    <a:cubicBezTo>
                      <a:pt x="51" y="62"/>
                      <a:pt x="54" y="60"/>
                      <a:pt x="57" y="5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Freeform 8"/>
              <p:cNvSpPr/>
              <p:nvPr/>
            </p:nvSpPr>
            <p:spPr bwMode="auto">
              <a:xfrm>
                <a:off x="2954" y="1361"/>
                <a:ext cx="5" cy="0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EEBEA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Freeform 9"/>
              <p:cNvSpPr/>
              <p:nvPr/>
            </p:nvSpPr>
            <p:spPr bwMode="auto">
              <a:xfrm>
                <a:off x="2943" y="149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78C94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 10"/>
              <p:cNvSpPr>
                <a:spLocks noEditPoints="1"/>
              </p:cNvSpPr>
              <p:nvPr/>
            </p:nvSpPr>
            <p:spPr bwMode="auto">
              <a:xfrm>
                <a:off x="2511" y="1361"/>
                <a:ext cx="539" cy="322"/>
              </a:xfrm>
              <a:custGeom>
                <a:avLst/>
                <a:gdLst>
                  <a:gd name="T0" fmla="*/ 7 w 309"/>
                  <a:gd name="T1" fmla="*/ 184 h 184"/>
                  <a:gd name="T2" fmla="*/ 9 w 309"/>
                  <a:gd name="T3" fmla="*/ 184 h 184"/>
                  <a:gd name="T4" fmla="*/ 9 w 309"/>
                  <a:gd name="T5" fmla="*/ 178 h 184"/>
                  <a:gd name="T6" fmla="*/ 8 w 309"/>
                  <a:gd name="T7" fmla="*/ 180 h 184"/>
                  <a:gd name="T8" fmla="*/ 9 w 309"/>
                  <a:gd name="T9" fmla="*/ 178 h 184"/>
                  <a:gd name="T10" fmla="*/ 34 w 309"/>
                  <a:gd name="T11" fmla="*/ 174 h 184"/>
                  <a:gd name="T12" fmla="*/ 34 w 309"/>
                  <a:gd name="T13" fmla="*/ 179 h 184"/>
                  <a:gd name="T14" fmla="*/ 36 w 309"/>
                  <a:gd name="T15" fmla="*/ 176 h 184"/>
                  <a:gd name="T16" fmla="*/ 38 w 309"/>
                  <a:gd name="T17" fmla="*/ 176 h 184"/>
                  <a:gd name="T18" fmla="*/ 84 w 309"/>
                  <a:gd name="T19" fmla="*/ 144 h 184"/>
                  <a:gd name="T20" fmla="*/ 85 w 309"/>
                  <a:gd name="T21" fmla="*/ 145 h 184"/>
                  <a:gd name="T22" fmla="*/ 84 w 309"/>
                  <a:gd name="T23" fmla="*/ 144 h 184"/>
                  <a:gd name="T24" fmla="*/ 0 w 309"/>
                  <a:gd name="T25" fmla="*/ 135 h 184"/>
                  <a:gd name="T26" fmla="*/ 1 w 309"/>
                  <a:gd name="T27" fmla="*/ 135 h 184"/>
                  <a:gd name="T28" fmla="*/ 138 w 309"/>
                  <a:gd name="T29" fmla="*/ 123 h 184"/>
                  <a:gd name="T30" fmla="*/ 139 w 309"/>
                  <a:gd name="T31" fmla="*/ 123 h 184"/>
                  <a:gd name="T32" fmla="*/ 154 w 309"/>
                  <a:gd name="T33" fmla="*/ 115 h 184"/>
                  <a:gd name="T34" fmla="*/ 154 w 309"/>
                  <a:gd name="T35" fmla="*/ 116 h 184"/>
                  <a:gd name="T36" fmla="*/ 154 w 309"/>
                  <a:gd name="T37" fmla="*/ 115 h 184"/>
                  <a:gd name="T38" fmla="*/ 50 w 309"/>
                  <a:gd name="T39" fmla="*/ 113 h 184"/>
                  <a:gd name="T40" fmla="*/ 53 w 309"/>
                  <a:gd name="T41" fmla="*/ 115 h 184"/>
                  <a:gd name="T42" fmla="*/ 146 w 309"/>
                  <a:gd name="T43" fmla="*/ 113 h 184"/>
                  <a:gd name="T44" fmla="*/ 147 w 309"/>
                  <a:gd name="T45" fmla="*/ 114 h 184"/>
                  <a:gd name="T46" fmla="*/ 146 w 309"/>
                  <a:gd name="T47" fmla="*/ 113 h 184"/>
                  <a:gd name="T48" fmla="*/ 149 w 309"/>
                  <a:gd name="T49" fmla="*/ 111 h 184"/>
                  <a:gd name="T50" fmla="*/ 151 w 309"/>
                  <a:gd name="T51" fmla="*/ 111 h 184"/>
                  <a:gd name="T52" fmla="*/ 165 w 309"/>
                  <a:gd name="T53" fmla="*/ 109 h 184"/>
                  <a:gd name="T54" fmla="*/ 162 w 309"/>
                  <a:gd name="T55" fmla="*/ 113 h 184"/>
                  <a:gd name="T56" fmla="*/ 166 w 309"/>
                  <a:gd name="T57" fmla="*/ 111 h 184"/>
                  <a:gd name="T58" fmla="*/ 184 w 309"/>
                  <a:gd name="T59" fmla="*/ 107 h 184"/>
                  <a:gd name="T60" fmla="*/ 184 w 309"/>
                  <a:gd name="T61" fmla="*/ 109 h 184"/>
                  <a:gd name="T62" fmla="*/ 184 w 309"/>
                  <a:gd name="T63" fmla="*/ 107 h 184"/>
                  <a:gd name="T64" fmla="*/ 50 w 309"/>
                  <a:gd name="T65" fmla="*/ 109 h 184"/>
                  <a:gd name="T66" fmla="*/ 53 w 309"/>
                  <a:gd name="T67" fmla="*/ 111 h 184"/>
                  <a:gd name="T68" fmla="*/ 53 w 309"/>
                  <a:gd name="T69" fmla="*/ 107 h 184"/>
                  <a:gd name="T70" fmla="*/ 248 w 309"/>
                  <a:gd name="T71" fmla="*/ 77 h 184"/>
                  <a:gd name="T72" fmla="*/ 249 w 309"/>
                  <a:gd name="T73" fmla="*/ 77 h 184"/>
                  <a:gd name="T74" fmla="*/ 249 w 309"/>
                  <a:gd name="T75" fmla="*/ 75 h 184"/>
                  <a:gd name="T76" fmla="*/ 252 w 309"/>
                  <a:gd name="T77" fmla="*/ 67 h 184"/>
                  <a:gd name="T78" fmla="*/ 252 w 309"/>
                  <a:gd name="T79" fmla="*/ 70 h 184"/>
                  <a:gd name="T80" fmla="*/ 268 w 309"/>
                  <a:gd name="T81" fmla="*/ 64 h 184"/>
                  <a:gd name="T82" fmla="*/ 266 w 309"/>
                  <a:gd name="T83" fmla="*/ 66 h 184"/>
                  <a:gd name="T84" fmla="*/ 268 w 309"/>
                  <a:gd name="T85" fmla="*/ 66 h 184"/>
                  <a:gd name="T86" fmla="*/ 276 w 309"/>
                  <a:gd name="T87" fmla="*/ 54 h 184"/>
                  <a:gd name="T88" fmla="*/ 276 w 309"/>
                  <a:gd name="T89" fmla="*/ 55 h 184"/>
                  <a:gd name="T90" fmla="*/ 276 w 309"/>
                  <a:gd name="T91" fmla="*/ 54 h 184"/>
                  <a:gd name="T92" fmla="*/ 307 w 309"/>
                  <a:gd name="T93" fmla="*/ 17 h 184"/>
                  <a:gd name="T94" fmla="*/ 309 w 309"/>
                  <a:gd name="T95" fmla="*/ 17 h 184"/>
                  <a:gd name="T96" fmla="*/ 254 w 309"/>
                  <a:gd name="T97" fmla="*/ 11 h 184"/>
                  <a:gd name="T98" fmla="*/ 254 w 309"/>
                  <a:gd name="T99" fmla="*/ 12 h 184"/>
                  <a:gd name="T100" fmla="*/ 254 w 309"/>
                  <a:gd name="T101" fmla="*/ 11 h 184"/>
                  <a:gd name="T102" fmla="*/ 304 w 309"/>
                  <a:gd name="T103" fmla="*/ 12 h 184"/>
                  <a:gd name="T104" fmla="*/ 308 w 309"/>
                  <a:gd name="T105" fmla="*/ 14 h 184"/>
                  <a:gd name="T106" fmla="*/ 307 w 309"/>
                  <a:gd name="T107" fmla="*/ 11 h 184"/>
                  <a:gd name="T108" fmla="*/ 305 w 309"/>
                  <a:gd name="T109" fmla="*/ 10 h 184"/>
                  <a:gd name="T110" fmla="*/ 245 w 309"/>
                  <a:gd name="T111" fmla="*/ 12 h 184"/>
                  <a:gd name="T112" fmla="*/ 245 w 309"/>
                  <a:gd name="T113" fmla="*/ 10 h 184"/>
                  <a:gd name="T114" fmla="*/ 257 w 309"/>
                  <a:gd name="T115" fmla="*/ 0 h 184"/>
                  <a:gd name="T116" fmla="*/ 254 w 309"/>
                  <a:gd name="T117" fmla="*/ 1 h 184"/>
                  <a:gd name="T118" fmla="*/ 255 w 309"/>
                  <a:gd name="T119" fmla="*/ 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9" h="184">
                    <a:moveTo>
                      <a:pt x="8" y="183"/>
                    </a:moveTo>
                    <a:cubicBezTo>
                      <a:pt x="7" y="183"/>
                      <a:pt x="7" y="183"/>
                      <a:pt x="7" y="184"/>
                    </a:cubicBezTo>
                    <a:cubicBezTo>
                      <a:pt x="7" y="184"/>
                      <a:pt x="8" y="184"/>
                      <a:pt x="8" y="184"/>
                    </a:cubicBezTo>
                    <a:cubicBezTo>
                      <a:pt x="8" y="184"/>
                      <a:pt x="9" y="184"/>
                      <a:pt x="9" y="184"/>
                    </a:cubicBezTo>
                    <a:cubicBezTo>
                      <a:pt x="9" y="183"/>
                      <a:pt x="8" y="183"/>
                      <a:pt x="8" y="183"/>
                    </a:cubicBezTo>
                    <a:moveTo>
                      <a:pt x="9" y="178"/>
                    </a:moveTo>
                    <a:cubicBezTo>
                      <a:pt x="8" y="178"/>
                      <a:pt x="7" y="180"/>
                      <a:pt x="8" y="180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9" y="180"/>
                      <a:pt x="10" y="178"/>
                      <a:pt x="9" y="178"/>
                    </a:cubicBezTo>
                    <a:cubicBezTo>
                      <a:pt x="9" y="178"/>
                      <a:pt x="9" y="178"/>
                      <a:pt x="9" y="178"/>
                    </a:cubicBezTo>
                    <a:moveTo>
                      <a:pt x="35" y="171"/>
                    </a:moveTo>
                    <a:cubicBezTo>
                      <a:pt x="35" y="171"/>
                      <a:pt x="34" y="172"/>
                      <a:pt x="34" y="174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33" y="175"/>
                      <a:pt x="32" y="179"/>
                      <a:pt x="34" y="179"/>
                    </a:cubicBezTo>
                    <a:cubicBezTo>
                      <a:pt x="34" y="179"/>
                      <a:pt x="34" y="179"/>
                      <a:pt x="35" y="179"/>
                    </a:cubicBezTo>
                    <a:cubicBezTo>
                      <a:pt x="35" y="178"/>
                      <a:pt x="36" y="177"/>
                      <a:pt x="36" y="176"/>
                    </a:cubicBezTo>
                    <a:cubicBezTo>
                      <a:pt x="37" y="176"/>
                      <a:pt x="37" y="176"/>
                      <a:pt x="38" y="176"/>
                    </a:cubicBezTo>
                    <a:cubicBezTo>
                      <a:pt x="38" y="176"/>
                      <a:pt x="38" y="176"/>
                      <a:pt x="38" y="176"/>
                    </a:cubicBezTo>
                    <a:cubicBezTo>
                      <a:pt x="39" y="176"/>
                      <a:pt x="37" y="171"/>
                      <a:pt x="35" y="171"/>
                    </a:cubicBezTo>
                    <a:moveTo>
                      <a:pt x="84" y="144"/>
                    </a:moveTo>
                    <a:cubicBezTo>
                      <a:pt x="84" y="144"/>
                      <a:pt x="84" y="144"/>
                      <a:pt x="84" y="145"/>
                    </a:cubicBezTo>
                    <a:cubicBezTo>
                      <a:pt x="84" y="145"/>
                      <a:pt x="84" y="145"/>
                      <a:pt x="85" y="145"/>
                    </a:cubicBezTo>
                    <a:cubicBezTo>
                      <a:pt x="85" y="145"/>
                      <a:pt x="85" y="145"/>
                      <a:pt x="86" y="145"/>
                    </a:cubicBezTo>
                    <a:cubicBezTo>
                      <a:pt x="86" y="145"/>
                      <a:pt x="85" y="144"/>
                      <a:pt x="84" y="144"/>
                    </a:cubicBezTo>
                    <a:moveTo>
                      <a:pt x="1" y="134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1" y="135"/>
                    </a:cubicBezTo>
                    <a:cubicBezTo>
                      <a:pt x="1" y="135"/>
                      <a:pt x="1" y="135"/>
                      <a:pt x="1" y="135"/>
                    </a:cubicBezTo>
                    <a:cubicBezTo>
                      <a:pt x="1" y="134"/>
                      <a:pt x="1" y="134"/>
                      <a:pt x="1" y="134"/>
                    </a:cubicBezTo>
                    <a:moveTo>
                      <a:pt x="138" y="123"/>
                    </a:moveTo>
                    <a:cubicBezTo>
                      <a:pt x="137" y="123"/>
                      <a:pt x="136" y="124"/>
                      <a:pt x="137" y="125"/>
                    </a:cubicBezTo>
                    <a:cubicBezTo>
                      <a:pt x="138" y="124"/>
                      <a:pt x="139" y="125"/>
                      <a:pt x="139" y="123"/>
                    </a:cubicBezTo>
                    <a:cubicBezTo>
                      <a:pt x="139" y="123"/>
                      <a:pt x="138" y="123"/>
                      <a:pt x="138" y="123"/>
                    </a:cubicBezTo>
                    <a:moveTo>
                      <a:pt x="154" y="115"/>
                    </a:moveTo>
                    <a:cubicBezTo>
                      <a:pt x="154" y="115"/>
                      <a:pt x="153" y="115"/>
                      <a:pt x="153" y="115"/>
                    </a:cubicBezTo>
                    <a:cubicBezTo>
                      <a:pt x="153" y="116"/>
                      <a:pt x="154" y="116"/>
                      <a:pt x="154" y="116"/>
                    </a:cubicBezTo>
                    <a:cubicBezTo>
                      <a:pt x="155" y="116"/>
                      <a:pt x="155" y="116"/>
                      <a:pt x="155" y="116"/>
                    </a:cubicBezTo>
                    <a:cubicBezTo>
                      <a:pt x="155" y="115"/>
                      <a:pt x="155" y="115"/>
                      <a:pt x="154" y="115"/>
                    </a:cubicBezTo>
                    <a:moveTo>
                      <a:pt x="50" y="113"/>
                    </a:moveTo>
                    <a:cubicBezTo>
                      <a:pt x="50" y="113"/>
                      <a:pt x="50" y="113"/>
                      <a:pt x="50" y="113"/>
                    </a:cubicBezTo>
                    <a:cubicBezTo>
                      <a:pt x="50" y="114"/>
                      <a:pt x="52" y="115"/>
                      <a:pt x="52" y="115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53" y="114"/>
                      <a:pt x="51" y="113"/>
                      <a:pt x="50" y="113"/>
                    </a:cubicBezTo>
                    <a:moveTo>
                      <a:pt x="146" y="113"/>
                    </a:moveTo>
                    <a:cubicBezTo>
                      <a:pt x="146" y="113"/>
                      <a:pt x="146" y="113"/>
                      <a:pt x="146" y="113"/>
                    </a:cubicBezTo>
                    <a:cubicBezTo>
                      <a:pt x="145" y="114"/>
                      <a:pt x="146" y="114"/>
                      <a:pt x="147" y="114"/>
                    </a:cubicBezTo>
                    <a:cubicBezTo>
                      <a:pt x="147" y="114"/>
                      <a:pt x="147" y="114"/>
                      <a:pt x="147" y="113"/>
                    </a:cubicBezTo>
                    <a:cubicBezTo>
                      <a:pt x="148" y="113"/>
                      <a:pt x="147" y="113"/>
                      <a:pt x="146" y="113"/>
                    </a:cubicBezTo>
                    <a:moveTo>
                      <a:pt x="150" y="110"/>
                    </a:moveTo>
                    <a:cubicBezTo>
                      <a:pt x="149" y="110"/>
                      <a:pt x="149" y="110"/>
                      <a:pt x="149" y="111"/>
                    </a:cubicBezTo>
                    <a:cubicBezTo>
                      <a:pt x="149" y="111"/>
                      <a:pt x="150" y="111"/>
                      <a:pt x="150" y="111"/>
                    </a:cubicBezTo>
                    <a:cubicBezTo>
                      <a:pt x="151" y="111"/>
                      <a:pt x="151" y="111"/>
                      <a:pt x="151" y="111"/>
                    </a:cubicBezTo>
                    <a:cubicBezTo>
                      <a:pt x="151" y="111"/>
                      <a:pt x="150" y="110"/>
                      <a:pt x="150" y="110"/>
                    </a:cubicBezTo>
                    <a:moveTo>
                      <a:pt x="165" y="109"/>
                    </a:moveTo>
                    <a:cubicBezTo>
                      <a:pt x="165" y="109"/>
                      <a:pt x="163" y="110"/>
                      <a:pt x="162" y="111"/>
                    </a:cubicBezTo>
                    <a:cubicBezTo>
                      <a:pt x="161" y="112"/>
                      <a:pt x="161" y="113"/>
                      <a:pt x="162" y="113"/>
                    </a:cubicBezTo>
                    <a:cubicBezTo>
                      <a:pt x="162" y="113"/>
                      <a:pt x="163" y="113"/>
                      <a:pt x="164" y="113"/>
                    </a:cubicBezTo>
                    <a:cubicBezTo>
                      <a:pt x="166" y="111"/>
                      <a:pt x="166" y="111"/>
                      <a:pt x="166" y="111"/>
                    </a:cubicBezTo>
                    <a:cubicBezTo>
                      <a:pt x="166" y="110"/>
                      <a:pt x="166" y="109"/>
                      <a:pt x="165" y="109"/>
                    </a:cubicBezTo>
                    <a:moveTo>
                      <a:pt x="184" y="107"/>
                    </a:moveTo>
                    <a:cubicBezTo>
                      <a:pt x="184" y="107"/>
                      <a:pt x="183" y="109"/>
                      <a:pt x="184" y="109"/>
                    </a:cubicBezTo>
                    <a:cubicBezTo>
                      <a:pt x="184" y="109"/>
                      <a:pt x="184" y="109"/>
                      <a:pt x="184" y="109"/>
                    </a:cubicBezTo>
                    <a:cubicBezTo>
                      <a:pt x="184" y="109"/>
                      <a:pt x="185" y="107"/>
                      <a:pt x="184" y="107"/>
                    </a:cubicBezTo>
                    <a:cubicBezTo>
                      <a:pt x="184" y="107"/>
                      <a:pt x="184" y="107"/>
                      <a:pt x="184" y="107"/>
                    </a:cubicBezTo>
                    <a:moveTo>
                      <a:pt x="53" y="107"/>
                    </a:moveTo>
                    <a:cubicBezTo>
                      <a:pt x="51" y="107"/>
                      <a:pt x="50" y="108"/>
                      <a:pt x="50" y="109"/>
                    </a:cubicBezTo>
                    <a:cubicBezTo>
                      <a:pt x="50" y="110"/>
                      <a:pt x="50" y="111"/>
                      <a:pt x="51" y="111"/>
                    </a:cubicBezTo>
                    <a:cubicBezTo>
                      <a:pt x="52" y="111"/>
                      <a:pt x="52" y="111"/>
                      <a:pt x="53" y="111"/>
                    </a:cubicBezTo>
                    <a:cubicBezTo>
                      <a:pt x="54" y="111"/>
                      <a:pt x="54" y="108"/>
                      <a:pt x="54" y="107"/>
                    </a:cubicBezTo>
                    <a:cubicBezTo>
                      <a:pt x="53" y="107"/>
                      <a:pt x="53" y="107"/>
                      <a:pt x="53" y="107"/>
                    </a:cubicBezTo>
                    <a:moveTo>
                      <a:pt x="249" y="75"/>
                    </a:moveTo>
                    <a:cubicBezTo>
                      <a:pt x="249" y="75"/>
                      <a:pt x="249" y="76"/>
                      <a:pt x="248" y="77"/>
                    </a:cubicBezTo>
                    <a:cubicBezTo>
                      <a:pt x="248" y="77"/>
                      <a:pt x="248" y="77"/>
                      <a:pt x="248" y="77"/>
                    </a:cubicBezTo>
                    <a:cubicBezTo>
                      <a:pt x="249" y="77"/>
                      <a:pt x="249" y="77"/>
                      <a:pt x="249" y="77"/>
                    </a:cubicBezTo>
                    <a:cubicBezTo>
                      <a:pt x="250" y="77"/>
                      <a:pt x="250" y="76"/>
                      <a:pt x="251" y="76"/>
                    </a:cubicBezTo>
                    <a:cubicBezTo>
                      <a:pt x="250" y="76"/>
                      <a:pt x="250" y="75"/>
                      <a:pt x="249" y="75"/>
                    </a:cubicBezTo>
                    <a:moveTo>
                      <a:pt x="253" y="66"/>
                    </a:moveTo>
                    <a:cubicBezTo>
                      <a:pt x="252" y="67"/>
                      <a:pt x="252" y="67"/>
                      <a:pt x="252" y="67"/>
                    </a:cubicBezTo>
                    <a:cubicBezTo>
                      <a:pt x="250" y="67"/>
                      <a:pt x="250" y="67"/>
                      <a:pt x="250" y="67"/>
                    </a:cubicBezTo>
                    <a:cubicBezTo>
                      <a:pt x="250" y="70"/>
                      <a:pt x="251" y="70"/>
                      <a:pt x="252" y="70"/>
                    </a:cubicBezTo>
                    <a:cubicBezTo>
                      <a:pt x="254" y="70"/>
                      <a:pt x="258" y="66"/>
                      <a:pt x="253" y="66"/>
                    </a:cubicBezTo>
                    <a:moveTo>
                      <a:pt x="268" y="64"/>
                    </a:moveTo>
                    <a:cubicBezTo>
                      <a:pt x="268" y="64"/>
                      <a:pt x="268" y="65"/>
                      <a:pt x="268" y="65"/>
                    </a:cubicBezTo>
                    <a:cubicBezTo>
                      <a:pt x="266" y="66"/>
                      <a:pt x="266" y="66"/>
                      <a:pt x="266" y="66"/>
                    </a:cubicBezTo>
                    <a:cubicBezTo>
                      <a:pt x="266" y="67"/>
                      <a:pt x="266" y="67"/>
                      <a:pt x="267" y="67"/>
                    </a:cubicBezTo>
                    <a:cubicBezTo>
                      <a:pt x="267" y="67"/>
                      <a:pt x="268" y="67"/>
                      <a:pt x="268" y="66"/>
                    </a:cubicBezTo>
                    <a:cubicBezTo>
                      <a:pt x="269" y="66"/>
                      <a:pt x="269" y="64"/>
                      <a:pt x="268" y="64"/>
                    </a:cubicBezTo>
                    <a:moveTo>
                      <a:pt x="276" y="54"/>
                    </a:moveTo>
                    <a:cubicBezTo>
                      <a:pt x="276" y="54"/>
                      <a:pt x="275" y="55"/>
                      <a:pt x="276" y="55"/>
                    </a:cubicBezTo>
                    <a:cubicBezTo>
                      <a:pt x="276" y="55"/>
                      <a:pt x="276" y="55"/>
                      <a:pt x="276" y="55"/>
                    </a:cubicBezTo>
                    <a:cubicBezTo>
                      <a:pt x="276" y="55"/>
                      <a:pt x="277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moveTo>
                      <a:pt x="308" y="17"/>
                    </a:moveTo>
                    <a:cubicBezTo>
                      <a:pt x="308" y="17"/>
                      <a:pt x="307" y="17"/>
                      <a:pt x="307" y="17"/>
                    </a:cubicBezTo>
                    <a:cubicBezTo>
                      <a:pt x="307" y="18"/>
                      <a:pt x="308" y="18"/>
                      <a:pt x="308" y="18"/>
                    </a:cubicBezTo>
                    <a:cubicBezTo>
                      <a:pt x="309" y="18"/>
                      <a:pt x="309" y="18"/>
                      <a:pt x="309" y="17"/>
                    </a:cubicBezTo>
                    <a:cubicBezTo>
                      <a:pt x="309" y="17"/>
                      <a:pt x="308" y="17"/>
                      <a:pt x="308" y="17"/>
                    </a:cubicBezTo>
                    <a:moveTo>
                      <a:pt x="254" y="11"/>
                    </a:moveTo>
                    <a:cubicBezTo>
                      <a:pt x="253" y="11"/>
                      <a:pt x="253" y="11"/>
                      <a:pt x="253" y="11"/>
                    </a:cubicBezTo>
                    <a:cubicBezTo>
                      <a:pt x="253" y="11"/>
                      <a:pt x="254" y="12"/>
                      <a:pt x="254" y="12"/>
                    </a:cubicBezTo>
                    <a:cubicBezTo>
                      <a:pt x="254" y="12"/>
                      <a:pt x="255" y="12"/>
                      <a:pt x="255" y="11"/>
                    </a:cubicBezTo>
                    <a:cubicBezTo>
                      <a:pt x="255" y="11"/>
                      <a:pt x="254" y="11"/>
                      <a:pt x="254" y="11"/>
                    </a:cubicBezTo>
                    <a:moveTo>
                      <a:pt x="305" y="10"/>
                    </a:moveTo>
                    <a:cubicBezTo>
                      <a:pt x="304" y="10"/>
                      <a:pt x="304" y="11"/>
                      <a:pt x="304" y="12"/>
                    </a:cubicBezTo>
                    <a:cubicBezTo>
                      <a:pt x="305" y="13"/>
                      <a:pt x="306" y="14"/>
                      <a:pt x="307" y="14"/>
                    </a:cubicBezTo>
                    <a:cubicBezTo>
                      <a:pt x="307" y="14"/>
                      <a:pt x="308" y="14"/>
                      <a:pt x="308" y="14"/>
                    </a:cubicBezTo>
                    <a:cubicBezTo>
                      <a:pt x="308" y="14"/>
                      <a:pt x="308" y="14"/>
                      <a:pt x="308" y="14"/>
                    </a:cubicBezTo>
                    <a:cubicBezTo>
                      <a:pt x="308" y="13"/>
                      <a:pt x="308" y="12"/>
                      <a:pt x="307" y="11"/>
                    </a:cubicBezTo>
                    <a:cubicBezTo>
                      <a:pt x="307" y="11"/>
                      <a:pt x="306" y="10"/>
                      <a:pt x="306" y="10"/>
                    </a:cubicBezTo>
                    <a:cubicBezTo>
                      <a:pt x="306" y="10"/>
                      <a:pt x="306" y="10"/>
                      <a:pt x="305" y="10"/>
                    </a:cubicBezTo>
                    <a:moveTo>
                      <a:pt x="245" y="10"/>
                    </a:moveTo>
                    <a:cubicBezTo>
                      <a:pt x="244" y="10"/>
                      <a:pt x="243" y="12"/>
                      <a:pt x="245" y="12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46" y="12"/>
                      <a:pt x="247" y="10"/>
                      <a:pt x="245" y="10"/>
                    </a:cubicBezTo>
                    <a:cubicBezTo>
                      <a:pt x="245" y="10"/>
                      <a:pt x="245" y="10"/>
                      <a:pt x="245" y="10"/>
                    </a:cubicBezTo>
                    <a:moveTo>
                      <a:pt x="257" y="0"/>
                    </a:moveTo>
                    <a:cubicBezTo>
                      <a:pt x="256" y="0"/>
                      <a:pt x="255" y="0"/>
                      <a:pt x="255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2"/>
                      <a:pt x="254" y="3"/>
                      <a:pt x="255" y="3"/>
                    </a:cubicBezTo>
                    <a:cubicBezTo>
                      <a:pt x="256" y="3"/>
                      <a:pt x="258" y="1"/>
                      <a:pt x="257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5059" name="矩形 12"/>
          <p:cNvSpPr/>
          <p:nvPr/>
        </p:nvSpPr>
        <p:spPr>
          <a:xfrm>
            <a:off x="1042988" y="1366838"/>
            <a:ext cx="10050463" cy="4819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fontAlgn="base" hangingPunct="1">
              <a:lnSpc>
                <a:spcPct val="120000"/>
              </a:lnSpc>
            </a:pPr>
            <a:r>
              <a:rPr lang="en-US" altLang="zh-CN" sz="4265" b="1" strike="noStrike" noProof="1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</a:t>
            </a:r>
            <a:r>
              <a:rPr lang="en-US" altLang="zh-CN" sz="4265" b="1" strike="noStrike" noProof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1.</a:t>
            </a:r>
            <a:r>
              <a:rPr lang="zh-CN" altLang="en-US" sz="4265" b="1" strike="noStrike" noProof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层次分明，善于简笔勾勒。</a:t>
            </a:r>
            <a:r>
              <a:rPr lang="zh-CN" altLang="en-US" sz="4265" b="1" strike="noStrike" noProof="1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作者分别写了自己上山与下山的经历，各有侧重，按一定的顺序描写，凸显细节之美，又给人以整体的和谐感，层次分明；描述车夫之王用简单的语言讲述，不加任何修饰，体现了简单的语言美。</a:t>
            </a:r>
            <a:endParaRPr lang="zh-CN" altLang="en-US" sz="4265" b="1" strike="noStrike" noProof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矩形 1"/>
          <p:cNvSpPr/>
          <p:nvPr/>
        </p:nvSpPr>
        <p:spPr>
          <a:xfrm>
            <a:off x="1073150" y="1487488"/>
            <a:ext cx="10045700" cy="4032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fontAlgn="base" hangingPunct="1">
              <a:lnSpc>
                <a:spcPct val="120000"/>
              </a:lnSpc>
            </a:pPr>
            <a:r>
              <a:rPr lang="en-US" altLang="zh-CN" sz="4265" b="1" strike="noStrike" noProof="1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</a:t>
            </a:r>
            <a:r>
              <a:rPr lang="en-US" altLang="zh-CN" sz="4265" b="1" strike="noStrike" noProof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2.</a:t>
            </a:r>
            <a:r>
              <a:rPr lang="zh-CN" altLang="en-US" sz="4265" b="1" strike="noStrike" noProof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抓住特征，细节展示充分。</a:t>
            </a:r>
            <a:r>
              <a:rPr lang="zh-CN" altLang="en-US" sz="4265" b="1" strike="noStrike" noProof="1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作者在写作过程中，注意抓住了山峰的陡峭挺拔，水流的湍急，天空的五彩斑斓，抓住了主要景物的特点；运用多种修辞将景物的细节展示得淋漓尽致。</a:t>
            </a:r>
            <a:endParaRPr lang="zh-CN" altLang="en-US" sz="4265" b="1" strike="noStrike" noProof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矩形 1"/>
          <p:cNvSpPr/>
          <p:nvPr/>
        </p:nvSpPr>
        <p:spPr>
          <a:xfrm>
            <a:off x="1066800" y="1790700"/>
            <a:ext cx="10058400" cy="3243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fontAlgn="base" hangingPunct="1">
              <a:lnSpc>
                <a:spcPct val="120000"/>
              </a:lnSpc>
            </a:pPr>
            <a:r>
              <a:rPr lang="en-US" altLang="zh-CN" sz="4265" b="1" strike="noStrike" noProof="1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</a:t>
            </a:r>
            <a:r>
              <a:rPr lang="en-US" altLang="zh-CN" sz="4265" b="1" strike="noStrike" noProof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3.</a:t>
            </a:r>
            <a:r>
              <a:rPr lang="zh-CN" altLang="en-US" sz="4265" b="1" strike="noStrike" noProof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语言幽默，富有传奇色彩。</a:t>
            </a:r>
            <a:r>
              <a:rPr lang="zh-CN" altLang="en-US" sz="4265" b="1" strike="noStrike" noProof="1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文中描写了车夫之王的传奇怪异，叙述了奇人奇事，感受到了文章别样的幽默，带给读者感情色彩上的变化。</a:t>
            </a:r>
            <a:endParaRPr lang="zh-CN" altLang="en-US" sz="4265" b="1" strike="noStrike" noProof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12"/>
          <p:cNvSpPr/>
          <p:nvPr/>
        </p:nvSpPr>
        <p:spPr>
          <a:xfrm>
            <a:off x="0" y="5551488"/>
            <a:ext cx="12192000" cy="101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5" name="矩形 4"/>
          <p:cNvSpPr/>
          <p:nvPr/>
        </p:nvSpPr>
        <p:spPr>
          <a:xfrm>
            <a:off x="0" y="5610225"/>
            <a:ext cx="12192000" cy="1247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grpSp>
        <p:nvGrpSpPr>
          <p:cNvPr id="6148" name="6793c3ed-568c-497d-a342-e548c584cb8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/>
        </p:nvGrpSpPr>
        <p:grpSpPr>
          <a:xfrm>
            <a:off x="10020300" y="4973638"/>
            <a:ext cx="2338388" cy="1741487"/>
            <a:chOff x="2795588" y="974725"/>
            <a:chExt cx="6597650" cy="4911726"/>
          </a:xfrm>
        </p:grpSpPr>
        <p:sp>
          <p:nvSpPr>
            <p:cNvPr id="6149" name="îŝľídè"/>
            <p:cNvSpPr/>
            <p:nvPr/>
          </p:nvSpPr>
          <p:spPr>
            <a:xfrm>
              <a:off x="2795588" y="5292725"/>
              <a:ext cx="6597650" cy="3175"/>
            </a:xfrm>
            <a:prstGeom prst="rect">
              <a:avLst/>
            </a:prstGeom>
            <a:solidFill>
              <a:srgbClr val="D1E3FF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zh-CN">
                <a:latin typeface="等线" panose="02010600030101010101" charset="-122"/>
                <a:ea typeface="微软雅黑" panose="020B0503020204020204" charset="-122"/>
              </a:endParaRPr>
            </a:p>
          </p:txBody>
        </p:sp>
        <p:sp>
          <p:nvSpPr>
            <p:cNvPr id="6150" name="îsḻîḓè"/>
            <p:cNvSpPr/>
            <p:nvPr/>
          </p:nvSpPr>
          <p:spPr>
            <a:xfrm>
              <a:off x="2795588" y="5292725"/>
              <a:ext cx="6597650" cy="31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/>
              <a:endParaRPr lang="zh-CN" altLang="zh-CN">
                <a:latin typeface="等线" panose="02010600030101010101" charset="-122"/>
                <a:ea typeface="微软雅黑" panose="020B0503020204020204" charset="-122"/>
              </a:endParaRPr>
            </a:p>
          </p:txBody>
        </p:sp>
        <p:sp>
          <p:nvSpPr>
            <p:cNvPr id="6151" name="îSḷiďê"/>
            <p:cNvSpPr/>
            <p:nvPr/>
          </p:nvSpPr>
          <p:spPr>
            <a:xfrm>
              <a:off x="7588251" y="5391150"/>
              <a:ext cx="234950" cy="4763"/>
            </a:xfrm>
            <a:prstGeom prst="rect">
              <a:avLst/>
            </a:prstGeom>
            <a:solidFill>
              <a:srgbClr val="D1E3FF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zh-CN">
                <a:latin typeface="等线" panose="02010600030101010101" charset="-122"/>
                <a:ea typeface="微软雅黑" panose="020B0503020204020204" charset="-122"/>
              </a:endParaRPr>
            </a:p>
          </p:txBody>
        </p:sp>
        <p:sp>
          <p:nvSpPr>
            <p:cNvPr id="6152" name="iṣľiḋé"/>
            <p:cNvSpPr/>
            <p:nvPr/>
          </p:nvSpPr>
          <p:spPr>
            <a:xfrm>
              <a:off x="7967663" y="5391150"/>
              <a:ext cx="574675" cy="4763"/>
            </a:xfrm>
            <a:prstGeom prst="rect">
              <a:avLst/>
            </a:prstGeom>
            <a:solidFill>
              <a:srgbClr val="D1E3FF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zh-CN">
                <a:latin typeface="等线" panose="02010600030101010101" charset="-122"/>
                <a:ea typeface="微软雅黑" panose="020B0503020204020204" charset="-122"/>
              </a:endParaRPr>
            </a:p>
          </p:txBody>
        </p:sp>
        <p:sp>
          <p:nvSpPr>
            <p:cNvPr id="6153" name="ïṩľíḓè"/>
            <p:cNvSpPr/>
            <p:nvPr/>
          </p:nvSpPr>
          <p:spPr>
            <a:xfrm>
              <a:off x="6024563" y="5448300"/>
              <a:ext cx="858838" cy="3175"/>
            </a:xfrm>
            <a:prstGeom prst="rect">
              <a:avLst/>
            </a:prstGeom>
            <a:solidFill>
              <a:srgbClr val="D1E3FF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zh-CN">
                <a:latin typeface="等线" panose="02010600030101010101" charset="-122"/>
                <a:ea typeface="微软雅黑" panose="020B0503020204020204" charset="-122"/>
              </a:endParaRPr>
            </a:p>
          </p:txBody>
        </p:sp>
        <p:sp>
          <p:nvSpPr>
            <p:cNvPr id="6154" name="ïś1iḑé"/>
            <p:cNvSpPr/>
            <p:nvPr/>
          </p:nvSpPr>
          <p:spPr>
            <a:xfrm>
              <a:off x="5800726" y="5448300"/>
              <a:ext cx="149225" cy="3175"/>
            </a:xfrm>
            <a:prstGeom prst="rect">
              <a:avLst/>
            </a:prstGeom>
            <a:solidFill>
              <a:srgbClr val="D1E3FF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zh-CN">
                <a:latin typeface="等线" panose="02010600030101010101" charset="-122"/>
                <a:ea typeface="微软雅黑" panose="020B0503020204020204" charset="-122"/>
              </a:endParaRPr>
            </a:p>
          </p:txBody>
        </p:sp>
        <p:sp>
          <p:nvSpPr>
            <p:cNvPr id="6155" name="í$ḻíḑe"/>
            <p:cNvSpPr/>
            <p:nvPr/>
          </p:nvSpPr>
          <p:spPr>
            <a:xfrm>
              <a:off x="4046538" y="5387975"/>
              <a:ext cx="554038" cy="3175"/>
            </a:xfrm>
            <a:prstGeom prst="rect">
              <a:avLst/>
            </a:prstGeom>
            <a:solidFill>
              <a:srgbClr val="D1E3FF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zh-CN">
                <a:latin typeface="等线" panose="02010600030101010101" charset="-122"/>
                <a:ea typeface="微软雅黑" panose="020B0503020204020204" charset="-122"/>
              </a:endParaRPr>
            </a:p>
          </p:txBody>
        </p:sp>
        <p:sp>
          <p:nvSpPr>
            <p:cNvPr id="6156" name="íṧlïḍé"/>
            <p:cNvSpPr/>
            <p:nvPr/>
          </p:nvSpPr>
          <p:spPr>
            <a:xfrm>
              <a:off x="4672013" y="5387975"/>
              <a:ext cx="396875" cy="3175"/>
            </a:xfrm>
            <a:prstGeom prst="rect">
              <a:avLst/>
            </a:prstGeom>
            <a:solidFill>
              <a:srgbClr val="D1E3FF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zh-CN">
                <a:latin typeface="等线" panose="02010600030101010101" charset="-122"/>
                <a:ea typeface="微软雅黑" panose="020B0503020204020204" charset="-122"/>
              </a:endParaRPr>
            </a:p>
          </p:txBody>
        </p:sp>
        <p:sp>
          <p:nvSpPr>
            <p:cNvPr id="6157" name="íṧľíďe"/>
            <p:cNvSpPr/>
            <p:nvPr/>
          </p:nvSpPr>
          <p:spPr>
            <a:xfrm>
              <a:off x="3679826" y="5448300"/>
              <a:ext cx="468313" cy="3175"/>
            </a:xfrm>
            <a:prstGeom prst="rect">
              <a:avLst/>
            </a:prstGeom>
            <a:solidFill>
              <a:srgbClr val="D1E3FF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zh-CN">
                <a:latin typeface="等线" panose="02010600030101010101" charset="-122"/>
                <a:ea typeface="微软雅黑" panose="020B0503020204020204" charset="-122"/>
              </a:endParaRPr>
            </a:p>
          </p:txBody>
        </p:sp>
        <p:sp>
          <p:nvSpPr>
            <p:cNvPr id="6158" name="iṩļïḑé"/>
            <p:cNvSpPr/>
            <p:nvPr/>
          </p:nvSpPr>
          <p:spPr>
            <a:xfrm>
              <a:off x="3300413" y="974725"/>
              <a:ext cx="2698750" cy="3727450"/>
            </a:xfrm>
            <a:custGeom>
              <a:avLst/>
              <a:gdLst/>
              <a:ahLst/>
              <a:cxnLst>
                <a:cxn ang="0">
                  <a:pos x="2622868" y="3727450"/>
                </a:cxn>
                <a:cxn ang="0">
                  <a:pos x="75881" y="3727450"/>
                </a:cxn>
                <a:cxn ang="0">
                  <a:pos x="0" y="3651648"/>
                </a:cxn>
                <a:cxn ang="0">
                  <a:pos x="0" y="75801"/>
                </a:cxn>
                <a:cxn ang="0">
                  <a:pos x="75881" y="0"/>
                </a:cxn>
                <a:cxn ang="0">
                  <a:pos x="2622868" y="0"/>
                </a:cxn>
                <a:cxn ang="0">
                  <a:pos x="2698750" y="75801"/>
                </a:cxn>
                <a:cxn ang="0">
                  <a:pos x="2698750" y="3651648"/>
                </a:cxn>
                <a:cxn ang="0">
                  <a:pos x="2622868" y="3727450"/>
                </a:cxn>
                <a:cxn ang="0">
                  <a:pos x="75881" y="3295"/>
                </a:cxn>
                <a:cxn ang="0">
                  <a:pos x="3299" y="75801"/>
                </a:cxn>
                <a:cxn ang="0">
                  <a:pos x="3299" y="3651648"/>
                </a:cxn>
                <a:cxn ang="0">
                  <a:pos x="75881" y="3724154"/>
                </a:cxn>
                <a:cxn ang="0">
                  <a:pos x="2622868" y="3724154"/>
                </a:cxn>
                <a:cxn ang="0">
                  <a:pos x="2695450" y="3651648"/>
                </a:cxn>
                <a:cxn ang="0">
                  <a:pos x="2695450" y="75801"/>
                </a:cxn>
                <a:cxn ang="0">
                  <a:pos x="2622868" y="3295"/>
                </a:cxn>
                <a:cxn ang="0">
                  <a:pos x="75881" y="3295"/>
                </a:cxn>
              </a:cxnLst>
              <a:pathLst>
                <a:path w="818" h="1131">
                  <a:moveTo>
                    <a:pt x="795" y="1131"/>
                  </a:moveTo>
                  <a:cubicBezTo>
                    <a:pt x="23" y="1131"/>
                    <a:pt x="23" y="1131"/>
                    <a:pt x="23" y="1131"/>
                  </a:cubicBezTo>
                  <a:cubicBezTo>
                    <a:pt x="10" y="1131"/>
                    <a:pt x="0" y="1121"/>
                    <a:pt x="0" y="110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795" y="0"/>
                    <a:pt x="795" y="0"/>
                    <a:pt x="795" y="0"/>
                  </a:cubicBezTo>
                  <a:cubicBezTo>
                    <a:pt x="808" y="0"/>
                    <a:pt x="818" y="10"/>
                    <a:pt x="818" y="23"/>
                  </a:cubicBezTo>
                  <a:cubicBezTo>
                    <a:pt x="818" y="1108"/>
                    <a:pt x="818" y="1108"/>
                    <a:pt x="818" y="1108"/>
                  </a:cubicBezTo>
                  <a:cubicBezTo>
                    <a:pt x="818" y="1121"/>
                    <a:pt x="808" y="1131"/>
                    <a:pt x="795" y="1131"/>
                  </a:cubicBezTo>
                  <a:moveTo>
                    <a:pt x="23" y="1"/>
                  </a:moveTo>
                  <a:cubicBezTo>
                    <a:pt x="11" y="1"/>
                    <a:pt x="1" y="11"/>
                    <a:pt x="1" y="23"/>
                  </a:cubicBezTo>
                  <a:cubicBezTo>
                    <a:pt x="1" y="1108"/>
                    <a:pt x="1" y="1108"/>
                    <a:pt x="1" y="1108"/>
                  </a:cubicBezTo>
                  <a:cubicBezTo>
                    <a:pt x="1" y="1120"/>
                    <a:pt x="11" y="1130"/>
                    <a:pt x="23" y="1130"/>
                  </a:cubicBezTo>
                  <a:cubicBezTo>
                    <a:pt x="795" y="1130"/>
                    <a:pt x="795" y="1130"/>
                    <a:pt x="795" y="1130"/>
                  </a:cubicBezTo>
                  <a:cubicBezTo>
                    <a:pt x="807" y="1130"/>
                    <a:pt x="817" y="1120"/>
                    <a:pt x="817" y="1108"/>
                  </a:cubicBezTo>
                  <a:cubicBezTo>
                    <a:pt x="817" y="23"/>
                    <a:pt x="817" y="23"/>
                    <a:pt x="817" y="23"/>
                  </a:cubicBezTo>
                  <a:cubicBezTo>
                    <a:pt x="817" y="11"/>
                    <a:pt x="807" y="1"/>
                    <a:pt x="795" y="1"/>
                  </a:cubicBezTo>
                  <a:cubicBezTo>
                    <a:pt x="23" y="1"/>
                    <a:pt x="23" y="1"/>
                    <a:pt x="23" y="1"/>
                  </a:cubicBezTo>
                </a:path>
              </a:pathLst>
            </a:custGeom>
            <a:solidFill>
              <a:srgbClr val="D1E3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9" name="ïśľíďè"/>
            <p:cNvSpPr/>
            <p:nvPr/>
          </p:nvSpPr>
          <p:spPr>
            <a:xfrm>
              <a:off x="6153151" y="974725"/>
              <a:ext cx="2698750" cy="3727450"/>
            </a:xfrm>
            <a:custGeom>
              <a:avLst/>
              <a:gdLst/>
              <a:ahLst/>
              <a:cxnLst>
                <a:cxn ang="0">
                  <a:pos x="2622868" y="3727450"/>
                </a:cxn>
                <a:cxn ang="0">
                  <a:pos x="75881" y="3727450"/>
                </a:cxn>
                <a:cxn ang="0">
                  <a:pos x="0" y="3651648"/>
                </a:cxn>
                <a:cxn ang="0">
                  <a:pos x="0" y="75801"/>
                </a:cxn>
                <a:cxn ang="0">
                  <a:pos x="75881" y="0"/>
                </a:cxn>
                <a:cxn ang="0">
                  <a:pos x="2622868" y="0"/>
                </a:cxn>
                <a:cxn ang="0">
                  <a:pos x="2698750" y="75801"/>
                </a:cxn>
                <a:cxn ang="0">
                  <a:pos x="2698750" y="3651648"/>
                </a:cxn>
                <a:cxn ang="0">
                  <a:pos x="2622868" y="3727450"/>
                </a:cxn>
                <a:cxn ang="0">
                  <a:pos x="75881" y="3295"/>
                </a:cxn>
                <a:cxn ang="0">
                  <a:pos x="3299" y="75801"/>
                </a:cxn>
                <a:cxn ang="0">
                  <a:pos x="3299" y="3651648"/>
                </a:cxn>
                <a:cxn ang="0">
                  <a:pos x="75881" y="3724154"/>
                </a:cxn>
                <a:cxn ang="0">
                  <a:pos x="2622868" y="3724154"/>
                </a:cxn>
                <a:cxn ang="0">
                  <a:pos x="2695450" y="3651648"/>
                </a:cxn>
                <a:cxn ang="0">
                  <a:pos x="2695450" y="75801"/>
                </a:cxn>
                <a:cxn ang="0">
                  <a:pos x="2622868" y="3295"/>
                </a:cxn>
                <a:cxn ang="0">
                  <a:pos x="75881" y="3295"/>
                </a:cxn>
              </a:cxnLst>
              <a:pathLst>
                <a:path w="818" h="1131">
                  <a:moveTo>
                    <a:pt x="795" y="1131"/>
                  </a:moveTo>
                  <a:cubicBezTo>
                    <a:pt x="23" y="1131"/>
                    <a:pt x="23" y="1131"/>
                    <a:pt x="23" y="1131"/>
                  </a:cubicBezTo>
                  <a:cubicBezTo>
                    <a:pt x="10" y="1131"/>
                    <a:pt x="0" y="1121"/>
                    <a:pt x="0" y="110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795" y="0"/>
                    <a:pt x="795" y="0"/>
                    <a:pt x="795" y="0"/>
                  </a:cubicBezTo>
                  <a:cubicBezTo>
                    <a:pt x="808" y="0"/>
                    <a:pt x="818" y="10"/>
                    <a:pt x="818" y="23"/>
                  </a:cubicBezTo>
                  <a:cubicBezTo>
                    <a:pt x="818" y="1108"/>
                    <a:pt x="818" y="1108"/>
                    <a:pt x="818" y="1108"/>
                  </a:cubicBezTo>
                  <a:cubicBezTo>
                    <a:pt x="818" y="1121"/>
                    <a:pt x="808" y="1131"/>
                    <a:pt x="795" y="1131"/>
                  </a:cubicBezTo>
                  <a:moveTo>
                    <a:pt x="23" y="1"/>
                  </a:moveTo>
                  <a:cubicBezTo>
                    <a:pt x="11" y="1"/>
                    <a:pt x="1" y="11"/>
                    <a:pt x="1" y="23"/>
                  </a:cubicBezTo>
                  <a:cubicBezTo>
                    <a:pt x="1" y="1108"/>
                    <a:pt x="1" y="1108"/>
                    <a:pt x="1" y="1108"/>
                  </a:cubicBezTo>
                  <a:cubicBezTo>
                    <a:pt x="1" y="1120"/>
                    <a:pt x="11" y="1130"/>
                    <a:pt x="23" y="1130"/>
                  </a:cubicBezTo>
                  <a:cubicBezTo>
                    <a:pt x="795" y="1130"/>
                    <a:pt x="795" y="1130"/>
                    <a:pt x="795" y="1130"/>
                  </a:cubicBezTo>
                  <a:cubicBezTo>
                    <a:pt x="807" y="1130"/>
                    <a:pt x="817" y="1120"/>
                    <a:pt x="817" y="1108"/>
                  </a:cubicBezTo>
                  <a:cubicBezTo>
                    <a:pt x="817" y="23"/>
                    <a:pt x="817" y="23"/>
                    <a:pt x="817" y="23"/>
                  </a:cubicBezTo>
                  <a:cubicBezTo>
                    <a:pt x="817" y="11"/>
                    <a:pt x="807" y="1"/>
                    <a:pt x="795" y="1"/>
                  </a:cubicBezTo>
                  <a:cubicBezTo>
                    <a:pt x="23" y="1"/>
                    <a:pt x="23" y="1"/>
                    <a:pt x="23" y="1"/>
                  </a:cubicBezTo>
                </a:path>
              </a:pathLst>
            </a:custGeom>
            <a:solidFill>
              <a:srgbClr val="D1E3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60" name="íṥľiďê"/>
            <p:cNvSpPr/>
            <p:nvPr/>
          </p:nvSpPr>
          <p:spPr>
            <a:xfrm>
              <a:off x="6424613" y="1222375"/>
              <a:ext cx="1843088" cy="355600"/>
            </a:xfrm>
            <a:custGeom>
              <a:avLst/>
              <a:gdLst/>
              <a:ahLst/>
              <a:cxnLst>
                <a:cxn ang="0">
                  <a:pos x="138478" y="246944"/>
                </a:cxn>
                <a:cxn ang="0">
                  <a:pos x="286849" y="0"/>
                </a:cxn>
                <a:cxn ang="0">
                  <a:pos x="636343" y="105362"/>
                </a:cxn>
                <a:cxn ang="0">
                  <a:pos x="751742" y="46096"/>
                </a:cxn>
                <a:cxn ang="0">
                  <a:pos x="1134208" y="214018"/>
                </a:cxn>
                <a:cxn ang="0">
                  <a:pos x="1256201" y="174507"/>
                </a:cxn>
                <a:cxn ang="0">
                  <a:pos x="1602398" y="276577"/>
                </a:cxn>
                <a:cxn ang="0">
                  <a:pos x="1651855" y="256822"/>
                </a:cxn>
                <a:cxn ang="0">
                  <a:pos x="1836493" y="345722"/>
                </a:cxn>
                <a:cxn ang="0">
                  <a:pos x="1843088" y="355600"/>
                </a:cxn>
                <a:cxn ang="0">
                  <a:pos x="1714500" y="355600"/>
                </a:cxn>
                <a:cxn ang="0">
                  <a:pos x="1615586" y="355600"/>
                </a:cxn>
                <a:cxn ang="0">
                  <a:pos x="1266092" y="355600"/>
                </a:cxn>
                <a:cxn ang="0">
                  <a:pos x="1094642" y="355600"/>
                </a:cxn>
                <a:cxn ang="0">
                  <a:pos x="959460" y="355600"/>
                </a:cxn>
                <a:cxn ang="0">
                  <a:pos x="755039" y="355600"/>
                </a:cxn>
                <a:cxn ang="0">
                  <a:pos x="715474" y="355600"/>
                </a:cxn>
                <a:cxn ang="0">
                  <a:pos x="207718" y="355600"/>
                </a:cxn>
                <a:cxn ang="0">
                  <a:pos x="56050" y="355600"/>
                </a:cxn>
                <a:cxn ang="0">
                  <a:pos x="138478" y="246944"/>
                </a:cxn>
              </a:cxnLst>
              <a:pathLst>
                <a:path w="559" h="108">
                  <a:moveTo>
                    <a:pt x="42" y="75"/>
                  </a:moveTo>
                  <a:cubicBezTo>
                    <a:pt x="22" y="31"/>
                    <a:pt x="38" y="0"/>
                    <a:pt x="87" y="0"/>
                  </a:cubicBezTo>
                  <a:cubicBezTo>
                    <a:pt x="117" y="0"/>
                    <a:pt x="156" y="12"/>
                    <a:pt x="193" y="32"/>
                  </a:cubicBezTo>
                  <a:cubicBezTo>
                    <a:pt x="197" y="21"/>
                    <a:pt x="209" y="14"/>
                    <a:pt x="228" y="14"/>
                  </a:cubicBezTo>
                  <a:cubicBezTo>
                    <a:pt x="261" y="14"/>
                    <a:pt x="307" y="35"/>
                    <a:pt x="344" y="65"/>
                  </a:cubicBezTo>
                  <a:cubicBezTo>
                    <a:pt x="352" y="58"/>
                    <a:pt x="365" y="54"/>
                    <a:pt x="381" y="53"/>
                  </a:cubicBezTo>
                  <a:cubicBezTo>
                    <a:pt x="413" y="52"/>
                    <a:pt x="452" y="64"/>
                    <a:pt x="486" y="84"/>
                  </a:cubicBezTo>
                  <a:cubicBezTo>
                    <a:pt x="489" y="80"/>
                    <a:pt x="494" y="78"/>
                    <a:pt x="501" y="78"/>
                  </a:cubicBezTo>
                  <a:cubicBezTo>
                    <a:pt x="519" y="77"/>
                    <a:pt x="544" y="89"/>
                    <a:pt x="557" y="105"/>
                  </a:cubicBezTo>
                  <a:cubicBezTo>
                    <a:pt x="557" y="106"/>
                    <a:pt x="558" y="107"/>
                    <a:pt x="559" y="108"/>
                  </a:cubicBezTo>
                  <a:cubicBezTo>
                    <a:pt x="520" y="108"/>
                    <a:pt x="520" y="108"/>
                    <a:pt x="520" y="108"/>
                  </a:cubicBezTo>
                  <a:cubicBezTo>
                    <a:pt x="490" y="108"/>
                    <a:pt x="490" y="108"/>
                    <a:pt x="490" y="108"/>
                  </a:cubicBezTo>
                  <a:cubicBezTo>
                    <a:pt x="384" y="108"/>
                    <a:pt x="384" y="108"/>
                    <a:pt x="384" y="108"/>
                  </a:cubicBezTo>
                  <a:cubicBezTo>
                    <a:pt x="332" y="108"/>
                    <a:pt x="332" y="108"/>
                    <a:pt x="332" y="108"/>
                  </a:cubicBezTo>
                  <a:cubicBezTo>
                    <a:pt x="291" y="108"/>
                    <a:pt x="291" y="108"/>
                    <a:pt x="291" y="108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17" y="108"/>
                    <a:pt x="217" y="108"/>
                    <a:pt x="217" y="108"/>
                  </a:cubicBezTo>
                  <a:cubicBezTo>
                    <a:pt x="63" y="108"/>
                    <a:pt x="63" y="108"/>
                    <a:pt x="63" y="108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0" y="92"/>
                    <a:pt x="19" y="75"/>
                    <a:pt x="42" y="75"/>
                  </a:cubicBezTo>
                  <a:close/>
                </a:path>
              </a:pathLst>
            </a:custGeom>
            <a:solidFill>
              <a:srgbClr val="F3F8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61" name="ïš1íḓè"/>
            <p:cNvSpPr/>
            <p:nvPr/>
          </p:nvSpPr>
          <p:spPr>
            <a:xfrm>
              <a:off x="3567113" y="1819275"/>
              <a:ext cx="2432050" cy="471488"/>
            </a:xfrm>
            <a:custGeom>
              <a:avLst/>
              <a:gdLst/>
              <a:ahLst/>
              <a:cxnLst>
                <a:cxn ang="0">
                  <a:pos x="161696" y="270363"/>
                </a:cxn>
                <a:cxn ang="0">
                  <a:pos x="181496" y="270363"/>
                </a:cxn>
                <a:cxn ang="0">
                  <a:pos x="287094" y="158261"/>
                </a:cxn>
                <a:cxn ang="0">
                  <a:pos x="478490" y="217609"/>
                </a:cxn>
                <a:cxn ang="0">
                  <a:pos x="663286" y="0"/>
                </a:cxn>
                <a:cxn ang="0">
                  <a:pos x="1065878" y="148370"/>
                </a:cxn>
                <a:cxn ang="0">
                  <a:pos x="1191275" y="62645"/>
                </a:cxn>
                <a:cxn ang="0">
                  <a:pos x="1636766" y="296740"/>
                </a:cxn>
                <a:cxn ang="0">
                  <a:pos x="1636766" y="296740"/>
                </a:cxn>
                <a:cxn ang="0">
                  <a:pos x="1775363" y="243986"/>
                </a:cxn>
                <a:cxn ang="0">
                  <a:pos x="2171355" y="385762"/>
                </a:cxn>
                <a:cxn ang="0">
                  <a:pos x="2224154" y="359385"/>
                </a:cxn>
                <a:cxn ang="0">
                  <a:pos x="2432050" y="471488"/>
                </a:cxn>
                <a:cxn ang="0">
                  <a:pos x="2280253" y="471488"/>
                </a:cxn>
                <a:cxn ang="0">
                  <a:pos x="2177955" y="471488"/>
                </a:cxn>
                <a:cxn ang="0">
                  <a:pos x="1781963" y="471488"/>
                </a:cxn>
                <a:cxn ang="0">
                  <a:pos x="1597167" y="471488"/>
                </a:cxn>
                <a:cxn ang="0">
                  <a:pos x="1432170" y="471488"/>
                </a:cxn>
                <a:cxn ang="0">
                  <a:pos x="1197875" y="471488"/>
                </a:cxn>
                <a:cxn ang="0">
                  <a:pos x="755684" y="471488"/>
                </a:cxn>
                <a:cxn ang="0">
                  <a:pos x="584087" y="471488"/>
                </a:cxn>
                <a:cxn ang="0">
                  <a:pos x="521389" y="471488"/>
                </a:cxn>
                <a:cxn ang="0">
                  <a:pos x="277194" y="471488"/>
                </a:cxn>
                <a:cxn ang="0">
                  <a:pos x="56098" y="471488"/>
                </a:cxn>
                <a:cxn ang="0">
                  <a:pos x="161696" y="270363"/>
                </a:cxn>
              </a:cxnLst>
              <a:pathLst>
                <a:path w="737" h="143">
                  <a:moveTo>
                    <a:pt x="49" y="82"/>
                  </a:moveTo>
                  <a:cubicBezTo>
                    <a:pt x="51" y="82"/>
                    <a:pt x="53" y="82"/>
                    <a:pt x="55" y="82"/>
                  </a:cubicBezTo>
                  <a:cubicBezTo>
                    <a:pt x="53" y="61"/>
                    <a:pt x="64" y="48"/>
                    <a:pt x="87" y="48"/>
                  </a:cubicBezTo>
                  <a:cubicBezTo>
                    <a:pt x="104" y="48"/>
                    <a:pt x="124" y="55"/>
                    <a:pt x="145" y="66"/>
                  </a:cubicBezTo>
                  <a:cubicBezTo>
                    <a:pt x="139" y="26"/>
                    <a:pt x="158" y="0"/>
                    <a:pt x="201" y="0"/>
                  </a:cubicBezTo>
                  <a:cubicBezTo>
                    <a:pt x="236" y="0"/>
                    <a:pt x="280" y="17"/>
                    <a:pt x="323" y="45"/>
                  </a:cubicBezTo>
                  <a:cubicBezTo>
                    <a:pt x="327" y="29"/>
                    <a:pt x="340" y="19"/>
                    <a:pt x="361" y="19"/>
                  </a:cubicBezTo>
                  <a:cubicBezTo>
                    <a:pt x="399" y="19"/>
                    <a:pt x="453" y="49"/>
                    <a:pt x="496" y="90"/>
                  </a:cubicBezTo>
                  <a:cubicBezTo>
                    <a:pt x="496" y="90"/>
                    <a:pt x="496" y="90"/>
                    <a:pt x="496" y="90"/>
                  </a:cubicBezTo>
                  <a:cubicBezTo>
                    <a:pt x="505" y="81"/>
                    <a:pt x="519" y="75"/>
                    <a:pt x="538" y="74"/>
                  </a:cubicBezTo>
                  <a:cubicBezTo>
                    <a:pt x="574" y="72"/>
                    <a:pt x="618" y="89"/>
                    <a:pt x="658" y="117"/>
                  </a:cubicBezTo>
                  <a:cubicBezTo>
                    <a:pt x="661" y="112"/>
                    <a:pt x="667" y="109"/>
                    <a:pt x="674" y="109"/>
                  </a:cubicBezTo>
                  <a:cubicBezTo>
                    <a:pt x="694" y="108"/>
                    <a:pt x="721" y="123"/>
                    <a:pt x="737" y="143"/>
                  </a:cubicBezTo>
                  <a:cubicBezTo>
                    <a:pt x="691" y="143"/>
                    <a:pt x="691" y="143"/>
                    <a:pt x="691" y="143"/>
                  </a:cubicBezTo>
                  <a:cubicBezTo>
                    <a:pt x="660" y="143"/>
                    <a:pt x="660" y="143"/>
                    <a:pt x="660" y="143"/>
                  </a:cubicBezTo>
                  <a:cubicBezTo>
                    <a:pt x="540" y="143"/>
                    <a:pt x="540" y="143"/>
                    <a:pt x="540" y="143"/>
                  </a:cubicBezTo>
                  <a:cubicBezTo>
                    <a:pt x="484" y="143"/>
                    <a:pt x="484" y="143"/>
                    <a:pt x="484" y="143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363" y="143"/>
                    <a:pt x="363" y="143"/>
                    <a:pt x="363" y="143"/>
                  </a:cubicBezTo>
                  <a:cubicBezTo>
                    <a:pt x="229" y="143"/>
                    <a:pt x="229" y="143"/>
                    <a:pt x="229" y="143"/>
                  </a:cubicBezTo>
                  <a:cubicBezTo>
                    <a:pt x="177" y="143"/>
                    <a:pt x="177" y="143"/>
                    <a:pt x="177" y="143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0" y="113"/>
                    <a:pt x="14" y="86"/>
                    <a:pt x="49" y="82"/>
                  </a:cubicBezTo>
                  <a:close/>
                </a:path>
              </a:pathLst>
            </a:custGeom>
            <a:solidFill>
              <a:srgbClr val="F3F8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62" name="íş1îďê"/>
            <p:cNvSpPr/>
            <p:nvPr/>
          </p:nvSpPr>
          <p:spPr>
            <a:xfrm>
              <a:off x="7061201" y="3654425"/>
              <a:ext cx="1233488" cy="673100"/>
            </a:xfrm>
            <a:prstGeom prst="rect">
              <a:avLst/>
            </a:prstGeom>
            <a:solidFill>
              <a:srgbClr val="D4E8FF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zh-CN">
                <a:latin typeface="等线" panose="02010600030101010101" charset="-122"/>
                <a:ea typeface="微软雅黑" panose="020B0503020204020204" charset="-122"/>
              </a:endParaRPr>
            </a:p>
          </p:txBody>
        </p:sp>
        <p:sp>
          <p:nvSpPr>
            <p:cNvPr id="6163" name="iśľïďe"/>
            <p:cNvSpPr/>
            <p:nvPr/>
          </p:nvSpPr>
          <p:spPr>
            <a:xfrm>
              <a:off x="6635751" y="3654425"/>
              <a:ext cx="425450" cy="673100"/>
            </a:xfrm>
            <a:prstGeom prst="rect">
              <a:avLst/>
            </a:prstGeom>
            <a:solidFill>
              <a:srgbClr val="CADEFC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zh-CN">
                <a:latin typeface="等线" panose="02010600030101010101" charset="-122"/>
                <a:ea typeface="微软雅黑" panose="020B0503020204020204" charset="-122"/>
              </a:endParaRPr>
            </a:p>
          </p:txBody>
        </p:sp>
        <p:sp>
          <p:nvSpPr>
            <p:cNvPr id="6164" name="iṥļíḍè"/>
            <p:cNvSpPr/>
            <p:nvPr/>
          </p:nvSpPr>
          <p:spPr>
            <a:xfrm>
              <a:off x="7043738" y="3094038"/>
              <a:ext cx="36513" cy="2198688"/>
            </a:xfrm>
            <a:prstGeom prst="rect">
              <a:avLst/>
            </a:prstGeom>
            <a:solidFill>
              <a:srgbClr val="F3F8FF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zh-CN">
                <a:latin typeface="等线" panose="02010600030101010101" charset="-122"/>
                <a:ea typeface="微软雅黑" panose="020B0503020204020204" charset="-122"/>
              </a:endParaRPr>
            </a:p>
          </p:txBody>
        </p:sp>
        <p:sp>
          <p:nvSpPr>
            <p:cNvPr id="6165" name="îṧḻïḍê"/>
            <p:cNvSpPr/>
            <p:nvPr/>
          </p:nvSpPr>
          <p:spPr>
            <a:xfrm>
              <a:off x="6618288" y="3094038"/>
              <a:ext cx="36513" cy="2198688"/>
            </a:xfrm>
            <a:prstGeom prst="rect">
              <a:avLst/>
            </a:prstGeom>
            <a:solidFill>
              <a:srgbClr val="F3F8FF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zh-CN">
                <a:latin typeface="等线" panose="02010600030101010101" charset="-122"/>
                <a:ea typeface="微软雅黑" panose="020B0503020204020204" charset="-122"/>
              </a:endParaRPr>
            </a:p>
          </p:txBody>
        </p:sp>
        <p:sp>
          <p:nvSpPr>
            <p:cNvPr id="6166" name="íśḻîḑe"/>
            <p:cNvSpPr/>
            <p:nvPr/>
          </p:nvSpPr>
          <p:spPr>
            <a:xfrm>
              <a:off x="8278813" y="3094038"/>
              <a:ext cx="34925" cy="2198688"/>
            </a:xfrm>
            <a:prstGeom prst="rect">
              <a:avLst/>
            </a:prstGeom>
            <a:solidFill>
              <a:srgbClr val="F3F8FF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zh-CN">
                <a:latin typeface="等线" panose="02010600030101010101" charset="-122"/>
                <a:ea typeface="微软雅黑" panose="020B0503020204020204" charset="-122"/>
              </a:endParaRPr>
            </a:p>
          </p:txBody>
        </p:sp>
        <p:sp>
          <p:nvSpPr>
            <p:cNvPr id="6167" name="išļiḋé"/>
            <p:cNvSpPr/>
            <p:nvPr/>
          </p:nvSpPr>
          <p:spPr>
            <a:xfrm>
              <a:off x="7043738" y="2811463"/>
              <a:ext cx="1270000" cy="282575"/>
            </a:xfrm>
            <a:custGeom>
              <a:avLst/>
              <a:gdLst/>
              <a:ahLst/>
              <a:cxnLst>
                <a:cxn ang="0">
                  <a:pos x="1270000" y="282575"/>
                </a:cxn>
                <a:cxn ang="0">
                  <a:pos x="0" y="282575"/>
                </a:cxn>
                <a:cxn ang="0">
                  <a:pos x="422275" y="0"/>
                </a:cxn>
                <a:cxn ang="0">
                  <a:pos x="1270000" y="282575"/>
                </a:cxn>
              </a:cxnLst>
              <a:pathLst>
                <a:path w="800" h="178">
                  <a:moveTo>
                    <a:pt x="800" y="178"/>
                  </a:moveTo>
                  <a:lnTo>
                    <a:pt x="0" y="178"/>
                  </a:lnTo>
                  <a:lnTo>
                    <a:pt x="266" y="0"/>
                  </a:lnTo>
                  <a:lnTo>
                    <a:pt x="800" y="178"/>
                  </a:lnTo>
                  <a:close/>
                </a:path>
              </a:pathLst>
            </a:custGeom>
            <a:solidFill>
              <a:srgbClr val="D4E8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68" name="î$líḍé"/>
            <p:cNvSpPr/>
            <p:nvPr/>
          </p:nvSpPr>
          <p:spPr>
            <a:xfrm>
              <a:off x="6618288" y="2811463"/>
              <a:ext cx="847725" cy="282575"/>
            </a:xfrm>
            <a:custGeom>
              <a:avLst/>
              <a:gdLst/>
              <a:ahLst/>
              <a:cxnLst>
                <a:cxn ang="0">
                  <a:pos x="0" y="282575"/>
                </a:cxn>
                <a:cxn ang="0">
                  <a:pos x="425450" y="282575"/>
                </a:cxn>
                <a:cxn ang="0">
                  <a:pos x="847725" y="0"/>
                </a:cxn>
                <a:cxn ang="0">
                  <a:pos x="0" y="282575"/>
                </a:cxn>
              </a:cxnLst>
              <a:pathLst>
                <a:path w="534" h="178">
                  <a:moveTo>
                    <a:pt x="0" y="178"/>
                  </a:moveTo>
                  <a:lnTo>
                    <a:pt x="268" y="178"/>
                  </a:lnTo>
                  <a:lnTo>
                    <a:pt x="534" y="0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CADEF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69" name="ïṣļiďè"/>
            <p:cNvSpPr/>
            <p:nvPr/>
          </p:nvSpPr>
          <p:spPr>
            <a:xfrm>
              <a:off x="3590926" y="3632200"/>
              <a:ext cx="603250" cy="1660525"/>
            </a:xfrm>
            <a:custGeom>
              <a:avLst/>
              <a:gdLst/>
              <a:ahLst/>
              <a:cxnLst>
                <a:cxn ang="0">
                  <a:pos x="191193" y="1660525"/>
                </a:cxn>
                <a:cxn ang="0">
                  <a:pos x="418648" y="1660525"/>
                </a:cxn>
                <a:cxn ang="0">
                  <a:pos x="438427" y="299817"/>
                </a:cxn>
                <a:cxn ang="0">
                  <a:pos x="332941" y="0"/>
                </a:cxn>
                <a:cxn ang="0">
                  <a:pos x="191193" y="1660525"/>
                </a:cxn>
              </a:cxnLst>
              <a:pathLst>
                <a:path w="183" h="504">
                  <a:moveTo>
                    <a:pt x="58" y="504"/>
                  </a:moveTo>
                  <a:cubicBezTo>
                    <a:pt x="127" y="504"/>
                    <a:pt x="127" y="504"/>
                    <a:pt x="127" y="504"/>
                  </a:cubicBezTo>
                  <a:cubicBezTo>
                    <a:pt x="163" y="441"/>
                    <a:pt x="183" y="273"/>
                    <a:pt x="133" y="91"/>
                  </a:cubicBezTo>
                  <a:cubicBezTo>
                    <a:pt x="124" y="61"/>
                    <a:pt x="114" y="30"/>
                    <a:pt x="101" y="0"/>
                  </a:cubicBezTo>
                  <a:cubicBezTo>
                    <a:pt x="82" y="256"/>
                    <a:pt x="0" y="428"/>
                    <a:pt x="58" y="504"/>
                  </a:cubicBezTo>
                  <a:close/>
                </a:path>
              </a:pathLst>
            </a:custGeom>
            <a:solidFill>
              <a:srgbClr val="EEF5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0" name="iṡľïḓê"/>
            <p:cNvSpPr/>
            <p:nvPr/>
          </p:nvSpPr>
          <p:spPr>
            <a:xfrm>
              <a:off x="3838576" y="4064000"/>
              <a:ext cx="569913" cy="1228725"/>
            </a:xfrm>
            <a:custGeom>
              <a:avLst/>
              <a:gdLst/>
              <a:ahLst/>
              <a:cxnLst>
                <a:cxn ang="0">
                  <a:pos x="362372" y="1228725"/>
                </a:cxn>
                <a:cxn ang="0">
                  <a:pos x="138360" y="1228725"/>
                </a:cxn>
                <a:cxn ang="0">
                  <a:pos x="204246" y="224003"/>
                </a:cxn>
                <a:cxn ang="0">
                  <a:pos x="326135" y="0"/>
                </a:cxn>
                <a:cxn ang="0">
                  <a:pos x="362372" y="1228725"/>
                </a:cxn>
              </a:cxnLst>
              <a:pathLst>
                <a:path w="173" h="373">
                  <a:moveTo>
                    <a:pt x="110" y="373"/>
                  </a:moveTo>
                  <a:cubicBezTo>
                    <a:pt x="42" y="373"/>
                    <a:pt x="42" y="373"/>
                    <a:pt x="42" y="373"/>
                  </a:cubicBezTo>
                  <a:cubicBezTo>
                    <a:pt x="10" y="326"/>
                    <a:pt x="0" y="203"/>
                    <a:pt x="62" y="68"/>
                  </a:cubicBezTo>
                  <a:cubicBezTo>
                    <a:pt x="72" y="46"/>
                    <a:pt x="85" y="23"/>
                    <a:pt x="99" y="0"/>
                  </a:cubicBezTo>
                  <a:cubicBezTo>
                    <a:pt x="102" y="189"/>
                    <a:pt x="173" y="317"/>
                    <a:pt x="110" y="373"/>
                  </a:cubicBezTo>
                  <a:close/>
                </a:path>
              </a:pathLst>
            </a:custGeom>
            <a:solidFill>
              <a:srgbClr val="EEF5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1" name="íṣļiḍé"/>
            <p:cNvSpPr/>
            <p:nvPr/>
          </p:nvSpPr>
          <p:spPr>
            <a:xfrm>
              <a:off x="4141788" y="4232275"/>
              <a:ext cx="2325688" cy="1060450"/>
            </a:xfrm>
            <a:custGeom>
              <a:avLst/>
              <a:gdLst/>
              <a:ahLst/>
              <a:cxnLst>
                <a:cxn ang="0">
                  <a:pos x="174838" y="408372"/>
                </a:cxn>
                <a:cxn ang="0">
                  <a:pos x="352976" y="513758"/>
                </a:cxn>
                <a:cxn ang="0">
                  <a:pos x="656470" y="582918"/>
                </a:cxn>
                <a:cxn ang="0">
                  <a:pos x="1372320" y="332625"/>
                </a:cxn>
                <a:cxn ang="0">
                  <a:pos x="1900136" y="408372"/>
                </a:cxn>
                <a:cxn ang="0">
                  <a:pos x="1860550" y="638904"/>
                </a:cxn>
                <a:cxn ang="0">
                  <a:pos x="1745090" y="922130"/>
                </a:cxn>
                <a:cxn ang="0">
                  <a:pos x="2025492" y="1060450"/>
                </a:cxn>
                <a:cxn ang="0">
                  <a:pos x="95666" y="1060450"/>
                </a:cxn>
                <a:cxn ang="0">
                  <a:pos x="174838" y="408372"/>
                </a:cxn>
              </a:cxnLst>
              <a:pathLst>
                <a:path w="705" h="322">
                  <a:moveTo>
                    <a:pt x="53" y="124"/>
                  </a:moveTo>
                  <a:cubicBezTo>
                    <a:pt x="79" y="85"/>
                    <a:pt x="91" y="120"/>
                    <a:pt x="107" y="156"/>
                  </a:cubicBezTo>
                  <a:cubicBezTo>
                    <a:pt x="125" y="195"/>
                    <a:pt x="148" y="233"/>
                    <a:pt x="199" y="177"/>
                  </a:cubicBezTo>
                  <a:cubicBezTo>
                    <a:pt x="319" y="44"/>
                    <a:pt x="492" y="0"/>
                    <a:pt x="416" y="101"/>
                  </a:cubicBezTo>
                  <a:cubicBezTo>
                    <a:pt x="341" y="203"/>
                    <a:pt x="386" y="239"/>
                    <a:pt x="576" y="124"/>
                  </a:cubicBezTo>
                  <a:cubicBezTo>
                    <a:pt x="654" y="78"/>
                    <a:pt x="607" y="136"/>
                    <a:pt x="564" y="194"/>
                  </a:cubicBezTo>
                  <a:cubicBezTo>
                    <a:pt x="530" y="239"/>
                    <a:pt x="499" y="284"/>
                    <a:pt x="529" y="280"/>
                  </a:cubicBezTo>
                  <a:cubicBezTo>
                    <a:pt x="599" y="271"/>
                    <a:pt x="705" y="252"/>
                    <a:pt x="614" y="322"/>
                  </a:cubicBezTo>
                  <a:cubicBezTo>
                    <a:pt x="29" y="322"/>
                    <a:pt x="29" y="322"/>
                    <a:pt x="29" y="322"/>
                  </a:cubicBezTo>
                  <a:cubicBezTo>
                    <a:pt x="29" y="322"/>
                    <a:pt x="0" y="207"/>
                    <a:pt x="53" y="124"/>
                  </a:cubicBezTo>
                </a:path>
              </a:pathLst>
            </a:custGeom>
            <a:solidFill>
              <a:srgbClr val="E3EE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2" name="iṡļíḑe"/>
            <p:cNvSpPr/>
            <p:nvPr/>
          </p:nvSpPr>
          <p:spPr>
            <a:xfrm>
              <a:off x="7981951" y="4805363"/>
              <a:ext cx="263525" cy="487363"/>
            </a:xfrm>
            <a:custGeom>
              <a:avLst/>
              <a:gdLst/>
              <a:ahLst/>
              <a:cxnLst>
                <a:cxn ang="0">
                  <a:pos x="227290" y="487363"/>
                </a:cxn>
                <a:cxn ang="0">
                  <a:pos x="0" y="0"/>
                </a:cxn>
                <a:cxn ang="0">
                  <a:pos x="0" y="487363"/>
                </a:cxn>
                <a:cxn ang="0">
                  <a:pos x="227290" y="487363"/>
                </a:cxn>
              </a:cxnLst>
              <a:pathLst>
                <a:path w="80" h="148">
                  <a:moveTo>
                    <a:pt x="69" y="148"/>
                  </a:moveTo>
                  <a:cubicBezTo>
                    <a:pt x="69" y="148"/>
                    <a:pt x="80" y="50"/>
                    <a:pt x="0" y="0"/>
                  </a:cubicBezTo>
                  <a:cubicBezTo>
                    <a:pt x="23" y="70"/>
                    <a:pt x="0" y="148"/>
                    <a:pt x="0" y="148"/>
                  </a:cubicBezTo>
                  <a:lnTo>
                    <a:pt x="69" y="148"/>
                  </a:lnTo>
                  <a:close/>
                </a:path>
              </a:pathLst>
            </a:custGeom>
            <a:solidFill>
              <a:srgbClr val="E3EE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3" name="îSlïďè"/>
            <p:cNvSpPr/>
            <p:nvPr/>
          </p:nvSpPr>
          <p:spPr>
            <a:xfrm>
              <a:off x="8062913" y="4894263"/>
              <a:ext cx="341313" cy="398463"/>
            </a:xfrm>
            <a:custGeom>
              <a:avLst/>
              <a:gdLst/>
              <a:ahLst/>
              <a:cxnLst>
                <a:cxn ang="0">
                  <a:pos x="0" y="398463"/>
                </a:cxn>
                <a:cxn ang="0">
                  <a:pos x="341313" y="0"/>
                </a:cxn>
                <a:cxn ang="0">
                  <a:pos x="185568" y="398463"/>
                </a:cxn>
                <a:cxn ang="0">
                  <a:pos x="0" y="398463"/>
                </a:cxn>
              </a:cxnLst>
              <a:pathLst>
                <a:path w="103" h="121">
                  <a:moveTo>
                    <a:pt x="0" y="121"/>
                  </a:moveTo>
                  <a:cubicBezTo>
                    <a:pt x="0" y="121"/>
                    <a:pt x="22" y="41"/>
                    <a:pt x="103" y="0"/>
                  </a:cubicBezTo>
                  <a:cubicBezTo>
                    <a:pt x="62" y="58"/>
                    <a:pt x="56" y="121"/>
                    <a:pt x="56" y="121"/>
                  </a:cubicBezTo>
                  <a:lnTo>
                    <a:pt x="0" y="121"/>
                  </a:lnTo>
                  <a:close/>
                </a:path>
              </a:pathLst>
            </a:custGeom>
            <a:solidFill>
              <a:srgbClr val="E3EE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4" name="ï$ľíḓé"/>
            <p:cNvSpPr/>
            <p:nvPr/>
          </p:nvSpPr>
          <p:spPr>
            <a:xfrm>
              <a:off x="6229351" y="5053013"/>
              <a:ext cx="155575" cy="239713"/>
            </a:xfrm>
            <a:custGeom>
              <a:avLst/>
              <a:gdLst/>
              <a:ahLst/>
              <a:cxnLst>
                <a:cxn ang="0">
                  <a:pos x="0" y="239713"/>
                </a:cxn>
                <a:cxn ang="0">
                  <a:pos x="155575" y="0"/>
                </a:cxn>
                <a:cxn ang="0">
                  <a:pos x="112543" y="239713"/>
                </a:cxn>
                <a:cxn ang="0">
                  <a:pos x="0" y="239713"/>
                </a:cxn>
              </a:cxnLst>
              <a:pathLst>
                <a:path w="47" h="73">
                  <a:moveTo>
                    <a:pt x="0" y="73"/>
                  </a:moveTo>
                  <a:cubicBezTo>
                    <a:pt x="0" y="73"/>
                    <a:pt x="4" y="25"/>
                    <a:pt x="47" y="0"/>
                  </a:cubicBezTo>
                  <a:cubicBezTo>
                    <a:pt x="30" y="35"/>
                    <a:pt x="34" y="73"/>
                    <a:pt x="34" y="73"/>
                  </a:cubicBezTo>
                  <a:cubicBezTo>
                    <a:pt x="0" y="73"/>
                    <a:pt x="0" y="73"/>
                    <a:pt x="0" y="73"/>
                  </a:cubicBezTo>
                </a:path>
              </a:pathLst>
            </a:custGeom>
            <a:solidFill>
              <a:srgbClr val="EEF9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5" name="íSľîḍe"/>
            <p:cNvSpPr/>
            <p:nvPr/>
          </p:nvSpPr>
          <p:spPr>
            <a:xfrm>
              <a:off x="6146801" y="4933950"/>
              <a:ext cx="185738" cy="358775"/>
            </a:xfrm>
            <a:custGeom>
              <a:avLst/>
              <a:gdLst/>
              <a:ahLst/>
              <a:cxnLst>
                <a:cxn ang="0">
                  <a:pos x="0" y="358775"/>
                </a:cxn>
                <a:cxn ang="0">
                  <a:pos x="185738" y="0"/>
                </a:cxn>
                <a:cxn ang="0">
                  <a:pos x="112769" y="358775"/>
                </a:cxn>
                <a:cxn ang="0">
                  <a:pos x="0" y="358775"/>
                </a:cxn>
              </a:cxnLst>
              <a:pathLst>
                <a:path w="56" h="109">
                  <a:moveTo>
                    <a:pt x="0" y="109"/>
                  </a:moveTo>
                  <a:cubicBezTo>
                    <a:pt x="0" y="109"/>
                    <a:pt x="3" y="29"/>
                    <a:pt x="56" y="0"/>
                  </a:cubicBezTo>
                  <a:cubicBezTo>
                    <a:pt x="32" y="41"/>
                    <a:pt x="34" y="109"/>
                    <a:pt x="34" y="109"/>
                  </a:cubicBezTo>
                  <a:cubicBezTo>
                    <a:pt x="0" y="109"/>
                    <a:pt x="0" y="109"/>
                    <a:pt x="0" y="109"/>
                  </a:cubicBezTo>
                </a:path>
              </a:pathLst>
            </a:custGeom>
            <a:solidFill>
              <a:srgbClr val="EEF9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6" name="îṡ1îḓé"/>
            <p:cNvSpPr/>
            <p:nvPr/>
          </p:nvSpPr>
          <p:spPr>
            <a:xfrm>
              <a:off x="3505201" y="5194300"/>
              <a:ext cx="85725" cy="98425"/>
            </a:xfrm>
            <a:custGeom>
              <a:avLst/>
              <a:gdLst/>
              <a:ahLst/>
              <a:cxnLst>
                <a:cxn ang="0">
                  <a:pos x="0" y="98425"/>
                </a:cxn>
                <a:cxn ang="0">
                  <a:pos x="85725" y="0"/>
                </a:cxn>
                <a:cxn ang="0">
                  <a:pos x="59348" y="98425"/>
                </a:cxn>
                <a:cxn ang="0">
                  <a:pos x="0" y="98425"/>
                </a:cxn>
              </a:cxnLst>
              <a:pathLst>
                <a:path w="26" h="30">
                  <a:moveTo>
                    <a:pt x="0" y="30"/>
                  </a:moveTo>
                  <a:cubicBezTo>
                    <a:pt x="0" y="30"/>
                    <a:pt x="3" y="10"/>
                    <a:pt x="26" y="0"/>
                  </a:cubicBezTo>
                  <a:cubicBezTo>
                    <a:pt x="16" y="14"/>
                    <a:pt x="18" y="30"/>
                    <a:pt x="18" y="30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EEF9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7" name="iṡḷîḍe"/>
            <p:cNvSpPr/>
            <p:nvPr/>
          </p:nvSpPr>
          <p:spPr>
            <a:xfrm>
              <a:off x="8647113" y="5048250"/>
              <a:ext cx="109538" cy="244475"/>
            </a:xfrm>
            <a:custGeom>
              <a:avLst/>
              <a:gdLst/>
              <a:ahLst/>
              <a:cxnLst>
                <a:cxn ang="0">
                  <a:pos x="6638" y="244475"/>
                </a:cxn>
                <a:cxn ang="0">
                  <a:pos x="109538" y="0"/>
                </a:cxn>
                <a:cxn ang="0">
                  <a:pos x="73025" y="244475"/>
                </a:cxn>
                <a:cxn ang="0">
                  <a:pos x="6638" y="244475"/>
                </a:cxn>
              </a:cxnLst>
              <a:pathLst>
                <a:path w="33" h="74">
                  <a:moveTo>
                    <a:pt x="2" y="74"/>
                  </a:moveTo>
                  <a:cubicBezTo>
                    <a:pt x="0" y="59"/>
                    <a:pt x="3" y="23"/>
                    <a:pt x="33" y="0"/>
                  </a:cubicBezTo>
                  <a:cubicBezTo>
                    <a:pt x="20" y="19"/>
                    <a:pt x="17" y="62"/>
                    <a:pt x="22" y="74"/>
                  </a:cubicBezTo>
                  <a:lnTo>
                    <a:pt x="2" y="74"/>
                  </a:lnTo>
                  <a:close/>
                </a:path>
              </a:pathLst>
            </a:custGeom>
            <a:solidFill>
              <a:srgbClr val="E3EE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8" name="ïṣḻîḓê"/>
            <p:cNvSpPr/>
            <p:nvPr/>
          </p:nvSpPr>
          <p:spPr>
            <a:xfrm>
              <a:off x="3937001" y="4557713"/>
              <a:ext cx="327025" cy="735013"/>
            </a:xfrm>
            <a:custGeom>
              <a:avLst/>
              <a:gdLst/>
              <a:ahLst/>
              <a:cxnLst>
                <a:cxn ang="0">
                  <a:pos x="300598" y="735013"/>
                </a:cxn>
                <a:cxn ang="0">
                  <a:pos x="0" y="0"/>
                </a:cxn>
                <a:cxn ang="0">
                  <a:pos x="102401" y="735013"/>
                </a:cxn>
                <a:cxn ang="0">
                  <a:pos x="300598" y="735013"/>
                </a:cxn>
              </a:cxnLst>
              <a:pathLst>
                <a:path w="99" h="223">
                  <a:moveTo>
                    <a:pt x="91" y="223"/>
                  </a:moveTo>
                  <a:cubicBezTo>
                    <a:pt x="99" y="177"/>
                    <a:pt x="89" y="70"/>
                    <a:pt x="0" y="0"/>
                  </a:cubicBezTo>
                  <a:cubicBezTo>
                    <a:pt x="36" y="60"/>
                    <a:pt x="48" y="188"/>
                    <a:pt x="31" y="223"/>
                  </a:cubicBezTo>
                  <a:lnTo>
                    <a:pt x="91" y="2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9" name="iṡļiďè"/>
            <p:cNvSpPr/>
            <p:nvPr/>
          </p:nvSpPr>
          <p:spPr>
            <a:xfrm>
              <a:off x="3452813" y="5141913"/>
              <a:ext cx="98425" cy="150813"/>
            </a:xfrm>
            <a:custGeom>
              <a:avLst/>
              <a:gdLst/>
              <a:ahLst/>
              <a:cxnLst>
                <a:cxn ang="0">
                  <a:pos x="98425" y="150813"/>
                </a:cxn>
                <a:cxn ang="0">
                  <a:pos x="0" y="0"/>
                </a:cxn>
                <a:cxn ang="0">
                  <a:pos x="39370" y="150813"/>
                </a:cxn>
                <a:cxn ang="0">
                  <a:pos x="98425" y="150813"/>
                </a:cxn>
              </a:cxnLst>
              <a:pathLst>
                <a:path w="30" h="46">
                  <a:moveTo>
                    <a:pt x="30" y="46"/>
                  </a:moveTo>
                  <a:cubicBezTo>
                    <a:pt x="30" y="46"/>
                    <a:pt x="28" y="12"/>
                    <a:pt x="0" y="0"/>
                  </a:cubicBezTo>
                  <a:cubicBezTo>
                    <a:pt x="13" y="17"/>
                    <a:pt x="12" y="46"/>
                    <a:pt x="12" y="46"/>
                  </a:cubicBezTo>
                  <a:lnTo>
                    <a:pt x="30" y="46"/>
                  </a:lnTo>
                  <a:close/>
                </a:path>
              </a:pathLst>
            </a:custGeom>
            <a:solidFill>
              <a:srgbClr val="EEF9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80" name="îSḷïďè"/>
            <p:cNvSpPr/>
            <p:nvPr/>
          </p:nvSpPr>
          <p:spPr>
            <a:xfrm>
              <a:off x="3533776" y="5589588"/>
              <a:ext cx="5119688" cy="296863"/>
            </a:xfrm>
            <a:prstGeom prst="ellipse">
              <a:avLst/>
            </a:prstGeom>
            <a:solidFill>
              <a:srgbClr val="F0F6FF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zh-CN">
                <a:latin typeface="等线" panose="02010600030101010101" charset="-122"/>
                <a:ea typeface="微软雅黑" panose="020B0503020204020204" charset="-122"/>
              </a:endParaRPr>
            </a:p>
          </p:txBody>
        </p:sp>
        <p:sp>
          <p:nvSpPr>
            <p:cNvPr id="6181" name="iṥḻíḓè"/>
            <p:cNvSpPr/>
            <p:nvPr/>
          </p:nvSpPr>
          <p:spPr>
            <a:xfrm>
              <a:off x="5562601" y="2336800"/>
              <a:ext cx="1131888" cy="3325813"/>
            </a:xfrm>
            <a:custGeom>
              <a:avLst/>
              <a:gdLst/>
              <a:ahLst/>
              <a:cxnLst>
                <a:cxn ang="0">
                  <a:pos x="1009789" y="0"/>
                </a:cxn>
                <a:cxn ang="0">
                  <a:pos x="498294" y="3325813"/>
                </a:cxn>
                <a:cxn ang="0">
                  <a:pos x="986689" y="3325813"/>
                </a:cxn>
                <a:cxn ang="0">
                  <a:pos x="1039488" y="3250001"/>
                </a:cxn>
                <a:cxn ang="0">
                  <a:pos x="1131888" y="88995"/>
                </a:cxn>
                <a:cxn ang="0">
                  <a:pos x="1009789" y="0"/>
                </a:cxn>
              </a:cxnLst>
              <a:pathLst>
                <a:path w="343" h="1009">
                  <a:moveTo>
                    <a:pt x="306" y="0"/>
                  </a:moveTo>
                  <a:cubicBezTo>
                    <a:pt x="306" y="0"/>
                    <a:pt x="0" y="349"/>
                    <a:pt x="151" y="1009"/>
                  </a:cubicBezTo>
                  <a:cubicBezTo>
                    <a:pt x="299" y="1009"/>
                    <a:pt x="299" y="1009"/>
                    <a:pt x="299" y="1009"/>
                  </a:cubicBezTo>
                  <a:cubicBezTo>
                    <a:pt x="311" y="1009"/>
                    <a:pt x="319" y="997"/>
                    <a:pt x="315" y="986"/>
                  </a:cubicBezTo>
                  <a:cubicBezTo>
                    <a:pt x="276" y="872"/>
                    <a:pt x="119" y="358"/>
                    <a:pt x="343" y="27"/>
                  </a:cubicBezTo>
                  <a:cubicBezTo>
                    <a:pt x="322" y="12"/>
                    <a:pt x="306" y="0"/>
                    <a:pt x="306" y="0"/>
                  </a:cubicBezTo>
                </a:path>
              </a:pathLst>
            </a:custGeom>
            <a:solidFill>
              <a:srgbClr val="4EA4F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82" name="ïşlîďè"/>
            <p:cNvSpPr/>
            <p:nvPr/>
          </p:nvSpPr>
          <p:spPr>
            <a:xfrm>
              <a:off x="6275388" y="2784475"/>
              <a:ext cx="228600" cy="42863"/>
            </a:xfrm>
            <a:custGeom>
              <a:avLst/>
              <a:gdLst/>
              <a:ahLst/>
              <a:cxnLst>
                <a:cxn ang="0">
                  <a:pos x="215347" y="32971"/>
                </a:cxn>
                <a:cxn ang="0">
                  <a:pos x="208721" y="42863"/>
                </a:cxn>
                <a:cxn ang="0">
                  <a:pos x="208721" y="42863"/>
                </a:cxn>
                <a:cxn ang="0">
                  <a:pos x="215347" y="32971"/>
                </a:cxn>
                <a:cxn ang="0">
                  <a:pos x="13252" y="6594"/>
                </a:cxn>
                <a:cxn ang="0">
                  <a:pos x="0" y="36268"/>
                </a:cxn>
                <a:cxn ang="0">
                  <a:pos x="13252" y="6594"/>
                </a:cxn>
                <a:cxn ang="0">
                  <a:pos x="228600" y="0"/>
                </a:cxn>
                <a:cxn ang="0">
                  <a:pos x="221973" y="13188"/>
                </a:cxn>
                <a:cxn ang="0">
                  <a:pos x="228600" y="0"/>
                </a:cxn>
                <a:cxn ang="0">
                  <a:pos x="228600" y="0"/>
                </a:cxn>
              </a:cxnLst>
              <a:pathLst>
                <a:path w="69" h="13">
                  <a:moveTo>
                    <a:pt x="65" y="10"/>
                  </a:moveTo>
                  <a:cubicBezTo>
                    <a:pt x="64" y="11"/>
                    <a:pt x="64" y="12"/>
                    <a:pt x="63" y="13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4" y="12"/>
                    <a:pt x="64" y="11"/>
                    <a:pt x="65" y="10"/>
                  </a:cubicBezTo>
                  <a:moveTo>
                    <a:pt x="4" y="2"/>
                  </a:moveTo>
                  <a:cubicBezTo>
                    <a:pt x="3" y="5"/>
                    <a:pt x="1" y="8"/>
                    <a:pt x="0" y="11"/>
                  </a:cubicBezTo>
                  <a:cubicBezTo>
                    <a:pt x="1" y="8"/>
                    <a:pt x="3" y="5"/>
                    <a:pt x="4" y="2"/>
                  </a:cubicBezTo>
                  <a:moveTo>
                    <a:pt x="69" y="0"/>
                  </a:moveTo>
                  <a:cubicBezTo>
                    <a:pt x="68" y="2"/>
                    <a:pt x="67" y="3"/>
                    <a:pt x="67" y="4"/>
                  </a:cubicBezTo>
                  <a:cubicBezTo>
                    <a:pt x="67" y="3"/>
                    <a:pt x="68" y="2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solidFill>
              <a:srgbClr val="70BDF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83" name="îśḻiḍe"/>
            <p:cNvSpPr/>
            <p:nvPr/>
          </p:nvSpPr>
          <p:spPr>
            <a:xfrm>
              <a:off x="6269038" y="2781300"/>
              <a:ext cx="234950" cy="55563"/>
            </a:xfrm>
            <a:custGeom>
              <a:avLst/>
              <a:gdLst/>
              <a:ahLst/>
              <a:cxnLst>
                <a:cxn ang="0">
                  <a:pos x="138984" y="0"/>
                </a:cxn>
                <a:cxn ang="0">
                  <a:pos x="23164" y="6536"/>
                </a:cxn>
                <a:cxn ang="0">
                  <a:pos x="19854" y="9805"/>
                </a:cxn>
                <a:cxn ang="0">
                  <a:pos x="6618" y="39220"/>
                </a:cxn>
                <a:cxn ang="0">
                  <a:pos x="0" y="55563"/>
                </a:cxn>
                <a:cxn ang="0">
                  <a:pos x="138984" y="42489"/>
                </a:cxn>
                <a:cxn ang="0">
                  <a:pos x="215095" y="45757"/>
                </a:cxn>
                <a:cxn ang="0">
                  <a:pos x="221713" y="35952"/>
                </a:cxn>
                <a:cxn ang="0">
                  <a:pos x="228331" y="16342"/>
                </a:cxn>
                <a:cxn ang="0">
                  <a:pos x="234950" y="3268"/>
                </a:cxn>
                <a:cxn ang="0">
                  <a:pos x="138984" y="0"/>
                </a:cxn>
              </a:cxnLst>
              <a:pathLst>
                <a:path w="71" h="17">
                  <a:moveTo>
                    <a:pt x="42" y="0"/>
                  </a:moveTo>
                  <a:cubicBezTo>
                    <a:pt x="30" y="0"/>
                    <a:pt x="18" y="1"/>
                    <a:pt x="7" y="2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6"/>
                    <a:pt x="3" y="9"/>
                    <a:pt x="2" y="12"/>
                  </a:cubicBezTo>
                  <a:cubicBezTo>
                    <a:pt x="1" y="14"/>
                    <a:pt x="0" y="15"/>
                    <a:pt x="0" y="17"/>
                  </a:cubicBezTo>
                  <a:cubicBezTo>
                    <a:pt x="14" y="14"/>
                    <a:pt x="28" y="13"/>
                    <a:pt x="42" y="13"/>
                  </a:cubicBezTo>
                  <a:cubicBezTo>
                    <a:pt x="50" y="13"/>
                    <a:pt x="58" y="13"/>
                    <a:pt x="65" y="14"/>
                  </a:cubicBezTo>
                  <a:cubicBezTo>
                    <a:pt x="66" y="13"/>
                    <a:pt x="66" y="12"/>
                    <a:pt x="67" y="11"/>
                  </a:cubicBezTo>
                  <a:cubicBezTo>
                    <a:pt x="67" y="9"/>
                    <a:pt x="68" y="7"/>
                    <a:pt x="69" y="5"/>
                  </a:cubicBezTo>
                  <a:cubicBezTo>
                    <a:pt x="69" y="4"/>
                    <a:pt x="70" y="3"/>
                    <a:pt x="71" y="1"/>
                  </a:cubicBezTo>
                  <a:cubicBezTo>
                    <a:pt x="61" y="0"/>
                    <a:pt x="52" y="0"/>
                    <a:pt x="42" y="0"/>
                  </a:cubicBezTo>
                </a:path>
              </a:pathLst>
            </a:custGeom>
            <a:solidFill>
              <a:srgbClr val="227AF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84" name="îŝľîḋe"/>
            <p:cNvSpPr/>
            <p:nvPr/>
          </p:nvSpPr>
          <p:spPr>
            <a:xfrm>
              <a:off x="6189663" y="2982913"/>
              <a:ext cx="228600" cy="82550"/>
            </a:xfrm>
            <a:custGeom>
              <a:avLst/>
              <a:gdLst/>
              <a:ahLst/>
              <a:cxnLst>
                <a:cxn ang="0">
                  <a:pos x="221973" y="72644"/>
                </a:cxn>
                <a:cxn ang="0">
                  <a:pos x="218660" y="82550"/>
                </a:cxn>
                <a:cxn ang="0">
                  <a:pos x="218660" y="82550"/>
                </a:cxn>
                <a:cxn ang="0">
                  <a:pos x="221973" y="72644"/>
                </a:cxn>
                <a:cxn ang="0">
                  <a:pos x="228600" y="39624"/>
                </a:cxn>
                <a:cxn ang="0">
                  <a:pos x="228600" y="49530"/>
                </a:cxn>
                <a:cxn ang="0">
                  <a:pos x="228600" y="39624"/>
                </a:cxn>
                <a:cxn ang="0">
                  <a:pos x="228600" y="39624"/>
                </a:cxn>
                <a:cxn ang="0">
                  <a:pos x="16565" y="0"/>
                </a:cxn>
                <a:cxn ang="0">
                  <a:pos x="0" y="33020"/>
                </a:cxn>
                <a:cxn ang="0">
                  <a:pos x="16565" y="0"/>
                </a:cxn>
                <a:cxn ang="0">
                  <a:pos x="16565" y="0"/>
                </a:cxn>
              </a:cxnLst>
              <a:pathLst>
                <a:path w="69" h="25">
                  <a:moveTo>
                    <a:pt x="67" y="22"/>
                  </a:moveTo>
                  <a:cubicBezTo>
                    <a:pt x="66" y="23"/>
                    <a:pt x="66" y="24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4"/>
                    <a:pt x="66" y="23"/>
                    <a:pt x="67" y="22"/>
                  </a:cubicBezTo>
                  <a:moveTo>
                    <a:pt x="69" y="12"/>
                  </a:moveTo>
                  <a:cubicBezTo>
                    <a:pt x="69" y="13"/>
                    <a:pt x="69" y="14"/>
                    <a:pt x="69" y="15"/>
                  </a:cubicBezTo>
                  <a:cubicBezTo>
                    <a:pt x="69" y="14"/>
                    <a:pt x="69" y="13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moveTo>
                    <a:pt x="5" y="0"/>
                  </a:moveTo>
                  <a:cubicBezTo>
                    <a:pt x="3" y="3"/>
                    <a:pt x="2" y="7"/>
                    <a:pt x="0" y="10"/>
                  </a:cubicBezTo>
                  <a:cubicBezTo>
                    <a:pt x="2" y="7"/>
                    <a:pt x="3" y="3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70BDF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85" name="îṣļîďé"/>
            <p:cNvSpPr/>
            <p:nvPr/>
          </p:nvSpPr>
          <p:spPr>
            <a:xfrm>
              <a:off x="6186488" y="2982913"/>
              <a:ext cx="231775" cy="82550"/>
            </a:xfrm>
            <a:custGeom>
              <a:avLst/>
              <a:gdLst/>
              <a:ahLst/>
              <a:cxnLst>
                <a:cxn ang="0">
                  <a:pos x="19866" y="0"/>
                </a:cxn>
                <a:cxn ang="0">
                  <a:pos x="3311" y="33020"/>
                </a:cxn>
                <a:cxn ang="0">
                  <a:pos x="0" y="42926"/>
                </a:cxn>
                <a:cxn ang="0">
                  <a:pos x="221841" y="82550"/>
                </a:cxn>
                <a:cxn ang="0">
                  <a:pos x="225152" y="72644"/>
                </a:cxn>
                <a:cxn ang="0">
                  <a:pos x="231775" y="49530"/>
                </a:cxn>
                <a:cxn ang="0">
                  <a:pos x="231775" y="39624"/>
                </a:cxn>
                <a:cxn ang="0">
                  <a:pos x="19866" y="0"/>
                </a:cxn>
              </a:cxnLst>
              <a:pathLst>
                <a:path w="70" h="25">
                  <a:moveTo>
                    <a:pt x="6" y="0"/>
                  </a:moveTo>
                  <a:cubicBezTo>
                    <a:pt x="4" y="3"/>
                    <a:pt x="3" y="7"/>
                    <a:pt x="1" y="10"/>
                  </a:cubicBezTo>
                  <a:cubicBezTo>
                    <a:pt x="1" y="11"/>
                    <a:pt x="1" y="12"/>
                    <a:pt x="0" y="13"/>
                  </a:cubicBezTo>
                  <a:cubicBezTo>
                    <a:pt x="23" y="13"/>
                    <a:pt x="46" y="15"/>
                    <a:pt x="67" y="25"/>
                  </a:cubicBezTo>
                  <a:cubicBezTo>
                    <a:pt x="67" y="24"/>
                    <a:pt x="67" y="23"/>
                    <a:pt x="68" y="22"/>
                  </a:cubicBezTo>
                  <a:cubicBezTo>
                    <a:pt x="68" y="20"/>
                    <a:pt x="69" y="17"/>
                    <a:pt x="70" y="15"/>
                  </a:cubicBezTo>
                  <a:cubicBezTo>
                    <a:pt x="70" y="14"/>
                    <a:pt x="70" y="13"/>
                    <a:pt x="70" y="12"/>
                  </a:cubicBezTo>
                  <a:cubicBezTo>
                    <a:pt x="50" y="3"/>
                    <a:pt x="28" y="0"/>
                    <a:pt x="6" y="0"/>
                  </a:cubicBezTo>
                </a:path>
              </a:pathLst>
            </a:custGeom>
            <a:solidFill>
              <a:srgbClr val="227AF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86" name="ïsļíḑê"/>
            <p:cNvSpPr/>
            <p:nvPr/>
          </p:nvSpPr>
          <p:spPr>
            <a:xfrm>
              <a:off x="6094413" y="3268663"/>
              <a:ext cx="263525" cy="30163"/>
            </a:xfrm>
            <a:custGeom>
              <a:avLst/>
              <a:gdLst/>
              <a:ahLst/>
              <a:cxnLst>
                <a:cxn ang="0">
                  <a:pos x="263525" y="13405"/>
                </a:cxn>
                <a:cxn ang="0">
                  <a:pos x="260230" y="23460"/>
                </a:cxn>
                <a:cxn ang="0">
                  <a:pos x="263525" y="13405"/>
                </a:cxn>
                <a:cxn ang="0">
                  <a:pos x="263525" y="13405"/>
                </a:cxn>
                <a:cxn ang="0">
                  <a:pos x="6588" y="0"/>
                </a:cxn>
                <a:cxn ang="0">
                  <a:pos x="0" y="30163"/>
                </a:cxn>
                <a:cxn ang="0">
                  <a:pos x="6588" y="0"/>
                </a:cxn>
              </a:cxnLst>
              <a:pathLst>
                <a:path w="80" h="9">
                  <a:moveTo>
                    <a:pt x="80" y="4"/>
                  </a:moveTo>
                  <a:cubicBezTo>
                    <a:pt x="80" y="5"/>
                    <a:pt x="80" y="6"/>
                    <a:pt x="79" y="7"/>
                  </a:cubicBezTo>
                  <a:cubicBezTo>
                    <a:pt x="80" y="6"/>
                    <a:pt x="80" y="5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moveTo>
                    <a:pt x="2" y="0"/>
                  </a:moveTo>
                  <a:cubicBezTo>
                    <a:pt x="1" y="3"/>
                    <a:pt x="0" y="6"/>
                    <a:pt x="0" y="9"/>
                  </a:cubicBezTo>
                  <a:cubicBezTo>
                    <a:pt x="0" y="6"/>
                    <a:pt x="1" y="3"/>
                    <a:pt x="2" y="0"/>
                  </a:cubicBezTo>
                </a:path>
              </a:pathLst>
            </a:custGeom>
            <a:solidFill>
              <a:srgbClr val="70BDF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87" name="iṥḻîḑé"/>
            <p:cNvSpPr/>
            <p:nvPr/>
          </p:nvSpPr>
          <p:spPr>
            <a:xfrm>
              <a:off x="6094413" y="3249613"/>
              <a:ext cx="263525" cy="79375"/>
            </a:xfrm>
            <a:custGeom>
              <a:avLst/>
              <a:gdLst/>
              <a:ahLst/>
              <a:cxnLst>
                <a:cxn ang="0">
                  <a:pos x="69175" y="0"/>
                </a:cxn>
                <a:cxn ang="0">
                  <a:pos x="13176" y="3307"/>
                </a:cxn>
                <a:cxn ang="0">
                  <a:pos x="6588" y="19843"/>
                </a:cxn>
                <a:cxn ang="0">
                  <a:pos x="0" y="49609"/>
                </a:cxn>
                <a:cxn ang="0">
                  <a:pos x="0" y="49609"/>
                </a:cxn>
                <a:cxn ang="0">
                  <a:pos x="69175" y="42994"/>
                </a:cxn>
                <a:cxn ang="0">
                  <a:pos x="256936" y="79375"/>
                </a:cxn>
                <a:cxn ang="0">
                  <a:pos x="260230" y="42994"/>
                </a:cxn>
                <a:cxn ang="0">
                  <a:pos x="263525" y="33072"/>
                </a:cxn>
                <a:cxn ang="0">
                  <a:pos x="69175" y="0"/>
                </a:cxn>
              </a:cxnLst>
              <a:pathLst>
                <a:path w="80" h="24">
                  <a:moveTo>
                    <a:pt x="21" y="0"/>
                  </a:moveTo>
                  <a:cubicBezTo>
                    <a:pt x="15" y="0"/>
                    <a:pt x="9" y="0"/>
                    <a:pt x="4" y="1"/>
                  </a:cubicBezTo>
                  <a:cubicBezTo>
                    <a:pt x="3" y="2"/>
                    <a:pt x="3" y="4"/>
                    <a:pt x="2" y="6"/>
                  </a:cubicBezTo>
                  <a:cubicBezTo>
                    <a:pt x="1" y="9"/>
                    <a:pt x="0" y="12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7" y="13"/>
                    <a:pt x="14" y="13"/>
                    <a:pt x="21" y="13"/>
                  </a:cubicBezTo>
                  <a:cubicBezTo>
                    <a:pt x="40" y="13"/>
                    <a:pt x="59" y="17"/>
                    <a:pt x="78" y="24"/>
                  </a:cubicBezTo>
                  <a:cubicBezTo>
                    <a:pt x="78" y="20"/>
                    <a:pt x="79" y="16"/>
                    <a:pt x="79" y="13"/>
                  </a:cubicBezTo>
                  <a:cubicBezTo>
                    <a:pt x="80" y="12"/>
                    <a:pt x="80" y="11"/>
                    <a:pt x="80" y="10"/>
                  </a:cubicBezTo>
                  <a:cubicBezTo>
                    <a:pt x="60" y="4"/>
                    <a:pt x="40" y="0"/>
                    <a:pt x="21" y="0"/>
                  </a:cubicBezTo>
                </a:path>
              </a:pathLst>
            </a:custGeom>
            <a:solidFill>
              <a:srgbClr val="227AF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88" name="îṣľiḑé"/>
            <p:cNvSpPr/>
            <p:nvPr/>
          </p:nvSpPr>
          <p:spPr>
            <a:xfrm>
              <a:off x="6015038" y="3586163"/>
              <a:ext cx="300038" cy="52388"/>
            </a:xfrm>
            <a:custGeom>
              <a:avLst/>
              <a:gdLst/>
              <a:ahLst/>
              <a:cxnLst>
                <a:cxn ang="0">
                  <a:pos x="300038" y="45839"/>
                </a:cxn>
                <a:cxn ang="0">
                  <a:pos x="300038" y="52388"/>
                </a:cxn>
                <a:cxn ang="0">
                  <a:pos x="300038" y="52388"/>
                </a:cxn>
                <a:cxn ang="0">
                  <a:pos x="300038" y="45839"/>
                </a:cxn>
                <a:cxn ang="0">
                  <a:pos x="3297" y="0"/>
                </a:cxn>
                <a:cxn ang="0">
                  <a:pos x="0" y="19645"/>
                </a:cxn>
                <a:cxn ang="0">
                  <a:pos x="3297" y="0"/>
                </a:cxn>
              </a:cxnLst>
              <a:pathLst>
                <a:path w="91" h="16">
                  <a:moveTo>
                    <a:pt x="91" y="14"/>
                  </a:moveTo>
                  <a:cubicBezTo>
                    <a:pt x="91" y="15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5"/>
                    <a:pt x="91" y="14"/>
                  </a:cubicBezTo>
                  <a:moveTo>
                    <a:pt x="1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0" y="4"/>
                    <a:pt x="0" y="2"/>
                    <a:pt x="1" y="0"/>
                  </a:cubicBezTo>
                </a:path>
              </a:pathLst>
            </a:custGeom>
            <a:solidFill>
              <a:srgbClr val="70BDF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89" name="îṩļîde"/>
            <p:cNvSpPr/>
            <p:nvPr/>
          </p:nvSpPr>
          <p:spPr>
            <a:xfrm>
              <a:off x="6011863" y="3565525"/>
              <a:ext cx="306388" cy="73025"/>
            </a:xfrm>
            <a:custGeom>
              <a:avLst/>
              <a:gdLst/>
              <a:ahLst/>
              <a:cxnLst>
                <a:cxn ang="0">
                  <a:pos x="88951" y="0"/>
                </a:cxn>
                <a:cxn ang="0">
                  <a:pos x="9883" y="3319"/>
                </a:cxn>
                <a:cxn ang="0">
                  <a:pos x="6588" y="19915"/>
                </a:cxn>
                <a:cxn ang="0">
                  <a:pos x="3294" y="39831"/>
                </a:cxn>
                <a:cxn ang="0">
                  <a:pos x="0" y="49789"/>
                </a:cxn>
                <a:cxn ang="0">
                  <a:pos x="88951" y="43151"/>
                </a:cxn>
                <a:cxn ang="0">
                  <a:pos x="303093" y="73025"/>
                </a:cxn>
                <a:cxn ang="0">
                  <a:pos x="303093" y="66386"/>
                </a:cxn>
                <a:cxn ang="0">
                  <a:pos x="306388" y="29873"/>
                </a:cxn>
                <a:cxn ang="0">
                  <a:pos x="88951" y="0"/>
                </a:cxn>
              </a:cxnLst>
              <a:pathLst>
                <a:path w="93" h="22">
                  <a:moveTo>
                    <a:pt x="27" y="0"/>
                  </a:moveTo>
                  <a:cubicBezTo>
                    <a:pt x="19" y="0"/>
                    <a:pt x="11" y="0"/>
                    <a:pt x="3" y="1"/>
                  </a:cubicBezTo>
                  <a:cubicBezTo>
                    <a:pt x="3" y="3"/>
                    <a:pt x="2" y="4"/>
                    <a:pt x="2" y="6"/>
                  </a:cubicBezTo>
                  <a:cubicBezTo>
                    <a:pt x="1" y="8"/>
                    <a:pt x="1" y="10"/>
                    <a:pt x="1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9" y="13"/>
                    <a:pt x="18" y="13"/>
                    <a:pt x="27" y="13"/>
                  </a:cubicBezTo>
                  <a:cubicBezTo>
                    <a:pt x="49" y="13"/>
                    <a:pt x="71" y="16"/>
                    <a:pt x="92" y="22"/>
                  </a:cubicBezTo>
                  <a:cubicBezTo>
                    <a:pt x="92" y="22"/>
                    <a:pt x="92" y="21"/>
                    <a:pt x="92" y="20"/>
                  </a:cubicBezTo>
                  <a:cubicBezTo>
                    <a:pt x="92" y="17"/>
                    <a:pt x="92" y="13"/>
                    <a:pt x="93" y="9"/>
                  </a:cubicBezTo>
                  <a:cubicBezTo>
                    <a:pt x="71" y="3"/>
                    <a:pt x="49" y="0"/>
                    <a:pt x="27" y="0"/>
                  </a:cubicBezTo>
                </a:path>
              </a:pathLst>
            </a:custGeom>
            <a:solidFill>
              <a:srgbClr val="227AF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90" name="ïṩlïḓe"/>
            <p:cNvSpPr/>
            <p:nvPr/>
          </p:nvSpPr>
          <p:spPr>
            <a:xfrm>
              <a:off x="5956301" y="3911600"/>
              <a:ext cx="3175" cy="39688"/>
            </a:xfrm>
            <a:custGeom>
              <a:avLst/>
              <a:gdLst/>
              <a:ahLst/>
              <a:cxnLst>
                <a:cxn ang="0">
                  <a:pos x="3175" y="0"/>
                </a:cxn>
                <a:cxn ang="0">
                  <a:pos x="0" y="39688"/>
                </a:cxn>
                <a:cxn ang="0">
                  <a:pos x="0" y="39688"/>
                </a:cxn>
                <a:cxn ang="0">
                  <a:pos x="3175" y="0"/>
                </a:cxn>
              </a:cxnLst>
              <a:pathLst>
                <a:path w="1" h="12">
                  <a:moveTo>
                    <a:pt x="1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8"/>
                    <a:pt x="1" y="4"/>
                    <a:pt x="1" y="0"/>
                  </a:cubicBezTo>
                </a:path>
              </a:pathLst>
            </a:custGeom>
            <a:solidFill>
              <a:srgbClr val="70BDF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91" name="ïśḻîḑé"/>
            <p:cNvSpPr/>
            <p:nvPr/>
          </p:nvSpPr>
          <p:spPr>
            <a:xfrm>
              <a:off x="5956301" y="3881438"/>
              <a:ext cx="349250" cy="69850"/>
            </a:xfrm>
            <a:custGeom>
              <a:avLst/>
              <a:gdLst/>
              <a:ahLst/>
              <a:cxnLst>
                <a:cxn ang="0">
                  <a:pos x="204278" y="0"/>
                </a:cxn>
                <a:cxn ang="0">
                  <a:pos x="6589" y="23283"/>
                </a:cxn>
                <a:cxn ang="0">
                  <a:pos x="3294" y="29935"/>
                </a:cxn>
                <a:cxn ang="0">
                  <a:pos x="0" y="69850"/>
                </a:cxn>
                <a:cxn ang="0">
                  <a:pos x="204278" y="43240"/>
                </a:cxn>
                <a:cxn ang="0">
                  <a:pos x="349250" y="56545"/>
                </a:cxn>
                <a:cxn ang="0">
                  <a:pos x="349250" y="9978"/>
                </a:cxn>
                <a:cxn ang="0">
                  <a:pos x="204278" y="0"/>
                </a:cxn>
              </a:cxnLst>
              <a:pathLst>
                <a:path w="106" h="21">
                  <a:moveTo>
                    <a:pt x="62" y="0"/>
                  </a:moveTo>
                  <a:cubicBezTo>
                    <a:pt x="42" y="0"/>
                    <a:pt x="22" y="2"/>
                    <a:pt x="2" y="7"/>
                  </a:cubicBezTo>
                  <a:cubicBezTo>
                    <a:pt x="2" y="8"/>
                    <a:pt x="2" y="9"/>
                    <a:pt x="1" y="9"/>
                  </a:cubicBezTo>
                  <a:cubicBezTo>
                    <a:pt x="1" y="13"/>
                    <a:pt x="0" y="17"/>
                    <a:pt x="0" y="21"/>
                  </a:cubicBezTo>
                  <a:cubicBezTo>
                    <a:pt x="21" y="16"/>
                    <a:pt x="41" y="13"/>
                    <a:pt x="62" y="13"/>
                  </a:cubicBezTo>
                  <a:cubicBezTo>
                    <a:pt x="77" y="13"/>
                    <a:pt x="92" y="14"/>
                    <a:pt x="106" y="17"/>
                  </a:cubicBezTo>
                  <a:cubicBezTo>
                    <a:pt x="106" y="12"/>
                    <a:pt x="106" y="8"/>
                    <a:pt x="106" y="3"/>
                  </a:cubicBezTo>
                  <a:cubicBezTo>
                    <a:pt x="92" y="1"/>
                    <a:pt x="77" y="0"/>
                    <a:pt x="62" y="0"/>
                  </a:cubicBezTo>
                </a:path>
              </a:pathLst>
            </a:custGeom>
            <a:solidFill>
              <a:srgbClr val="227AF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92" name="ïsḷïdê"/>
            <p:cNvSpPr/>
            <p:nvPr/>
          </p:nvSpPr>
          <p:spPr>
            <a:xfrm>
              <a:off x="6332538" y="4364038"/>
              <a:ext cx="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350"/>
                </a:cxn>
                <a:cxn ang="0">
                  <a:pos x="0" y="6350"/>
                </a:cxn>
                <a:cxn ang="0">
                  <a:pos x="0" y="0"/>
                </a:cxn>
              </a:cxnLst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70BDF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93" name="íS1îḋé"/>
            <p:cNvSpPr/>
            <p:nvPr/>
          </p:nvSpPr>
          <p:spPr>
            <a:xfrm>
              <a:off x="6021388" y="4327525"/>
              <a:ext cx="311150" cy="82550"/>
            </a:xfrm>
            <a:custGeom>
              <a:avLst/>
              <a:gdLst/>
              <a:ahLst/>
              <a:cxnLst>
                <a:cxn ang="0">
                  <a:pos x="307839" y="0"/>
                </a:cxn>
                <a:cxn ang="0">
                  <a:pos x="0" y="42926"/>
                </a:cxn>
                <a:cxn ang="0">
                  <a:pos x="19860" y="82550"/>
                </a:cxn>
                <a:cxn ang="0">
                  <a:pos x="311150" y="42926"/>
                </a:cxn>
                <a:cxn ang="0">
                  <a:pos x="311150" y="36322"/>
                </a:cxn>
                <a:cxn ang="0">
                  <a:pos x="307839" y="0"/>
                </a:cxn>
              </a:cxnLst>
              <a:pathLst>
                <a:path w="94" h="25">
                  <a:moveTo>
                    <a:pt x="93" y="0"/>
                  </a:moveTo>
                  <a:cubicBezTo>
                    <a:pt x="62" y="1"/>
                    <a:pt x="31" y="5"/>
                    <a:pt x="0" y="13"/>
                  </a:cubicBezTo>
                  <a:cubicBezTo>
                    <a:pt x="2" y="17"/>
                    <a:pt x="4" y="21"/>
                    <a:pt x="6" y="25"/>
                  </a:cubicBezTo>
                  <a:cubicBezTo>
                    <a:pt x="35" y="18"/>
                    <a:pt x="64" y="14"/>
                    <a:pt x="94" y="13"/>
                  </a:cubicBezTo>
                  <a:cubicBezTo>
                    <a:pt x="94" y="12"/>
                    <a:pt x="94" y="12"/>
                    <a:pt x="94" y="11"/>
                  </a:cubicBezTo>
                  <a:cubicBezTo>
                    <a:pt x="94" y="7"/>
                    <a:pt x="93" y="4"/>
                    <a:pt x="93" y="0"/>
                  </a:cubicBezTo>
                </a:path>
              </a:pathLst>
            </a:custGeom>
            <a:solidFill>
              <a:srgbClr val="227AF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94" name="îṣ1ïdé"/>
            <p:cNvSpPr/>
            <p:nvPr/>
          </p:nvSpPr>
          <p:spPr>
            <a:xfrm>
              <a:off x="6176963" y="4802188"/>
              <a:ext cx="230188" cy="49213"/>
            </a:xfrm>
            <a:custGeom>
              <a:avLst/>
              <a:gdLst/>
              <a:ahLst/>
              <a:cxnLst>
                <a:cxn ang="0">
                  <a:pos x="72344" y="0"/>
                </a:cxn>
                <a:cxn ang="0">
                  <a:pos x="0" y="0"/>
                </a:cxn>
                <a:cxn ang="0">
                  <a:pos x="9865" y="45932"/>
                </a:cxn>
                <a:cxn ang="0">
                  <a:pos x="72344" y="42651"/>
                </a:cxn>
                <a:cxn ang="0">
                  <a:pos x="230188" y="49213"/>
                </a:cxn>
                <a:cxn ang="0">
                  <a:pos x="220322" y="6561"/>
                </a:cxn>
                <a:cxn ang="0">
                  <a:pos x="72344" y="0"/>
                </a:cxn>
              </a:cxnLst>
              <a:pathLst>
                <a:path w="70" h="15">
                  <a:moveTo>
                    <a:pt x="22" y="0"/>
                  </a:moveTo>
                  <a:cubicBezTo>
                    <a:pt x="14" y="0"/>
                    <a:pt x="7" y="0"/>
                    <a:pt x="0" y="0"/>
                  </a:cubicBezTo>
                  <a:cubicBezTo>
                    <a:pt x="1" y="5"/>
                    <a:pt x="2" y="9"/>
                    <a:pt x="3" y="14"/>
                  </a:cubicBezTo>
                  <a:cubicBezTo>
                    <a:pt x="10" y="13"/>
                    <a:pt x="16" y="13"/>
                    <a:pt x="22" y="13"/>
                  </a:cubicBezTo>
                  <a:cubicBezTo>
                    <a:pt x="38" y="13"/>
                    <a:pt x="54" y="14"/>
                    <a:pt x="70" y="15"/>
                  </a:cubicBezTo>
                  <a:cubicBezTo>
                    <a:pt x="69" y="11"/>
                    <a:pt x="68" y="6"/>
                    <a:pt x="67" y="2"/>
                  </a:cubicBezTo>
                  <a:cubicBezTo>
                    <a:pt x="52" y="1"/>
                    <a:pt x="37" y="0"/>
                    <a:pt x="22" y="0"/>
                  </a:cubicBezTo>
                </a:path>
              </a:pathLst>
            </a:custGeom>
            <a:solidFill>
              <a:srgbClr val="227AF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95" name="ïśḻíḍe"/>
            <p:cNvSpPr/>
            <p:nvPr/>
          </p:nvSpPr>
          <p:spPr>
            <a:xfrm>
              <a:off x="4616451" y="3041650"/>
              <a:ext cx="1692275" cy="2620963"/>
            </a:xfrm>
            <a:custGeom>
              <a:avLst/>
              <a:gdLst/>
              <a:ahLst/>
              <a:cxnLst>
                <a:cxn ang="0">
                  <a:pos x="1095195" y="2225345"/>
                </a:cxn>
                <a:cxn ang="0">
                  <a:pos x="1075402" y="1826432"/>
                </a:cxn>
                <a:cxn ang="0">
                  <a:pos x="1068805" y="1780276"/>
                </a:cxn>
                <a:cxn ang="0">
                  <a:pos x="983036" y="1358285"/>
                </a:cxn>
                <a:cxn ang="0">
                  <a:pos x="973140" y="1315426"/>
                </a:cxn>
                <a:cxn ang="0">
                  <a:pos x="874177" y="1048385"/>
                </a:cxn>
                <a:cxn ang="0">
                  <a:pos x="854384" y="1008823"/>
                </a:cxn>
                <a:cxn ang="0">
                  <a:pos x="738927" y="791234"/>
                </a:cxn>
                <a:cxn ang="0">
                  <a:pos x="715835" y="754969"/>
                </a:cxn>
                <a:cxn ang="0">
                  <a:pos x="570689" y="553863"/>
                </a:cxn>
                <a:cxn ang="0">
                  <a:pos x="544298" y="524192"/>
                </a:cxn>
                <a:cxn ang="0">
                  <a:pos x="392555" y="369242"/>
                </a:cxn>
                <a:cxn ang="0">
                  <a:pos x="356268" y="336274"/>
                </a:cxn>
                <a:cxn ang="0">
                  <a:pos x="0" y="92310"/>
                </a:cxn>
                <a:cxn ang="0">
                  <a:pos x="155042" y="0"/>
                </a:cxn>
                <a:cxn ang="0">
                  <a:pos x="593780" y="263744"/>
                </a:cxn>
                <a:cxn ang="0">
                  <a:pos x="643262" y="300009"/>
                </a:cxn>
                <a:cxn ang="0">
                  <a:pos x="768616" y="412101"/>
                </a:cxn>
                <a:cxn ang="0">
                  <a:pos x="804902" y="448365"/>
                </a:cxn>
                <a:cxn ang="0">
                  <a:pos x="989634" y="649471"/>
                </a:cxn>
                <a:cxn ang="0">
                  <a:pos x="1025921" y="695626"/>
                </a:cxn>
                <a:cxn ang="0">
                  <a:pos x="1157872" y="876951"/>
                </a:cxn>
                <a:cxn ang="0">
                  <a:pos x="1184262" y="916512"/>
                </a:cxn>
                <a:cxn ang="0">
                  <a:pos x="1355799" y="1219819"/>
                </a:cxn>
                <a:cxn ang="0">
                  <a:pos x="1378890" y="1265974"/>
                </a:cxn>
                <a:cxn ang="0">
                  <a:pos x="1543829" y="1707746"/>
                </a:cxn>
                <a:cxn ang="0">
                  <a:pos x="1557024" y="1753902"/>
                </a:cxn>
                <a:cxn ang="0">
                  <a:pos x="1639494" y="2126441"/>
                </a:cxn>
                <a:cxn ang="0">
                  <a:pos x="1646092" y="2169300"/>
                </a:cxn>
                <a:cxn ang="0">
                  <a:pos x="1692275" y="2620963"/>
                </a:cxn>
                <a:cxn ang="0">
                  <a:pos x="1131482" y="2620963"/>
                </a:cxn>
                <a:cxn ang="0">
                  <a:pos x="1075402" y="2558323"/>
                </a:cxn>
                <a:cxn ang="0">
                  <a:pos x="1095195" y="2271501"/>
                </a:cxn>
                <a:cxn ang="0">
                  <a:pos x="1095195" y="2225345"/>
                </a:cxn>
              </a:cxnLst>
              <a:pathLst>
                <a:path w="513" h="795">
                  <a:moveTo>
                    <a:pt x="332" y="675"/>
                  </a:moveTo>
                  <a:cubicBezTo>
                    <a:pt x="333" y="640"/>
                    <a:pt x="331" y="599"/>
                    <a:pt x="326" y="554"/>
                  </a:cubicBezTo>
                  <a:cubicBezTo>
                    <a:pt x="326" y="549"/>
                    <a:pt x="325" y="545"/>
                    <a:pt x="324" y="540"/>
                  </a:cubicBezTo>
                  <a:cubicBezTo>
                    <a:pt x="319" y="500"/>
                    <a:pt x="311" y="456"/>
                    <a:pt x="298" y="412"/>
                  </a:cubicBezTo>
                  <a:cubicBezTo>
                    <a:pt x="297" y="408"/>
                    <a:pt x="296" y="403"/>
                    <a:pt x="295" y="399"/>
                  </a:cubicBezTo>
                  <a:cubicBezTo>
                    <a:pt x="286" y="372"/>
                    <a:pt x="277" y="345"/>
                    <a:pt x="265" y="318"/>
                  </a:cubicBezTo>
                  <a:cubicBezTo>
                    <a:pt x="263" y="314"/>
                    <a:pt x="261" y="310"/>
                    <a:pt x="259" y="306"/>
                  </a:cubicBezTo>
                  <a:cubicBezTo>
                    <a:pt x="249" y="284"/>
                    <a:pt x="238" y="262"/>
                    <a:pt x="224" y="240"/>
                  </a:cubicBezTo>
                  <a:cubicBezTo>
                    <a:pt x="222" y="237"/>
                    <a:pt x="220" y="233"/>
                    <a:pt x="217" y="229"/>
                  </a:cubicBezTo>
                  <a:cubicBezTo>
                    <a:pt x="204" y="208"/>
                    <a:pt x="189" y="188"/>
                    <a:pt x="173" y="168"/>
                  </a:cubicBezTo>
                  <a:cubicBezTo>
                    <a:pt x="170" y="165"/>
                    <a:pt x="167" y="162"/>
                    <a:pt x="165" y="159"/>
                  </a:cubicBezTo>
                  <a:cubicBezTo>
                    <a:pt x="150" y="142"/>
                    <a:pt x="135" y="127"/>
                    <a:pt x="119" y="112"/>
                  </a:cubicBezTo>
                  <a:cubicBezTo>
                    <a:pt x="115" y="109"/>
                    <a:pt x="112" y="105"/>
                    <a:pt x="108" y="102"/>
                  </a:cubicBezTo>
                  <a:cubicBezTo>
                    <a:pt x="77" y="75"/>
                    <a:pt x="41" y="50"/>
                    <a:pt x="0" y="28"/>
                  </a:cubicBezTo>
                  <a:cubicBezTo>
                    <a:pt x="19" y="14"/>
                    <a:pt x="47" y="0"/>
                    <a:pt x="47" y="0"/>
                  </a:cubicBezTo>
                  <a:cubicBezTo>
                    <a:pt x="56" y="2"/>
                    <a:pt x="111" y="25"/>
                    <a:pt x="180" y="80"/>
                  </a:cubicBezTo>
                  <a:cubicBezTo>
                    <a:pt x="185" y="83"/>
                    <a:pt x="190" y="87"/>
                    <a:pt x="195" y="91"/>
                  </a:cubicBezTo>
                  <a:cubicBezTo>
                    <a:pt x="207" y="102"/>
                    <a:pt x="220" y="113"/>
                    <a:pt x="233" y="125"/>
                  </a:cubicBezTo>
                  <a:cubicBezTo>
                    <a:pt x="237" y="129"/>
                    <a:pt x="240" y="132"/>
                    <a:pt x="244" y="136"/>
                  </a:cubicBezTo>
                  <a:cubicBezTo>
                    <a:pt x="263" y="154"/>
                    <a:pt x="282" y="174"/>
                    <a:pt x="300" y="197"/>
                  </a:cubicBezTo>
                  <a:cubicBezTo>
                    <a:pt x="304" y="201"/>
                    <a:pt x="308" y="206"/>
                    <a:pt x="311" y="211"/>
                  </a:cubicBezTo>
                  <a:cubicBezTo>
                    <a:pt x="325" y="228"/>
                    <a:pt x="338" y="246"/>
                    <a:pt x="351" y="266"/>
                  </a:cubicBezTo>
                  <a:cubicBezTo>
                    <a:pt x="354" y="270"/>
                    <a:pt x="357" y="273"/>
                    <a:pt x="359" y="278"/>
                  </a:cubicBezTo>
                  <a:cubicBezTo>
                    <a:pt x="377" y="306"/>
                    <a:pt x="395" y="337"/>
                    <a:pt x="411" y="370"/>
                  </a:cubicBezTo>
                  <a:cubicBezTo>
                    <a:pt x="413" y="375"/>
                    <a:pt x="416" y="379"/>
                    <a:pt x="418" y="384"/>
                  </a:cubicBezTo>
                  <a:cubicBezTo>
                    <a:pt x="437" y="424"/>
                    <a:pt x="454" y="469"/>
                    <a:pt x="468" y="518"/>
                  </a:cubicBezTo>
                  <a:cubicBezTo>
                    <a:pt x="470" y="523"/>
                    <a:pt x="471" y="527"/>
                    <a:pt x="472" y="532"/>
                  </a:cubicBezTo>
                  <a:cubicBezTo>
                    <a:pt x="482" y="567"/>
                    <a:pt x="490" y="605"/>
                    <a:pt x="497" y="645"/>
                  </a:cubicBezTo>
                  <a:cubicBezTo>
                    <a:pt x="498" y="649"/>
                    <a:pt x="499" y="654"/>
                    <a:pt x="499" y="658"/>
                  </a:cubicBezTo>
                  <a:cubicBezTo>
                    <a:pt x="506" y="701"/>
                    <a:pt x="511" y="747"/>
                    <a:pt x="513" y="795"/>
                  </a:cubicBezTo>
                  <a:cubicBezTo>
                    <a:pt x="343" y="795"/>
                    <a:pt x="343" y="795"/>
                    <a:pt x="343" y="795"/>
                  </a:cubicBezTo>
                  <a:cubicBezTo>
                    <a:pt x="333" y="795"/>
                    <a:pt x="325" y="786"/>
                    <a:pt x="326" y="776"/>
                  </a:cubicBezTo>
                  <a:cubicBezTo>
                    <a:pt x="328" y="758"/>
                    <a:pt x="331" y="728"/>
                    <a:pt x="332" y="689"/>
                  </a:cubicBezTo>
                  <a:cubicBezTo>
                    <a:pt x="332" y="685"/>
                    <a:pt x="332" y="680"/>
                    <a:pt x="332" y="675"/>
                  </a:cubicBezTo>
                </a:path>
              </a:pathLst>
            </a:custGeom>
            <a:solidFill>
              <a:srgbClr val="4EA4F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96" name="îṡḻïďè"/>
            <p:cNvSpPr/>
            <p:nvPr/>
          </p:nvSpPr>
          <p:spPr>
            <a:xfrm>
              <a:off x="4972051" y="3305175"/>
              <a:ext cx="287338" cy="106363"/>
            </a:xfrm>
            <a:custGeom>
              <a:avLst/>
              <a:gdLst/>
              <a:ahLst/>
              <a:cxnLst>
                <a:cxn ang="0">
                  <a:pos x="237796" y="0"/>
                </a:cxn>
                <a:cxn ang="0">
                  <a:pos x="0" y="73124"/>
                </a:cxn>
                <a:cxn ang="0">
                  <a:pos x="36330" y="106363"/>
                </a:cxn>
                <a:cxn ang="0">
                  <a:pos x="287338" y="36562"/>
                </a:cxn>
                <a:cxn ang="0">
                  <a:pos x="237796" y="0"/>
                </a:cxn>
                <a:cxn ang="0">
                  <a:pos x="237796" y="0"/>
                </a:cxn>
              </a:cxnLst>
              <a:pathLst>
                <a:path w="87" h="32">
                  <a:moveTo>
                    <a:pt x="72" y="0"/>
                  </a:moveTo>
                  <a:cubicBezTo>
                    <a:pt x="47" y="3"/>
                    <a:pt x="23" y="11"/>
                    <a:pt x="0" y="22"/>
                  </a:cubicBezTo>
                  <a:cubicBezTo>
                    <a:pt x="4" y="25"/>
                    <a:pt x="7" y="29"/>
                    <a:pt x="11" y="32"/>
                  </a:cubicBezTo>
                  <a:cubicBezTo>
                    <a:pt x="35" y="21"/>
                    <a:pt x="60" y="14"/>
                    <a:pt x="87" y="11"/>
                  </a:cubicBezTo>
                  <a:cubicBezTo>
                    <a:pt x="82" y="7"/>
                    <a:pt x="77" y="3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</a:path>
              </a:pathLst>
            </a:custGeom>
            <a:solidFill>
              <a:srgbClr val="227AF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97" name="ïš1ïdè"/>
            <p:cNvSpPr/>
            <p:nvPr/>
          </p:nvSpPr>
          <p:spPr>
            <a:xfrm>
              <a:off x="5160963" y="3454400"/>
              <a:ext cx="260350" cy="141288"/>
            </a:xfrm>
            <a:custGeom>
              <a:avLst/>
              <a:gdLst/>
              <a:ahLst/>
              <a:cxnLst>
                <a:cxn ang="0">
                  <a:pos x="224098" y="0"/>
                </a:cxn>
                <a:cxn ang="0">
                  <a:pos x="0" y="111716"/>
                </a:cxn>
                <a:cxn ang="0">
                  <a:pos x="26364" y="141288"/>
                </a:cxn>
                <a:cxn ang="0">
                  <a:pos x="260350" y="36143"/>
                </a:cxn>
                <a:cxn ang="0">
                  <a:pos x="224098" y="0"/>
                </a:cxn>
                <a:cxn ang="0">
                  <a:pos x="224098" y="0"/>
                </a:cxn>
              </a:cxnLst>
              <a:pathLst>
                <a:path w="79" h="43">
                  <a:moveTo>
                    <a:pt x="68" y="0"/>
                  </a:moveTo>
                  <a:cubicBezTo>
                    <a:pt x="43" y="8"/>
                    <a:pt x="19" y="17"/>
                    <a:pt x="0" y="34"/>
                  </a:cubicBezTo>
                  <a:cubicBezTo>
                    <a:pt x="2" y="37"/>
                    <a:pt x="5" y="40"/>
                    <a:pt x="8" y="43"/>
                  </a:cubicBezTo>
                  <a:cubicBezTo>
                    <a:pt x="28" y="26"/>
                    <a:pt x="54" y="18"/>
                    <a:pt x="79" y="11"/>
                  </a:cubicBezTo>
                  <a:cubicBezTo>
                    <a:pt x="75" y="7"/>
                    <a:pt x="72" y="4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227AF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98" name="ïṣľïḋe"/>
            <p:cNvSpPr/>
            <p:nvPr/>
          </p:nvSpPr>
          <p:spPr>
            <a:xfrm>
              <a:off x="5332413" y="3690938"/>
              <a:ext cx="309563" cy="141288"/>
            </a:xfrm>
            <a:custGeom>
              <a:avLst/>
              <a:gdLst/>
              <a:ahLst/>
              <a:cxnLst>
                <a:cxn ang="0">
                  <a:pos x="273337" y="0"/>
                </a:cxn>
                <a:cxn ang="0">
                  <a:pos x="0" y="105144"/>
                </a:cxn>
                <a:cxn ang="0">
                  <a:pos x="23052" y="141288"/>
                </a:cxn>
                <a:cxn ang="0">
                  <a:pos x="286510" y="42714"/>
                </a:cxn>
                <a:cxn ang="0">
                  <a:pos x="309563" y="46000"/>
                </a:cxn>
                <a:cxn ang="0">
                  <a:pos x="273337" y="0"/>
                </a:cxn>
                <a:cxn ang="0">
                  <a:pos x="273337" y="0"/>
                </a:cxn>
              </a:cxnLst>
              <a:pathLst>
                <a:path w="94" h="43">
                  <a:moveTo>
                    <a:pt x="83" y="0"/>
                  </a:moveTo>
                  <a:cubicBezTo>
                    <a:pt x="53" y="1"/>
                    <a:pt x="26" y="15"/>
                    <a:pt x="0" y="32"/>
                  </a:cubicBezTo>
                  <a:cubicBezTo>
                    <a:pt x="3" y="36"/>
                    <a:pt x="5" y="40"/>
                    <a:pt x="7" y="43"/>
                  </a:cubicBezTo>
                  <a:cubicBezTo>
                    <a:pt x="32" y="26"/>
                    <a:pt x="58" y="13"/>
                    <a:pt x="87" y="13"/>
                  </a:cubicBezTo>
                  <a:cubicBezTo>
                    <a:pt x="89" y="13"/>
                    <a:pt x="92" y="13"/>
                    <a:pt x="94" y="14"/>
                  </a:cubicBezTo>
                  <a:cubicBezTo>
                    <a:pt x="91" y="9"/>
                    <a:pt x="87" y="4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</a:path>
              </a:pathLst>
            </a:custGeom>
            <a:solidFill>
              <a:srgbClr val="227AF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99" name="iṡlîḋe"/>
            <p:cNvSpPr/>
            <p:nvPr/>
          </p:nvSpPr>
          <p:spPr>
            <a:xfrm>
              <a:off x="5470526" y="3917950"/>
              <a:ext cx="330200" cy="171450"/>
            </a:xfrm>
            <a:custGeom>
              <a:avLst/>
              <a:gdLst/>
              <a:ahLst/>
              <a:cxnLst>
                <a:cxn ang="0">
                  <a:pos x="303784" y="0"/>
                </a:cxn>
                <a:cxn ang="0">
                  <a:pos x="0" y="131884"/>
                </a:cxn>
                <a:cxn ang="0">
                  <a:pos x="19812" y="171450"/>
                </a:cxn>
                <a:cxn ang="0">
                  <a:pos x="330200" y="39565"/>
                </a:cxn>
                <a:cxn ang="0">
                  <a:pos x="303784" y="0"/>
                </a:cxn>
                <a:cxn ang="0">
                  <a:pos x="303784" y="0"/>
                </a:cxn>
              </a:cxnLst>
              <a:pathLst>
                <a:path w="100" h="52">
                  <a:moveTo>
                    <a:pt x="92" y="0"/>
                  </a:moveTo>
                  <a:cubicBezTo>
                    <a:pt x="59" y="7"/>
                    <a:pt x="28" y="20"/>
                    <a:pt x="0" y="40"/>
                  </a:cubicBezTo>
                  <a:cubicBezTo>
                    <a:pt x="2" y="44"/>
                    <a:pt x="4" y="48"/>
                    <a:pt x="6" y="52"/>
                  </a:cubicBezTo>
                  <a:cubicBezTo>
                    <a:pt x="34" y="31"/>
                    <a:pt x="66" y="18"/>
                    <a:pt x="100" y="12"/>
                  </a:cubicBezTo>
                  <a:cubicBezTo>
                    <a:pt x="98" y="7"/>
                    <a:pt x="95" y="4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</a:path>
              </a:pathLst>
            </a:custGeom>
            <a:solidFill>
              <a:srgbClr val="227AF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00" name="ïṧlíḓè"/>
            <p:cNvSpPr/>
            <p:nvPr/>
          </p:nvSpPr>
          <p:spPr>
            <a:xfrm>
              <a:off x="5589588" y="4260850"/>
              <a:ext cx="406400" cy="138113"/>
            </a:xfrm>
            <a:custGeom>
              <a:avLst/>
              <a:gdLst/>
              <a:ahLst/>
              <a:cxnLst>
                <a:cxn ang="0">
                  <a:pos x="383271" y="0"/>
                </a:cxn>
                <a:cxn ang="0">
                  <a:pos x="0" y="95363"/>
                </a:cxn>
                <a:cxn ang="0">
                  <a:pos x="9912" y="138113"/>
                </a:cxn>
                <a:cxn ang="0">
                  <a:pos x="396487" y="46037"/>
                </a:cxn>
                <a:cxn ang="0">
                  <a:pos x="406400" y="46037"/>
                </a:cxn>
                <a:cxn ang="0">
                  <a:pos x="383271" y="0"/>
                </a:cxn>
                <a:cxn ang="0">
                  <a:pos x="383271" y="0"/>
                </a:cxn>
              </a:cxnLst>
              <a:pathLst>
                <a:path w="123" h="42">
                  <a:moveTo>
                    <a:pt x="116" y="0"/>
                  </a:moveTo>
                  <a:cubicBezTo>
                    <a:pt x="75" y="1"/>
                    <a:pt x="36" y="10"/>
                    <a:pt x="0" y="29"/>
                  </a:cubicBezTo>
                  <a:cubicBezTo>
                    <a:pt x="1" y="33"/>
                    <a:pt x="2" y="38"/>
                    <a:pt x="3" y="42"/>
                  </a:cubicBezTo>
                  <a:cubicBezTo>
                    <a:pt x="39" y="23"/>
                    <a:pt x="79" y="13"/>
                    <a:pt x="120" y="14"/>
                  </a:cubicBezTo>
                  <a:cubicBezTo>
                    <a:pt x="121" y="14"/>
                    <a:pt x="122" y="14"/>
                    <a:pt x="123" y="14"/>
                  </a:cubicBezTo>
                  <a:cubicBezTo>
                    <a:pt x="121" y="9"/>
                    <a:pt x="118" y="5"/>
                    <a:pt x="116" y="0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227AF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01" name="îṩḷîḍé"/>
            <p:cNvSpPr/>
            <p:nvPr/>
          </p:nvSpPr>
          <p:spPr>
            <a:xfrm>
              <a:off x="5684838" y="4749800"/>
              <a:ext cx="488950" cy="117475"/>
            </a:xfrm>
            <a:custGeom>
              <a:avLst/>
              <a:gdLst/>
              <a:ahLst/>
              <a:cxnLst>
                <a:cxn ang="0">
                  <a:pos x="446001" y="0"/>
                </a:cxn>
                <a:cxn ang="0">
                  <a:pos x="0" y="71790"/>
                </a:cxn>
                <a:cxn ang="0">
                  <a:pos x="6607" y="117475"/>
                </a:cxn>
                <a:cxn ang="0">
                  <a:pos x="446001" y="42421"/>
                </a:cxn>
                <a:cxn ang="0">
                  <a:pos x="488950" y="45684"/>
                </a:cxn>
                <a:cxn ang="0">
                  <a:pos x="475735" y="0"/>
                </a:cxn>
                <a:cxn ang="0">
                  <a:pos x="475735" y="0"/>
                </a:cxn>
                <a:cxn ang="0">
                  <a:pos x="446001" y="0"/>
                </a:cxn>
              </a:cxnLst>
              <a:pathLst>
                <a:path w="148" h="36">
                  <a:moveTo>
                    <a:pt x="135" y="0"/>
                  </a:moveTo>
                  <a:cubicBezTo>
                    <a:pt x="89" y="0"/>
                    <a:pt x="44" y="8"/>
                    <a:pt x="0" y="22"/>
                  </a:cubicBezTo>
                  <a:cubicBezTo>
                    <a:pt x="1" y="27"/>
                    <a:pt x="2" y="31"/>
                    <a:pt x="2" y="36"/>
                  </a:cubicBezTo>
                  <a:cubicBezTo>
                    <a:pt x="45" y="21"/>
                    <a:pt x="90" y="13"/>
                    <a:pt x="135" y="13"/>
                  </a:cubicBezTo>
                  <a:cubicBezTo>
                    <a:pt x="139" y="13"/>
                    <a:pt x="144" y="13"/>
                    <a:pt x="148" y="14"/>
                  </a:cubicBezTo>
                  <a:cubicBezTo>
                    <a:pt x="147" y="9"/>
                    <a:pt x="146" y="5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1" y="0"/>
                    <a:pt x="138" y="0"/>
                    <a:pt x="135" y="0"/>
                  </a:cubicBezTo>
                </a:path>
              </a:pathLst>
            </a:custGeom>
            <a:solidFill>
              <a:srgbClr val="227AF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02" name="iṩ1îḓè"/>
            <p:cNvSpPr/>
            <p:nvPr/>
          </p:nvSpPr>
          <p:spPr>
            <a:xfrm>
              <a:off x="5711826" y="5167313"/>
              <a:ext cx="550863" cy="146050"/>
            </a:xfrm>
            <a:custGeom>
              <a:avLst/>
              <a:gdLst/>
              <a:ahLst/>
              <a:cxnLst>
                <a:cxn ang="0">
                  <a:pos x="544265" y="0"/>
                </a:cxn>
                <a:cxn ang="0">
                  <a:pos x="0" y="99579"/>
                </a:cxn>
                <a:cxn ang="0">
                  <a:pos x="0" y="99579"/>
                </a:cxn>
                <a:cxn ang="0">
                  <a:pos x="0" y="146050"/>
                </a:cxn>
                <a:cxn ang="0">
                  <a:pos x="550863" y="43151"/>
                </a:cxn>
                <a:cxn ang="0">
                  <a:pos x="544265" y="0"/>
                </a:cxn>
                <a:cxn ang="0">
                  <a:pos x="544265" y="0"/>
                </a:cxn>
              </a:cxnLst>
              <a:pathLst>
                <a:path w="167" h="44">
                  <a:moveTo>
                    <a:pt x="165" y="0"/>
                  </a:moveTo>
                  <a:cubicBezTo>
                    <a:pt x="109" y="2"/>
                    <a:pt x="54" y="12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0" y="40"/>
                    <a:pt x="0" y="44"/>
                  </a:cubicBezTo>
                  <a:cubicBezTo>
                    <a:pt x="54" y="26"/>
                    <a:pt x="110" y="15"/>
                    <a:pt x="167" y="13"/>
                  </a:cubicBezTo>
                  <a:cubicBezTo>
                    <a:pt x="167" y="9"/>
                    <a:pt x="166" y="4"/>
                    <a:pt x="165" y="0"/>
                  </a:cubicBezTo>
                  <a:cubicBezTo>
                    <a:pt x="165" y="0"/>
                    <a:pt x="165" y="0"/>
                    <a:pt x="165" y="0"/>
                  </a:cubicBezTo>
                </a:path>
              </a:pathLst>
            </a:custGeom>
            <a:solidFill>
              <a:srgbClr val="227AF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03" name="îšļîḋè"/>
            <p:cNvSpPr/>
            <p:nvPr/>
          </p:nvSpPr>
          <p:spPr>
            <a:xfrm>
              <a:off x="5368926" y="1446213"/>
              <a:ext cx="2733675" cy="1582738"/>
            </a:xfrm>
            <a:custGeom>
              <a:avLst/>
              <a:gdLst/>
              <a:ahLst/>
              <a:cxnLst>
                <a:cxn ang="0">
                  <a:pos x="1955451" y="834234"/>
                </a:cxn>
                <a:cxn ang="0">
                  <a:pos x="2733675" y="583634"/>
                </a:cxn>
                <a:cxn ang="0">
                  <a:pos x="1724622" y="504497"/>
                </a:cxn>
                <a:cxn ang="0">
                  <a:pos x="2103841" y="29676"/>
                </a:cxn>
                <a:cxn ang="0">
                  <a:pos x="1246476" y="534174"/>
                </a:cxn>
                <a:cxn ang="0">
                  <a:pos x="201150" y="362710"/>
                </a:cxn>
                <a:cxn ang="0">
                  <a:pos x="903530" y="778179"/>
                </a:cxn>
                <a:cxn ang="0">
                  <a:pos x="0" y="1338732"/>
                </a:cxn>
                <a:cxn ang="0">
                  <a:pos x="1081598" y="1187053"/>
                </a:cxn>
                <a:cxn ang="0">
                  <a:pos x="1107979" y="1190350"/>
                </a:cxn>
                <a:cxn ang="0">
                  <a:pos x="1962046" y="1546466"/>
                </a:cxn>
                <a:cxn ang="0">
                  <a:pos x="1810358" y="1216729"/>
                </a:cxn>
                <a:cxn ang="0">
                  <a:pos x="2713889" y="1582738"/>
                </a:cxn>
                <a:cxn ang="0">
                  <a:pos x="1955451" y="834234"/>
                </a:cxn>
              </a:cxnLst>
              <a:pathLst>
                <a:path w="829" h="480">
                  <a:moveTo>
                    <a:pt x="593" y="253"/>
                  </a:moveTo>
                  <a:cubicBezTo>
                    <a:pt x="689" y="205"/>
                    <a:pt x="774" y="188"/>
                    <a:pt x="829" y="177"/>
                  </a:cubicBezTo>
                  <a:cubicBezTo>
                    <a:pt x="725" y="92"/>
                    <a:pt x="588" y="128"/>
                    <a:pt x="523" y="153"/>
                  </a:cubicBezTo>
                  <a:cubicBezTo>
                    <a:pt x="565" y="88"/>
                    <a:pt x="608" y="42"/>
                    <a:pt x="638" y="9"/>
                  </a:cubicBezTo>
                  <a:cubicBezTo>
                    <a:pt x="508" y="0"/>
                    <a:pt x="418" y="104"/>
                    <a:pt x="378" y="162"/>
                  </a:cubicBezTo>
                  <a:cubicBezTo>
                    <a:pt x="329" y="127"/>
                    <a:pt x="191" y="45"/>
                    <a:pt x="61" y="110"/>
                  </a:cubicBezTo>
                  <a:cubicBezTo>
                    <a:pt x="112" y="133"/>
                    <a:pt x="191" y="168"/>
                    <a:pt x="274" y="236"/>
                  </a:cubicBezTo>
                  <a:cubicBezTo>
                    <a:pt x="215" y="242"/>
                    <a:pt x="55" y="271"/>
                    <a:pt x="0" y="406"/>
                  </a:cubicBezTo>
                  <a:cubicBezTo>
                    <a:pt x="68" y="386"/>
                    <a:pt x="180" y="350"/>
                    <a:pt x="328" y="360"/>
                  </a:cubicBezTo>
                  <a:cubicBezTo>
                    <a:pt x="331" y="360"/>
                    <a:pt x="333" y="360"/>
                    <a:pt x="336" y="361"/>
                  </a:cubicBezTo>
                  <a:cubicBezTo>
                    <a:pt x="474" y="374"/>
                    <a:pt x="550" y="436"/>
                    <a:pt x="595" y="469"/>
                  </a:cubicBezTo>
                  <a:cubicBezTo>
                    <a:pt x="593" y="427"/>
                    <a:pt x="573" y="394"/>
                    <a:pt x="549" y="369"/>
                  </a:cubicBezTo>
                  <a:cubicBezTo>
                    <a:pt x="676" y="395"/>
                    <a:pt x="767" y="448"/>
                    <a:pt x="823" y="480"/>
                  </a:cubicBezTo>
                  <a:cubicBezTo>
                    <a:pt x="799" y="335"/>
                    <a:pt x="650" y="272"/>
                    <a:pt x="593" y="253"/>
                  </a:cubicBezTo>
                  <a:close/>
                </a:path>
              </a:pathLst>
            </a:custGeom>
            <a:solidFill>
              <a:srgbClr val="0053C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04" name="i$ḻïḍe"/>
            <p:cNvSpPr/>
            <p:nvPr/>
          </p:nvSpPr>
          <p:spPr>
            <a:xfrm>
              <a:off x="3921126" y="2560638"/>
              <a:ext cx="1585913" cy="1111250"/>
            </a:xfrm>
            <a:custGeom>
              <a:avLst/>
              <a:gdLst/>
              <a:ahLst/>
              <a:cxnLst>
                <a:cxn ang="0">
                  <a:pos x="1585913" y="537488"/>
                </a:cxn>
                <a:cxn ang="0">
                  <a:pos x="1012214" y="382507"/>
                </a:cxn>
                <a:cxn ang="0">
                  <a:pos x="1318846" y="46164"/>
                </a:cxn>
                <a:cxn ang="0">
                  <a:pos x="788010" y="309962"/>
                </a:cxn>
                <a:cxn ang="0">
                  <a:pos x="247283" y="181361"/>
                </a:cxn>
                <a:cxn ang="0">
                  <a:pos x="527538" y="372614"/>
                </a:cxn>
                <a:cxn ang="0">
                  <a:pos x="0" y="580356"/>
                </a:cxn>
                <a:cxn ang="0">
                  <a:pos x="458299" y="586951"/>
                </a:cxn>
                <a:cxn ang="0">
                  <a:pos x="174747" y="1111250"/>
                </a:cxn>
                <a:cxn ang="0">
                  <a:pos x="600075" y="768312"/>
                </a:cxn>
                <a:cxn ang="0">
                  <a:pos x="573698" y="969458"/>
                </a:cxn>
                <a:cxn ang="0">
                  <a:pos x="972649" y="636413"/>
                </a:cxn>
                <a:cxn ang="0">
                  <a:pos x="982540" y="633115"/>
                </a:cxn>
                <a:cxn ang="0">
                  <a:pos x="1585913" y="537488"/>
                </a:cxn>
              </a:cxnLst>
              <a:pathLst>
                <a:path w="481" h="337">
                  <a:moveTo>
                    <a:pt x="481" y="163"/>
                  </a:moveTo>
                  <a:cubicBezTo>
                    <a:pt x="430" y="99"/>
                    <a:pt x="340" y="110"/>
                    <a:pt x="307" y="116"/>
                  </a:cubicBezTo>
                  <a:cubicBezTo>
                    <a:pt x="340" y="67"/>
                    <a:pt x="377" y="35"/>
                    <a:pt x="400" y="14"/>
                  </a:cubicBezTo>
                  <a:cubicBezTo>
                    <a:pt x="320" y="0"/>
                    <a:pt x="260" y="67"/>
                    <a:pt x="239" y="94"/>
                  </a:cubicBezTo>
                  <a:cubicBezTo>
                    <a:pt x="208" y="69"/>
                    <a:pt x="143" y="29"/>
                    <a:pt x="75" y="55"/>
                  </a:cubicBezTo>
                  <a:cubicBezTo>
                    <a:pt x="96" y="67"/>
                    <a:pt x="127" y="85"/>
                    <a:pt x="160" y="113"/>
                  </a:cubicBezTo>
                  <a:cubicBezTo>
                    <a:pt x="121" y="110"/>
                    <a:pt x="42" y="114"/>
                    <a:pt x="0" y="176"/>
                  </a:cubicBezTo>
                  <a:cubicBezTo>
                    <a:pt x="32" y="173"/>
                    <a:pt x="80" y="168"/>
                    <a:pt x="139" y="178"/>
                  </a:cubicBezTo>
                  <a:cubicBezTo>
                    <a:pt x="112" y="197"/>
                    <a:pt x="42" y="256"/>
                    <a:pt x="53" y="337"/>
                  </a:cubicBezTo>
                  <a:cubicBezTo>
                    <a:pt x="78" y="311"/>
                    <a:pt x="118" y="268"/>
                    <a:pt x="182" y="233"/>
                  </a:cubicBezTo>
                  <a:cubicBezTo>
                    <a:pt x="173" y="250"/>
                    <a:pt x="168" y="271"/>
                    <a:pt x="174" y="294"/>
                  </a:cubicBezTo>
                  <a:cubicBezTo>
                    <a:pt x="192" y="269"/>
                    <a:pt x="223" y="223"/>
                    <a:pt x="295" y="193"/>
                  </a:cubicBezTo>
                  <a:cubicBezTo>
                    <a:pt x="296" y="193"/>
                    <a:pt x="297" y="192"/>
                    <a:pt x="298" y="192"/>
                  </a:cubicBezTo>
                  <a:cubicBezTo>
                    <a:pt x="376" y="162"/>
                    <a:pt x="442" y="163"/>
                    <a:pt x="481" y="163"/>
                  </a:cubicBezTo>
                  <a:close/>
                </a:path>
              </a:pathLst>
            </a:custGeom>
            <a:solidFill>
              <a:srgbClr val="0053C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05" name="îS1ïďe"/>
            <p:cNvSpPr/>
            <p:nvPr/>
          </p:nvSpPr>
          <p:spPr>
            <a:xfrm>
              <a:off x="4257676" y="4389438"/>
              <a:ext cx="2871788" cy="1266825"/>
            </a:xfrm>
            <a:custGeom>
              <a:avLst/>
              <a:gdLst/>
              <a:ahLst/>
              <a:cxnLst>
                <a:cxn ang="0">
                  <a:pos x="32971" y="1266825"/>
                </a:cxn>
                <a:cxn ang="0">
                  <a:pos x="23079" y="1263525"/>
                </a:cxn>
                <a:cxn ang="0">
                  <a:pos x="6594" y="1227236"/>
                </a:cxn>
                <a:cxn ang="0">
                  <a:pos x="69239" y="1042491"/>
                </a:cxn>
                <a:cxn ang="0">
                  <a:pos x="560509" y="389284"/>
                </a:cxn>
                <a:cxn ang="0">
                  <a:pos x="1111128" y="356294"/>
                </a:cxn>
                <a:cxn ang="0">
                  <a:pos x="2812439" y="16495"/>
                </a:cxn>
                <a:cxn ang="0">
                  <a:pos x="2852005" y="6598"/>
                </a:cxn>
                <a:cxn ang="0">
                  <a:pos x="2861896" y="46186"/>
                </a:cxn>
                <a:cxn ang="0">
                  <a:pos x="2087074" y="570731"/>
                </a:cxn>
                <a:cxn ang="0">
                  <a:pos x="1094642" y="412377"/>
                </a:cxn>
                <a:cxn ang="0">
                  <a:pos x="586886" y="438770"/>
                </a:cxn>
                <a:cxn ang="0">
                  <a:pos x="125290" y="1058986"/>
                </a:cxn>
                <a:cxn ang="0">
                  <a:pos x="125290" y="1062285"/>
                </a:cxn>
                <a:cxn ang="0">
                  <a:pos x="59348" y="1247030"/>
                </a:cxn>
                <a:cxn ang="0">
                  <a:pos x="32971" y="1266825"/>
                </a:cxn>
              </a:cxnLst>
              <a:pathLst>
                <a:path w="871" h="384">
                  <a:moveTo>
                    <a:pt x="10" y="384"/>
                  </a:moveTo>
                  <a:cubicBezTo>
                    <a:pt x="9" y="384"/>
                    <a:pt x="8" y="384"/>
                    <a:pt x="7" y="383"/>
                  </a:cubicBezTo>
                  <a:cubicBezTo>
                    <a:pt x="3" y="382"/>
                    <a:pt x="0" y="377"/>
                    <a:pt x="2" y="372"/>
                  </a:cubicBezTo>
                  <a:cubicBezTo>
                    <a:pt x="21" y="316"/>
                    <a:pt x="21" y="316"/>
                    <a:pt x="21" y="316"/>
                  </a:cubicBezTo>
                  <a:cubicBezTo>
                    <a:pt x="24" y="308"/>
                    <a:pt x="65" y="173"/>
                    <a:pt x="170" y="118"/>
                  </a:cubicBezTo>
                  <a:cubicBezTo>
                    <a:pt x="220" y="91"/>
                    <a:pt x="276" y="88"/>
                    <a:pt x="337" y="108"/>
                  </a:cubicBezTo>
                  <a:cubicBezTo>
                    <a:pt x="533" y="173"/>
                    <a:pt x="731" y="206"/>
                    <a:pt x="853" y="5"/>
                  </a:cubicBezTo>
                  <a:cubicBezTo>
                    <a:pt x="856" y="1"/>
                    <a:pt x="861" y="0"/>
                    <a:pt x="865" y="2"/>
                  </a:cubicBezTo>
                  <a:cubicBezTo>
                    <a:pt x="869" y="5"/>
                    <a:pt x="871" y="10"/>
                    <a:pt x="868" y="14"/>
                  </a:cubicBezTo>
                  <a:cubicBezTo>
                    <a:pt x="811" y="109"/>
                    <a:pt x="734" y="161"/>
                    <a:pt x="633" y="173"/>
                  </a:cubicBezTo>
                  <a:cubicBezTo>
                    <a:pt x="553" y="182"/>
                    <a:pt x="460" y="167"/>
                    <a:pt x="332" y="125"/>
                  </a:cubicBezTo>
                  <a:cubicBezTo>
                    <a:pt x="275" y="106"/>
                    <a:pt x="224" y="109"/>
                    <a:pt x="178" y="133"/>
                  </a:cubicBezTo>
                  <a:cubicBezTo>
                    <a:pt x="79" y="185"/>
                    <a:pt x="38" y="320"/>
                    <a:pt x="38" y="321"/>
                  </a:cubicBezTo>
                  <a:cubicBezTo>
                    <a:pt x="38" y="322"/>
                    <a:pt x="38" y="322"/>
                    <a:pt x="38" y="322"/>
                  </a:cubicBezTo>
                  <a:cubicBezTo>
                    <a:pt x="18" y="378"/>
                    <a:pt x="18" y="378"/>
                    <a:pt x="18" y="378"/>
                  </a:cubicBezTo>
                  <a:cubicBezTo>
                    <a:pt x="17" y="381"/>
                    <a:pt x="14" y="384"/>
                    <a:pt x="10" y="384"/>
                  </a:cubicBezTo>
                  <a:close/>
                </a:path>
              </a:pathLst>
            </a:custGeom>
            <a:solidFill>
              <a:srgbClr val="0053C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06" name="iṡ1îdé"/>
            <p:cNvSpPr/>
            <p:nvPr/>
          </p:nvSpPr>
          <p:spPr>
            <a:xfrm>
              <a:off x="4368801" y="4429125"/>
              <a:ext cx="3656013" cy="1120775"/>
            </a:xfrm>
            <a:custGeom>
              <a:avLst/>
              <a:gdLst/>
              <a:ahLst/>
              <a:cxnLst>
                <a:cxn ang="0">
                  <a:pos x="2778305" y="6592"/>
                </a:cxn>
                <a:cxn ang="0">
                  <a:pos x="2699114" y="36260"/>
                </a:cxn>
                <a:cxn ang="0">
                  <a:pos x="989895" y="346121"/>
                </a:cxn>
                <a:cxn ang="0">
                  <a:pos x="16498" y="926287"/>
                </a:cxn>
                <a:cxn ang="0">
                  <a:pos x="72592" y="1021883"/>
                </a:cxn>
                <a:cxn ang="0">
                  <a:pos x="867808" y="1120775"/>
                </a:cxn>
                <a:cxn ang="0">
                  <a:pos x="1847804" y="735096"/>
                </a:cxn>
                <a:cxn ang="0">
                  <a:pos x="3656013" y="260415"/>
                </a:cxn>
                <a:cxn ang="0">
                  <a:pos x="2778305" y="6592"/>
                </a:cxn>
              </a:cxnLst>
              <a:pathLst>
                <a:path w="1108" h="340">
                  <a:moveTo>
                    <a:pt x="842" y="2"/>
                  </a:moveTo>
                  <a:cubicBezTo>
                    <a:pt x="833" y="0"/>
                    <a:pt x="824" y="3"/>
                    <a:pt x="818" y="11"/>
                  </a:cubicBezTo>
                  <a:cubicBezTo>
                    <a:pt x="697" y="195"/>
                    <a:pt x="507" y="173"/>
                    <a:pt x="300" y="105"/>
                  </a:cubicBezTo>
                  <a:cubicBezTo>
                    <a:pt x="119" y="45"/>
                    <a:pt x="32" y="214"/>
                    <a:pt x="5" y="281"/>
                  </a:cubicBezTo>
                  <a:cubicBezTo>
                    <a:pt x="0" y="294"/>
                    <a:pt x="8" y="308"/>
                    <a:pt x="22" y="310"/>
                  </a:cubicBezTo>
                  <a:cubicBezTo>
                    <a:pt x="263" y="340"/>
                    <a:pt x="263" y="340"/>
                    <a:pt x="263" y="340"/>
                  </a:cubicBezTo>
                  <a:cubicBezTo>
                    <a:pt x="263" y="340"/>
                    <a:pt x="359" y="127"/>
                    <a:pt x="560" y="223"/>
                  </a:cubicBezTo>
                  <a:cubicBezTo>
                    <a:pt x="762" y="319"/>
                    <a:pt x="987" y="278"/>
                    <a:pt x="1108" y="79"/>
                  </a:cubicBezTo>
                  <a:lnTo>
                    <a:pt x="842" y="2"/>
                  </a:lnTo>
                  <a:close/>
                </a:path>
              </a:pathLst>
            </a:custGeom>
            <a:solidFill>
              <a:srgbClr val="4EA4F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07" name="îSlîḓê"/>
            <p:cNvSpPr/>
            <p:nvPr/>
          </p:nvSpPr>
          <p:spPr>
            <a:xfrm>
              <a:off x="5140326" y="4656138"/>
              <a:ext cx="2916238" cy="1108075"/>
            </a:xfrm>
            <a:custGeom>
              <a:avLst/>
              <a:gdLst/>
              <a:ahLst/>
              <a:cxnLst>
                <a:cxn ang="0">
                  <a:pos x="32989" y="1108075"/>
                </a:cxn>
                <a:cxn ang="0">
                  <a:pos x="23092" y="1108075"/>
                </a:cxn>
                <a:cxn ang="0">
                  <a:pos x="3298" y="1071798"/>
                </a:cxn>
                <a:cxn ang="0">
                  <a:pos x="36288" y="979459"/>
                </a:cxn>
                <a:cxn ang="0">
                  <a:pos x="260614" y="613398"/>
                </a:cxn>
                <a:cxn ang="0">
                  <a:pos x="1088640" y="481484"/>
                </a:cxn>
                <a:cxn ang="0">
                  <a:pos x="2860156" y="19787"/>
                </a:cxn>
                <a:cxn ang="0">
                  <a:pos x="2899743" y="9893"/>
                </a:cxn>
                <a:cxn ang="0">
                  <a:pos x="2909640" y="49467"/>
                </a:cxn>
                <a:cxn ang="0">
                  <a:pos x="1065548" y="530952"/>
                </a:cxn>
                <a:cxn ang="0">
                  <a:pos x="300200" y="652972"/>
                </a:cxn>
                <a:cxn ang="0">
                  <a:pos x="89070" y="995948"/>
                </a:cxn>
                <a:cxn ang="0">
                  <a:pos x="59380" y="1091585"/>
                </a:cxn>
                <a:cxn ang="0">
                  <a:pos x="32989" y="1108075"/>
                </a:cxn>
              </a:cxnLst>
              <a:pathLst>
                <a:path w="884" h="336">
                  <a:moveTo>
                    <a:pt x="10" y="336"/>
                  </a:moveTo>
                  <a:cubicBezTo>
                    <a:pt x="9" y="336"/>
                    <a:pt x="8" y="336"/>
                    <a:pt x="7" y="336"/>
                  </a:cubicBezTo>
                  <a:cubicBezTo>
                    <a:pt x="2" y="334"/>
                    <a:pt x="0" y="330"/>
                    <a:pt x="1" y="325"/>
                  </a:cubicBezTo>
                  <a:cubicBezTo>
                    <a:pt x="11" y="297"/>
                    <a:pt x="11" y="297"/>
                    <a:pt x="11" y="297"/>
                  </a:cubicBezTo>
                  <a:cubicBezTo>
                    <a:pt x="26" y="254"/>
                    <a:pt x="49" y="216"/>
                    <a:pt x="79" y="186"/>
                  </a:cubicBezTo>
                  <a:cubicBezTo>
                    <a:pt x="128" y="136"/>
                    <a:pt x="211" y="89"/>
                    <a:pt x="330" y="146"/>
                  </a:cubicBezTo>
                  <a:cubicBezTo>
                    <a:pt x="539" y="246"/>
                    <a:pt x="755" y="189"/>
                    <a:pt x="867" y="6"/>
                  </a:cubicBezTo>
                  <a:cubicBezTo>
                    <a:pt x="869" y="2"/>
                    <a:pt x="875" y="0"/>
                    <a:pt x="879" y="3"/>
                  </a:cubicBezTo>
                  <a:cubicBezTo>
                    <a:pt x="883" y="5"/>
                    <a:pt x="884" y="11"/>
                    <a:pt x="882" y="15"/>
                  </a:cubicBezTo>
                  <a:cubicBezTo>
                    <a:pt x="765" y="206"/>
                    <a:pt x="540" y="265"/>
                    <a:pt x="323" y="161"/>
                  </a:cubicBezTo>
                  <a:cubicBezTo>
                    <a:pt x="213" y="109"/>
                    <a:pt x="136" y="153"/>
                    <a:pt x="91" y="198"/>
                  </a:cubicBezTo>
                  <a:cubicBezTo>
                    <a:pt x="63" y="226"/>
                    <a:pt x="41" y="262"/>
                    <a:pt x="27" y="302"/>
                  </a:cubicBezTo>
                  <a:cubicBezTo>
                    <a:pt x="18" y="331"/>
                    <a:pt x="18" y="331"/>
                    <a:pt x="18" y="331"/>
                  </a:cubicBezTo>
                  <a:cubicBezTo>
                    <a:pt x="16" y="334"/>
                    <a:pt x="13" y="336"/>
                    <a:pt x="10" y="336"/>
                  </a:cubicBezTo>
                  <a:close/>
                </a:path>
              </a:pathLst>
            </a:custGeom>
            <a:solidFill>
              <a:srgbClr val="0053C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08" name="iṡļïďè"/>
            <p:cNvSpPr/>
            <p:nvPr/>
          </p:nvSpPr>
          <p:spPr>
            <a:xfrm>
              <a:off x="7410451" y="5184775"/>
              <a:ext cx="431800" cy="579438"/>
            </a:xfrm>
            <a:custGeom>
              <a:avLst/>
              <a:gdLst/>
              <a:ahLst/>
              <a:cxnLst>
                <a:cxn ang="0">
                  <a:pos x="402134" y="579438"/>
                </a:cxn>
                <a:cxn ang="0">
                  <a:pos x="379061" y="569561"/>
                </a:cxn>
                <a:cxn ang="0">
                  <a:pos x="9888" y="49383"/>
                </a:cxn>
                <a:cxn ang="0">
                  <a:pos x="16480" y="9876"/>
                </a:cxn>
                <a:cxn ang="0">
                  <a:pos x="56035" y="16461"/>
                </a:cxn>
                <a:cxn ang="0">
                  <a:pos x="425207" y="536638"/>
                </a:cxn>
                <a:cxn ang="0">
                  <a:pos x="418615" y="576145"/>
                </a:cxn>
                <a:cxn ang="0">
                  <a:pos x="402134" y="579438"/>
                </a:cxn>
              </a:cxnLst>
              <a:pathLst>
                <a:path w="131" h="176">
                  <a:moveTo>
                    <a:pt x="122" y="176"/>
                  </a:moveTo>
                  <a:cubicBezTo>
                    <a:pt x="119" y="176"/>
                    <a:pt x="116" y="175"/>
                    <a:pt x="115" y="173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1"/>
                    <a:pt x="1" y="5"/>
                    <a:pt x="5" y="3"/>
                  </a:cubicBezTo>
                  <a:cubicBezTo>
                    <a:pt x="9" y="0"/>
                    <a:pt x="14" y="1"/>
                    <a:pt x="17" y="5"/>
                  </a:cubicBezTo>
                  <a:cubicBezTo>
                    <a:pt x="129" y="163"/>
                    <a:pt x="129" y="163"/>
                    <a:pt x="129" y="163"/>
                  </a:cubicBezTo>
                  <a:cubicBezTo>
                    <a:pt x="131" y="167"/>
                    <a:pt x="131" y="172"/>
                    <a:pt x="127" y="175"/>
                  </a:cubicBezTo>
                  <a:cubicBezTo>
                    <a:pt x="125" y="176"/>
                    <a:pt x="123" y="176"/>
                    <a:pt x="122" y="176"/>
                  </a:cubicBezTo>
                  <a:close/>
                </a:path>
              </a:pathLst>
            </a:custGeom>
            <a:solidFill>
              <a:srgbClr val="0053C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09" name="îśļïḋè"/>
            <p:cNvSpPr/>
            <p:nvPr/>
          </p:nvSpPr>
          <p:spPr>
            <a:xfrm>
              <a:off x="7434263" y="4435475"/>
              <a:ext cx="536575" cy="581025"/>
            </a:xfrm>
            <a:custGeom>
              <a:avLst/>
              <a:gdLst/>
              <a:ahLst/>
              <a:cxnLst>
                <a:cxn ang="0">
                  <a:pos x="529991" y="353236"/>
                </a:cxn>
                <a:cxn ang="0">
                  <a:pos x="487196" y="221185"/>
                </a:cxn>
                <a:cxn ang="0">
                  <a:pos x="424651" y="105640"/>
                </a:cxn>
                <a:cxn ang="0">
                  <a:pos x="352230" y="0"/>
                </a:cxn>
                <a:cxn ang="0">
                  <a:pos x="306144" y="29711"/>
                </a:cxn>
                <a:cxn ang="0">
                  <a:pos x="362105" y="138653"/>
                </a:cxn>
                <a:cxn ang="0">
                  <a:pos x="408192" y="254198"/>
                </a:cxn>
                <a:cxn ang="0">
                  <a:pos x="437818" y="366441"/>
                </a:cxn>
                <a:cxn ang="0">
                  <a:pos x="431235" y="442371"/>
                </a:cxn>
                <a:cxn ang="0">
                  <a:pos x="348938" y="458877"/>
                </a:cxn>
                <a:cxn ang="0">
                  <a:pos x="243598" y="468781"/>
                </a:cxn>
                <a:cxn ang="0">
                  <a:pos x="134966" y="462178"/>
                </a:cxn>
                <a:cxn ang="0">
                  <a:pos x="82296" y="455576"/>
                </a:cxn>
                <a:cxn ang="0">
                  <a:pos x="55961" y="452275"/>
                </a:cxn>
                <a:cxn ang="0">
                  <a:pos x="32918" y="445672"/>
                </a:cxn>
                <a:cxn ang="0">
                  <a:pos x="0" y="551313"/>
                </a:cxn>
                <a:cxn ang="0">
                  <a:pos x="32918" y="561217"/>
                </a:cxn>
                <a:cxn ang="0">
                  <a:pos x="62545" y="564518"/>
                </a:cxn>
                <a:cxn ang="0">
                  <a:pos x="125091" y="574422"/>
                </a:cxn>
                <a:cxn ang="0">
                  <a:pos x="246890" y="577723"/>
                </a:cxn>
                <a:cxn ang="0">
                  <a:pos x="306144" y="574422"/>
                </a:cxn>
                <a:cxn ang="0">
                  <a:pos x="368689" y="564518"/>
                </a:cxn>
                <a:cxn ang="0">
                  <a:pos x="487196" y="528204"/>
                </a:cxn>
                <a:cxn ang="0">
                  <a:pos x="506948" y="521601"/>
                </a:cxn>
                <a:cxn ang="0">
                  <a:pos x="513531" y="505095"/>
                </a:cxn>
                <a:cxn ang="0">
                  <a:pos x="533283" y="425864"/>
                </a:cxn>
                <a:cxn ang="0">
                  <a:pos x="529991" y="353236"/>
                </a:cxn>
              </a:cxnLst>
              <a:pathLst>
                <a:path w="163" h="176">
                  <a:moveTo>
                    <a:pt x="161" y="107"/>
                  </a:moveTo>
                  <a:cubicBezTo>
                    <a:pt x="158" y="92"/>
                    <a:pt x="153" y="80"/>
                    <a:pt x="148" y="67"/>
                  </a:cubicBezTo>
                  <a:cubicBezTo>
                    <a:pt x="142" y="55"/>
                    <a:pt x="136" y="43"/>
                    <a:pt x="129" y="32"/>
                  </a:cubicBezTo>
                  <a:cubicBezTo>
                    <a:pt x="122" y="21"/>
                    <a:pt x="115" y="10"/>
                    <a:pt x="107" y="0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9" y="20"/>
                    <a:pt x="105" y="31"/>
                    <a:pt x="110" y="42"/>
                  </a:cubicBezTo>
                  <a:cubicBezTo>
                    <a:pt x="116" y="54"/>
                    <a:pt x="120" y="65"/>
                    <a:pt x="124" y="77"/>
                  </a:cubicBezTo>
                  <a:cubicBezTo>
                    <a:pt x="128" y="88"/>
                    <a:pt x="131" y="100"/>
                    <a:pt x="133" y="111"/>
                  </a:cubicBezTo>
                  <a:cubicBezTo>
                    <a:pt x="134" y="119"/>
                    <a:pt x="133" y="127"/>
                    <a:pt x="131" y="134"/>
                  </a:cubicBezTo>
                  <a:cubicBezTo>
                    <a:pt x="123" y="136"/>
                    <a:pt x="115" y="138"/>
                    <a:pt x="106" y="139"/>
                  </a:cubicBezTo>
                  <a:cubicBezTo>
                    <a:pt x="96" y="141"/>
                    <a:pt x="85" y="142"/>
                    <a:pt x="74" y="142"/>
                  </a:cubicBezTo>
                  <a:cubicBezTo>
                    <a:pt x="63" y="142"/>
                    <a:pt x="52" y="141"/>
                    <a:pt x="41" y="140"/>
                  </a:cubicBezTo>
                  <a:cubicBezTo>
                    <a:pt x="36" y="140"/>
                    <a:pt x="30" y="139"/>
                    <a:pt x="25" y="138"/>
                  </a:cubicBezTo>
                  <a:cubicBezTo>
                    <a:pt x="22" y="138"/>
                    <a:pt x="20" y="137"/>
                    <a:pt x="17" y="137"/>
                  </a:cubicBezTo>
                  <a:cubicBezTo>
                    <a:pt x="15" y="136"/>
                    <a:pt x="12" y="135"/>
                    <a:pt x="10" y="135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4" y="168"/>
                    <a:pt x="7" y="169"/>
                    <a:pt x="10" y="170"/>
                  </a:cubicBezTo>
                  <a:cubicBezTo>
                    <a:pt x="13" y="170"/>
                    <a:pt x="16" y="171"/>
                    <a:pt x="19" y="171"/>
                  </a:cubicBezTo>
                  <a:cubicBezTo>
                    <a:pt x="25" y="172"/>
                    <a:pt x="32" y="173"/>
                    <a:pt x="38" y="174"/>
                  </a:cubicBezTo>
                  <a:cubicBezTo>
                    <a:pt x="50" y="175"/>
                    <a:pt x="62" y="176"/>
                    <a:pt x="75" y="175"/>
                  </a:cubicBezTo>
                  <a:cubicBezTo>
                    <a:pt x="81" y="175"/>
                    <a:pt x="87" y="174"/>
                    <a:pt x="93" y="174"/>
                  </a:cubicBezTo>
                  <a:cubicBezTo>
                    <a:pt x="99" y="173"/>
                    <a:pt x="106" y="172"/>
                    <a:pt x="112" y="171"/>
                  </a:cubicBezTo>
                  <a:cubicBezTo>
                    <a:pt x="124" y="168"/>
                    <a:pt x="136" y="165"/>
                    <a:pt x="148" y="160"/>
                  </a:cubicBezTo>
                  <a:cubicBezTo>
                    <a:pt x="154" y="158"/>
                    <a:pt x="154" y="158"/>
                    <a:pt x="154" y="158"/>
                  </a:cubicBezTo>
                  <a:cubicBezTo>
                    <a:pt x="156" y="153"/>
                    <a:pt x="156" y="153"/>
                    <a:pt x="156" y="153"/>
                  </a:cubicBezTo>
                  <a:cubicBezTo>
                    <a:pt x="160" y="145"/>
                    <a:pt x="162" y="137"/>
                    <a:pt x="162" y="129"/>
                  </a:cubicBezTo>
                  <a:cubicBezTo>
                    <a:pt x="163" y="121"/>
                    <a:pt x="162" y="114"/>
                    <a:pt x="161" y="107"/>
                  </a:cubicBezTo>
                  <a:close/>
                </a:path>
              </a:pathLst>
            </a:custGeom>
            <a:solidFill>
              <a:srgbClr val="FF8B7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10" name="íš1îdè"/>
            <p:cNvSpPr/>
            <p:nvPr/>
          </p:nvSpPr>
          <p:spPr>
            <a:xfrm>
              <a:off x="7654926" y="4370388"/>
              <a:ext cx="158750" cy="141288"/>
            </a:xfrm>
            <a:custGeom>
              <a:avLst/>
              <a:gdLst/>
              <a:ahLst/>
              <a:cxnLst>
                <a:cxn ang="0">
                  <a:pos x="119062" y="141288"/>
                </a:cxn>
                <a:cxn ang="0">
                  <a:pos x="0" y="75572"/>
                </a:cxn>
                <a:cxn ang="0">
                  <a:pos x="115755" y="0"/>
                </a:cxn>
                <a:cxn ang="0">
                  <a:pos x="152135" y="111716"/>
                </a:cxn>
                <a:cxn ang="0">
                  <a:pos x="119062" y="141288"/>
                </a:cxn>
              </a:cxnLst>
              <a:pathLst>
                <a:path w="48" h="43">
                  <a:moveTo>
                    <a:pt x="36" y="4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48" y="18"/>
                    <a:pt x="46" y="34"/>
                  </a:cubicBezTo>
                  <a:lnTo>
                    <a:pt x="36" y="43"/>
                  </a:lnTo>
                  <a:close/>
                </a:path>
              </a:pathLst>
            </a:custGeom>
            <a:solidFill>
              <a:srgbClr val="FF8B7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11" name="í$ļïḑè"/>
            <p:cNvSpPr/>
            <p:nvPr/>
          </p:nvSpPr>
          <p:spPr>
            <a:xfrm>
              <a:off x="7602538" y="4333875"/>
              <a:ext cx="168275" cy="112713"/>
            </a:xfrm>
            <a:custGeom>
              <a:avLst/>
              <a:gdLst/>
              <a:ahLst/>
              <a:cxnLst>
                <a:cxn ang="0">
                  <a:pos x="0" y="42862"/>
                </a:cxn>
                <a:cxn ang="0">
                  <a:pos x="95250" y="0"/>
                </a:cxn>
                <a:cxn ang="0">
                  <a:pos x="168275" y="36512"/>
                </a:cxn>
                <a:cxn ang="0">
                  <a:pos x="52387" y="112713"/>
                </a:cxn>
                <a:cxn ang="0">
                  <a:pos x="0" y="42862"/>
                </a:cxn>
              </a:cxnLst>
              <a:pathLst>
                <a:path w="106" h="71">
                  <a:moveTo>
                    <a:pt x="0" y="27"/>
                  </a:moveTo>
                  <a:lnTo>
                    <a:pt x="60" y="0"/>
                  </a:lnTo>
                  <a:lnTo>
                    <a:pt x="106" y="23"/>
                  </a:lnTo>
                  <a:lnTo>
                    <a:pt x="33" y="71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8B7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12" name="iSḷïde"/>
            <p:cNvSpPr/>
            <p:nvPr/>
          </p:nvSpPr>
          <p:spPr>
            <a:xfrm>
              <a:off x="6850063" y="4014788"/>
              <a:ext cx="493713" cy="552450"/>
            </a:xfrm>
            <a:custGeom>
              <a:avLst/>
              <a:gdLst/>
              <a:ahLst/>
              <a:cxnLst>
                <a:cxn ang="0">
                  <a:pos x="102034" y="552450"/>
                </a:cxn>
                <a:cxn ang="0">
                  <a:pos x="92159" y="536008"/>
                </a:cxn>
                <a:cxn ang="0">
                  <a:pos x="85576" y="522854"/>
                </a:cxn>
                <a:cxn ang="0">
                  <a:pos x="69119" y="496547"/>
                </a:cxn>
                <a:cxn ang="0">
                  <a:pos x="42788" y="440644"/>
                </a:cxn>
                <a:cxn ang="0">
                  <a:pos x="9874" y="322262"/>
                </a:cxn>
                <a:cxn ang="0">
                  <a:pos x="0" y="259783"/>
                </a:cxn>
                <a:cxn ang="0">
                  <a:pos x="0" y="197303"/>
                </a:cxn>
                <a:cxn ang="0">
                  <a:pos x="9874" y="134824"/>
                </a:cxn>
                <a:cxn ang="0">
                  <a:pos x="16457" y="105228"/>
                </a:cxn>
                <a:cxn ang="0">
                  <a:pos x="19748" y="88786"/>
                </a:cxn>
                <a:cxn ang="0">
                  <a:pos x="23039" y="82209"/>
                </a:cxn>
                <a:cxn ang="0">
                  <a:pos x="23039" y="78921"/>
                </a:cxn>
                <a:cxn ang="0">
                  <a:pos x="23039" y="78921"/>
                </a:cxn>
                <a:cxn ang="0">
                  <a:pos x="26331" y="72344"/>
                </a:cxn>
                <a:cxn ang="0">
                  <a:pos x="55954" y="29595"/>
                </a:cxn>
                <a:cxn ang="0">
                  <a:pos x="98742" y="6576"/>
                </a:cxn>
                <a:cxn ang="0">
                  <a:pos x="174445" y="3288"/>
                </a:cxn>
                <a:cxn ang="0">
                  <a:pos x="292936" y="39460"/>
                </a:cxn>
                <a:cxn ang="0">
                  <a:pos x="493713" y="151266"/>
                </a:cxn>
                <a:cxn ang="0">
                  <a:pos x="467381" y="197303"/>
                </a:cxn>
                <a:cxn ang="0">
                  <a:pos x="365347" y="154554"/>
                </a:cxn>
                <a:cxn ang="0">
                  <a:pos x="263313" y="118382"/>
                </a:cxn>
                <a:cxn ang="0">
                  <a:pos x="164571" y="95363"/>
                </a:cxn>
                <a:cxn ang="0">
                  <a:pos x="125073" y="98651"/>
                </a:cxn>
                <a:cxn ang="0">
                  <a:pos x="121782" y="101940"/>
                </a:cxn>
                <a:cxn ang="0">
                  <a:pos x="118491" y="105228"/>
                </a:cxn>
                <a:cxn ang="0">
                  <a:pos x="115199" y="128247"/>
                </a:cxn>
                <a:cxn ang="0">
                  <a:pos x="111908" y="151266"/>
                </a:cxn>
                <a:cxn ang="0">
                  <a:pos x="105325" y="200591"/>
                </a:cxn>
                <a:cxn ang="0">
                  <a:pos x="115199" y="302532"/>
                </a:cxn>
                <a:cxn ang="0">
                  <a:pos x="148113" y="397895"/>
                </a:cxn>
                <a:cxn ang="0">
                  <a:pos x="167862" y="443933"/>
                </a:cxn>
                <a:cxn ang="0">
                  <a:pos x="181028" y="466951"/>
                </a:cxn>
                <a:cxn ang="0">
                  <a:pos x="187610" y="476816"/>
                </a:cxn>
                <a:cxn ang="0">
                  <a:pos x="194193" y="486682"/>
                </a:cxn>
                <a:cxn ang="0">
                  <a:pos x="102034" y="552450"/>
                </a:cxn>
              </a:cxnLst>
              <a:pathLst>
                <a:path w="150" h="168">
                  <a:moveTo>
                    <a:pt x="31" y="168"/>
                  </a:moveTo>
                  <a:cubicBezTo>
                    <a:pt x="30" y="166"/>
                    <a:pt x="29" y="165"/>
                    <a:pt x="28" y="163"/>
                  </a:cubicBezTo>
                  <a:cubicBezTo>
                    <a:pt x="26" y="159"/>
                    <a:pt x="26" y="159"/>
                    <a:pt x="26" y="159"/>
                  </a:cubicBezTo>
                  <a:cubicBezTo>
                    <a:pt x="24" y="157"/>
                    <a:pt x="23" y="154"/>
                    <a:pt x="21" y="151"/>
                  </a:cubicBezTo>
                  <a:cubicBezTo>
                    <a:pt x="18" y="145"/>
                    <a:pt x="16" y="140"/>
                    <a:pt x="13" y="134"/>
                  </a:cubicBezTo>
                  <a:cubicBezTo>
                    <a:pt x="9" y="122"/>
                    <a:pt x="5" y="110"/>
                    <a:pt x="3" y="98"/>
                  </a:cubicBezTo>
                  <a:cubicBezTo>
                    <a:pt x="2" y="92"/>
                    <a:pt x="1" y="85"/>
                    <a:pt x="0" y="79"/>
                  </a:cubicBezTo>
                  <a:cubicBezTo>
                    <a:pt x="0" y="73"/>
                    <a:pt x="0" y="66"/>
                    <a:pt x="0" y="60"/>
                  </a:cubicBezTo>
                  <a:cubicBezTo>
                    <a:pt x="1" y="54"/>
                    <a:pt x="2" y="47"/>
                    <a:pt x="3" y="41"/>
                  </a:cubicBezTo>
                  <a:cubicBezTo>
                    <a:pt x="3" y="38"/>
                    <a:pt x="4" y="35"/>
                    <a:pt x="5" y="32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17"/>
                    <a:pt x="13" y="12"/>
                    <a:pt x="17" y="9"/>
                  </a:cubicBezTo>
                  <a:cubicBezTo>
                    <a:pt x="21" y="5"/>
                    <a:pt x="26" y="3"/>
                    <a:pt x="30" y="2"/>
                  </a:cubicBezTo>
                  <a:cubicBezTo>
                    <a:pt x="39" y="0"/>
                    <a:pt x="46" y="0"/>
                    <a:pt x="53" y="1"/>
                  </a:cubicBezTo>
                  <a:cubicBezTo>
                    <a:pt x="66" y="3"/>
                    <a:pt x="78" y="7"/>
                    <a:pt x="89" y="12"/>
                  </a:cubicBezTo>
                  <a:cubicBezTo>
                    <a:pt x="111" y="21"/>
                    <a:pt x="131" y="33"/>
                    <a:pt x="150" y="46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32" y="56"/>
                    <a:pt x="122" y="51"/>
                    <a:pt x="111" y="47"/>
                  </a:cubicBezTo>
                  <a:cubicBezTo>
                    <a:pt x="101" y="43"/>
                    <a:pt x="90" y="39"/>
                    <a:pt x="80" y="36"/>
                  </a:cubicBezTo>
                  <a:cubicBezTo>
                    <a:pt x="70" y="32"/>
                    <a:pt x="59" y="30"/>
                    <a:pt x="50" y="29"/>
                  </a:cubicBezTo>
                  <a:cubicBezTo>
                    <a:pt x="45" y="29"/>
                    <a:pt x="41" y="29"/>
                    <a:pt x="38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6" y="32"/>
                    <a:pt x="36" y="32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4" y="41"/>
                    <a:pt x="34" y="44"/>
                    <a:pt x="34" y="46"/>
                  </a:cubicBezTo>
                  <a:cubicBezTo>
                    <a:pt x="33" y="51"/>
                    <a:pt x="33" y="56"/>
                    <a:pt x="32" y="61"/>
                  </a:cubicBezTo>
                  <a:cubicBezTo>
                    <a:pt x="32" y="72"/>
                    <a:pt x="33" y="82"/>
                    <a:pt x="35" y="92"/>
                  </a:cubicBezTo>
                  <a:cubicBezTo>
                    <a:pt x="38" y="102"/>
                    <a:pt x="41" y="112"/>
                    <a:pt x="45" y="121"/>
                  </a:cubicBezTo>
                  <a:cubicBezTo>
                    <a:pt x="47" y="126"/>
                    <a:pt x="49" y="131"/>
                    <a:pt x="51" y="135"/>
                  </a:cubicBezTo>
                  <a:cubicBezTo>
                    <a:pt x="52" y="138"/>
                    <a:pt x="54" y="140"/>
                    <a:pt x="55" y="142"/>
                  </a:cubicBezTo>
                  <a:cubicBezTo>
                    <a:pt x="57" y="145"/>
                    <a:pt x="57" y="145"/>
                    <a:pt x="57" y="145"/>
                  </a:cubicBezTo>
                  <a:cubicBezTo>
                    <a:pt x="59" y="148"/>
                    <a:pt x="59" y="148"/>
                    <a:pt x="59" y="148"/>
                  </a:cubicBezTo>
                  <a:lnTo>
                    <a:pt x="31" y="168"/>
                  </a:lnTo>
                  <a:close/>
                </a:path>
              </a:pathLst>
            </a:custGeom>
            <a:solidFill>
              <a:srgbClr val="FF8B7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13" name="iṩļiďe"/>
            <p:cNvSpPr/>
            <p:nvPr/>
          </p:nvSpPr>
          <p:spPr>
            <a:xfrm>
              <a:off x="7294563" y="4119563"/>
              <a:ext cx="125413" cy="161925"/>
            </a:xfrm>
            <a:custGeom>
              <a:avLst/>
              <a:gdLst/>
              <a:ahLst/>
              <a:cxnLst>
                <a:cxn ang="0">
                  <a:pos x="0" y="79310"/>
                </a:cxn>
                <a:cxn ang="0">
                  <a:pos x="102310" y="161925"/>
                </a:cxn>
                <a:cxn ang="0">
                  <a:pos x="125413" y="26436"/>
                </a:cxn>
                <a:cxn ang="0">
                  <a:pos x="3300" y="26436"/>
                </a:cxn>
                <a:cxn ang="0">
                  <a:pos x="0" y="79310"/>
                </a:cxn>
              </a:cxnLst>
              <a:pathLst>
                <a:path w="38" h="49">
                  <a:moveTo>
                    <a:pt x="0" y="24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16" y="0"/>
                    <a:pt x="1" y="8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FF8B7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14" name="îṧlïḋé"/>
            <p:cNvSpPr/>
            <p:nvPr/>
          </p:nvSpPr>
          <p:spPr>
            <a:xfrm>
              <a:off x="7397751" y="4146550"/>
              <a:ext cx="114300" cy="134938"/>
            </a:xfrm>
            <a:custGeom>
              <a:avLst/>
              <a:gdLst/>
              <a:ahLst/>
              <a:cxnLst>
                <a:cxn ang="0">
                  <a:pos x="111125" y="128587"/>
                </a:cxn>
                <a:cxn ang="0">
                  <a:pos x="114300" y="25400"/>
                </a:cxn>
                <a:cxn ang="0">
                  <a:pos x="22225" y="0"/>
                </a:cxn>
                <a:cxn ang="0">
                  <a:pos x="0" y="134938"/>
                </a:cxn>
                <a:cxn ang="0">
                  <a:pos x="111125" y="128587"/>
                </a:cxn>
              </a:cxnLst>
              <a:pathLst>
                <a:path w="72" h="85">
                  <a:moveTo>
                    <a:pt x="70" y="81"/>
                  </a:moveTo>
                  <a:lnTo>
                    <a:pt x="72" y="16"/>
                  </a:lnTo>
                  <a:lnTo>
                    <a:pt x="14" y="0"/>
                  </a:lnTo>
                  <a:lnTo>
                    <a:pt x="0" y="85"/>
                  </a:lnTo>
                  <a:lnTo>
                    <a:pt x="70" y="81"/>
                  </a:lnTo>
                  <a:close/>
                </a:path>
              </a:pathLst>
            </a:custGeom>
            <a:solidFill>
              <a:srgbClr val="FF8B7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15" name="î$lîḋe"/>
            <p:cNvSpPr/>
            <p:nvPr/>
          </p:nvSpPr>
          <p:spPr>
            <a:xfrm>
              <a:off x="6961188" y="4037013"/>
              <a:ext cx="984250" cy="833438"/>
            </a:xfrm>
            <a:custGeom>
              <a:avLst/>
              <a:gdLst/>
              <a:ahLst/>
              <a:cxnLst>
                <a:cxn ang="0">
                  <a:pos x="591210" y="56001"/>
                </a:cxn>
                <a:cxn ang="0">
                  <a:pos x="320376" y="250360"/>
                </a:cxn>
                <a:cxn ang="0">
                  <a:pos x="79268" y="550134"/>
                </a:cxn>
                <a:cxn ang="0">
                  <a:pos x="574696" y="777436"/>
                </a:cxn>
                <a:cxn ang="0">
                  <a:pos x="835621" y="260243"/>
                </a:cxn>
                <a:cxn ang="0">
                  <a:pos x="591210" y="56001"/>
                </a:cxn>
              </a:cxnLst>
              <a:pathLst>
                <a:path w="298" h="253">
                  <a:moveTo>
                    <a:pt x="179" y="17"/>
                  </a:moveTo>
                  <a:cubicBezTo>
                    <a:pt x="161" y="19"/>
                    <a:pt x="114" y="20"/>
                    <a:pt x="97" y="76"/>
                  </a:cubicBezTo>
                  <a:cubicBezTo>
                    <a:pt x="79" y="131"/>
                    <a:pt x="0" y="123"/>
                    <a:pt x="24" y="167"/>
                  </a:cubicBezTo>
                  <a:cubicBezTo>
                    <a:pt x="63" y="239"/>
                    <a:pt x="119" y="253"/>
                    <a:pt x="174" y="236"/>
                  </a:cubicBezTo>
                  <a:cubicBezTo>
                    <a:pt x="229" y="220"/>
                    <a:pt x="298" y="158"/>
                    <a:pt x="253" y="79"/>
                  </a:cubicBezTo>
                  <a:cubicBezTo>
                    <a:pt x="207" y="0"/>
                    <a:pt x="179" y="17"/>
                    <a:pt x="179" y="17"/>
                  </a:cubicBezTo>
                  <a:close/>
                </a:path>
              </a:pathLst>
            </a:custGeom>
            <a:solidFill>
              <a:srgbClr val="0F264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16" name="îS1ïḋé"/>
            <p:cNvSpPr/>
            <p:nvPr/>
          </p:nvSpPr>
          <p:spPr>
            <a:xfrm>
              <a:off x="6780213" y="4370388"/>
              <a:ext cx="346075" cy="371475"/>
            </a:xfrm>
            <a:custGeom>
              <a:avLst/>
              <a:gdLst/>
              <a:ahLst/>
              <a:cxnLst>
                <a:cxn ang="0">
                  <a:pos x="306523" y="292577"/>
                </a:cxn>
                <a:cxn ang="0">
                  <a:pos x="237308" y="0"/>
                </a:cxn>
                <a:cxn ang="0">
                  <a:pos x="0" y="115058"/>
                </a:cxn>
                <a:cxn ang="0">
                  <a:pos x="141725" y="312301"/>
                </a:cxn>
                <a:cxn ang="0">
                  <a:pos x="306523" y="292577"/>
                </a:cxn>
              </a:cxnLst>
              <a:pathLst>
                <a:path w="105" h="113">
                  <a:moveTo>
                    <a:pt x="93" y="89"/>
                  </a:moveTo>
                  <a:cubicBezTo>
                    <a:pt x="105" y="43"/>
                    <a:pt x="72" y="0"/>
                    <a:pt x="72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24" y="85"/>
                    <a:pt x="43" y="95"/>
                  </a:cubicBezTo>
                  <a:cubicBezTo>
                    <a:pt x="63" y="106"/>
                    <a:pt x="87" y="113"/>
                    <a:pt x="93" y="89"/>
                  </a:cubicBezTo>
                  <a:close/>
                </a:path>
              </a:pathLst>
            </a:custGeom>
            <a:solidFill>
              <a:srgbClr val="9FC6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17" name="íSḷiḓê"/>
            <p:cNvSpPr/>
            <p:nvPr/>
          </p:nvSpPr>
          <p:spPr>
            <a:xfrm>
              <a:off x="4592638" y="4429125"/>
              <a:ext cx="1703388" cy="847725"/>
            </a:xfrm>
            <a:custGeom>
              <a:avLst/>
              <a:gdLst/>
              <a:ahLst/>
              <a:cxnLst>
                <a:cxn ang="0">
                  <a:pos x="1594450" y="474989"/>
                </a:cxn>
                <a:cxn ang="0">
                  <a:pos x="1541632" y="451900"/>
                </a:cxn>
                <a:cxn ang="0">
                  <a:pos x="1488813" y="428810"/>
                </a:cxn>
                <a:cxn ang="0">
                  <a:pos x="1383177" y="382630"/>
                </a:cxn>
                <a:cxn ang="0">
                  <a:pos x="1165302" y="303465"/>
                </a:cxn>
                <a:cxn ang="0">
                  <a:pos x="947427" y="240793"/>
                </a:cxn>
                <a:cxn ang="0">
                  <a:pos x="835188" y="221002"/>
                </a:cxn>
                <a:cxn ang="0">
                  <a:pos x="821983" y="217703"/>
                </a:cxn>
                <a:cxn ang="0">
                  <a:pos x="821983" y="217703"/>
                </a:cxn>
                <a:cxn ang="0">
                  <a:pos x="821983" y="217703"/>
                </a:cxn>
                <a:cxn ang="0">
                  <a:pos x="815381" y="217703"/>
                </a:cxn>
                <a:cxn ang="0">
                  <a:pos x="779068" y="230897"/>
                </a:cxn>
                <a:cxn ang="0">
                  <a:pos x="693239" y="283674"/>
                </a:cxn>
                <a:cxn ang="0">
                  <a:pos x="604108" y="352943"/>
                </a:cxn>
                <a:cxn ang="0">
                  <a:pos x="429148" y="507975"/>
                </a:cxn>
                <a:cxn ang="0">
                  <a:pos x="95733" y="847725"/>
                </a:cxn>
                <a:cxn ang="0">
                  <a:pos x="0" y="771858"/>
                </a:cxn>
                <a:cxn ang="0">
                  <a:pos x="300403" y="385929"/>
                </a:cxn>
                <a:cxn ang="0">
                  <a:pos x="472062" y="204509"/>
                </a:cxn>
                <a:cxn ang="0">
                  <a:pos x="567796" y="118747"/>
                </a:cxn>
                <a:cxn ang="0">
                  <a:pos x="683335" y="42881"/>
                </a:cxn>
                <a:cxn ang="0">
                  <a:pos x="759262" y="9895"/>
                </a:cxn>
                <a:cxn ang="0">
                  <a:pos x="812080" y="0"/>
                </a:cxn>
                <a:cxn ang="0">
                  <a:pos x="828586" y="0"/>
                </a:cxn>
                <a:cxn ang="0">
                  <a:pos x="841790" y="0"/>
                </a:cxn>
                <a:cxn ang="0">
                  <a:pos x="858296" y="3298"/>
                </a:cxn>
                <a:cxn ang="0">
                  <a:pos x="987040" y="16492"/>
                </a:cxn>
                <a:cxn ang="0">
                  <a:pos x="1237927" y="75866"/>
                </a:cxn>
                <a:cxn ang="0">
                  <a:pos x="1472308" y="155031"/>
                </a:cxn>
                <a:cxn ang="0">
                  <a:pos x="1587848" y="204509"/>
                </a:cxn>
                <a:cxn ang="0">
                  <a:pos x="1647268" y="230897"/>
                </a:cxn>
                <a:cxn ang="0">
                  <a:pos x="1703388" y="260584"/>
                </a:cxn>
                <a:cxn ang="0">
                  <a:pos x="1594450" y="474989"/>
                </a:cxn>
              </a:cxnLst>
              <a:pathLst>
                <a:path w="516" h="257">
                  <a:moveTo>
                    <a:pt x="483" y="144"/>
                  </a:moveTo>
                  <a:cubicBezTo>
                    <a:pt x="478" y="142"/>
                    <a:pt x="472" y="139"/>
                    <a:pt x="467" y="137"/>
                  </a:cubicBezTo>
                  <a:cubicBezTo>
                    <a:pt x="451" y="130"/>
                    <a:pt x="451" y="130"/>
                    <a:pt x="451" y="130"/>
                  </a:cubicBezTo>
                  <a:cubicBezTo>
                    <a:pt x="440" y="125"/>
                    <a:pt x="430" y="121"/>
                    <a:pt x="419" y="116"/>
                  </a:cubicBezTo>
                  <a:cubicBezTo>
                    <a:pt x="397" y="107"/>
                    <a:pt x="375" y="99"/>
                    <a:pt x="353" y="92"/>
                  </a:cubicBezTo>
                  <a:cubicBezTo>
                    <a:pt x="331" y="84"/>
                    <a:pt x="309" y="78"/>
                    <a:pt x="287" y="73"/>
                  </a:cubicBezTo>
                  <a:cubicBezTo>
                    <a:pt x="275" y="71"/>
                    <a:pt x="264" y="69"/>
                    <a:pt x="253" y="67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8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8" y="66"/>
                    <a:pt x="247" y="66"/>
                  </a:cubicBezTo>
                  <a:cubicBezTo>
                    <a:pt x="244" y="67"/>
                    <a:pt x="241" y="68"/>
                    <a:pt x="236" y="70"/>
                  </a:cubicBezTo>
                  <a:cubicBezTo>
                    <a:pt x="228" y="74"/>
                    <a:pt x="219" y="80"/>
                    <a:pt x="210" y="86"/>
                  </a:cubicBezTo>
                  <a:cubicBezTo>
                    <a:pt x="201" y="93"/>
                    <a:pt x="192" y="100"/>
                    <a:pt x="183" y="107"/>
                  </a:cubicBezTo>
                  <a:cubicBezTo>
                    <a:pt x="165" y="122"/>
                    <a:pt x="147" y="138"/>
                    <a:pt x="130" y="154"/>
                  </a:cubicBezTo>
                  <a:cubicBezTo>
                    <a:pt x="95" y="187"/>
                    <a:pt x="62" y="222"/>
                    <a:pt x="29" y="257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28" y="193"/>
                    <a:pt x="58" y="154"/>
                    <a:pt x="91" y="117"/>
                  </a:cubicBezTo>
                  <a:cubicBezTo>
                    <a:pt x="107" y="98"/>
                    <a:pt x="125" y="80"/>
                    <a:pt x="143" y="62"/>
                  </a:cubicBezTo>
                  <a:cubicBezTo>
                    <a:pt x="152" y="53"/>
                    <a:pt x="162" y="45"/>
                    <a:pt x="172" y="36"/>
                  </a:cubicBezTo>
                  <a:cubicBezTo>
                    <a:pt x="183" y="28"/>
                    <a:pt x="194" y="20"/>
                    <a:pt x="207" y="13"/>
                  </a:cubicBezTo>
                  <a:cubicBezTo>
                    <a:pt x="214" y="9"/>
                    <a:pt x="221" y="5"/>
                    <a:pt x="230" y="3"/>
                  </a:cubicBezTo>
                  <a:cubicBezTo>
                    <a:pt x="235" y="2"/>
                    <a:pt x="240" y="1"/>
                    <a:pt x="246" y="0"/>
                  </a:cubicBezTo>
                  <a:cubicBezTo>
                    <a:pt x="248" y="0"/>
                    <a:pt x="250" y="0"/>
                    <a:pt x="251" y="0"/>
                  </a:cubicBezTo>
                  <a:cubicBezTo>
                    <a:pt x="253" y="0"/>
                    <a:pt x="255" y="0"/>
                    <a:pt x="255" y="0"/>
                  </a:cubicBezTo>
                  <a:cubicBezTo>
                    <a:pt x="260" y="1"/>
                    <a:pt x="260" y="1"/>
                    <a:pt x="260" y="1"/>
                  </a:cubicBezTo>
                  <a:cubicBezTo>
                    <a:pt x="273" y="2"/>
                    <a:pt x="287" y="3"/>
                    <a:pt x="299" y="5"/>
                  </a:cubicBezTo>
                  <a:cubicBezTo>
                    <a:pt x="325" y="10"/>
                    <a:pt x="350" y="15"/>
                    <a:pt x="375" y="23"/>
                  </a:cubicBezTo>
                  <a:cubicBezTo>
                    <a:pt x="399" y="30"/>
                    <a:pt x="423" y="38"/>
                    <a:pt x="446" y="47"/>
                  </a:cubicBezTo>
                  <a:cubicBezTo>
                    <a:pt x="458" y="52"/>
                    <a:pt x="470" y="57"/>
                    <a:pt x="481" y="62"/>
                  </a:cubicBezTo>
                  <a:cubicBezTo>
                    <a:pt x="487" y="65"/>
                    <a:pt x="493" y="67"/>
                    <a:pt x="499" y="70"/>
                  </a:cubicBezTo>
                  <a:cubicBezTo>
                    <a:pt x="504" y="73"/>
                    <a:pt x="510" y="75"/>
                    <a:pt x="516" y="79"/>
                  </a:cubicBezTo>
                  <a:lnTo>
                    <a:pt x="483" y="144"/>
                  </a:lnTo>
                  <a:close/>
                </a:path>
              </a:pathLst>
            </a:custGeom>
            <a:solidFill>
              <a:srgbClr val="FF8B7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18" name="îṣlíḓê"/>
            <p:cNvSpPr/>
            <p:nvPr/>
          </p:nvSpPr>
          <p:spPr>
            <a:xfrm>
              <a:off x="4319588" y="5151438"/>
              <a:ext cx="425450" cy="230188"/>
            </a:xfrm>
            <a:custGeom>
              <a:avLst/>
              <a:gdLst/>
              <a:ahLst/>
              <a:cxnLst>
                <a:cxn ang="0">
                  <a:pos x="277037" y="9865"/>
                </a:cxn>
                <a:cxn ang="0">
                  <a:pos x="418853" y="72344"/>
                </a:cxn>
                <a:cxn ang="0">
                  <a:pos x="425450" y="85498"/>
                </a:cxn>
                <a:cxn ang="0">
                  <a:pos x="405661" y="210457"/>
                </a:cxn>
                <a:cxn ang="0">
                  <a:pos x="379277" y="223611"/>
                </a:cxn>
                <a:cxn ang="0">
                  <a:pos x="244056" y="164420"/>
                </a:cxn>
                <a:cxn ang="0">
                  <a:pos x="52768" y="78921"/>
                </a:cxn>
                <a:cxn ang="0">
                  <a:pos x="36278" y="3288"/>
                </a:cxn>
                <a:cxn ang="0">
                  <a:pos x="253950" y="6576"/>
                </a:cxn>
                <a:cxn ang="0">
                  <a:pos x="277037" y="9865"/>
                </a:cxn>
              </a:cxnLst>
              <a:pathLst>
                <a:path w="129" h="70">
                  <a:moveTo>
                    <a:pt x="84" y="3"/>
                  </a:moveTo>
                  <a:cubicBezTo>
                    <a:pt x="127" y="22"/>
                    <a:pt x="127" y="22"/>
                    <a:pt x="127" y="22"/>
                  </a:cubicBezTo>
                  <a:cubicBezTo>
                    <a:pt x="128" y="23"/>
                    <a:pt x="129" y="24"/>
                    <a:pt x="129" y="26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22" y="68"/>
                    <a:pt x="118" y="70"/>
                    <a:pt x="115" y="68"/>
                  </a:cubicBezTo>
                  <a:cubicBezTo>
                    <a:pt x="100" y="62"/>
                    <a:pt x="93" y="58"/>
                    <a:pt x="74" y="50"/>
                  </a:cubicBezTo>
                  <a:cubicBezTo>
                    <a:pt x="62" y="45"/>
                    <a:pt x="32" y="31"/>
                    <a:pt x="16" y="24"/>
                  </a:cubicBezTo>
                  <a:cubicBezTo>
                    <a:pt x="0" y="17"/>
                    <a:pt x="4" y="0"/>
                    <a:pt x="11" y="1"/>
                  </a:cubicBezTo>
                  <a:cubicBezTo>
                    <a:pt x="43" y="8"/>
                    <a:pt x="64" y="7"/>
                    <a:pt x="77" y="2"/>
                  </a:cubicBezTo>
                  <a:cubicBezTo>
                    <a:pt x="79" y="1"/>
                    <a:pt x="82" y="1"/>
                    <a:pt x="84" y="3"/>
                  </a:cubicBezTo>
                  <a:close/>
                </a:path>
              </a:pathLst>
            </a:custGeom>
            <a:solidFill>
              <a:srgbClr val="14365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19" name="ïṡḻide"/>
            <p:cNvSpPr/>
            <p:nvPr/>
          </p:nvSpPr>
          <p:spPr>
            <a:xfrm>
              <a:off x="5959476" y="4524375"/>
              <a:ext cx="560388" cy="498475"/>
            </a:xfrm>
            <a:custGeom>
              <a:avLst/>
              <a:gdLst/>
              <a:ahLst/>
              <a:cxnLst>
                <a:cxn ang="0">
                  <a:pos x="560388" y="498475"/>
                </a:cxn>
                <a:cxn ang="0">
                  <a:pos x="0" y="264092"/>
                </a:cxn>
                <a:cxn ang="0">
                  <a:pos x="6592" y="0"/>
                </a:cxn>
                <a:cxn ang="0">
                  <a:pos x="418642" y="138648"/>
                </a:cxn>
                <a:cxn ang="0">
                  <a:pos x="560388" y="498475"/>
                </a:cxn>
              </a:cxnLst>
              <a:pathLst>
                <a:path w="170" h="151">
                  <a:moveTo>
                    <a:pt x="170" y="151"/>
                  </a:moveTo>
                  <a:cubicBezTo>
                    <a:pt x="167" y="150"/>
                    <a:pt x="92" y="106"/>
                    <a:pt x="0" y="80"/>
                  </a:cubicBezTo>
                  <a:cubicBezTo>
                    <a:pt x="3" y="48"/>
                    <a:pt x="7" y="20"/>
                    <a:pt x="2" y="0"/>
                  </a:cubicBezTo>
                  <a:cubicBezTo>
                    <a:pt x="76" y="12"/>
                    <a:pt x="127" y="42"/>
                    <a:pt x="127" y="42"/>
                  </a:cubicBezTo>
                  <a:lnTo>
                    <a:pt x="170" y="151"/>
                  </a:lnTo>
                  <a:close/>
                </a:path>
              </a:pathLst>
            </a:custGeom>
            <a:solidFill>
              <a:srgbClr val="0A1B3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20" name="iŝḻïḍè"/>
            <p:cNvSpPr/>
            <p:nvPr/>
          </p:nvSpPr>
          <p:spPr>
            <a:xfrm>
              <a:off x="5929313" y="4498975"/>
              <a:ext cx="149225" cy="368300"/>
            </a:xfrm>
            <a:custGeom>
              <a:avLst/>
              <a:gdLst/>
              <a:ahLst/>
              <a:cxnLst>
                <a:cxn ang="0">
                  <a:pos x="13264" y="0"/>
                </a:cxn>
                <a:cxn ang="0">
                  <a:pos x="0" y="338704"/>
                </a:cxn>
                <a:cxn ang="0">
                  <a:pos x="82902" y="368300"/>
                </a:cxn>
                <a:cxn ang="0">
                  <a:pos x="109431" y="26307"/>
                </a:cxn>
                <a:cxn ang="0">
                  <a:pos x="13264" y="0"/>
                </a:cxn>
              </a:cxnLst>
              <a:pathLst>
                <a:path w="45" h="112">
                  <a:moveTo>
                    <a:pt x="4" y="0"/>
                  </a:moveTo>
                  <a:cubicBezTo>
                    <a:pt x="4" y="0"/>
                    <a:pt x="10" y="41"/>
                    <a:pt x="0" y="103"/>
                  </a:cubicBezTo>
                  <a:cubicBezTo>
                    <a:pt x="9" y="108"/>
                    <a:pt x="25" y="112"/>
                    <a:pt x="25" y="112"/>
                  </a:cubicBezTo>
                  <a:cubicBezTo>
                    <a:pt x="26" y="112"/>
                    <a:pt x="45" y="68"/>
                    <a:pt x="33" y="8"/>
                  </a:cubicBezTo>
                  <a:cubicBezTo>
                    <a:pt x="22" y="3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77B3F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21" name="iṩḷîḍê"/>
            <p:cNvSpPr/>
            <p:nvPr/>
          </p:nvSpPr>
          <p:spPr>
            <a:xfrm>
              <a:off x="4506913" y="5121275"/>
              <a:ext cx="60325" cy="46038"/>
            </a:xfrm>
            <a:custGeom>
              <a:avLst/>
              <a:gdLst/>
              <a:ahLst/>
              <a:cxnLst>
                <a:cxn ang="0">
                  <a:pos x="56973" y="46038"/>
                </a:cxn>
                <a:cxn ang="0">
                  <a:pos x="56973" y="46038"/>
                </a:cxn>
                <a:cxn ang="0">
                  <a:pos x="53622" y="42749"/>
                </a:cxn>
                <a:cxn ang="0">
                  <a:pos x="3351" y="23019"/>
                </a:cxn>
                <a:cxn ang="0">
                  <a:pos x="6702" y="6576"/>
                </a:cxn>
                <a:cxn ang="0">
                  <a:pos x="13405" y="0"/>
                </a:cxn>
                <a:cxn ang="0">
                  <a:pos x="13405" y="0"/>
                </a:cxn>
                <a:cxn ang="0">
                  <a:pos x="60325" y="39461"/>
                </a:cxn>
                <a:cxn ang="0">
                  <a:pos x="60325" y="42749"/>
                </a:cxn>
                <a:cxn ang="0">
                  <a:pos x="56973" y="46038"/>
                </a:cxn>
                <a:cxn ang="0">
                  <a:pos x="13405" y="6576"/>
                </a:cxn>
                <a:cxn ang="0">
                  <a:pos x="10054" y="9865"/>
                </a:cxn>
                <a:cxn ang="0">
                  <a:pos x="6702" y="19730"/>
                </a:cxn>
                <a:cxn ang="0">
                  <a:pos x="53622" y="39461"/>
                </a:cxn>
                <a:cxn ang="0">
                  <a:pos x="13405" y="6576"/>
                </a:cxn>
              </a:cxnLst>
              <a:pathLst>
                <a:path w="18" h="14"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0" y="12"/>
                    <a:pt x="2" y="11"/>
                    <a:pt x="1" y="7"/>
                  </a:cubicBezTo>
                  <a:cubicBezTo>
                    <a:pt x="0" y="5"/>
                    <a:pt x="0" y="4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0" y="0"/>
                    <a:pt x="17" y="11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lnTo>
                    <a:pt x="17" y="14"/>
                  </a:lnTo>
                  <a:close/>
                  <a:moveTo>
                    <a:pt x="4" y="2"/>
                  </a:moveTo>
                  <a:cubicBezTo>
                    <a:pt x="4" y="2"/>
                    <a:pt x="3" y="2"/>
                    <a:pt x="3" y="3"/>
                  </a:cubicBezTo>
                  <a:cubicBezTo>
                    <a:pt x="2" y="4"/>
                    <a:pt x="2" y="5"/>
                    <a:pt x="2" y="6"/>
                  </a:cubicBezTo>
                  <a:cubicBezTo>
                    <a:pt x="3" y="9"/>
                    <a:pt x="10" y="11"/>
                    <a:pt x="16" y="12"/>
                  </a:cubicBezTo>
                  <a:cubicBezTo>
                    <a:pt x="13" y="8"/>
                    <a:pt x="8" y="2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22" name="is1ïḓê"/>
            <p:cNvSpPr/>
            <p:nvPr/>
          </p:nvSpPr>
          <p:spPr>
            <a:xfrm>
              <a:off x="4530726" y="5095875"/>
              <a:ext cx="49213" cy="71438"/>
            </a:xfrm>
            <a:custGeom>
              <a:avLst/>
              <a:gdLst/>
              <a:ahLst/>
              <a:cxnLst>
                <a:cxn ang="0">
                  <a:pos x="32808" y="71438"/>
                </a:cxn>
                <a:cxn ang="0">
                  <a:pos x="32808" y="68190"/>
                </a:cxn>
                <a:cxn ang="0">
                  <a:pos x="6561" y="3247"/>
                </a:cxn>
                <a:cxn ang="0">
                  <a:pos x="19685" y="3247"/>
                </a:cxn>
                <a:cxn ang="0">
                  <a:pos x="36089" y="68190"/>
                </a:cxn>
                <a:cxn ang="0">
                  <a:pos x="36089" y="71438"/>
                </a:cxn>
                <a:cxn ang="0">
                  <a:pos x="32808" y="71438"/>
                </a:cxn>
                <a:cxn ang="0">
                  <a:pos x="13123" y="6494"/>
                </a:cxn>
                <a:cxn ang="0">
                  <a:pos x="9842" y="6494"/>
                </a:cxn>
                <a:cxn ang="0">
                  <a:pos x="32808" y="61696"/>
                </a:cxn>
                <a:cxn ang="0">
                  <a:pos x="16404" y="6494"/>
                </a:cxn>
                <a:cxn ang="0">
                  <a:pos x="13123" y="6494"/>
                </a:cxn>
              </a:cxnLst>
              <a:pathLst>
                <a:path w="15" h="22">
                  <a:moveTo>
                    <a:pt x="10" y="22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6" y="17"/>
                    <a:pt x="0" y="5"/>
                    <a:pt x="2" y="1"/>
                  </a:cubicBezTo>
                  <a:cubicBezTo>
                    <a:pt x="3" y="1"/>
                    <a:pt x="4" y="0"/>
                    <a:pt x="6" y="1"/>
                  </a:cubicBezTo>
                  <a:cubicBezTo>
                    <a:pt x="15" y="3"/>
                    <a:pt x="11" y="20"/>
                    <a:pt x="11" y="21"/>
                  </a:cubicBezTo>
                  <a:cubicBezTo>
                    <a:pt x="11" y="22"/>
                    <a:pt x="11" y="22"/>
                    <a:pt x="11" y="22"/>
                  </a:cubicBezTo>
                  <a:lnTo>
                    <a:pt x="10" y="22"/>
                  </a:lnTo>
                  <a:close/>
                  <a:moveTo>
                    <a:pt x="4" y="2"/>
                  </a:moveTo>
                  <a:cubicBezTo>
                    <a:pt x="4" y="2"/>
                    <a:pt x="3" y="2"/>
                    <a:pt x="3" y="2"/>
                  </a:cubicBezTo>
                  <a:cubicBezTo>
                    <a:pt x="2" y="5"/>
                    <a:pt x="6" y="14"/>
                    <a:pt x="10" y="19"/>
                  </a:cubicBezTo>
                  <a:cubicBezTo>
                    <a:pt x="10" y="15"/>
                    <a:pt x="11" y="4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23" name="iṡḻíḋé"/>
            <p:cNvSpPr/>
            <p:nvPr/>
          </p:nvSpPr>
          <p:spPr>
            <a:xfrm>
              <a:off x="4754563" y="4633913"/>
              <a:ext cx="1649413" cy="942975"/>
            </a:xfrm>
            <a:custGeom>
              <a:avLst/>
              <a:gdLst/>
              <a:ahLst/>
              <a:cxnLst>
                <a:cxn ang="0">
                  <a:pos x="1543850" y="431922"/>
                </a:cxn>
                <a:cxn ang="0">
                  <a:pos x="1517459" y="422030"/>
                </a:cxn>
                <a:cxn ang="0">
                  <a:pos x="1491069" y="412139"/>
                </a:cxn>
                <a:cxn ang="0">
                  <a:pos x="1438288" y="389059"/>
                </a:cxn>
                <a:cxn ang="0">
                  <a:pos x="1329426" y="346197"/>
                </a:cxn>
                <a:cxn ang="0">
                  <a:pos x="1105106" y="276957"/>
                </a:cxn>
                <a:cxn ang="0">
                  <a:pos x="880786" y="230798"/>
                </a:cxn>
                <a:cxn ang="0">
                  <a:pos x="771925" y="220906"/>
                </a:cxn>
                <a:cxn ang="0">
                  <a:pos x="758729" y="220906"/>
                </a:cxn>
                <a:cxn ang="0">
                  <a:pos x="752132" y="220906"/>
                </a:cxn>
                <a:cxn ang="0">
                  <a:pos x="755431" y="220906"/>
                </a:cxn>
                <a:cxn ang="0">
                  <a:pos x="748833" y="220906"/>
                </a:cxn>
                <a:cxn ang="0">
                  <a:pos x="715845" y="237392"/>
                </a:cxn>
                <a:cxn ang="0">
                  <a:pos x="636673" y="300037"/>
                </a:cxn>
                <a:cxn ang="0">
                  <a:pos x="554202" y="382465"/>
                </a:cxn>
                <a:cxn ang="0">
                  <a:pos x="399157" y="560509"/>
                </a:cxn>
                <a:cxn ang="0">
                  <a:pos x="102263" y="942975"/>
                </a:cxn>
                <a:cxn ang="0">
                  <a:pos x="0" y="883626"/>
                </a:cxn>
                <a:cxn ang="0">
                  <a:pos x="254009" y="455001"/>
                </a:cxn>
                <a:cxn ang="0">
                  <a:pos x="405755" y="250580"/>
                </a:cxn>
                <a:cxn ang="0">
                  <a:pos x="491525" y="154964"/>
                </a:cxn>
                <a:cxn ang="0">
                  <a:pos x="597087" y="59348"/>
                </a:cxn>
                <a:cxn ang="0">
                  <a:pos x="672960" y="19782"/>
                </a:cxn>
                <a:cxn ang="0">
                  <a:pos x="725741" y="3297"/>
                </a:cxn>
                <a:cxn ang="0">
                  <a:pos x="742235" y="3297"/>
                </a:cxn>
                <a:cxn ang="0">
                  <a:pos x="752132" y="3297"/>
                </a:cxn>
                <a:cxn ang="0">
                  <a:pos x="768626" y="0"/>
                </a:cxn>
                <a:cxn ang="0">
                  <a:pos x="903878" y="3297"/>
                </a:cxn>
                <a:cxn ang="0">
                  <a:pos x="1164485" y="46159"/>
                </a:cxn>
                <a:cxn ang="0">
                  <a:pos x="1408598" y="115399"/>
                </a:cxn>
                <a:cxn ang="0">
                  <a:pos x="1530655" y="161558"/>
                </a:cxn>
                <a:cxn ang="0">
                  <a:pos x="1586735" y="184638"/>
                </a:cxn>
                <a:cxn ang="0">
                  <a:pos x="1616424" y="197826"/>
                </a:cxn>
                <a:cxn ang="0">
                  <a:pos x="1649413" y="214312"/>
                </a:cxn>
                <a:cxn ang="0">
                  <a:pos x="1543850" y="431922"/>
                </a:cxn>
              </a:cxnLst>
              <a:pathLst>
                <a:path w="500" h="286">
                  <a:moveTo>
                    <a:pt x="468" y="131"/>
                  </a:moveTo>
                  <a:cubicBezTo>
                    <a:pt x="460" y="128"/>
                    <a:pt x="460" y="128"/>
                    <a:pt x="460" y="128"/>
                  </a:cubicBezTo>
                  <a:cubicBezTo>
                    <a:pt x="452" y="125"/>
                    <a:pt x="452" y="125"/>
                    <a:pt x="452" y="125"/>
                  </a:cubicBezTo>
                  <a:cubicBezTo>
                    <a:pt x="447" y="122"/>
                    <a:pt x="441" y="120"/>
                    <a:pt x="436" y="118"/>
                  </a:cubicBezTo>
                  <a:cubicBezTo>
                    <a:pt x="425" y="113"/>
                    <a:pt x="414" y="109"/>
                    <a:pt x="403" y="105"/>
                  </a:cubicBezTo>
                  <a:cubicBezTo>
                    <a:pt x="380" y="97"/>
                    <a:pt x="358" y="90"/>
                    <a:pt x="335" y="84"/>
                  </a:cubicBezTo>
                  <a:cubicBezTo>
                    <a:pt x="313" y="78"/>
                    <a:pt x="290" y="73"/>
                    <a:pt x="267" y="70"/>
                  </a:cubicBezTo>
                  <a:cubicBezTo>
                    <a:pt x="256" y="68"/>
                    <a:pt x="245" y="67"/>
                    <a:pt x="234" y="67"/>
                  </a:cubicBezTo>
                  <a:cubicBezTo>
                    <a:pt x="230" y="67"/>
                    <a:pt x="230" y="67"/>
                    <a:pt x="230" y="67"/>
                  </a:cubicBezTo>
                  <a:cubicBezTo>
                    <a:pt x="228" y="67"/>
                    <a:pt x="228" y="67"/>
                    <a:pt x="228" y="67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29" y="67"/>
                    <a:pt x="228" y="67"/>
                    <a:pt x="227" y="67"/>
                  </a:cubicBezTo>
                  <a:cubicBezTo>
                    <a:pt x="225" y="68"/>
                    <a:pt x="221" y="70"/>
                    <a:pt x="217" y="72"/>
                  </a:cubicBezTo>
                  <a:cubicBezTo>
                    <a:pt x="209" y="77"/>
                    <a:pt x="201" y="84"/>
                    <a:pt x="193" y="91"/>
                  </a:cubicBezTo>
                  <a:cubicBezTo>
                    <a:pt x="184" y="99"/>
                    <a:pt x="176" y="107"/>
                    <a:pt x="168" y="116"/>
                  </a:cubicBezTo>
                  <a:cubicBezTo>
                    <a:pt x="152" y="133"/>
                    <a:pt x="136" y="151"/>
                    <a:pt x="121" y="170"/>
                  </a:cubicBezTo>
                  <a:cubicBezTo>
                    <a:pt x="90" y="208"/>
                    <a:pt x="60" y="247"/>
                    <a:pt x="31" y="286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23" y="223"/>
                    <a:pt x="49" y="180"/>
                    <a:pt x="77" y="138"/>
                  </a:cubicBezTo>
                  <a:cubicBezTo>
                    <a:pt x="91" y="117"/>
                    <a:pt x="106" y="96"/>
                    <a:pt x="123" y="76"/>
                  </a:cubicBezTo>
                  <a:cubicBezTo>
                    <a:pt x="131" y="66"/>
                    <a:pt x="140" y="56"/>
                    <a:pt x="149" y="47"/>
                  </a:cubicBezTo>
                  <a:cubicBezTo>
                    <a:pt x="159" y="37"/>
                    <a:pt x="168" y="27"/>
                    <a:pt x="181" y="18"/>
                  </a:cubicBezTo>
                  <a:cubicBezTo>
                    <a:pt x="188" y="14"/>
                    <a:pt x="195" y="9"/>
                    <a:pt x="204" y="6"/>
                  </a:cubicBezTo>
                  <a:cubicBezTo>
                    <a:pt x="209" y="4"/>
                    <a:pt x="214" y="2"/>
                    <a:pt x="220" y="1"/>
                  </a:cubicBezTo>
                  <a:cubicBezTo>
                    <a:pt x="222" y="1"/>
                    <a:pt x="224" y="1"/>
                    <a:pt x="225" y="1"/>
                  </a:cubicBezTo>
                  <a:cubicBezTo>
                    <a:pt x="228" y="1"/>
                    <a:pt x="228" y="1"/>
                    <a:pt x="228" y="1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7" y="0"/>
                    <a:pt x="261" y="0"/>
                    <a:pt x="274" y="1"/>
                  </a:cubicBezTo>
                  <a:cubicBezTo>
                    <a:pt x="301" y="3"/>
                    <a:pt x="327" y="8"/>
                    <a:pt x="353" y="14"/>
                  </a:cubicBezTo>
                  <a:cubicBezTo>
                    <a:pt x="378" y="20"/>
                    <a:pt x="403" y="27"/>
                    <a:pt x="427" y="35"/>
                  </a:cubicBezTo>
                  <a:cubicBezTo>
                    <a:pt x="439" y="40"/>
                    <a:pt x="452" y="44"/>
                    <a:pt x="464" y="49"/>
                  </a:cubicBezTo>
                  <a:cubicBezTo>
                    <a:pt x="469" y="51"/>
                    <a:pt x="475" y="54"/>
                    <a:pt x="481" y="56"/>
                  </a:cubicBezTo>
                  <a:cubicBezTo>
                    <a:pt x="490" y="60"/>
                    <a:pt x="490" y="60"/>
                    <a:pt x="490" y="60"/>
                  </a:cubicBezTo>
                  <a:cubicBezTo>
                    <a:pt x="500" y="65"/>
                    <a:pt x="500" y="65"/>
                    <a:pt x="500" y="65"/>
                  </a:cubicBezTo>
                  <a:lnTo>
                    <a:pt x="468" y="131"/>
                  </a:lnTo>
                  <a:close/>
                </a:path>
              </a:pathLst>
            </a:custGeom>
            <a:solidFill>
              <a:srgbClr val="FF8B7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24" name="íSľíḓê"/>
            <p:cNvSpPr/>
            <p:nvPr/>
          </p:nvSpPr>
          <p:spPr>
            <a:xfrm>
              <a:off x="4478338" y="5464175"/>
              <a:ext cx="450850" cy="187325"/>
            </a:xfrm>
            <a:custGeom>
              <a:avLst/>
              <a:gdLst/>
              <a:ahLst/>
              <a:cxnLst>
                <a:cxn ang="0">
                  <a:pos x="299469" y="0"/>
                </a:cxn>
                <a:cxn ang="0">
                  <a:pos x="440977" y="39436"/>
                </a:cxn>
                <a:cxn ang="0">
                  <a:pos x="450850" y="52582"/>
                </a:cxn>
                <a:cxn ang="0">
                  <a:pos x="434395" y="167606"/>
                </a:cxn>
                <a:cxn ang="0">
                  <a:pos x="408068" y="184038"/>
                </a:cxn>
                <a:cxn ang="0">
                  <a:pos x="273142" y="141315"/>
                </a:cxn>
                <a:cxn ang="0">
                  <a:pos x="49363" y="85446"/>
                </a:cxn>
                <a:cxn ang="0">
                  <a:pos x="32908" y="19718"/>
                </a:cxn>
                <a:cxn ang="0">
                  <a:pos x="276433" y="3286"/>
                </a:cxn>
                <a:cxn ang="0">
                  <a:pos x="299469" y="0"/>
                </a:cxn>
              </a:cxnLst>
              <a:pathLst>
                <a:path w="137" h="57">
                  <a:moveTo>
                    <a:pt x="91" y="0"/>
                  </a:moveTo>
                  <a:cubicBezTo>
                    <a:pt x="134" y="12"/>
                    <a:pt x="134" y="12"/>
                    <a:pt x="134" y="12"/>
                  </a:cubicBezTo>
                  <a:cubicBezTo>
                    <a:pt x="136" y="13"/>
                    <a:pt x="137" y="14"/>
                    <a:pt x="137" y="16"/>
                  </a:cubicBezTo>
                  <a:cubicBezTo>
                    <a:pt x="132" y="51"/>
                    <a:pt x="132" y="51"/>
                    <a:pt x="132" y="51"/>
                  </a:cubicBezTo>
                  <a:cubicBezTo>
                    <a:pt x="132" y="55"/>
                    <a:pt x="128" y="57"/>
                    <a:pt x="124" y="56"/>
                  </a:cubicBezTo>
                  <a:cubicBezTo>
                    <a:pt x="109" y="52"/>
                    <a:pt x="102" y="49"/>
                    <a:pt x="83" y="43"/>
                  </a:cubicBezTo>
                  <a:cubicBezTo>
                    <a:pt x="72" y="40"/>
                    <a:pt x="31" y="31"/>
                    <a:pt x="15" y="26"/>
                  </a:cubicBezTo>
                  <a:cubicBezTo>
                    <a:pt x="0" y="22"/>
                    <a:pt x="3" y="6"/>
                    <a:pt x="10" y="6"/>
                  </a:cubicBezTo>
                  <a:cubicBezTo>
                    <a:pt x="42" y="8"/>
                    <a:pt x="72" y="7"/>
                    <a:pt x="84" y="1"/>
                  </a:cubicBezTo>
                  <a:cubicBezTo>
                    <a:pt x="87" y="0"/>
                    <a:pt x="89" y="0"/>
                    <a:pt x="91" y="0"/>
                  </a:cubicBezTo>
                  <a:close/>
                </a:path>
              </a:pathLst>
            </a:custGeom>
            <a:solidFill>
              <a:srgbClr val="14365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25" name="iṡḻïďé"/>
            <p:cNvSpPr/>
            <p:nvPr/>
          </p:nvSpPr>
          <p:spPr>
            <a:xfrm>
              <a:off x="6378576" y="4475163"/>
              <a:ext cx="1147763" cy="682625"/>
            </a:xfrm>
            <a:custGeom>
              <a:avLst/>
              <a:gdLst/>
              <a:ahLst/>
              <a:cxnLst>
                <a:cxn ang="0">
                  <a:pos x="1147763" y="448487"/>
                </a:cxn>
                <a:cxn ang="0">
                  <a:pos x="375991" y="643052"/>
                </a:cxn>
                <a:cxn ang="0">
                  <a:pos x="194592" y="682625"/>
                </a:cxn>
                <a:cxn ang="0">
                  <a:pos x="0" y="187969"/>
                </a:cxn>
                <a:cxn ang="0">
                  <a:pos x="204486" y="187969"/>
                </a:cxn>
                <a:cxn ang="0">
                  <a:pos x="623354" y="0"/>
                </a:cxn>
                <a:cxn ang="0">
                  <a:pos x="814647" y="122015"/>
                </a:cxn>
                <a:cxn ang="0">
                  <a:pos x="999345" y="280304"/>
                </a:cxn>
                <a:cxn ang="0">
                  <a:pos x="1147763" y="448487"/>
                </a:cxn>
              </a:cxnLst>
              <a:pathLst>
                <a:path w="348" h="207">
                  <a:moveTo>
                    <a:pt x="348" y="136"/>
                  </a:moveTo>
                  <a:cubicBezTo>
                    <a:pt x="298" y="190"/>
                    <a:pt x="206" y="182"/>
                    <a:pt x="114" y="195"/>
                  </a:cubicBezTo>
                  <a:cubicBezTo>
                    <a:pt x="96" y="198"/>
                    <a:pt x="77" y="201"/>
                    <a:pt x="59" y="207"/>
                  </a:cubicBezTo>
                  <a:cubicBezTo>
                    <a:pt x="47" y="178"/>
                    <a:pt x="23" y="116"/>
                    <a:pt x="0" y="57"/>
                  </a:cubicBezTo>
                  <a:cubicBezTo>
                    <a:pt x="17" y="63"/>
                    <a:pt x="39" y="62"/>
                    <a:pt x="62" y="57"/>
                  </a:cubicBezTo>
                  <a:cubicBezTo>
                    <a:pt x="123" y="44"/>
                    <a:pt x="189" y="0"/>
                    <a:pt x="189" y="0"/>
                  </a:cubicBezTo>
                  <a:cubicBezTo>
                    <a:pt x="189" y="0"/>
                    <a:pt x="222" y="18"/>
                    <a:pt x="247" y="37"/>
                  </a:cubicBezTo>
                  <a:cubicBezTo>
                    <a:pt x="267" y="51"/>
                    <a:pt x="283" y="66"/>
                    <a:pt x="303" y="85"/>
                  </a:cubicBezTo>
                  <a:cubicBezTo>
                    <a:pt x="328" y="109"/>
                    <a:pt x="348" y="136"/>
                    <a:pt x="348" y="136"/>
                  </a:cubicBezTo>
                  <a:close/>
                </a:path>
              </a:pathLst>
            </a:custGeom>
            <a:solidFill>
              <a:srgbClr val="9FC6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26" name="îṡļíďè"/>
            <p:cNvSpPr/>
            <p:nvPr/>
          </p:nvSpPr>
          <p:spPr>
            <a:xfrm>
              <a:off x="6378576" y="4664075"/>
              <a:ext cx="419100" cy="493713"/>
            </a:xfrm>
            <a:custGeom>
              <a:avLst/>
              <a:gdLst/>
              <a:ahLst/>
              <a:cxnLst>
                <a:cxn ang="0">
                  <a:pos x="376200" y="454215"/>
                </a:cxn>
                <a:cxn ang="0">
                  <a:pos x="194700" y="493713"/>
                </a:cxn>
                <a:cxn ang="0">
                  <a:pos x="0" y="0"/>
                </a:cxn>
                <a:cxn ang="0">
                  <a:pos x="204600" y="0"/>
                </a:cxn>
                <a:cxn ang="0">
                  <a:pos x="376200" y="454215"/>
                </a:cxn>
              </a:cxnLst>
              <a:pathLst>
                <a:path w="127" h="150">
                  <a:moveTo>
                    <a:pt x="114" y="138"/>
                  </a:moveTo>
                  <a:cubicBezTo>
                    <a:pt x="96" y="141"/>
                    <a:pt x="77" y="144"/>
                    <a:pt x="59" y="150"/>
                  </a:cubicBezTo>
                  <a:cubicBezTo>
                    <a:pt x="47" y="121"/>
                    <a:pt x="23" y="59"/>
                    <a:pt x="0" y="0"/>
                  </a:cubicBezTo>
                  <a:cubicBezTo>
                    <a:pt x="17" y="6"/>
                    <a:pt x="39" y="5"/>
                    <a:pt x="62" y="0"/>
                  </a:cubicBezTo>
                  <a:cubicBezTo>
                    <a:pt x="93" y="35"/>
                    <a:pt x="127" y="111"/>
                    <a:pt x="114" y="138"/>
                  </a:cubicBezTo>
                  <a:close/>
                </a:path>
              </a:pathLst>
            </a:custGeom>
            <a:solidFill>
              <a:srgbClr val="FF8B7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27" name="işlíḋé"/>
            <p:cNvSpPr/>
            <p:nvPr/>
          </p:nvSpPr>
          <p:spPr>
            <a:xfrm>
              <a:off x="7054851" y="4532313"/>
              <a:ext cx="481013" cy="230188"/>
            </a:xfrm>
            <a:custGeom>
              <a:avLst/>
              <a:gdLst/>
              <a:ahLst/>
              <a:cxnLst>
                <a:cxn ang="0">
                  <a:pos x="481013" y="3288"/>
                </a:cxn>
                <a:cxn ang="0">
                  <a:pos x="322871" y="223611"/>
                </a:cxn>
                <a:cxn ang="0">
                  <a:pos x="23062" y="187438"/>
                </a:cxn>
                <a:cxn ang="0">
                  <a:pos x="138373" y="65768"/>
                </a:cxn>
                <a:cxn ang="0">
                  <a:pos x="286631" y="0"/>
                </a:cxn>
                <a:cxn ang="0">
                  <a:pos x="481013" y="3288"/>
                </a:cxn>
              </a:cxnLst>
              <a:pathLst>
                <a:path w="146" h="70">
                  <a:moveTo>
                    <a:pt x="146" y="1"/>
                  </a:moveTo>
                  <a:cubicBezTo>
                    <a:pt x="127" y="15"/>
                    <a:pt x="96" y="45"/>
                    <a:pt x="98" y="68"/>
                  </a:cubicBezTo>
                  <a:cubicBezTo>
                    <a:pt x="98" y="68"/>
                    <a:pt x="49" y="70"/>
                    <a:pt x="7" y="57"/>
                  </a:cubicBezTo>
                  <a:cubicBezTo>
                    <a:pt x="0" y="16"/>
                    <a:pt x="42" y="20"/>
                    <a:pt x="42" y="20"/>
                  </a:cubicBezTo>
                  <a:cubicBezTo>
                    <a:pt x="66" y="32"/>
                    <a:pt x="79" y="17"/>
                    <a:pt x="87" y="0"/>
                  </a:cubicBezTo>
                  <a:lnTo>
                    <a:pt x="146" y="1"/>
                  </a:lnTo>
                  <a:close/>
                </a:path>
              </a:pathLst>
            </a:custGeom>
            <a:solidFill>
              <a:srgbClr val="FF8B7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28" name="îşļiďê"/>
            <p:cNvSpPr/>
            <p:nvPr/>
          </p:nvSpPr>
          <p:spPr>
            <a:xfrm>
              <a:off x="7318376" y="4532313"/>
              <a:ext cx="138113" cy="65088"/>
            </a:xfrm>
            <a:custGeom>
              <a:avLst/>
              <a:gdLst/>
              <a:ahLst/>
              <a:cxnLst>
                <a:cxn ang="0">
                  <a:pos x="138113" y="3254"/>
                </a:cxn>
                <a:cxn ang="0">
                  <a:pos x="23018" y="0"/>
                </a:cxn>
                <a:cxn ang="0">
                  <a:pos x="0" y="39052"/>
                </a:cxn>
                <a:cxn ang="0">
                  <a:pos x="111805" y="42307"/>
                </a:cxn>
                <a:cxn ang="0">
                  <a:pos x="138113" y="3254"/>
                </a:cxn>
              </a:cxnLst>
              <a:pathLst>
                <a:path w="42" h="20">
                  <a:moveTo>
                    <a:pt x="42" y="1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4"/>
                    <a:pt x="3" y="8"/>
                    <a:pt x="0" y="12"/>
                  </a:cubicBezTo>
                  <a:cubicBezTo>
                    <a:pt x="9" y="17"/>
                    <a:pt x="26" y="20"/>
                    <a:pt x="34" y="13"/>
                  </a:cubicBezTo>
                  <a:cubicBezTo>
                    <a:pt x="38" y="9"/>
                    <a:pt x="41" y="3"/>
                    <a:pt x="42" y="1"/>
                  </a:cubicBezTo>
                  <a:close/>
                </a:path>
              </a:pathLst>
            </a:custGeom>
            <a:solidFill>
              <a:srgbClr val="EA706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29" name="išļiḓè"/>
            <p:cNvSpPr/>
            <p:nvPr/>
          </p:nvSpPr>
          <p:spPr>
            <a:xfrm>
              <a:off x="7215188" y="4095750"/>
              <a:ext cx="531813" cy="501650"/>
            </a:xfrm>
            <a:custGeom>
              <a:avLst/>
              <a:gdLst/>
              <a:ahLst/>
              <a:cxnLst>
                <a:cxn ang="0">
                  <a:pos x="452536" y="316831"/>
                </a:cxn>
                <a:cxn ang="0">
                  <a:pos x="244435" y="478547"/>
                </a:cxn>
                <a:cxn ang="0">
                  <a:pos x="49547" y="257425"/>
                </a:cxn>
                <a:cxn ang="0">
                  <a:pos x="353440" y="29702"/>
                </a:cxn>
                <a:cxn ang="0">
                  <a:pos x="452536" y="316831"/>
                </a:cxn>
              </a:cxnLst>
              <a:pathLst>
                <a:path w="161" h="152">
                  <a:moveTo>
                    <a:pt x="137" y="96"/>
                  </a:moveTo>
                  <a:cubicBezTo>
                    <a:pt x="112" y="126"/>
                    <a:pt x="102" y="140"/>
                    <a:pt x="74" y="145"/>
                  </a:cubicBezTo>
                  <a:cubicBezTo>
                    <a:pt x="32" y="152"/>
                    <a:pt x="0" y="115"/>
                    <a:pt x="15" y="78"/>
                  </a:cubicBezTo>
                  <a:cubicBezTo>
                    <a:pt x="29" y="44"/>
                    <a:pt x="67" y="0"/>
                    <a:pt x="107" y="9"/>
                  </a:cubicBezTo>
                  <a:cubicBezTo>
                    <a:pt x="147" y="19"/>
                    <a:pt x="161" y="65"/>
                    <a:pt x="137" y="96"/>
                  </a:cubicBezTo>
                  <a:close/>
                </a:path>
              </a:pathLst>
            </a:custGeom>
            <a:solidFill>
              <a:srgbClr val="FF8B7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30" name="ïṧḷïḍe"/>
            <p:cNvSpPr/>
            <p:nvPr/>
          </p:nvSpPr>
          <p:spPr>
            <a:xfrm>
              <a:off x="7512051" y="4360863"/>
              <a:ext cx="115888" cy="114300"/>
            </a:xfrm>
            <a:custGeom>
              <a:avLst/>
              <a:gdLst/>
              <a:ahLst/>
              <a:cxnLst>
                <a:cxn ang="0">
                  <a:pos x="112576" y="114300"/>
                </a:cxn>
                <a:cxn ang="0">
                  <a:pos x="105954" y="114300"/>
                </a:cxn>
                <a:cxn ang="0">
                  <a:pos x="0" y="9797"/>
                </a:cxn>
                <a:cxn ang="0">
                  <a:pos x="0" y="3265"/>
                </a:cxn>
                <a:cxn ang="0">
                  <a:pos x="6622" y="3265"/>
                </a:cxn>
                <a:cxn ang="0">
                  <a:pos x="115888" y="104502"/>
                </a:cxn>
                <a:cxn ang="0">
                  <a:pos x="115888" y="114300"/>
                </a:cxn>
                <a:cxn ang="0">
                  <a:pos x="112576" y="114300"/>
                </a:cxn>
              </a:cxnLst>
              <a:pathLst>
                <a:path w="35" h="35">
                  <a:moveTo>
                    <a:pt x="34" y="35"/>
                  </a:moveTo>
                  <a:cubicBezTo>
                    <a:pt x="33" y="35"/>
                    <a:pt x="33" y="35"/>
                    <a:pt x="32" y="3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3"/>
                    <a:pt x="35" y="34"/>
                    <a:pt x="35" y="35"/>
                  </a:cubicBezTo>
                  <a:cubicBezTo>
                    <a:pt x="34" y="35"/>
                    <a:pt x="34" y="35"/>
                    <a:pt x="34" y="35"/>
                  </a:cubicBezTo>
                  <a:close/>
                </a:path>
              </a:pathLst>
            </a:custGeom>
            <a:solidFill>
              <a:srgbClr val="0F264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31" name="iṡlîḍè"/>
            <p:cNvSpPr/>
            <p:nvPr/>
          </p:nvSpPr>
          <p:spPr>
            <a:xfrm>
              <a:off x="7483476" y="4037013"/>
              <a:ext cx="382588" cy="523875"/>
            </a:xfrm>
            <a:custGeom>
              <a:avLst/>
              <a:gdLst/>
              <a:ahLst/>
              <a:cxnLst>
                <a:cxn ang="0">
                  <a:pos x="29683" y="102139"/>
                </a:cxn>
                <a:cxn ang="0">
                  <a:pos x="158312" y="280058"/>
                </a:cxn>
                <a:cxn ang="0">
                  <a:pos x="108839" y="461273"/>
                </a:cxn>
                <a:cxn ang="0">
                  <a:pos x="303431" y="303122"/>
                </a:cxn>
                <a:cxn ang="0">
                  <a:pos x="234170" y="72485"/>
                </a:cxn>
                <a:cxn ang="0">
                  <a:pos x="29683" y="102139"/>
                </a:cxn>
              </a:cxnLst>
              <a:pathLst>
                <a:path w="116" h="159">
                  <a:moveTo>
                    <a:pt x="9" y="31"/>
                  </a:moveTo>
                  <a:cubicBezTo>
                    <a:pt x="11" y="40"/>
                    <a:pt x="29" y="76"/>
                    <a:pt x="48" y="85"/>
                  </a:cubicBezTo>
                  <a:cubicBezTo>
                    <a:pt x="41" y="92"/>
                    <a:pt x="0" y="121"/>
                    <a:pt x="33" y="140"/>
                  </a:cubicBezTo>
                  <a:cubicBezTo>
                    <a:pt x="65" y="159"/>
                    <a:pt x="104" y="120"/>
                    <a:pt x="92" y="92"/>
                  </a:cubicBezTo>
                  <a:cubicBezTo>
                    <a:pt x="116" y="63"/>
                    <a:pt x="93" y="36"/>
                    <a:pt x="71" y="22"/>
                  </a:cubicBezTo>
                  <a:cubicBezTo>
                    <a:pt x="49" y="8"/>
                    <a:pt x="4" y="0"/>
                    <a:pt x="9" y="31"/>
                  </a:cubicBezTo>
                  <a:close/>
                </a:path>
              </a:pathLst>
            </a:custGeom>
            <a:solidFill>
              <a:srgbClr val="0F264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32" name="íŝľîḋe"/>
            <p:cNvSpPr/>
            <p:nvPr/>
          </p:nvSpPr>
          <p:spPr>
            <a:xfrm>
              <a:off x="7407276" y="4106863"/>
              <a:ext cx="155575" cy="68263"/>
            </a:xfrm>
            <a:custGeom>
              <a:avLst/>
              <a:gdLst/>
              <a:ahLst/>
              <a:cxnLst>
                <a:cxn ang="0">
                  <a:pos x="0" y="52009"/>
                </a:cxn>
                <a:cxn ang="0">
                  <a:pos x="148954" y="68263"/>
                </a:cxn>
                <a:cxn ang="0">
                  <a:pos x="112543" y="3250"/>
                </a:cxn>
                <a:cxn ang="0">
                  <a:pos x="0" y="52009"/>
                </a:cxn>
              </a:cxnLst>
              <a:pathLst>
                <a:path w="47" h="21">
                  <a:moveTo>
                    <a:pt x="0" y="16"/>
                  </a:moveTo>
                  <a:cubicBezTo>
                    <a:pt x="0" y="16"/>
                    <a:pt x="35" y="11"/>
                    <a:pt x="45" y="21"/>
                  </a:cubicBezTo>
                  <a:cubicBezTo>
                    <a:pt x="47" y="13"/>
                    <a:pt x="45" y="0"/>
                    <a:pt x="34" y="1"/>
                  </a:cubicBezTo>
                  <a:cubicBezTo>
                    <a:pt x="22" y="2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0F264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33" name="îSḷîḓê"/>
            <p:cNvSpPr/>
            <p:nvPr/>
          </p:nvSpPr>
          <p:spPr>
            <a:xfrm>
              <a:off x="7697788" y="4106863"/>
              <a:ext cx="147638" cy="223838"/>
            </a:xfrm>
            <a:custGeom>
              <a:avLst/>
              <a:gdLst/>
              <a:ahLst/>
              <a:cxnLst>
                <a:cxn ang="0">
                  <a:pos x="104987" y="223838"/>
                </a:cxn>
                <a:cxn ang="0">
                  <a:pos x="101706" y="223838"/>
                </a:cxn>
                <a:cxn ang="0">
                  <a:pos x="101706" y="213962"/>
                </a:cxn>
                <a:cxn ang="0">
                  <a:pos x="121391" y="98752"/>
                </a:cxn>
                <a:cxn ang="0">
                  <a:pos x="3280" y="13166"/>
                </a:cxn>
                <a:cxn ang="0">
                  <a:pos x="0" y="6583"/>
                </a:cxn>
                <a:cxn ang="0">
                  <a:pos x="6561" y="0"/>
                </a:cxn>
                <a:cxn ang="0">
                  <a:pos x="131233" y="95460"/>
                </a:cxn>
                <a:cxn ang="0">
                  <a:pos x="108267" y="220546"/>
                </a:cxn>
                <a:cxn ang="0">
                  <a:pos x="104987" y="223838"/>
                </a:cxn>
              </a:cxnLst>
              <a:pathLst>
                <a:path w="45" h="68">
                  <a:moveTo>
                    <a:pt x="32" y="68"/>
                  </a:moveTo>
                  <a:cubicBezTo>
                    <a:pt x="31" y="68"/>
                    <a:pt x="31" y="68"/>
                    <a:pt x="31" y="68"/>
                  </a:cubicBezTo>
                  <a:cubicBezTo>
                    <a:pt x="30" y="67"/>
                    <a:pt x="30" y="66"/>
                    <a:pt x="31" y="65"/>
                  </a:cubicBezTo>
                  <a:cubicBezTo>
                    <a:pt x="39" y="53"/>
                    <a:pt x="41" y="41"/>
                    <a:pt x="37" y="30"/>
                  </a:cubicBezTo>
                  <a:cubicBezTo>
                    <a:pt x="32" y="17"/>
                    <a:pt x="18" y="7"/>
                    <a:pt x="1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0" y="4"/>
                    <a:pt x="35" y="15"/>
                    <a:pt x="40" y="29"/>
                  </a:cubicBezTo>
                  <a:cubicBezTo>
                    <a:pt x="43" y="37"/>
                    <a:pt x="45" y="51"/>
                    <a:pt x="33" y="67"/>
                  </a:cubicBezTo>
                  <a:cubicBezTo>
                    <a:pt x="33" y="68"/>
                    <a:pt x="32" y="68"/>
                    <a:pt x="32" y="68"/>
                  </a:cubicBezTo>
                  <a:close/>
                </a:path>
              </a:pathLst>
            </a:custGeom>
            <a:solidFill>
              <a:srgbClr val="0F264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34" name="iSľiḑê"/>
            <p:cNvSpPr/>
            <p:nvPr/>
          </p:nvSpPr>
          <p:spPr>
            <a:xfrm>
              <a:off x="7519988" y="4429125"/>
              <a:ext cx="128588" cy="112713"/>
            </a:xfrm>
            <a:custGeom>
              <a:avLst/>
              <a:gdLst/>
              <a:ahLst/>
              <a:cxnLst>
                <a:cxn ang="0">
                  <a:pos x="108805" y="86192"/>
                </a:cxn>
                <a:cxn ang="0">
                  <a:pos x="39565" y="112713"/>
                </a:cxn>
                <a:cxn ang="0">
                  <a:pos x="16485" y="53041"/>
                </a:cxn>
                <a:cxn ang="0">
                  <a:pos x="98913" y="13260"/>
                </a:cxn>
                <a:cxn ang="0">
                  <a:pos x="108805" y="86192"/>
                </a:cxn>
              </a:cxnLst>
              <a:pathLst>
                <a:path w="39" h="34">
                  <a:moveTo>
                    <a:pt x="33" y="26"/>
                  </a:moveTo>
                  <a:cubicBezTo>
                    <a:pt x="27" y="31"/>
                    <a:pt x="19" y="34"/>
                    <a:pt x="12" y="34"/>
                  </a:cubicBezTo>
                  <a:cubicBezTo>
                    <a:pt x="2" y="33"/>
                    <a:pt x="0" y="24"/>
                    <a:pt x="5" y="16"/>
                  </a:cubicBezTo>
                  <a:cubicBezTo>
                    <a:pt x="10" y="8"/>
                    <a:pt x="21" y="0"/>
                    <a:pt x="30" y="4"/>
                  </a:cubicBezTo>
                  <a:cubicBezTo>
                    <a:pt x="39" y="8"/>
                    <a:pt x="39" y="19"/>
                    <a:pt x="33" y="26"/>
                  </a:cubicBezTo>
                  <a:close/>
                </a:path>
              </a:pathLst>
            </a:custGeom>
            <a:solidFill>
              <a:srgbClr val="FF8B7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35" name="iṩḷiḑe"/>
            <p:cNvSpPr/>
            <p:nvPr/>
          </p:nvSpPr>
          <p:spPr>
            <a:xfrm>
              <a:off x="6018213" y="4667250"/>
              <a:ext cx="554038" cy="585788"/>
            </a:xfrm>
            <a:custGeom>
              <a:avLst/>
              <a:gdLst/>
              <a:ahLst/>
              <a:cxnLst>
                <a:cxn ang="0">
                  <a:pos x="399039" y="105310"/>
                </a:cxn>
                <a:cxn ang="0">
                  <a:pos x="23084" y="0"/>
                </a:cxn>
                <a:cxn ang="0">
                  <a:pos x="0" y="329094"/>
                </a:cxn>
                <a:cxn ang="0">
                  <a:pos x="554038" y="490350"/>
                </a:cxn>
                <a:cxn ang="0">
                  <a:pos x="399039" y="105310"/>
                </a:cxn>
              </a:cxnLst>
              <a:pathLst>
                <a:path w="168" h="178">
                  <a:moveTo>
                    <a:pt x="121" y="32"/>
                  </a:moveTo>
                  <a:cubicBezTo>
                    <a:pt x="121" y="32"/>
                    <a:pt x="74" y="16"/>
                    <a:pt x="7" y="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64" y="133"/>
                    <a:pt x="121" y="178"/>
                    <a:pt x="168" y="149"/>
                  </a:cubicBezTo>
                  <a:lnTo>
                    <a:pt x="121" y="32"/>
                  </a:lnTo>
                  <a:close/>
                </a:path>
              </a:pathLst>
            </a:custGeom>
            <a:solidFill>
              <a:srgbClr val="0F264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36" name="îSļiḋê"/>
            <p:cNvSpPr/>
            <p:nvPr/>
          </p:nvSpPr>
          <p:spPr>
            <a:xfrm>
              <a:off x="5988051" y="4643438"/>
              <a:ext cx="133350" cy="398463"/>
            </a:xfrm>
            <a:custGeom>
              <a:avLst/>
              <a:gdLst/>
              <a:ahLst/>
              <a:cxnLst>
                <a:cxn ang="0">
                  <a:pos x="23336" y="0"/>
                </a:cxn>
                <a:cxn ang="0">
                  <a:pos x="0" y="365532"/>
                </a:cxn>
                <a:cxn ang="0">
                  <a:pos x="80010" y="398463"/>
                </a:cxn>
                <a:cxn ang="0">
                  <a:pos x="120015" y="19758"/>
                </a:cxn>
                <a:cxn ang="0">
                  <a:pos x="23336" y="0"/>
                </a:cxn>
              </a:cxnLst>
              <a:pathLst>
                <a:path w="40" h="121">
                  <a:moveTo>
                    <a:pt x="7" y="0"/>
                  </a:moveTo>
                  <a:cubicBezTo>
                    <a:pt x="7" y="0"/>
                    <a:pt x="13" y="50"/>
                    <a:pt x="0" y="111"/>
                  </a:cubicBezTo>
                  <a:cubicBezTo>
                    <a:pt x="9" y="116"/>
                    <a:pt x="24" y="121"/>
                    <a:pt x="24" y="121"/>
                  </a:cubicBezTo>
                  <a:cubicBezTo>
                    <a:pt x="24" y="121"/>
                    <a:pt x="40" y="65"/>
                    <a:pt x="36" y="6"/>
                  </a:cubicBezTo>
                  <a:cubicBezTo>
                    <a:pt x="25" y="2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9FC6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37" name="íSļíďe"/>
            <p:cNvSpPr/>
            <p:nvPr/>
          </p:nvSpPr>
          <p:spPr>
            <a:xfrm>
              <a:off x="6345238" y="4640263"/>
              <a:ext cx="260350" cy="541338"/>
            </a:xfrm>
            <a:custGeom>
              <a:avLst/>
              <a:gdLst/>
              <a:ahLst/>
              <a:cxnLst>
                <a:cxn ang="0">
                  <a:pos x="257054" y="511630"/>
                </a:cxn>
                <a:cxn ang="0">
                  <a:pos x="217507" y="541338"/>
                </a:cxn>
                <a:cxn ang="0">
                  <a:pos x="207620" y="534736"/>
                </a:cxn>
                <a:cxn ang="0">
                  <a:pos x="0" y="9902"/>
                </a:cxn>
                <a:cxn ang="0">
                  <a:pos x="6591" y="0"/>
                </a:cxn>
                <a:cxn ang="0">
                  <a:pos x="59320" y="9902"/>
                </a:cxn>
                <a:cxn ang="0">
                  <a:pos x="69206" y="19805"/>
                </a:cxn>
                <a:cxn ang="0">
                  <a:pos x="260350" y="501727"/>
                </a:cxn>
                <a:cxn ang="0">
                  <a:pos x="257054" y="511630"/>
                </a:cxn>
              </a:cxnLst>
              <a:pathLst>
                <a:path w="79" h="164">
                  <a:moveTo>
                    <a:pt x="78" y="155"/>
                  </a:moveTo>
                  <a:cubicBezTo>
                    <a:pt x="66" y="164"/>
                    <a:pt x="66" y="164"/>
                    <a:pt x="66" y="164"/>
                  </a:cubicBezTo>
                  <a:cubicBezTo>
                    <a:pt x="65" y="164"/>
                    <a:pt x="64" y="164"/>
                    <a:pt x="63" y="16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2" y="0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20" y="4"/>
                    <a:pt x="20" y="5"/>
                    <a:pt x="21" y="6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79" y="154"/>
                    <a:pt x="79" y="155"/>
                    <a:pt x="78" y="155"/>
                  </a:cubicBezTo>
                  <a:close/>
                </a:path>
              </a:pathLst>
            </a:custGeom>
            <a:solidFill>
              <a:srgbClr val="0053C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38" name="íṣļíḑé"/>
            <p:cNvSpPr/>
            <p:nvPr/>
          </p:nvSpPr>
          <p:spPr>
            <a:xfrm>
              <a:off x="6519863" y="5072063"/>
              <a:ext cx="69850" cy="52388"/>
            </a:xfrm>
            <a:custGeom>
              <a:avLst/>
              <a:gdLst/>
              <a:ahLst/>
              <a:cxnLst>
                <a:cxn ang="0">
                  <a:pos x="0" y="36016"/>
                </a:cxn>
                <a:cxn ang="0">
                  <a:pos x="6652" y="49113"/>
                </a:cxn>
                <a:cxn ang="0">
                  <a:pos x="9978" y="52388"/>
                </a:cxn>
                <a:cxn ang="0">
                  <a:pos x="66523" y="22919"/>
                </a:cxn>
                <a:cxn ang="0">
                  <a:pos x="66523" y="16371"/>
                </a:cxn>
                <a:cxn ang="0">
                  <a:pos x="63197" y="3274"/>
                </a:cxn>
                <a:cxn ang="0">
                  <a:pos x="56545" y="0"/>
                </a:cxn>
                <a:cxn ang="0">
                  <a:pos x="3326" y="29468"/>
                </a:cxn>
                <a:cxn ang="0">
                  <a:pos x="0" y="36016"/>
                </a:cxn>
              </a:cxnLst>
              <a:pathLst>
                <a:path w="21" h="16">
                  <a:moveTo>
                    <a:pt x="0" y="11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3" y="16"/>
                    <a:pt x="3" y="1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6"/>
                    <a:pt x="20" y="5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10"/>
                    <a:pt x="0" y="11"/>
                  </a:cubicBezTo>
                  <a:close/>
                </a:path>
              </a:pathLst>
            </a:custGeom>
            <a:solidFill>
              <a:srgbClr val="0F264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39" name="îśḻïḓè"/>
            <p:cNvSpPr/>
            <p:nvPr/>
          </p:nvSpPr>
          <p:spPr>
            <a:xfrm>
              <a:off x="6357938" y="4683125"/>
              <a:ext cx="76200" cy="33338"/>
            </a:xfrm>
            <a:custGeom>
              <a:avLst/>
              <a:gdLst/>
              <a:ahLst/>
              <a:cxnLst>
                <a:cxn ang="0">
                  <a:pos x="0" y="16669"/>
                </a:cxn>
                <a:cxn ang="0">
                  <a:pos x="6626" y="30004"/>
                </a:cxn>
                <a:cxn ang="0">
                  <a:pos x="9939" y="33338"/>
                </a:cxn>
                <a:cxn ang="0">
                  <a:pos x="76200" y="20002"/>
                </a:cxn>
                <a:cxn ang="0">
                  <a:pos x="76200" y="16669"/>
                </a:cxn>
                <a:cxn ang="0">
                  <a:pos x="72886" y="3333"/>
                </a:cxn>
                <a:cxn ang="0">
                  <a:pos x="66260" y="0"/>
                </a:cxn>
                <a:cxn ang="0">
                  <a:pos x="3313" y="13335"/>
                </a:cxn>
                <a:cxn ang="0">
                  <a:pos x="0" y="16669"/>
                </a:cxn>
              </a:cxnLst>
              <a:pathLst>
                <a:path w="23" h="10">
                  <a:moveTo>
                    <a:pt x="0" y="5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5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21" y="0"/>
                    <a:pt x="20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0F264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40" name="îSḷíḑê"/>
            <p:cNvSpPr/>
            <p:nvPr/>
          </p:nvSpPr>
          <p:spPr>
            <a:xfrm>
              <a:off x="6440488" y="4878388"/>
              <a:ext cx="69850" cy="42863"/>
            </a:xfrm>
            <a:custGeom>
              <a:avLst/>
              <a:gdLst/>
              <a:ahLst/>
              <a:cxnLst>
                <a:cxn ang="0">
                  <a:pos x="0" y="26377"/>
                </a:cxn>
                <a:cxn ang="0">
                  <a:pos x="3326" y="39565"/>
                </a:cxn>
                <a:cxn ang="0">
                  <a:pos x="9978" y="42863"/>
                </a:cxn>
                <a:cxn ang="0">
                  <a:pos x="69850" y="23080"/>
                </a:cxn>
                <a:cxn ang="0">
                  <a:pos x="69850" y="16485"/>
                </a:cxn>
                <a:cxn ang="0">
                  <a:pos x="66523" y="3297"/>
                </a:cxn>
                <a:cxn ang="0">
                  <a:pos x="59871" y="0"/>
                </a:cxn>
                <a:cxn ang="0">
                  <a:pos x="0" y="19782"/>
                </a:cxn>
                <a:cxn ang="0">
                  <a:pos x="0" y="26377"/>
                </a:cxn>
              </a:cxnLst>
              <a:pathLst>
                <a:path w="21" h="13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2" y="13"/>
                    <a:pt x="2" y="13"/>
                    <a:pt x="3" y="13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6"/>
                    <a:pt x="21" y="5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8"/>
                  </a:cubicBezTo>
                  <a:close/>
                </a:path>
              </a:pathLst>
            </a:custGeom>
            <a:solidFill>
              <a:srgbClr val="0F264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41" name="îslíďe"/>
            <p:cNvSpPr/>
            <p:nvPr/>
          </p:nvSpPr>
          <p:spPr>
            <a:xfrm>
              <a:off x="7407276" y="4287838"/>
              <a:ext cx="122238" cy="107950"/>
            </a:xfrm>
            <a:custGeom>
              <a:avLst/>
              <a:gdLst/>
              <a:ahLst/>
              <a:cxnLst>
                <a:cxn ang="0">
                  <a:pos x="122238" y="75237"/>
                </a:cxn>
                <a:cxn ang="0">
                  <a:pos x="52859" y="101407"/>
                </a:cxn>
                <a:cxn ang="0">
                  <a:pos x="29733" y="91593"/>
                </a:cxn>
                <a:cxn ang="0">
                  <a:pos x="26429" y="0"/>
                </a:cxn>
                <a:cxn ang="0">
                  <a:pos x="122238" y="75237"/>
                </a:cxn>
              </a:cxnLst>
              <a:pathLst>
                <a:path w="37" h="33">
                  <a:moveTo>
                    <a:pt x="37" y="23"/>
                  </a:moveTo>
                  <a:cubicBezTo>
                    <a:pt x="32" y="30"/>
                    <a:pt x="23" y="33"/>
                    <a:pt x="16" y="31"/>
                  </a:cubicBezTo>
                  <a:cubicBezTo>
                    <a:pt x="13" y="30"/>
                    <a:pt x="11" y="29"/>
                    <a:pt x="9" y="28"/>
                  </a:cubicBezTo>
                  <a:cubicBezTo>
                    <a:pt x="1" y="21"/>
                    <a:pt x="0" y="9"/>
                    <a:pt x="8" y="0"/>
                  </a:cubicBezTo>
                  <a:lnTo>
                    <a:pt x="37" y="23"/>
                  </a:lnTo>
                  <a:close/>
                </a:path>
              </a:pathLst>
            </a:custGeom>
            <a:solidFill>
              <a:srgbClr val="0F264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42" name="îṡḻïdê"/>
            <p:cNvSpPr/>
            <p:nvPr/>
          </p:nvSpPr>
          <p:spPr>
            <a:xfrm>
              <a:off x="7410451" y="4278313"/>
              <a:ext cx="26988" cy="22225"/>
            </a:xfrm>
            <a:custGeom>
              <a:avLst/>
              <a:gdLst/>
              <a:ahLst/>
              <a:cxnLst>
                <a:cxn ang="0">
                  <a:pos x="20241" y="22225"/>
                </a:cxn>
                <a:cxn ang="0">
                  <a:pos x="16867" y="22225"/>
                </a:cxn>
                <a:cxn ang="0">
                  <a:pos x="0" y="9525"/>
                </a:cxn>
                <a:cxn ang="0">
                  <a:pos x="0" y="3175"/>
                </a:cxn>
                <a:cxn ang="0">
                  <a:pos x="6747" y="3175"/>
                </a:cxn>
                <a:cxn ang="0">
                  <a:pos x="23614" y="15875"/>
                </a:cxn>
                <a:cxn ang="0">
                  <a:pos x="23614" y="22225"/>
                </a:cxn>
                <a:cxn ang="0">
                  <a:pos x="20241" y="22225"/>
                </a:cxn>
              </a:cxnLst>
              <a:pathLst>
                <a:path w="8" h="7">
                  <a:moveTo>
                    <a:pt x="6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6"/>
                    <a:pt x="7" y="7"/>
                  </a:cubicBezTo>
                  <a:cubicBezTo>
                    <a:pt x="7" y="7"/>
                    <a:pt x="7" y="7"/>
                    <a:pt x="6" y="7"/>
                  </a:cubicBezTo>
                  <a:close/>
                </a:path>
              </a:pathLst>
            </a:custGeom>
            <a:solidFill>
              <a:srgbClr val="0F264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43" name="iš1iḓê"/>
            <p:cNvSpPr/>
            <p:nvPr/>
          </p:nvSpPr>
          <p:spPr>
            <a:xfrm>
              <a:off x="7459663" y="4300538"/>
              <a:ext cx="33338" cy="39688"/>
            </a:xfrm>
            <a:custGeom>
              <a:avLst/>
              <a:gdLst/>
              <a:ahLst/>
              <a:cxnLst>
                <a:cxn ang="0">
                  <a:pos x="26670" y="26458"/>
                </a:cxn>
                <a:cxn ang="0">
                  <a:pos x="3333" y="36380"/>
                </a:cxn>
                <a:cxn ang="0">
                  <a:pos x="6667" y="13229"/>
                </a:cxn>
                <a:cxn ang="0">
                  <a:pos x="26670" y="3307"/>
                </a:cxn>
                <a:cxn ang="0">
                  <a:pos x="26670" y="26458"/>
                </a:cxn>
              </a:cxnLst>
              <a:pathLst>
                <a:path w="10" h="12">
                  <a:moveTo>
                    <a:pt x="8" y="8"/>
                  </a:moveTo>
                  <a:cubicBezTo>
                    <a:pt x="6" y="11"/>
                    <a:pt x="3" y="12"/>
                    <a:pt x="1" y="11"/>
                  </a:cubicBezTo>
                  <a:cubicBezTo>
                    <a:pt x="0" y="9"/>
                    <a:pt x="0" y="6"/>
                    <a:pt x="2" y="4"/>
                  </a:cubicBezTo>
                  <a:cubicBezTo>
                    <a:pt x="3" y="1"/>
                    <a:pt x="6" y="0"/>
                    <a:pt x="8" y="1"/>
                  </a:cubicBezTo>
                  <a:cubicBezTo>
                    <a:pt x="10" y="2"/>
                    <a:pt x="10" y="6"/>
                    <a:pt x="8" y="8"/>
                  </a:cubicBezTo>
                  <a:close/>
                </a:path>
              </a:pathLst>
            </a:custGeom>
            <a:solidFill>
              <a:srgbClr val="0F264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44" name="íŝḷiḍe"/>
            <p:cNvSpPr/>
            <p:nvPr/>
          </p:nvSpPr>
          <p:spPr>
            <a:xfrm>
              <a:off x="7305676" y="4205288"/>
              <a:ext cx="117475" cy="107950"/>
            </a:xfrm>
            <a:custGeom>
              <a:avLst/>
              <a:gdLst/>
              <a:ahLst/>
              <a:cxnLst>
                <a:cxn ang="0">
                  <a:pos x="117475" y="75237"/>
                </a:cxn>
                <a:cxn ang="0">
                  <a:pos x="48947" y="101407"/>
                </a:cxn>
                <a:cxn ang="0">
                  <a:pos x="29368" y="91593"/>
                </a:cxn>
                <a:cxn ang="0">
                  <a:pos x="22842" y="0"/>
                </a:cxn>
                <a:cxn ang="0">
                  <a:pos x="117475" y="75237"/>
                </a:cxn>
              </a:cxnLst>
              <a:pathLst>
                <a:path w="36" h="33">
                  <a:moveTo>
                    <a:pt x="36" y="23"/>
                  </a:moveTo>
                  <a:cubicBezTo>
                    <a:pt x="31" y="30"/>
                    <a:pt x="23" y="33"/>
                    <a:pt x="15" y="31"/>
                  </a:cubicBezTo>
                  <a:cubicBezTo>
                    <a:pt x="13" y="31"/>
                    <a:pt x="11" y="29"/>
                    <a:pt x="9" y="28"/>
                  </a:cubicBezTo>
                  <a:cubicBezTo>
                    <a:pt x="1" y="22"/>
                    <a:pt x="0" y="9"/>
                    <a:pt x="7" y="0"/>
                  </a:cubicBezTo>
                  <a:lnTo>
                    <a:pt x="36" y="23"/>
                  </a:lnTo>
                  <a:close/>
                </a:path>
              </a:pathLst>
            </a:custGeom>
            <a:solidFill>
              <a:srgbClr val="0F264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45" name="iṧliḑe"/>
            <p:cNvSpPr/>
            <p:nvPr/>
          </p:nvSpPr>
          <p:spPr>
            <a:xfrm>
              <a:off x="7361238" y="4232275"/>
              <a:ext cx="33338" cy="38100"/>
            </a:xfrm>
            <a:custGeom>
              <a:avLst/>
              <a:gdLst/>
              <a:ahLst/>
              <a:cxnLst>
                <a:cxn ang="0">
                  <a:pos x="26670" y="25400"/>
                </a:cxn>
                <a:cxn ang="0">
                  <a:pos x="6667" y="34925"/>
                </a:cxn>
                <a:cxn ang="0">
                  <a:pos x="6667" y="12700"/>
                </a:cxn>
                <a:cxn ang="0">
                  <a:pos x="30004" y="3175"/>
                </a:cxn>
                <a:cxn ang="0">
                  <a:pos x="26670" y="25400"/>
                </a:cxn>
              </a:cxnLst>
              <a:pathLst>
                <a:path w="10" h="12">
                  <a:moveTo>
                    <a:pt x="8" y="8"/>
                  </a:moveTo>
                  <a:cubicBezTo>
                    <a:pt x="6" y="11"/>
                    <a:pt x="4" y="12"/>
                    <a:pt x="2" y="11"/>
                  </a:cubicBezTo>
                  <a:cubicBezTo>
                    <a:pt x="0" y="10"/>
                    <a:pt x="0" y="6"/>
                    <a:pt x="2" y="4"/>
                  </a:cubicBezTo>
                  <a:cubicBezTo>
                    <a:pt x="4" y="1"/>
                    <a:pt x="7" y="0"/>
                    <a:pt x="9" y="1"/>
                  </a:cubicBezTo>
                  <a:cubicBezTo>
                    <a:pt x="10" y="3"/>
                    <a:pt x="10" y="6"/>
                    <a:pt x="8" y="8"/>
                  </a:cubicBezTo>
                  <a:close/>
                </a:path>
              </a:pathLst>
            </a:custGeom>
            <a:solidFill>
              <a:srgbClr val="0F264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46" name="i$ľîḑé"/>
            <p:cNvSpPr/>
            <p:nvPr/>
          </p:nvSpPr>
          <p:spPr>
            <a:xfrm>
              <a:off x="7373938" y="4217988"/>
              <a:ext cx="17463" cy="23813"/>
            </a:xfrm>
            <a:custGeom>
              <a:avLst/>
              <a:gdLst/>
              <a:ahLst/>
              <a:cxnLst>
                <a:cxn ang="0">
                  <a:pos x="17463" y="20411"/>
                </a:cxn>
                <a:cxn ang="0">
                  <a:pos x="0" y="0"/>
                </a:cxn>
                <a:cxn ang="0">
                  <a:pos x="17463" y="20411"/>
                </a:cxn>
              </a:cxnLst>
              <a:pathLst>
                <a:path w="5" h="7">
                  <a:moveTo>
                    <a:pt x="5" y="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7"/>
                    <a:pt x="5" y="6"/>
                  </a:cubicBezTo>
                  <a:close/>
                </a:path>
              </a:pathLst>
            </a:custGeom>
            <a:solidFill>
              <a:srgbClr val="0F264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47" name="işļíḓè"/>
            <p:cNvSpPr/>
            <p:nvPr/>
          </p:nvSpPr>
          <p:spPr>
            <a:xfrm>
              <a:off x="7337426" y="4291013"/>
              <a:ext cx="76200" cy="55563"/>
            </a:xfrm>
            <a:custGeom>
              <a:avLst/>
              <a:gdLst/>
              <a:ahLst/>
              <a:cxnLst>
                <a:cxn ang="0">
                  <a:pos x="76200" y="0"/>
                </a:cxn>
                <a:cxn ang="0">
                  <a:pos x="0" y="22878"/>
                </a:cxn>
                <a:cxn ang="0">
                  <a:pos x="19878" y="55563"/>
                </a:cxn>
                <a:cxn ang="0">
                  <a:pos x="76200" y="0"/>
                </a:cxn>
              </a:cxnLst>
              <a:pathLst>
                <a:path w="23" h="17">
                  <a:moveTo>
                    <a:pt x="23" y="0"/>
                  </a:moveTo>
                  <a:cubicBezTo>
                    <a:pt x="23" y="0"/>
                    <a:pt x="11" y="6"/>
                    <a:pt x="0" y="7"/>
                  </a:cubicBezTo>
                  <a:cubicBezTo>
                    <a:pt x="0" y="12"/>
                    <a:pt x="6" y="17"/>
                    <a:pt x="6" y="17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F565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48" name="ïş1iḑê"/>
            <p:cNvSpPr/>
            <p:nvPr/>
          </p:nvSpPr>
          <p:spPr>
            <a:xfrm>
              <a:off x="7367588" y="4403725"/>
              <a:ext cx="82550" cy="25400"/>
            </a:xfrm>
            <a:custGeom>
              <a:avLst/>
              <a:gdLst/>
              <a:ahLst/>
              <a:cxnLst>
                <a:cxn ang="0">
                  <a:pos x="52832" y="22225"/>
                </a:cxn>
                <a:cxn ang="0">
                  <a:pos x="0" y="3175"/>
                </a:cxn>
                <a:cxn ang="0">
                  <a:pos x="0" y="0"/>
                </a:cxn>
                <a:cxn ang="0">
                  <a:pos x="3302" y="0"/>
                </a:cxn>
                <a:cxn ang="0">
                  <a:pos x="75946" y="12700"/>
                </a:cxn>
                <a:cxn ang="0">
                  <a:pos x="79248" y="12700"/>
                </a:cxn>
                <a:cxn ang="0">
                  <a:pos x="79248" y="15875"/>
                </a:cxn>
                <a:cxn ang="0">
                  <a:pos x="52832" y="22225"/>
                </a:cxn>
              </a:cxnLst>
              <a:pathLst>
                <a:path w="25" h="8">
                  <a:moveTo>
                    <a:pt x="16" y="7"/>
                  </a:moveTo>
                  <a:cubicBezTo>
                    <a:pt x="12" y="7"/>
                    <a:pt x="6" y="5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2" y="8"/>
                    <a:pt x="23" y="4"/>
                    <a:pt x="2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5"/>
                    <a:pt x="24" y="5"/>
                    <a:pt x="24" y="5"/>
                  </a:cubicBezTo>
                  <a:cubicBezTo>
                    <a:pt x="24" y="5"/>
                    <a:pt x="21" y="7"/>
                    <a:pt x="16" y="7"/>
                  </a:cubicBezTo>
                  <a:close/>
                </a:path>
              </a:pathLst>
            </a:custGeom>
            <a:solidFill>
              <a:srgbClr val="0F264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49" name="iślïďê"/>
            <p:cNvSpPr/>
            <p:nvPr/>
          </p:nvSpPr>
          <p:spPr>
            <a:xfrm>
              <a:off x="7532688" y="4238625"/>
              <a:ext cx="39688" cy="55563"/>
            </a:xfrm>
            <a:custGeom>
              <a:avLst/>
              <a:gdLst/>
              <a:ahLst/>
              <a:cxnLst>
                <a:cxn ang="0">
                  <a:pos x="33073" y="55563"/>
                </a:cxn>
                <a:cxn ang="0">
                  <a:pos x="29766" y="49026"/>
                </a:cxn>
                <a:cxn ang="0">
                  <a:pos x="3307" y="13073"/>
                </a:cxn>
                <a:cxn ang="0">
                  <a:pos x="3307" y="3268"/>
                </a:cxn>
                <a:cxn ang="0">
                  <a:pos x="9922" y="3268"/>
                </a:cxn>
                <a:cxn ang="0">
                  <a:pos x="39688" y="49026"/>
                </a:cxn>
                <a:cxn ang="0">
                  <a:pos x="33073" y="55563"/>
                </a:cxn>
              </a:cxnLst>
              <a:pathLst>
                <a:path w="12" h="17">
                  <a:moveTo>
                    <a:pt x="10" y="17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8" y="7"/>
                    <a:pt x="1" y="4"/>
                    <a:pt x="1" y="4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3" y="1"/>
                    <a:pt x="11" y="5"/>
                    <a:pt x="12" y="15"/>
                  </a:cubicBezTo>
                  <a:cubicBezTo>
                    <a:pt x="12" y="16"/>
                    <a:pt x="11" y="17"/>
                    <a:pt x="10" y="17"/>
                  </a:cubicBezTo>
                  <a:close/>
                </a:path>
              </a:pathLst>
            </a:custGeom>
            <a:solidFill>
              <a:srgbClr val="0F264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50" name="iṣḷïḋe"/>
            <p:cNvSpPr/>
            <p:nvPr/>
          </p:nvSpPr>
          <p:spPr>
            <a:xfrm>
              <a:off x="7367588" y="4171950"/>
              <a:ext cx="58738" cy="30163"/>
            </a:xfrm>
            <a:custGeom>
              <a:avLst/>
              <a:gdLst/>
              <a:ahLst/>
              <a:cxnLst>
                <a:cxn ang="0">
                  <a:pos x="52211" y="30163"/>
                </a:cxn>
                <a:cxn ang="0">
                  <a:pos x="48948" y="30163"/>
                </a:cxn>
                <a:cxn ang="0">
                  <a:pos x="6526" y="13405"/>
                </a:cxn>
                <a:cxn ang="0">
                  <a:pos x="0" y="10054"/>
                </a:cxn>
                <a:cxn ang="0">
                  <a:pos x="6526" y="3351"/>
                </a:cxn>
                <a:cxn ang="0">
                  <a:pos x="58738" y="23460"/>
                </a:cxn>
                <a:cxn ang="0">
                  <a:pos x="55474" y="30163"/>
                </a:cxn>
                <a:cxn ang="0">
                  <a:pos x="52211" y="30163"/>
                </a:cxn>
              </a:cxnLst>
              <a:pathLst>
                <a:path w="18" h="9">
                  <a:moveTo>
                    <a:pt x="16" y="9"/>
                  </a:moveTo>
                  <a:cubicBezTo>
                    <a:pt x="16" y="9"/>
                    <a:pt x="15" y="9"/>
                    <a:pt x="15" y="9"/>
                  </a:cubicBezTo>
                  <a:cubicBezTo>
                    <a:pt x="15" y="9"/>
                    <a:pt x="11" y="3"/>
                    <a:pt x="2" y="4"/>
                  </a:cubicBezTo>
                  <a:cubicBezTo>
                    <a:pt x="1" y="4"/>
                    <a:pt x="1" y="3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12" y="0"/>
                    <a:pt x="17" y="7"/>
                    <a:pt x="18" y="7"/>
                  </a:cubicBezTo>
                  <a:cubicBezTo>
                    <a:pt x="18" y="8"/>
                    <a:pt x="18" y="9"/>
                    <a:pt x="17" y="9"/>
                  </a:cubicBezTo>
                  <a:lnTo>
                    <a:pt x="16" y="9"/>
                  </a:lnTo>
                  <a:close/>
                </a:path>
              </a:pathLst>
            </a:custGeom>
            <a:solidFill>
              <a:srgbClr val="0F264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51" name="ïṡḷîḑê"/>
            <p:cNvSpPr/>
            <p:nvPr/>
          </p:nvSpPr>
          <p:spPr>
            <a:xfrm>
              <a:off x="7180263" y="4756150"/>
              <a:ext cx="425450" cy="334963"/>
            </a:xfrm>
            <a:custGeom>
              <a:avLst/>
              <a:gdLst/>
              <a:ahLst/>
              <a:cxnLst>
                <a:cxn ang="0">
                  <a:pos x="145114" y="39407"/>
                </a:cxn>
                <a:cxn ang="0">
                  <a:pos x="425450" y="65679"/>
                </a:cxn>
                <a:cxn ang="0">
                  <a:pos x="389171" y="334963"/>
                </a:cxn>
                <a:cxn ang="0">
                  <a:pos x="69259" y="288987"/>
                </a:cxn>
                <a:cxn ang="0">
                  <a:pos x="145114" y="39407"/>
                </a:cxn>
              </a:cxnLst>
              <a:pathLst>
                <a:path w="129" h="102">
                  <a:moveTo>
                    <a:pt x="44" y="12"/>
                  </a:moveTo>
                  <a:cubicBezTo>
                    <a:pt x="61" y="0"/>
                    <a:pt x="129" y="20"/>
                    <a:pt x="129" y="20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8" y="102"/>
                    <a:pt x="47" y="86"/>
                    <a:pt x="21" y="88"/>
                  </a:cubicBezTo>
                  <a:cubicBezTo>
                    <a:pt x="0" y="89"/>
                    <a:pt x="23" y="26"/>
                    <a:pt x="44" y="12"/>
                  </a:cubicBezTo>
                  <a:close/>
                </a:path>
              </a:pathLst>
            </a:custGeom>
            <a:solidFill>
              <a:srgbClr val="9FC6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52" name="íṣlíḋê"/>
            <p:cNvSpPr/>
            <p:nvPr/>
          </p:nvSpPr>
          <p:spPr>
            <a:xfrm>
              <a:off x="4705351" y="5438775"/>
              <a:ext cx="63500" cy="41275"/>
            </a:xfrm>
            <a:custGeom>
              <a:avLst/>
              <a:gdLst/>
              <a:ahLst/>
              <a:cxnLst>
                <a:cxn ang="0">
                  <a:pos x="60157" y="41275"/>
                </a:cxn>
                <a:cxn ang="0">
                  <a:pos x="60157" y="41275"/>
                </a:cxn>
                <a:cxn ang="0">
                  <a:pos x="3342" y="22225"/>
                </a:cxn>
                <a:cxn ang="0">
                  <a:pos x="3342" y="6350"/>
                </a:cxn>
                <a:cxn ang="0">
                  <a:pos x="10026" y="0"/>
                </a:cxn>
                <a:cxn ang="0">
                  <a:pos x="63500" y="34925"/>
                </a:cxn>
                <a:cxn ang="0">
                  <a:pos x="63500" y="38100"/>
                </a:cxn>
                <a:cxn ang="0">
                  <a:pos x="60157" y="41275"/>
                </a:cxn>
                <a:cxn ang="0">
                  <a:pos x="13368" y="6350"/>
                </a:cxn>
                <a:cxn ang="0">
                  <a:pos x="10026" y="6350"/>
                </a:cxn>
                <a:cxn ang="0">
                  <a:pos x="6684" y="9525"/>
                </a:cxn>
                <a:cxn ang="0">
                  <a:pos x="6684" y="19050"/>
                </a:cxn>
                <a:cxn ang="0">
                  <a:pos x="53473" y="34925"/>
                </a:cxn>
                <a:cxn ang="0">
                  <a:pos x="13368" y="6350"/>
                </a:cxn>
              </a:cxnLst>
              <a:pathLst>
                <a:path w="19" h="13">
                  <a:moveTo>
                    <a:pt x="18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3" y="12"/>
                    <a:pt x="4" y="11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8" y="0"/>
                    <a:pt x="18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lnTo>
                    <a:pt x="18" y="13"/>
                  </a:lnTo>
                  <a:close/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2" y="3"/>
                  </a:cubicBezTo>
                  <a:cubicBezTo>
                    <a:pt x="2" y="4"/>
                    <a:pt x="2" y="5"/>
                    <a:pt x="2" y="6"/>
                  </a:cubicBezTo>
                  <a:cubicBezTo>
                    <a:pt x="4" y="9"/>
                    <a:pt x="9" y="10"/>
                    <a:pt x="16" y="11"/>
                  </a:cubicBezTo>
                  <a:cubicBezTo>
                    <a:pt x="13" y="7"/>
                    <a:pt x="7" y="2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53" name="íš1íḋè"/>
            <p:cNvSpPr/>
            <p:nvPr/>
          </p:nvSpPr>
          <p:spPr>
            <a:xfrm>
              <a:off x="4738688" y="5414963"/>
              <a:ext cx="39688" cy="65088"/>
            </a:xfrm>
            <a:custGeom>
              <a:avLst/>
              <a:gdLst/>
              <a:ahLst/>
              <a:cxnLst>
                <a:cxn ang="0">
                  <a:pos x="26458" y="65088"/>
                </a:cxn>
                <a:cxn ang="0">
                  <a:pos x="23151" y="61833"/>
                </a:cxn>
                <a:cxn ang="0">
                  <a:pos x="6614" y="6508"/>
                </a:cxn>
                <a:cxn ang="0">
                  <a:pos x="16536" y="3254"/>
                </a:cxn>
                <a:cxn ang="0">
                  <a:pos x="29766" y="9763"/>
                </a:cxn>
                <a:cxn ang="0">
                  <a:pos x="29766" y="61833"/>
                </a:cxn>
                <a:cxn ang="0">
                  <a:pos x="26458" y="65088"/>
                </a:cxn>
                <a:cxn ang="0">
                  <a:pos x="16536" y="6508"/>
                </a:cxn>
                <a:cxn ang="0">
                  <a:pos x="9922" y="9763"/>
                </a:cxn>
                <a:cxn ang="0">
                  <a:pos x="26458" y="55324"/>
                </a:cxn>
                <a:cxn ang="0">
                  <a:pos x="23151" y="13017"/>
                </a:cxn>
                <a:cxn ang="0">
                  <a:pos x="16536" y="6508"/>
                </a:cxn>
              </a:cxnLst>
              <a:pathLst>
                <a:path w="12" h="20">
                  <a:moveTo>
                    <a:pt x="8" y="20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4" y="16"/>
                    <a:pt x="0" y="6"/>
                    <a:pt x="2" y="2"/>
                  </a:cubicBezTo>
                  <a:cubicBezTo>
                    <a:pt x="2" y="2"/>
                    <a:pt x="3" y="0"/>
                    <a:pt x="5" y="1"/>
                  </a:cubicBezTo>
                  <a:cubicBezTo>
                    <a:pt x="7" y="1"/>
                    <a:pt x="8" y="2"/>
                    <a:pt x="9" y="3"/>
                  </a:cubicBezTo>
                  <a:cubicBezTo>
                    <a:pt x="12" y="8"/>
                    <a:pt x="9" y="19"/>
                    <a:pt x="9" y="19"/>
                  </a:cubicBezTo>
                  <a:cubicBezTo>
                    <a:pt x="8" y="20"/>
                    <a:pt x="8" y="20"/>
                    <a:pt x="8" y="20"/>
                  </a:cubicBezTo>
                  <a:close/>
                  <a:moveTo>
                    <a:pt x="5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2" y="6"/>
                    <a:pt x="5" y="13"/>
                    <a:pt x="8" y="17"/>
                  </a:cubicBezTo>
                  <a:cubicBezTo>
                    <a:pt x="8" y="14"/>
                    <a:pt x="10" y="7"/>
                    <a:pt x="7" y="4"/>
                  </a:cubicBezTo>
                  <a:cubicBezTo>
                    <a:pt x="7" y="3"/>
                    <a:pt x="6" y="2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54" name="išlíďè"/>
            <p:cNvSpPr/>
            <p:nvPr/>
          </p:nvSpPr>
          <p:spPr>
            <a:xfrm>
              <a:off x="7469188" y="4287838"/>
              <a:ext cx="20638" cy="22225"/>
            </a:xfrm>
            <a:custGeom>
              <a:avLst/>
              <a:gdLst/>
              <a:ahLst/>
              <a:cxnLst>
                <a:cxn ang="0">
                  <a:pos x="20638" y="19050"/>
                </a:cxn>
                <a:cxn ang="0">
                  <a:pos x="3439" y="0"/>
                </a:cxn>
                <a:cxn ang="0">
                  <a:pos x="20638" y="19050"/>
                </a:cxn>
              </a:cxnLst>
              <a:pathLst>
                <a:path w="6" h="7">
                  <a:moveTo>
                    <a:pt x="6" y="6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7"/>
                    <a:pt x="6" y="6"/>
                  </a:cubicBezTo>
                  <a:close/>
                </a:path>
              </a:pathLst>
            </a:custGeom>
            <a:solidFill>
              <a:srgbClr val="0F264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55" name="ïślîḍê"/>
            <p:cNvSpPr/>
            <p:nvPr/>
          </p:nvSpPr>
          <p:spPr>
            <a:xfrm>
              <a:off x="7939088" y="5513388"/>
              <a:ext cx="2174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7488" y="0"/>
                </a:cxn>
                <a:cxn ang="0">
                  <a:pos x="107950" y="109538"/>
                </a:cxn>
                <a:cxn ang="0">
                  <a:pos x="0" y="0"/>
                </a:cxn>
              </a:cxnLst>
              <a:pathLst>
                <a:path w="137" h="69">
                  <a:moveTo>
                    <a:pt x="0" y="0"/>
                  </a:moveTo>
                  <a:lnTo>
                    <a:pt x="137" y="0"/>
                  </a:lnTo>
                  <a:lnTo>
                    <a:pt x="68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C6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56" name="ïSḷíḑè"/>
            <p:cNvSpPr/>
            <p:nvPr/>
          </p:nvSpPr>
          <p:spPr>
            <a:xfrm>
              <a:off x="7939088" y="5513388"/>
              <a:ext cx="2174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7488" y="0"/>
                </a:cxn>
                <a:cxn ang="0">
                  <a:pos x="107950" y="109538"/>
                </a:cxn>
                <a:cxn ang="0">
                  <a:pos x="0" y="0"/>
                </a:cxn>
              </a:cxnLst>
              <a:pathLst>
                <a:path w="137" h="69">
                  <a:moveTo>
                    <a:pt x="0" y="0"/>
                  </a:moveTo>
                  <a:lnTo>
                    <a:pt x="137" y="0"/>
                  </a:lnTo>
                  <a:lnTo>
                    <a:pt x="68" y="69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57" name="îsľiďe"/>
            <p:cNvSpPr/>
            <p:nvPr/>
          </p:nvSpPr>
          <p:spPr>
            <a:xfrm>
              <a:off x="7981951" y="5730875"/>
              <a:ext cx="131763" cy="14288"/>
            </a:xfrm>
            <a:custGeom>
              <a:avLst/>
              <a:gdLst/>
              <a:ahLst/>
              <a:cxnLst>
                <a:cxn ang="0">
                  <a:pos x="0" y="14288"/>
                </a:cxn>
                <a:cxn ang="0">
                  <a:pos x="131763" y="14288"/>
                </a:cxn>
                <a:cxn ang="0">
                  <a:pos x="65087" y="0"/>
                </a:cxn>
                <a:cxn ang="0">
                  <a:pos x="0" y="14288"/>
                </a:cxn>
              </a:cxnLst>
              <a:pathLst>
                <a:path w="83" h="9">
                  <a:moveTo>
                    <a:pt x="0" y="9"/>
                  </a:moveTo>
                  <a:lnTo>
                    <a:pt x="83" y="9"/>
                  </a:lnTo>
                  <a:lnTo>
                    <a:pt x="4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9FC6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58" name="îš1íḑe"/>
            <p:cNvSpPr/>
            <p:nvPr/>
          </p:nvSpPr>
          <p:spPr>
            <a:xfrm>
              <a:off x="8040688" y="5605463"/>
              <a:ext cx="12700" cy="131763"/>
            </a:xfrm>
            <a:prstGeom prst="rect">
              <a:avLst/>
            </a:prstGeom>
            <a:solidFill>
              <a:srgbClr val="9FC6FF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zh-CN">
                <a:latin typeface="等线" panose="02010600030101010101" charset="-122"/>
                <a:ea typeface="微软雅黑" panose="020B0503020204020204" charset="-122"/>
              </a:endParaRPr>
            </a:p>
          </p:txBody>
        </p:sp>
        <p:sp>
          <p:nvSpPr>
            <p:cNvPr id="6259" name="ïŝľíďè"/>
            <p:cNvSpPr/>
            <p:nvPr/>
          </p:nvSpPr>
          <p:spPr>
            <a:xfrm>
              <a:off x="8004176" y="5559425"/>
              <a:ext cx="85725" cy="42863"/>
            </a:xfrm>
            <a:custGeom>
              <a:avLst/>
              <a:gdLst/>
              <a:ahLst/>
              <a:cxnLst>
                <a:cxn ang="0">
                  <a:pos x="85725" y="0"/>
                </a:cxn>
                <a:cxn ang="0">
                  <a:pos x="72536" y="0"/>
                </a:cxn>
                <a:cxn ang="0">
                  <a:pos x="65942" y="13188"/>
                </a:cxn>
                <a:cxn ang="0">
                  <a:pos x="62645" y="16485"/>
                </a:cxn>
                <a:cxn ang="0">
                  <a:pos x="59348" y="16485"/>
                </a:cxn>
                <a:cxn ang="0">
                  <a:pos x="59348" y="9891"/>
                </a:cxn>
                <a:cxn ang="0">
                  <a:pos x="65942" y="0"/>
                </a:cxn>
                <a:cxn ang="0">
                  <a:pos x="0" y="0"/>
                </a:cxn>
                <a:cxn ang="0">
                  <a:pos x="42862" y="42863"/>
                </a:cxn>
                <a:cxn ang="0">
                  <a:pos x="85725" y="0"/>
                </a:cxn>
              </a:cxnLst>
              <a:pathLst>
                <a:path w="26" h="13">
                  <a:moveTo>
                    <a:pt x="26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5"/>
                    <a:pt x="19" y="5"/>
                    <a:pt x="19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4"/>
                    <a:pt x="18" y="4"/>
                    <a:pt x="18" y="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639A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60" name="ïṥľíḑè"/>
            <p:cNvSpPr/>
            <p:nvPr/>
          </p:nvSpPr>
          <p:spPr>
            <a:xfrm>
              <a:off x="8093076" y="5487988"/>
              <a:ext cx="23813" cy="25400"/>
            </a:xfrm>
            <a:custGeom>
              <a:avLst/>
              <a:gdLst/>
              <a:ahLst/>
              <a:cxnLst>
                <a:cxn ang="0">
                  <a:pos x="17009" y="0"/>
                </a:cxn>
                <a:cxn ang="0">
                  <a:pos x="13607" y="3175"/>
                </a:cxn>
                <a:cxn ang="0">
                  <a:pos x="0" y="25400"/>
                </a:cxn>
                <a:cxn ang="0">
                  <a:pos x="10205" y="25400"/>
                </a:cxn>
                <a:cxn ang="0">
                  <a:pos x="20411" y="6350"/>
                </a:cxn>
                <a:cxn ang="0">
                  <a:pos x="20411" y="0"/>
                </a:cxn>
                <a:cxn ang="0">
                  <a:pos x="17009" y="0"/>
                </a:cxn>
              </a:cxnLst>
              <a:pathLst>
                <a:path w="7" h="8">
                  <a:moveTo>
                    <a:pt x="5" y="0"/>
                  </a:moveTo>
                  <a:cubicBezTo>
                    <a:pt x="5" y="0"/>
                    <a:pt x="5" y="0"/>
                    <a:pt x="4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6" y="1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9FC6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61" name="îṣ1íḍe"/>
            <p:cNvSpPr/>
            <p:nvPr/>
          </p:nvSpPr>
          <p:spPr>
            <a:xfrm>
              <a:off x="8070851" y="5513388"/>
              <a:ext cx="31750" cy="46038"/>
            </a:xfrm>
            <a:custGeom>
              <a:avLst/>
              <a:gdLst/>
              <a:ahLst/>
              <a:cxnLst>
                <a:cxn ang="0">
                  <a:pos x="31750" y="0"/>
                </a:cxn>
                <a:cxn ang="0">
                  <a:pos x="22225" y="0"/>
                </a:cxn>
                <a:cxn ang="0">
                  <a:pos x="0" y="46038"/>
                </a:cxn>
                <a:cxn ang="0">
                  <a:pos x="6350" y="46038"/>
                </a:cxn>
                <a:cxn ang="0">
                  <a:pos x="31750" y="0"/>
                </a:cxn>
              </a:cxnLst>
              <a:pathLst>
                <a:path w="20" h="29">
                  <a:moveTo>
                    <a:pt x="20" y="0"/>
                  </a:moveTo>
                  <a:lnTo>
                    <a:pt x="14" y="0"/>
                  </a:lnTo>
                  <a:lnTo>
                    <a:pt x="0" y="29"/>
                  </a:lnTo>
                  <a:lnTo>
                    <a:pt x="4" y="2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639A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62" name="iṧlîďe"/>
            <p:cNvSpPr/>
            <p:nvPr/>
          </p:nvSpPr>
          <p:spPr>
            <a:xfrm>
              <a:off x="8070851" y="5513388"/>
              <a:ext cx="31750" cy="46038"/>
            </a:xfrm>
            <a:custGeom>
              <a:avLst/>
              <a:gdLst/>
              <a:ahLst/>
              <a:cxnLst>
                <a:cxn ang="0">
                  <a:pos x="31750" y="0"/>
                </a:cxn>
                <a:cxn ang="0">
                  <a:pos x="22225" y="0"/>
                </a:cxn>
                <a:cxn ang="0">
                  <a:pos x="0" y="46038"/>
                </a:cxn>
                <a:cxn ang="0">
                  <a:pos x="6350" y="46038"/>
                </a:cxn>
                <a:cxn ang="0">
                  <a:pos x="31750" y="0"/>
                </a:cxn>
              </a:cxnLst>
              <a:pathLst>
                <a:path w="20" h="29">
                  <a:moveTo>
                    <a:pt x="20" y="0"/>
                  </a:moveTo>
                  <a:lnTo>
                    <a:pt x="14" y="0"/>
                  </a:lnTo>
                  <a:lnTo>
                    <a:pt x="0" y="29"/>
                  </a:lnTo>
                  <a:lnTo>
                    <a:pt x="4" y="29"/>
                  </a:lnTo>
                  <a:lnTo>
                    <a:pt x="2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63" name="išḻiḑe"/>
            <p:cNvSpPr/>
            <p:nvPr/>
          </p:nvSpPr>
          <p:spPr>
            <a:xfrm>
              <a:off x="8062913" y="5559425"/>
              <a:ext cx="14288" cy="17463"/>
            </a:xfrm>
            <a:custGeom>
              <a:avLst/>
              <a:gdLst/>
              <a:ahLst/>
              <a:cxnLst>
                <a:cxn ang="0">
                  <a:pos x="14288" y="0"/>
                </a:cxn>
                <a:cxn ang="0">
                  <a:pos x="7144" y="0"/>
                </a:cxn>
                <a:cxn ang="0">
                  <a:pos x="0" y="10477"/>
                </a:cxn>
                <a:cxn ang="0">
                  <a:pos x="0" y="17463"/>
                </a:cxn>
                <a:cxn ang="0">
                  <a:pos x="3572" y="17463"/>
                </a:cxn>
                <a:cxn ang="0">
                  <a:pos x="7144" y="13970"/>
                </a:cxn>
                <a:cxn ang="0">
                  <a:pos x="14288" y="0"/>
                </a:cxn>
              </a:cxnLst>
              <a:pathLst>
                <a:path w="4" h="5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3E78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6264" name="文本框 1"/>
          <p:cNvSpPr txBox="1"/>
          <p:nvPr/>
        </p:nvSpPr>
        <p:spPr>
          <a:xfrm>
            <a:off x="3917950" y="2644775"/>
            <a:ext cx="4984750" cy="9207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5400" b="1" dirty="0">
                <a:solidFill>
                  <a:srgbClr val="FF0000"/>
                </a:solidFill>
                <a:latin typeface="等线" panose="02010600030101010101" charset="-122"/>
                <a:ea typeface="微软雅黑" panose="020B0503020204020204" charset="-122"/>
              </a:rPr>
              <a:t>一滴水经过丽江</a:t>
            </a:r>
            <a:endParaRPr lang="zh-CN" altLang="en-US" sz="5400" b="1" dirty="0">
              <a:solidFill>
                <a:srgbClr val="FF0000"/>
              </a:solidFill>
              <a:latin typeface="等线" panose="02010600030101010101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标题 1"/>
          <p:cNvSpPr>
            <a:spLocks noGrp="1" noChangeArrowheads="1"/>
          </p:cNvSpPr>
          <p:nvPr>
            <p:ph type="title"/>
          </p:nvPr>
        </p:nvSpPr>
        <p:spPr>
          <a:xfrm>
            <a:off x="1981200" y="581025"/>
            <a:ext cx="8229600" cy="777875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作者简介</a:t>
            </a:r>
            <a:endParaRPr kumimoji="0" lang="zh-CN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19288" y="1484313"/>
            <a:ext cx="4608513" cy="4968875"/>
          </a:xfrm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阿来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，藏族，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1959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年生，四川马尔康人，作家。代表作有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《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尘埃落定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》《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空山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》《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格萨尔王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》《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大地的阶梯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》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等，其中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《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尘埃落定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》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获第五届茅盾文学奖。他的作品往往有特殊的藏文化气息，文字干净、隽永、富有诗意。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/>
              <a:buNone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1" y="1628799"/>
            <a:ext cx="3744416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矩形 5"/>
          <p:cNvSpPr/>
          <p:nvPr/>
        </p:nvSpPr>
        <p:spPr>
          <a:xfrm>
            <a:off x="1881188" y="836613"/>
            <a:ext cx="8786812" cy="17526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b="1" dirty="0">
                <a:latin typeface="宋体" panose="02010600030101010101" pitchFamily="2" charset="-122"/>
                <a:ea typeface="微软雅黑" panose="020B0503020204020204" charset="-122"/>
              </a:rPr>
              <a:t>“一滴水”在经过丽江时，除了看到丽江的自然景物，还看到了很多的世界各地的游客，这说明了什么？</a:t>
            </a:r>
            <a:endParaRPr lang="zh-CN" altLang="en-US" sz="3600" b="1" dirty="0">
              <a:latin typeface="宋体" panose="02010600030101010101" pitchFamily="2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63750" y="2997200"/>
            <a:ext cx="7886700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微软雅黑" panose="020B0503020204020204" charset="-122"/>
              </a:rPr>
              <a:t>世界各地的游客来到黑龙潭、丽江古城，显示了丽江古城的美丽和魅力，丽江古城走向了世界，体现了丽江古城的发展。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矩形 5"/>
          <p:cNvSpPr/>
          <p:nvPr/>
        </p:nvSpPr>
        <p:spPr>
          <a:xfrm>
            <a:off x="2208213" y="1268413"/>
            <a:ext cx="7929562" cy="11985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b="1" dirty="0">
                <a:latin typeface="宋体" panose="02010600030101010101" pitchFamily="2" charset="-122"/>
                <a:ea typeface="微软雅黑" panose="020B0503020204020204" charset="-122"/>
              </a:rPr>
              <a:t>“一滴水”来到了四方街，进入古城，看到丽江古城是怎样的？</a:t>
            </a:r>
            <a:endParaRPr lang="zh-CN" altLang="en-US" sz="3600" b="1" dirty="0">
              <a:latin typeface="宋体" panose="02010600030101010101" pitchFamily="2" charset="-122"/>
              <a:ea typeface="微软雅黑" panose="020B0503020204020204" charset="-122"/>
            </a:endParaRPr>
          </a:p>
        </p:txBody>
      </p:sp>
      <p:pic>
        <p:nvPicPr>
          <p:cNvPr id="7" name="图片 6" descr="u=2050107934,2492849518&amp;fm=27&amp;gp=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2175" y="3284538"/>
            <a:ext cx="4879975" cy="2857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u=3197929197,980660694&amp;fm=27&amp;gp=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5438" y="4508500"/>
            <a:ext cx="4429125" cy="2349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u=4068518480,747435546&amp;fm=27&amp;gp=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688" y="4518025"/>
            <a:ext cx="4405312" cy="2339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1703388" y="620713"/>
            <a:ext cx="8786812" cy="35385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</a:rPr>
              <a:t>在古城里，“一滴水”经过了银器小店、玉器店、一座院落、字画店、开满兰花的纳西人三坊一照壁的院子，看到了演奏古代音乐的白须垂胸的老者们、纳西族的东巴象形文字、闲适的游客、从容的主人。这一切显示着丽江古城的清幽、宁静，深厚的文化底蕴；也显示出丽江古城与世界的沟通与融合。</a:t>
            </a:r>
            <a:endParaRPr lang="zh-CN" altLang="en-US" sz="3200" b="1" dirty="0">
              <a:solidFill>
                <a:srgbClr val="C00000"/>
              </a:solidFill>
              <a:latin typeface="宋体" panose="02010600030101010101" pitchFamily="2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r>
              <a:rPr lang="zh-CN" altLang="en-US" b="1" dirty="0">
                <a:solidFill>
                  <a:srgbClr val="0000CC"/>
                </a:solidFill>
              </a:rPr>
              <a:t>说说自己</a:t>
            </a:r>
            <a:r>
              <a:rPr lang="zh-CN" altLang="en-US" b="1" dirty="0">
                <a:solidFill>
                  <a:srgbClr val="FF0000"/>
                </a:solidFill>
              </a:rPr>
              <a:t>读后感悟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7850" y="1557338"/>
            <a:ext cx="8532813" cy="48307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微软雅黑" panose="020B0503020204020204" charset="-122"/>
              </a:rPr>
              <a:t>       如果说一千个读者有一千个哈姆雷特，那么一万个游客心中有一万个丽江也不为过。丽江市喧嚣的，你可以彻夜狂欢；丽江市宁静的，你可以坐在洒满阳光的院落发呆良久。这座充满着爱与奇遇的风情古城，承载着满满的情意与感性。</a:t>
            </a:r>
            <a:endParaRPr lang="en-US" altLang="zh-CN" sz="2800" b="1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r>
              <a:rPr lang="en-US" altLang="zh-CN" sz="2800" b="1" dirty="0">
                <a:latin typeface="Arial" panose="020B0604020202020204" pitchFamily="34" charset="0"/>
                <a:ea typeface="微软雅黑" panose="020B0503020204020204" charset="-122"/>
              </a:rPr>
              <a:t>        </a:t>
            </a:r>
            <a:r>
              <a:rPr lang="zh-CN" altLang="en-US" sz="2800" b="1" dirty="0">
                <a:latin typeface="Arial" panose="020B0604020202020204" pitchFamily="34" charset="0"/>
                <a:ea typeface="微软雅黑" panose="020B0503020204020204" charset="-122"/>
              </a:rPr>
              <a:t>也许是丽江古城内小桥流水人家的柔软风情让人在静谧中左思右想。抑或是夜晚风格各异的酒吧让人魅惑张扬。不过，无论是蓝天白云，雪山潺流，炊烟人家，还是风情酒吧，闲适的一切生物。这一切怎能不让人为她张望，为她痴狂？同学们，去丽江，感受一下她的美吧！</a:t>
            </a:r>
            <a:endParaRPr lang="zh-CN" altLang="en-US" sz="28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11" end="2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 sz="8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练习一下吧</a:t>
            </a:r>
            <a:endParaRPr lang="zh-CN" altLang="en-US" sz="8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266" name="组合 1"/>
          <p:cNvGrpSpPr/>
          <p:nvPr/>
        </p:nvGrpSpPr>
        <p:grpSpPr>
          <a:xfrm>
            <a:off x="247650" y="242888"/>
            <a:ext cx="3489325" cy="554037"/>
            <a:chOff x="-1078935" y="183198"/>
            <a:chExt cx="3490600" cy="414814"/>
          </a:xfrm>
        </p:grpSpPr>
        <p:sp>
          <p:nvSpPr>
            <p:cNvPr id="11267" name="文本框 13"/>
            <p:cNvSpPr txBox="1"/>
            <p:nvPr/>
          </p:nvSpPr>
          <p:spPr>
            <a:xfrm>
              <a:off x="-1078935" y="183198"/>
              <a:ext cx="1727200" cy="41481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30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走进作者</a:t>
              </a:r>
              <a:endParaRPr lang="zh-CN" altLang="en-US" sz="30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11268" name="Group 4"/>
            <p:cNvGrpSpPr>
              <a:grpSpLocks noChangeAspect="1"/>
            </p:cNvGrpSpPr>
            <p:nvPr/>
          </p:nvGrpSpPr>
          <p:grpSpPr>
            <a:xfrm>
              <a:off x="2400724" y="505335"/>
              <a:ext cx="10940" cy="92566"/>
              <a:chOff x="2943" y="1361"/>
              <a:chExt cx="16" cy="135"/>
            </a:xfrm>
          </p:grpSpPr>
          <p:sp>
            <p:nvSpPr>
              <p:cNvPr id="10" name="Freeform 8"/>
              <p:cNvSpPr/>
              <p:nvPr/>
            </p:nvSpPr>
            <p:spPr bwMode="auto">
              <a:xfrm>
                <a:off x="2954" y="1361"/>
                <a:ext cx="5" cy="0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EEBEA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strike="noStrike" noProof="1">
                  <a:latin typeface="+mn-lt"/>
                  <a:ea typeface="+mn-ea"/>
                </a:endParaRPr>
              </a:p>
            </p:txBody>
          </p:sp>
          <p:sp>
            <p:nvSpPr>
              <p:cNvPr id="11" name="Freeform 9"/>
              <p:cNvSpPr/>
              <p:nvPr/>
            </p:nvSpPr>
            <p:spPr bwMode="auto">
              <a:xfrm>
                <a:off x="2943" y="149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78C94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strike="noStrike" noProof="1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11271" name="矩形 12"/>
          <p:cNvSpPr/>
          <p:nvPr/>
        </p:nvSpPr>
        <p:spPr>
          <a:xfrm>
            <a:off x="2100263" y="1182688"/>
            <a:ext cx="7848600" cy="39703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梁衡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，著名学者，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1946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年出生，</a:t>
            </a:r>
            <a:endParaRPr lang="en-US" altLang="zh-CN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1968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年毕业于中国人民大学。历任</a:t>
            </a:r>
            <a:endParaRPr lang="en-US" altLang="zh-CN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内蒙古日报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记者、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光明日报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en-US" altLang="zh-CN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记者、国家新闻出版署副署长，著</a:t>
            </a:r>
            <a:endParaRPr lang="en-US" altLang="zh-CN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名的新闻理论家、散文家、科普作家和政论家，其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代表作品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没有新闻的角落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新闻绿叶的脉络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新闻原理的思考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等。</a:t>
            </a: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7522" name="Picture 2" descr="https://gss2.bdstatic.com/-fo3dSag_xI4khGkpoWK1HF6hhy/baike/c0%3Dbaike72%2C5%2C5%2C72%2C24/sign=0c02eb89e7fe9925df01610255c135ba/cefc1e178a82b9017cbb307f748da9773912ef6c.jpg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8571865" y="796925"/>
            <a:ext cx="2016125" cy="23679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81940" y="227330"/>
            <a:ext cx="11628120" cy="5569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3600" b="1" dirty="0">
                <a:latin typeface="Calibri" panose="020F0502020204030204" charset="0"/>
                <a:ea typeface="宋体" panose="02010600030101010101" pitchFamily="2" charset="-122"/>
              </a:rPr>
              <a:t>一、基础</a:t>
            </a:r>
            <a:r>
              <a:rPr lang="en-US" sz="3600" b="1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(24</a:t>
            </a:r>
            <a:r>
              <a:rPr lang="zh-CN" sz="3600" b="1" dirty="0">
                <a:latin typeface="Calibri" panose="020F0502020204030204" charset="0"/>
                <a:ea typeface="宋体" panose="02010600030101010101" pitchFamily="2" charset="-122"/>
              </a:rPr>
              <a:t>分</a:t>
            </a:r>
            <a:r>
              <a:rPr lang="en-US" sz="3600" b="1" dirty="0">
                <a:latin typeface="Calibri" panose="020F0502020204030204" charset="0"/>
                <a:ea typeface="宋体" panose="02010600030101010101" pitchFamily="2" charset="-122"/>
              </a:rPr>
              <a:t>)</a:t>
            </a:r>
            <a:r>
              <a:rPr lang="en-US" sz="3200" b="0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 1</a:t>
            </a:r>
            <a:r>
              <a:rPr lang="zh-CN" sz="3200" b="0" dirty="0">
                <a:latin typeface="Calibri" panose="020F0502020204030204" charset="0"/>
                <a:ea typeface="宋体" panose="02010600030101010101" pitchFamily="2" charset="-122"/>
              </a:rPr>
              <a:t>、根据课文默写古诗文。</a:t>
            </a:r>
            <a:r>
              <a:rPr lang="en-US" sz="3200" b="0" dirty="0">
                <a:latin typeface="Calibri" panose="020F0502020204030204" charset="0"/>
                <a:ea typeface="宋体" panose="02010600030101010101" pitchFamily="2" charset="-122"/>
              </a:rPr>
              <a:t>(10</a:t>
            </a:r>
            <a:r>
              <a:rPr lang="zh-CN" sz="3200" b="0" dirty="0">
                <a:latin typeface="Calibri" panose="020F0502020204030204" charset="0"/>
                <a:ea typeface="宋体" panose="02010600030101010101" pitchFamily="2" charset="-122"/>
              </a:rPr>
              <a:t>分</a:t>
            </a:r>
            <a:r>
              <a:rPr lang="en-US" sz="3200" b="0" dirty="0">
                <a:latin typeface="Calibri" panose="020F0502020204030204" charset="0"/>
                <a:ea typeface="宋体" panose="02010600030101010101" pitchFamily="2" charset="-122"/>
              </a:rPr>
              <a:t>)</a:t>
            </a:r>
            <a:endParaRPr lang="en-US" sz="3200" b="0" dirty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r>
              <a:rPr lang="en-US" sz="3200" b="0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sz="3200" b="0" dirty="0">
                <a:latin typeface="Calibri" panose="020F0502020204030204" charset="0"/>
                <a:ea typeface="宋体" panose="02010600030101010101" pitchFamily="2" charset="-122"/>
              </a:rPr>
              <a:t>青青子，悠我心。</a:t>
            </a:r>
            <a:r>
              <a:rPr lang="zh-CN" sz="3200" b="0" u="sng" dirty="0">
                <a:latin typeface="Calibri" panose="020F0502020204030204" charset="0"/>
                <a:ea typeface="宋体" panose="02010600030101010101" pitchFamily="2" charset="-122"/>
              </a:rPr>
              <a:t>                                                     </a:t>
            </a:r>
            <a:r>
              <a:rPr lang="zh-CN" sz="3200" b="0" dirty="0">
                <a:latin typeface="Calibri" panose="020F0502020204030204" charset="0"/>
                <a:ea typeface="宋体" panose="02010600030101010101" pitchFamily="2" charset="-122"/>
              </a:rPr>
              <a:t>。《子衿》</a:t>
            </a:r>
            <a:r>
              <a:rPr lang="en-US" sz="3200" b="0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(2</a:t>
            </a:r>
            <a:r>
              <a:rPr lang="zh-CN" sz="3200" b="0" dirty="0">
                <a:latin typeface="Calibri" panose="020F0502020204030204" charset="0"/>
                <a:ea typeface="宋体" panose="02010600030101010101" pitchFamily="2" charset="-122"/>
              </a:rPr>
              <a:t>分</a:t>
            </a:r>
            <a:r>
              <a:rPr lang="en-US" sz="3200" b="0" dirty="0">
                <a:latin typeface="Calibri" panose="020F0502020204030204" charset="0"/>
                <a:ea typeface="宋体" panose="02010600030101010101" pitchFamily="2" charset="-122"/>
              </a:rPr>
              <a:t>)</a:t>
            </a:r>
            <a:endParaRPr lang="en-US" sz="3200" b="0" dirty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r>
              <a:rPr lang="en-US" sz="3200" b="0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sz="3200" b="0" dirty="0">
                <a:latin typeface="Calibri" panose="020F0502020204030204" charset="0"/>
                <a:ea typeface="宋体" panose="02010600030101010101" pitchFamily="2" charset="-122"/>
              </a:rPr>
              <a:t>古人的送别诗多给人悲之感，这首诗却一扫离别的千古愁云，给人以积极向上的力量，更成为历代传唱的名句是</a:t>
            </a:r>
            <a:r>
              <a:rPr lang="en-US" sz="3200" b="0" dirty="0">
                <a:latin typeface="Calibri" panose="020F0502020204030204" charset="0"/>
                <a:ea typeface="宋体" panose="02010600030101010101" pitchFamily="2" charset="-122"/>
              </a:rPr>
              <a:t>:</a:t>
            </a:r>
            <a:r>
              <a:rPr lang="en-US" sz="3200" b="0" u="sng" dirty="0">
                <a:latin typeface="Calibri" panose="020F0502020204030204" charset="0"/>
                <a:ea typeface="宋体" panose="02010600030101010101" pitchFamily="2" charset="-122"/>
              </a:rPr>
              <a:t>                     </a:t>
            </a:r>
            <a:endParaRPr lang="en-US" sz="3200" b="0" u="sng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zh-CN" sz="3200" b="0" dirty="0"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zh-CN" sz="3200" b="0" u="sng" dirty="0">
                <a:latin typeface="Calibri" panose="020F0502020204030204" charset="0"/>
                <a:ea typeface="宋体" panose="02010600030101010101" pitchFamily="2" charset="-122"/>
              </a:rPr>
              <a:t>                                            </a:t>
            </a:r>
            <a:r>
              <a:rPr lang="zh-CN" sz="3200" b="0" dirty="0">
                <a:latin typeface="Calibri" panose="020F0502020204030204" charset="0"/>
                <a:ea typeface="宋体" panose="02010600030101010101" pitchFamily="2" charset="-122"/>
              </a:rPr>
              <a:t>《送杜少府之任蜀州》</a:t>
            </a:r>
            <a:r>
              <a:rPr lang="en-US" sz="3200" b="0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(2</a:t>
            </a:r>
            <a:r>
              <a:rPr lang="zh-CN" sz="3200" b="0" dirty="0">
                <a:latin typeface="Calibri" panose="020F0502020204030204" charset="0"/>
                <a:ea typeface="宋体" panose="02010600030101010101" pitchFamily="2" charset="-122"/>
              </a:rPr>
              <a:t>分</a:t>
            </a:r>
            <a:r>
              <a:rPr lang="en-US" sz="3200" b="0" dirty="0">
                <a:latin typeface="Calibri" panose="020F0502020204030204" charset="0"/>
                <a:ea typeface="宋体" panose="02010600030101010101" pitchFamily="2" charset="-122"/>
              </a:rPr>
              <a:t>)</a:t>
            </a:r>
            <a:endParaRPr lang="zh-CN" sz="3200" b="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zh-CN" sz="3200" b="0" dirty="0">
                <a:latin typeface="Calibri" panose="020F0502020204030204" charset="0"/>
                <a:ea typeface="宋体" panose="02010600030101010101" pitchFamily="2" charset="-122"/>
              </a:rPr>
              <a:t>（</a:t>
            </a:r>
            <a:r>
              <a:rPr lang="en-US" sz="3200" b="0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sz="3200" b="0" dirty="0">
                <a:latin typeface="Calibri" panose="020F0502020204030204" charset="0"/>
                <a:ea typeface="宋体" panose="02010600030101010101" pitchFamily="2" charset="-122"/>
              </a:rPr>
              <a:t>）</a:t>
            </a:r>
            <a:r>
              <a:rPr lang="zh-CN" sz="3200" b="0" u="sng" dirty="0">
                <a:latin typeface="Calibri" panose="020F0502020204030204" charset="0"/>
                <a:ea typeface="宋体" panose="02010600030101010101" pitchFamily="2" charset="-122"/>
              </a:rPr>
              <a:t>                                                                              </a:t>
            </a:r>
            <a:r>
              <a:rPr lang="en-US" sz="3200" b="0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!</a:t>
            </a:r>
            <a:r>
              <a:rPr lang="zh-CN" sz="3200" b="0" dirty="0">
                <a:latin typeface="Calibri" panose="020F0502020204030204" charset="0"/>
                <a:ea typeface="宋体" panose="02010600030101010101" pitchFamily="2" charset="-122"/>
              </a:rPr>
              <a:t>风南不动安如山。这几</a:t>
            </a:r>
            <a:r>
              <a:rPr lang="zh-CN" sz="3200" b="0" dirty="0" smtClean="0">
                <a:latin typeface="Calibri" panose="020F0502020204030204" charset="0"/>
                <a:ea typeface="宋体" panose="02010600030101010101" pitchFamily="2" charset="-122"/>
              </a:rPr>
              <a:t>句诗</a:t>
            </a:r>
            <a:r>
              <a:rPr lang="zh-CN" sz="3200" b="0" dirty="0">
                <a:latin typeface="Calibri" panose="020F0502020204030204" charset="0"/>
                <a:ea typeface="宋体" panose="02010600030101010101" pitchFamily="2" charset="-122"/>
              </a:rPr>
              <a:t>表现了诗人忧国忧民高尚的爱国情操。《茅屋为秋风所破歌》</a:t>
            </a:r>
            <a:r>
              <a:rPr lang="en-US" sz="3200" b="0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(2</a:t>
            </a:r>
            <a:r>
              <a:rPr lang="zh-CN" sz="3200" b="0" dirty="0">
                <a:latin typeface="Calibri" panose="020F0502020204030204" charset="0"/>
                <a:ea typeface="宋体" panose="02010600030101010101" pitchFamily="2" charset="-122"/>
              </a:rPr>
              <a:t>分</a:t>
            </a:r>
            <a:r>
              <a:rPr lang="en-US" sz="3200" b="0" dirty="0">
                <a:latin typeface="Calibri" panose="020F0502020204030204" charset="0"/>
                <a:ea typeface="宋体" panose="02010600030101010101" pitchFamily="2" charset="-122"/>
              </a:rPr>
              <a:t>)</a:t>
            </a:r>
            <a:endParaRPr lang="en-US" sz="3200" b="0" dirty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r>
              <a:rPr lang="en-US" sz="3200" b="0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(4)</a:t>
            </a:r>
            <a:r>
              <a:rPr lang="zh-CN" sz="3200" b="0" dirty="0">
                <a:latin typeface="Calibri" panose="020F0502020204030204" charset="0"/>
                <a:ea typeface="宋体" panose="02010600030101010101" pitchFamily="2" charset="-122"/>
              </a:rPr>
              <a:t>请默写完《题破山寺后禅院》</a:t>
            </a:r>
            <a:r>
              <a:rPr lang="en-US" sz="3200" b="0" dirty="0">
                <a:latin typeface="Calibri" panose="020F0502020204030204" charset="0"/>
                <a:ea typeface="宋体" panose="02010600030101010101" pitchFamily="2" charset="-122"/>
              </a:rPr>
              <a:t>:(4</a:t>
            </a:r>
            <a:r>
              <a:rPr lang="zh-CN" sz="3200" b="0" dirty="0">
                <a:latin typeface="Calibri" panose="020F0502020204030204" charset="0"/>
                <a:ea typeface="宋体" panose="02010600030101010101" pitchFamily="2" charset="-122"/>
              </a:rPr>
              <a:t>分</a:t>
            </a:r>
            <a:r>
              <a:rPr lang="en-US" sz="3200" b="0" dirty="0">
                <a:latin typeface="Calibri" panose="020F0502020204030204" charset="0"/>
                <a:ea typeface="宋体" panose="02010600030101010101" pitchFamily="2" charset="-122"/>
              </a:rPr>
              <a:t>)</a:t>
            </a:r>
            <a:endParaRPr lang="zh-CN" sz="3200" b="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zh-CN" sz="3200" b="0" dirty="0">
                <a:latin typeface="Calibri" panose="020F0502020204030204" charset="0"/>
                <a:ea typeface="宋体" panose="02010600030101010101" pitchFamily="2" charset="-122"/>
              </a:rPr>
              <a:t>清晨入古寺，初日照高林。曲径通幽处，禅房花木深。</a:t>
            </a:r>
            <a:endParaRPr lang="zh-CN" sz="3200" b="0" u="sng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endParaRPr lang="zh-CN" altLang="en-US" sz="3200" b="0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81940" y="227330"/>
            <a:ext cx="11628120" cy="60623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3600" b="1" dirty="0">
                <a:latin typeface="Calibri" panose="020F0502020204030204" charset="0"/>
                <a:ea typeface="宋体" panose="02010600030101010101" pitchFamily="2" charset="-122"/>
              </a:rPr>
              <a:t>一、基础</a:t>
            </a:r>
            <a:r>
              <a:rPr lang="en-US" sz="3600" b="1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(24</a:t>
            </a:r>
            <a:r>
              <a:rPr lang="zh-CN" sz="3600" b="1" dirty="0">
                <a:latin typeface="Calibri" panose="020F0502020204030204" charset="0"/>
                <a:ea typeface="宋体" panose="02010600030101010101" pitchFamily="2" charset="-122"/>
              </a:rPr>
              <a:t>分</a:t>
            </a:r>
            <a:r>
              <a:rPr lang="en-US" sz="3600" b="1" dirty="0">
                <a:latin typeface="Calibri" panose="020F0502020204030204" charset="0"/>
                <a:ea typeface="宋体" panose="02010600030101010101" pitchFamily="2" charset="-122"/>
              </a:rPr>
              <a:t>)</a:t>
            </a:r>
            <a:r>
              <a:rPr lang="en-US" sz="3200" b="0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 1</a:t>
            </a:r>
            <a:r>
              <a:rPr lang="zh-CN" sz="3200" b="0" dirty="0">
                <a:latin typeface="Calibri" panose="020F0502020204030204" charset="0"/>
                <a:ea typeface="宋体" panose="02010600030101010101" pitchFamily="2" charset="-122"/>
              </a:rPr>
              <a:t>、根据课文默写古诗文。</a:t>
            </a:r>
            <a:r>
              <a:rPr lang="en-US" sz="3200" b="0" dirty="0">
                <a:latin typeface="Calibri" panose="020F0502020204030204" charset="0"/>
                <a:ea typeface="宋体" panose="02010600030101010101" pitchFamily="2" charset="-122"/>
              </a:rPr>
              <a:t>(10</a:t>
            </a:r>
            <a:r>
              <a:rPr lang="zh-CN" sz="3200" b="0" dirty="0">
                <a:latin typeface="Calibri" panose="020F0502020204030204" charset="0"/>
                <a:ea typeface="宋体" panose="02010600030101010101" pitchFamily="2" charset="-122"/>
              </a:rPr>
              <a:t>分</a:t>
            </a:r>
            <a:r>
              <a:rPr lang="en-US" sz="3200" b="0" dirty="0">
                <a:latin typeface="Calibri" panose="020F0502020204030204" charset="0"/>
                <a:ea typeface="宋体" panose="02010600030101010101" pitchFamily="2" charset="-122"/>
              </a:rPr>
              <a:t>)</a:t>
            </a:r>
            <a:endParaRPr lang="en-US" sz="3200" b="0" dirty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r>
              <a:rPr lang="en-US" sz="3200" b="0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sz="3200" b="0" dirty="0">
                <a:latin typeface="Calibri" panose="020F0502020204030204" charset="0"/>
                <a:ea typeface="宋体" panose="02010600030101010101" pitchFamily="2" charset="-122"/>
              </a:rPr>
              <a:t>青青子，悠我心。                                                     。《子衿》</a:t>
            </a:r>
            <a:r>
              <a:rPr lang="en-US" sz="3200" b="0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(2</a:t>
            </a:r>
            <a:r>
              <a:rPr lang="zh-CN" sz="3200" b="0" dirty="0">
                <a:latin typeface="Calibri" panose="020F0502020204030204" charset="0"/>
                <a:ea typeface="宋体" panose="02010600030101010101" pitchFamily="2" charset="-122"/>
              </a:rPr>
              <a:t>分</a:t>
            </a:r>
            <a:r>
              <a:rPr lang="en-US" sz="3200" b="0" dirty="0">
                <a:latin typeface="Calibri" panose="020F0502020204030204" charset="0"/>
                <a:ea typeface="宋体" panose="02010600030101010101" pitchFamily="2" charset="-122"/>
              </a:rPr>
              <a:t>)</a:t>
            </a:r>
            <a:endParaRPr lang="en-US" sz="3200" b="0" dirty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r>
              <a:rPr lang="en-US" sz="3200" b="0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sz="3200" b="0" dirty="0">
                <a:latin typeface="Calibri" panose="020F0502020204030204" charset="0"/>
                <a:ea typeface="宋体" panose="02010600030101010101" pitchFamily="2" charset="-122"/>
              </a:rPr>
              <a:t>古人的送别诗多给人悲之感，这首诗却一扫离别的千古愁云，给人以积极向上的力量，更成为历代传唱的名句是</a:t>
            </a:r>
            <a:r>
              <a:rPr lang="en-US" sz="3200" b="0" dirty="0">
                <a:latin typeface="Calibri" panose="020F0502020204030204" charset="0"/>
                <a:ea typeface="宋体" panose="02010600030101010101" pitchFamily="2" charset="-122"/>
              </a:rPr>
              <a:t>:</a:t>
            </a:r>
            <a:r>
              <a:rPr lang="en-US" sz="3200" b="0" u="sng" dirty="0">
                <a:latin typeface="Calibri" panose="020F0502020204030204" charset="0"/>
                <a:ea typeface="宋体" panose="02010600030101010101" pitchFamily="2" charset="-122"/>
              </a:rPr>
              <a:t>                     </a:t>
            </a:r>
            <a:endParaRPr lang="en-US" sz="3200" b="0" u="sng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zh-CN" sz="3200" b="0" dirty="0">
                <a:latin typeface="Calibri" panose="020F0502020204030204" charset="0"/>
                <a:ea typeface="宋体" panose="02010600030101010101" pitchFamily="2" charset="-122"/>
              </a:rPr>
              <a:t>                                             《送杜少府之任蜀州》</a:t>
            </a:r>
            <a:r>
              <a:rPr lang="en-US" sz="3200" b="0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(2</a:t>
            </a:r>
            <a:r>
              <a:rPr lang="zh-CN" sz="3200" b="0" dirty="0">
                <a:latin typeface="Calibri" panose="020F0502020204030204" charset="0"/>
                <a:ea typeface="宋体" panose="02010600030101010101" pitchFamily="2" charset="-122"/>
              </a:rPr>
              <a:t>分</a:t>
            </a:r>
            <a:r>
              <a:rPr lang="en-US" sz="3200" b="0" dirty="0">
                <a:latin typeface="Calibri" panose="020F0502020204030204" charset="0"/>
                <a:ea typeface="宋体" panose="02010600030101010101" pitchFamily="2" charset="-122"/>
              </a:rPr>
              <a:t>)</a:t>
            </a:r>
            <a:endParaRPr lang="zh-CN" sz="3200" b="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zh-CN" sz="3200" b="0" dirty="0">
                <a:latin typeface="Calibri" panose="020F0502020204030204" charset="0"/>
                <a:ea typeface="宋体" panose="02010600030101010101" pitchFamily="2" charset="-122"/>
              </a:rPr>
              <a:t>（</a:t>
            </a:r>
            <a:r>
              <a:rPr lang="en-US" sz="3200" b="0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sz="3200" b="0" dirty="0">
                <a:latin typeface="Calibri" panose="020F0502020204030204" charset="0"/>
                <a:ea typeface="宋体" panose="02010600030101010101" pitchFamily="2" charset="-122"/>
              </a:rPr>
              <a:t>）                                                                              </a:t>
            </a:r>
            <a:r>
              <a:rPr lang="en-US" sz="3200" b="0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!</a:t>
            </a:r>
            <a:r>
              <a:rPr lang="zh-CN" sz="3200" b="0" dirty="0">
                <a:latin typeface="Calibri" panose="020F0502020204030204" charset="0"/>
                <a:ea typeface="宋体" panose="02010600030101010101" pitchFamily="2" charset="-122"/>
              </a:rPr>
              <a:t>风南不动安如山。这几</a:t>
            </a:r>
            <a:r>
              <a:rPr lang="zh-CN" sz="3200" b="0" dirty="0" smtClean="0">
                <a:latin typeface="Calibri" panose="020F0502020204030204" charset="0"/>
                <a:ea typeface="宋体" panose="02010600030101010101" pitchFamily="2" charset="-122"/>
              </a:rPr>
              <a:t>句诗</a:t>
            </a:r>
            <a:r>
              <a:rPr lang="zh-CN" sz="3200" b="0" dirty="0">
                <a:latin typeface="Calibri" panose="020F0502020204030204" charset="0"/>
                <a:ea typeface="宋体" panose="02010600030101010101" pitchFamily="2" charset="-122"/>
              </a:rPr>
              <a:t>表现了诗人忧国忧民高尚的爱国情操。《茅屋为秋风所破歌》</a:t>
            </a:r>
            <a:r>
              <a:rPr lang="en-US" sz="3200" b="0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(2</a:t>
            </a:r>
            <a:r>
              <a:rPr lang="zh-CN" sz="3200" b="0" dirty="0">
                <a:latin typeface="Calibri" panose="020F0502020204030204" charset="0"/>
                <a:ea typeface="宋体" panose="02010600030101010101" pitchFamily="2" charset="-122"/>
              </a:rPr>
              <a:t>分</a:t>
            </a:r>
            <a:r>
              <a:rPr lang="en-US" sz="3200" b="0" dirty="0">
                <a:latin typeface="Calibri" panose="020F0502020204030204" charset="0"/>
                <a:ea typeface="宋体" panose="02010600030101010101" pitchFamily="2" charset="-122"/>
              </a:rPr>
              <a:t>)</a:t>
            </a:r>
            <a:endParaRPr lang="en-US" sz="3200" b="0" dirty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r>
              <a:rPr lang="en-US" sz="3200" b="0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(4)</a:t>
            </a:r>
            <a:r>
              <a:rPr lang="zh-CN" sz="3200" b="0" dirty="0">
                <a:latin typeface="Calibri" panose="020F0502020204030204" charset="0"/>
                <a:ea typeface="宋体" panose="02010600030101010101" pitchFamily="2" charset="-122"/>
              </a:rPr>
              <a:t>请默写完《题破山寺后禅院》</a:t>
            </a:r>
            <a:r>
              <a:rPr lang="en-US" sz="3200" b="0" dirty="0">
                <a:latin typeface="Calibri" panose="020F0502020204030204" charset="0"/>
                <a:ea typeface="宋体" panose="02010600030101010101" pitchFamily="2" charset="-122"/>
              </a:rPr>
              <a:t>:(4</a:t>
            </a:r>
            <a:r>
              <a:rPr lang="zh-CN" sz="3200" b="0" dirty="0">
                <a:latin typeface="Calibri" panose="020F0502020204030204" charset="0"/>
                <a:ea typeface="宋体" panose="02010600030101010101" pitchFamily="2" charset="-122"/>
              </a:rPr>
              <a:t>分</a:t>
            </a:r>
            <a:r>
              <a:rPr lang="en-US" sz="3200" b="0" dirty="0">
                <a:latin typeface="Calibri" panose="020F0502020204030204" charset="0"/>
                <a:ea typeface="宋体" panose="02010600030101010101" pitchFamily="2" charset="-122"/>
              </a:rPr>
              <a:t>)</a:t>
            </a:r>
            <a:endParaRPr lang="zh-CN" sz="3200" b="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zh-CN" sz="3200" b="0" dirty="0">
                <a:latin typeface="Calibri" panose="020F0502020204030204" charset="0"/>
                <a:ea typeface="宋体" panose="02010600030101010101" pitchFamily="2" charset="-122"/>
              </a:rPr>
              <a:t>清晨入古寺，初日照高林。曲径通幽处，禅房花木深。</a:t>
            </a:r>
            <a:endParaRPr lang="zh-CN" sz="3200" b="0" u="sng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endParaRPr lang="zh-CN" altLang="en-US" sz="3200" b="0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00525" y="722630"/>
            <a:ext cx="45466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200" b="1" u="sng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宋体" panose="02010600030101010101" pitchFamily="2" charset="-122"/>
                <a:sym typeface="+mn-ea"/>
              </a:rPr>
              <a:t>纵我不往</a:t>
            </a:r>
            <a:r>
              <a:rPr lang="zh-CN" sz="3200" b="1" i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宋体" panose="02010600030101010101" pitchFamily="2" charset="-122"/>
                <a:sym typeface="+mn-ea"/>
              </a:rPr>
              <a:t>，</a:t>
            </a:r>
            <a:r>
              <a:rPr lang="zh-CN" sz="3200" b="1" u="sng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宋体" panose="02010600030101010101" pitchFamily="2" charset="-122"/>
                <a:sym typeface="+mn-ea"/>
              </a:rPr>
              <a:t>子宁不嗣音</a:t>
            </a:r>
            <a:r>
              <a:rPr lang="en-US" sz="3200" b="1" u="sng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?</a:t>
            </a:r>
            <a:r>
              <a:rPr lang="en-US" sz="3200" u="sng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3200" b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18955" y="2212339"/>
            <a:ext cx="26327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200" b="1" u="sng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宋体" panose="02010600030101010101" pitchFamily="2" charset="-122"/>
                <a:sym typeface="+mn-ea"/>
              </a:rPr>
              <a:t>海内存知己</a:t>
            </a:r>
            <a:r>
              <a:rPr lang="zh-CN" sz="32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宋体" panose="02010600030101010101" pitchFamily="2" charset="-122"/>
                <a:sym typeface="+mn-ea"/>
              </a:rPr>
              <a:t>，</a:t>
            </a:r>
            <a:endParaRPr lang="zh-CN" altLang="en-US" sz="3200" b="0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9420" y="2325649"/>
            <a:ext cx="26308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200" b="1" u="sng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宋体" panose="02010600030101010101" pitchFamily="2" charset="-122"/>
                <a:sym typeface="+mn-ea"/>
              </a:rPr>
              <a:t>天涯若比邻</a:t>
            </a:r>
            <a:r>
              <a:rPr lang="zh-CN" sz="32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。</a:t>
            </a:r>
            <a:endParaRPr lang="zh-CN" altLang="en-US" sz="3200" b="0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14114" y="2796222"/>
            <a:ext cx="71221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200" b="1" u="sng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宋体" panose="02010600030101010101" pitchFamily="2" charset="-122"/>
                <a:sym typeface="+mn-ea"/>
              </a:rPr>
              <a:t>安得广厦千万间</a:t>
            </a:r>
            <a:r>
              <a:rPr lang="zh-CN" sz="32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，</a:t>
            </a:r>
            <a:r>
              <a:rPr lang="zh-CN" sz="3200" b="1" u="sng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宋体" panose="02010600030101010101" pitchFamily="2" charset="-122"/>
                <a:sym typeface="+mn-ea"/>
              </a:rPr>
              <a:t>大庇天下寒士俱欢颜</a:t>
            </a:r>
            <a:endParaRPr lang="zh-CN" altLang="en-US" sz="3200" b="0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8635" y="5205730"/>
            <a:ext cx="99745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l"/>
            <a:r>
              <a:rPr lang="zh-CN" sz="3200" b="1" u="sng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宋体" panose="02010600030101010101" pitchFamily="2" charset="-122"/>
                <a:sym typeface="+mn-ea"/>
              </a:rPr>
              <a:t>山光悦鸟性</a:t>
            </a:r>
            <a:r>
              <a:rPr lang="zh-CN" sz="32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，</a:t>
            </a:r>
            <a:r>
              <a:rPr lang="zh-CN" sz="3200" b="1" u="sng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宋体" panose="02010600030101010101" pitchFamily="2" charset="-122"/>
                <a:sym typeface="+mn-ea"/>
              </a:rPr>
              <a:t>潭影空人心</a:t>
            </a:r>
            <a:r>
              <a:rPr lang="zh-CN" sz="32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sz="3200" b="1" u="sng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宋体" panose="02010600030101010101" pitchFamily="2" charset="-122"/>
                <a:sym typeface="+mn-ea"/>
              </a:rPr>
              <a:t>万籁此都寂</a:t>
            </a:r>
            <a:r>
              <a:rPr lang="zh-CN" sz="32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，</a:t>
            </a:r>
            <a:r>
              <a:rPr lang="zh-CN" sz="3200" b="1" u="sng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宋体" panose="02010600030101010101" pitchFamily="2" charset="-122"/>
                <a:sym typeface="+mn-ea"/>
              </a:rPr>
              <a:t>但余钟磬音</a:t>
            </a:r>
            <a:r>
              <a:rPr lang="zh-CN" sz="320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。</a:t>
            </a:r>
            <a:endParaRPr lang="zh-CN" altLang="en-US" sz="3200" b="0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60350" y="220980"/>
            <a:ext cx="11642725" cy="5077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6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sz="36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、根据拼音写出相应的词语。</a:t>
            </a:r>
            <a:r>
              <a:rPr lang="en-US" sz="36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(4</a:t>
            </a:r>
            <a:r>
              <a:rPr lang="zh-CN" sz="36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分</a:t>
            </a:r>
            <a:r>
              <a:rPr lang="en-US" sz="36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)</a:t>
            </a:r>
            <a:endParaRPr lang="en-US" sz="3600" b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r>
              <a:rPr lang="en-US" sz="36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sz="36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当河水正这般畅畅快快地 </a:t>
            </a:r>
            <a:r>
              <a:rPr lang="en-US" sz="3600" b="0" u="sng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chí chěnɡ</a:t>
            </a:r>
            <a:r>
              <a:rPr lang="zh-CN" sz="36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着时，突然脚下出现一条四十多米宽的深沟。</a:t>
            </a:r>
            <a:endParaRPr lang="zh-CN" sz="3600" b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en-US" sz="36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sz="36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它一刻不停，从这千山之巅、万水之源的藏北高原流出，开始</a:t>
            </a:r>
            <a:r>
              <a:rPr lang="en-US" sz="3600" b="0" u="sng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yǎn yì</a:t>
            </a:r>
            <a:r>
              <a:rPr lang="zh-CN" sz="36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长江的故事。</a:t>
            </a:r>
            <a:endParaRPr lang="zh-CN" sz="3600" b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en-US" sz="36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sz="36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人常以柔情比水，但至柔至和的水一旦被压迫竟会这样</a:t>
            </a:r>
            <a:r>
              <a:rPr lang="en-US" sz="3600" b="0" u="sng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nù bù kě è</a:t>
            </a:r>
            <a:r>
              <a:rPr lang="en-US" sz="36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36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。</a:t>
            </a:r>
            <a:endParaRPr lang="zh-CN" sz="3600" b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en-US" sz="36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(4)</a:t>
            </a:r>
            <a:r>
              <a:rPr lang="zh-CN" sz="36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此刻倒霉迹象 </a:t>
            </a:r>
            <a:r>
              <a:rPr lang="en-US" sz="3600" b="0" u="sng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jiē zhǒnɡ ér zhì</a:t>
            </a:r>
            <a:r>
              <a:rPr lang="zh-CN" sz="36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，频频小震酝酸着一两次大地震。</a:t>
            </a:r>
            <a:endParaRPr lang="zh-CN" sz="36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60350" y="220980"/>
            <a:ext cx="11642725" cy="5077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6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sz="3600" b="0">
                <a:latin typeface="Calibri" panose="020F0502020204030204" charset="0"/>
                <a:ea typeface="宋体" panose="02010600030101010101" pitchFamily="2" charset="-122"/>
              </a:rPr>
              <a:t>、根据拼音写出相应的词语。</a:t>
            </a:r>
            <a:r>
              <a:rPr lang="en-US" sz="3600" b="0">
                <a:latin typeface="Calibri" panose="020F0502020204030204" charset="0"/>
                <a:ea typeface="宋体" panose="02010600030101010101" pitchFamily="2" charset="-122"/>
              </a:rPr>
              <a:t>(4</a:t>
            </a:r>
            <a:r>
              <a:rPr lang="zh-CN" sz="3600" b="0">
                <a:latin typeface="Calibri" panose="020F0502020204030204" charset="0"/>
                <a:ea typeface="宋体" panose="02010600030101010101" pitchFamily="2" charset="-122"/>
              </a:rPr>
              <a:t>分</a:t>
            </a:r>
            <a:r>
              <a:rPr lang="en-US" sz="3600" b="0">
                <a:latin typeface="Calibri" panose="020F0502020204030204" charset="0"/>
                <a:ea typeface="宋体" panose="02010600030101010101" pitchFamily="2" charset="-122"/>
              </a:rPr>
              <a:t>)</a:t>
            </a:r>
            <a:endParaRPr lang="en-US" sz="3600" b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r>
              <a:rPr lang="en-US" sz="36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sz="3600" b="0">
                <a:latin typeface="Calibri" panose="020F0502020204030204" charset="0"/>
                <a:ea typeface="宋体" panose="02010600030101010101" pitchFamily="2" charset="-122"/>
              </a:rPr>
              <a:t>当河水正这般畅畅快快地 </a:t>
            </a:r>
            <a:r>
              <a:rPr lang="en-US" sz="3600" b="0" u="sng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chí chěnɡ</a:t>
            </a:r>
            <a:r>
              <a:rPr lang="zh-CN" sz="3600" b="0">
                <a:latin typeface="Calibri" panose="020F0502020204030204" charset="0"/>
                <a:ea typeface="宋体" panose="02010600030101010101" pitchFamily="2" charset="-122"/>
              </a:rPr>
              <a:t>着时，突然脚下出现一条四十多米宽的深沟。</a:t>
            </a:r>
            <a:endParaRPr lang="zh-CN" sz="3600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en-US" sz="36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sz="3600" b="0">
                <a:latin typeface="Calibri" panose="020F0502020204030204" charset="0"/>
                <a:ea typeface="宋体" panose="02010600030101010101" pitchFamily="2" charset="-122"/>
              </a:rPr>
              <a:t>它一刻不停，从这千山之巅、万水之源的藏北高原流出，开始</a:t>
            </a:r>
            <a:r>
              <a:rPr lang="en-US" sz="3600" b="0" u="sng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yǎn yì</a:t>
            </a:r>
            <a:r>
              <a:rPr lang="zh-CN" sz="3600" b="0">
                <a:latin typeface="Calibri" panose="020F0502020204030204" charset="0"/>
                <a:ea typeface="宋体" panose="02010600030101010101" pitchFamily="2" charset="-122"/>
              </a:rPr>
              <a:t>长江的故事。</a:t>
            </a:r>
            <a:endParaRPr lang="zh-CN" sz="3600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en-US" sz="36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sz="3600" b="0">
                <a:latin typeface="Calibri" panose="020F0502020204030204" charset="0"/>
                <a:ea typeface="宋体" panose="02010600030101010101" pitchFamily="2" charset="-122"/>
              </a:rPr>
              <a:t>人常以柔情比水，但至柔至和的水一旦被压迫竟会这样</a:t>
            </a:r>
            <a:r>
              <a:rPr lang="en-US" sz="3600" b="0" u="sng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nù bù kě è</a:t>
            </a:r>
            <a:r>
              <a:rPr lang="en-US" sz="36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3600" b="0">
                <a:latin typeface="Calibri" panose="020F0502020204030204" charset="0"/>
                <a:ea typeface="宋体" panose="02010600030101010101" pitchFamily="2" charset="-122"/>
              </a:rPr>
              <a:t>。</a:t>
            </a:r>
            <a:endParaRPr lang="zh-CN" sz="3600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en-US" sz="36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(4)</a:t>
            </a:r>
            <a:r>
              <a:rPr lang="zh-CN" sz="3600" b="0">
                <a:latin typeface="Calibri" panose="020F0502020204030204" charset="0"/>
                <a:ea typeface="宋体" panose="02010600030101010101" pitchFamily="2" charset="-122"/>
              </a:rPr>
              <a:t>此刻倒霉迹象 </a:t>
            </a:r>
            <a:r>
              <a:rPr lang="en-US" sz="3600" b="0" u="sng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jiē zhǒnɡ ér zhì</a:t>
            </a:r>
            <a:r>
              <a:rPr lang="zh-CN" sz="3600" b="0">
                <a:latin typeface="Calibri" panose="020F0502020204030204" charset="0"/>
                <a:ea typeface="宋体" panose="02010600030101010101" pitchFamily="2" charset="-122"/>
              </a:rPr>
              <a:t>，频频小震酝酸着一两次大地震。</a:t>
            </a:r>
            <a:endParaRPr lang="zh-CN" sz="36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14365" y="1349375"/>
            <a:ext cx="20193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宋体" panose="02010600030101010101" pitchFamily="2" charset="-122"/>
                <a:sym typeface="+mn-ea"/>
              </a:rPr>
              <a:t>（</a:t>
            </a:r>
            <a:r>
              <a:rPr lang="zh-CN" sz="3600" b="1" u="sng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宋体" panose="02010600030101010101" pitchFamily="2" charset="-122"/>
                <a:sym typeface="+mn-ea"/>
              </a:rPr>
              <a:t>驰骋</a:t>
            </a:r>
            <a:r>
              <a:rPr lang="zh-CN" sz="3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宋体" panose="02010600030101010101" pitchFamily="2" charset="-122"/>
                <a:sym typeface="+mn-ea"/>
              </a:rPr>
              <a:t>）</a:t>
            </a:r>
            <a:endParaRPr lang="zh-CN" altLang="en-US" sz="36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83910" y="2437130"/>
            <a:ext cx="138557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宋体" panose="02010600030101010101" pitchFamily="2" charset="-122"/>
                <a:sym typeface="+mn-ea"/>
              </a:rPr>
              <a:t>(演绎)</a:t>
            </a:r>
            <a:endParaRPr lang="zh-CN" altLang="en-US" sz="36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07080" y="3457575"/>
            <a:ext cx="240728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宋体" panose="02010600030101010101" pitchFamily="2" charset="-122"/>
                <a:sym typeface="+mn-ea"/>
              </a:rPr>
              <a:t> (怒不可遏)</a:t>
            </a:r>
            <a:endParaRPr lang="zh-CN" altLang="en-US" sz="36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05685" y="4653280"/>
            <a:ext cx="293751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l"/>
            <a:r>
              <a:rPr lang="zh-CN" sz="3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宋体" panose="02010600030101010101" pitchFamily="2" charset="-122"/>
                <a:sym typeface="+mn-ea"/>
              </a:rPr>
              <a:t>（接踵而至）</a:t>
            </a:r>
            <a:endParaRPr lang="zh-CN" altLang="en-US" sz="36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62560" y="765810"/>
            <a:ext cx="11612880" cy="5077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6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sz="36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、下列句子中加点的词语使用</a:t>
            </a:r>
            <a:r>
              <a:rPr lang="zh-CN" sz="3600" b="1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不恰当</a:t>
            </a:r>
            <a:r>
              <a:rPr lang="zh-CN" sz="36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的一项是</a:t>
            </a:r>
            <a:r>
              <a:rPr lang="en-US" sz="36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(    )(3</a:t>
            </a:r>
            <a:r>
              <a:rPr lang="zh-CN" sz="36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分</a:t>
            </a:r>
            <a:r>
              <a:rPr lang="en-US" sz="36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)</a:t>
            </a:r>
            <a:endParaRPr lang="en-US" sz="3600" b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r>
              <a:rPr lang="en-US" sz="36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sz="36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月下的大海还未歇息，那喧腾的浪头如顽皮的孩子在</a:t>
            </a:r>
            <a:r>
              <a:rPr lang="zh-CN" sz="3600" b="1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倏忽变幻</a:t>
            </a:r>
            <a:r>
              <a:rPr lang="zh-CN" sz="36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的浮光掠影中嬉戏。</a:t>
            </a:r>
            <a:endParaRPr lang="en-US" sz="3600" b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r>
              <a:rPr lang="en-US" sz="36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B.</a:t>
            </a:r>
            <a:r>
              <a:rPr lang="zh-CN" sz="36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无休无止的微信投票和点赞，其公正性和实际意义，越来越受到人们的</a:t>
            </a:r>
            <a:r>
              <a:rPr lang="zh-CN" sz="3600" b="1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诘难</a:t>
            </a:r>
            <a:r>
              <a:rPr lang="zh-CN" sz="36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。</a:t>
            </a:r>
            <a:endParaRPr lang="zh-CN" sz="3600" b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zh-CN" sz="36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C.封建王朝兴衰更替，宦海浮浮沉沉，世界变化如此之快，常常令人</a:t>
            </a:r>
            <a:r>
              <a:rPr lang="zh-CN" sz="3600" b="1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莫衷一是</a:t>
            </a:r>
            <a:r>
              <a:rPr lang="zh-CN" sz="36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。</a:t>
            </a:r>
            <a:endParaRPr lang="en-US" sz="3600" b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r>
              <a:rPr lang="en-US" sz="36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D.</a:t>
            </a:r>
            <a:r>
              <a:rPr lang="zh-CN" sz="36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古朴的庭院式布局，功能齐全的基础设施，新旧两种元素在这里</a:t>
            </a:r>
            <a:r>
              <a:rPr lang="zh-CN" sz="3600" b="1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相得益彰</a:t>
            </a:r>
            <a:r>
              <a:rPr lang="zh-CN" sz="3600" b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，堪称一绝。</a:t>
            </a:r>
            <a:endParaRPr lang="zh-CN" altLang="en-US" sz="3600" b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62560" y="208280"/>
            <a:ext cx="11612880" cy="5077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6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sz="3600" b="0">
                <a:latin typeface="Calibri" panose="020F0502020204030204" charset="0"/>
                <a:ea typeface="宋体" panose="02010600030101010101" pitchFamily="2" charset="-122"/>
              </a:rPr>
              <a:t>、下列句子中加点的词语使用</a:t>
            </a:r>
            <a:r>
              <a:rPr lang="zh-CN" sz="3600" b="1">
                <a:solidFill>
                  <a:srgbClr val="0000FF"/>
                </a:solidFill>
                <a:latin typeface="Calibri" panose="020F0502020204030204" charset="0"/>
                <a:ea typeface="宋体" panose="02010600030101010101" pitchFamily="2" charset="-122"/>
              </a:rPr>
              <a:t>不恰当</a:t>
            </a:r>
            <a:r>
              <a:rPr lang="zh-CN" sz="3600" b="0">
                <a:latin typeface="Calibri" panose="020F0502020204030204" charset="0"/>
                <a:ea typeface="宋体" panose="02010600030101010101" pitchFamily="2" charset="-122"/>
              </a:rPr>
              <a:t>的一项是</a:t>
            </a:r>
            <a:r>
              <a:rPr lang="en-US" sz="36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(    )(3</a:t>
            </a:r>
            <a:r>
              <a:rPr lang="zh-CN" sz="3600" b="0">
                <a:latin typeface="Calibri" panose="020F0502020204030204" charset="0"/>
                <a:ea typeface="宋体" panose="02010600030101010101" pitchFamily="2" charset="-122"/>
              </a:rPr>
              <a:t>分</a:t>
            </a:r>
            <a:r>
              <a:rPr lang="en-US" sz="3600" b="0">
                <a:latin typeface="Calibri" panose="020F0502020204030204" charset="0"/>
                <a:ea typeface="宋体" panose="02010600030101010101" pitchFamily="2" charset="-122"/>
              </a:rPr>
              <a:t>)</a:t>
            </a:r>
            <a:endParaRPr lang="en-US" sz="3600" b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r>
              <a:rPr lang="en-US" sz="36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sz="3600" b="0">
                <a:latin typeface="Calibri" panose="020F0502020204030204" charset="0"/>
                <a:ea typeface="宋体" panose="02010600030101010101" pitchFamily="2" charset="-122"/>
              </a:rPr>
              <a:t>月下的大海还未歇息，那喧腾的浪头如顽皮的孩子在</a:t>
            </a:r>
            <a:r>
              <a:rPr lang="zh-CN" sz="3600" b="1">
                <a:solidFill>
                  <a:srgbClr val="0000FF"/>
                </a:solidFill>
                <a:latin typeface="Calibri" panose="020F0502020204030204" charset="0"/>
                <a:ea typeface="宋体" panose="02010600030101010101" pitchFamily="2" charset="-122"/>
              </a:rPr>
              <a:t>倏忽变幻</a:t>
            </a:r>
            <a:r>
              <a:rPr lang="zh-CN" sz="3600" b="0">
                <a:latin typeface="Calibri" panose="020F0502020204030204" charset="0"/>
                <a:ea typeface="宋体" panose="02010600030101010101" pitchFamily="2" charset="-122"/>
              </a:rPr>
              <a:t>的浮光掠影中嬉戏。</a:t>
            </a:r>
            <a:endParaRPr lang="en-US" sz="3600" b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r>
              <a:rPr lang="en-US" sz="36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B.</a:t>
            </a:r>
            <a:r>
              <a:rPr lang="zh-CN" sz="3600" b="0">
                <a:latin typeface="Calibri" panose="020F0502020204030204" charset="0"/>
                <a:ea typeface="宋体" panose="02010600030101010101" pitchFamily="2" charset="-122"/>
              </a:rPr>
              <a:t>无休无止的微信投票和点赞，其公正性和实际意义，越来越受到人们的</a:t>
            </a:r>
            <a:r>
              <a:rPr lang="zh-CN" sz="3600" b="1">
                <a:solidFill>
                  <a:srgbClr val="0000FF"/>
                </a:solidFill>
                <a:latin typeface="Calibri" panose="020F0502020204030204" charset="0"/>
                <a:ea typeface="宋体" panose="02010600030101010101" pitchFamily="2" charset="-122"/>
              </a:rPr>
              <a:t>诘难</a:t>
            </a:r>
            <a:r>
              <a:rPr lang="zh-CN" sz="3600" b="0">
                <a:latin typeface="Calibri" panose="020F0502020204030204" charset="0"/>
                <a:ea typeface="宋体" panose="02010600030101010101" pitchFamily="2" charset="-122"/>
              </a:rPr>
              <a:t>。</a:t>
            </a:r>
            <a:endParaRPr lang="zh-CN" sz="3600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zh-CN" sz="3600" b="0">
                <a:latin typeface="Calibri" panose="020F0502020204030204" charset="0"/>
                <a:ea typeface="宋体" panose="02010600030101010101" pitchFamily="2" charset="-122"/>
              </a:rPr>
              <a:t>C.封建王朝兴衰更替，宦海浮浮沉沉，世界变化如此之快，常常令人</a:t>
            </a:r>
            <a:r>
              <a:rPr lang="zh-CN" sz="3600" b="1">
                <a:solidFill>
                  <a:srgbClr val="0000FF"/>
                </a:solidFill>
                <a:latin typeface="Calibri" panose="020F0502020204030204" charset="0"/>
                <a:ea typeface="宋体" panose="02010600030101010101" pitchFamily="2" charset="-122"/>
              </a:rPr>
              <a:t>莫衷一是</a:t>
            </a:r>
            <a:r>
              <a:rPr lang="zh-CN" sz="3600" b="0">
                <a:latin typeface="Calibri" panose="020F0502020204030204" charset="0"/>
                <a:ea typeface="宋体" panose="02010600030101010101" pitchFamily="2" charset="-122"/>
              </a:rPr>
              <a:t>。</a:t>
            </a:r>
            <a:endParaRPr lang="en-US" sz="3600" b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r>
              <a:rPr lang="en-US" sz="36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D.</a:t>
            </a:r>
            <a:r>
              <a:rPr lang="zh-CN" sz="3600" b="0">
                <a:latin typeface="Calibri" panose="020F0502020204030204" charset="0"/>
                <a:ea typeface="宋体" panose="02010600030101010101" pitchFamily="2" charset="-122"/>
              </a:rPr>
              <a:t>古朴的庭院式布局，功能齐全的基础设施，新旧两种元素在这里</a:t>
            </a:r>
            <a:r>
              <a:rPr lang="zh-CN" sz="3600" b="1">
                <a:solidFill>
                  <a:srgbClr val="0000FF"/>
                </a:solidFill>
                <a:latin typeface="Calibri" panose="020F0502020204030204" charset="0"/>
                <a:ea typeface="宋体" panose="02010600030101010101" pitchFamily="2" charset="-122"/>
              </a:rPr>
              <a:t>相得益彰</a:t>
            </a:r>
            <a:r>
              <a:rPr lang="zh-CN" sz="3600" b="0">
                <a:latin typeface="Calibri" panose="020F0502020204030204" charset="0"/>
                <a:ea typeface="宋体" panose="02010600030101010101" pitchFamily="2" charset="-122"/>
              </a:rPr>
              <a:t>，堪称一绝。</a:t>
            </a:r>
            <a:endParaRPr lang="zh-CN" altLang="en-US" sz="3600" b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31375" y="208280"/>
            <a:ext cx="4267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u="sng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</a:t>
            </a:r>
            <a:endParaRPr lang="zh-CN" altLang="en-US" sz="3600" b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18610" y="3561715"/>
            <a:ext cx="78574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不能决定哪个是对的。 形容意见分歧，没有一致的看法。</a:t>
            </a:r>
            <a:endParaRPr lang="zh-CN" altLang="en-US" sz="24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18480" y="1454785"/>
            <a:ext cx="58775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形容变化很多很快在很短的时间内就可发生很多的变化。</a:t>
            </a:r>
            <a:endParaRPr lang="zh-CN" altLang="en-US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89475" y="2461895"/>
            <a:ext cx="67163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宋体" panose="02010600030101010101" pitchFamily="2" charset="-122"/>
                <a:sym typeface="+mn-ea"/>
              </a:rPr>
              <a:t>诘：这里是谴责的意思，诘问盘驳。</a:t>
            </a:r>
            <a:endParaRPr lang="zh-CN" altLang="en-US" sz="24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65900" y="4668520"/>
            <a:ext cx="493077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指两个人或两件事物互相配合,使双方的能力、作用和好处能得到充分展示。</a:t>
            </a:r>
            <a:endParaRPr lang="zh-CN" altLang="en-US" sz="20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16560" y="249555"/>
            <a:ext cx="11515725" cy="5077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6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sz="3600" b="0">
                <a:latin typeface="Calibri" panose="020F0502020204030204" charset="0"/>
                <a:ea typeface="宋体" panose="02010600030101010101" pitchFamily="2" charset="-122"/>
              </a:rPr>
              <a:t>、下列句子没有病句的一项是。</a:t>
            </a:r>
            <a:r>
              <a:rPr lang="en-US" sz="3600" b="0">
                <a:latin typeface="Calibri" panose="020F0502020204030204" charset="0"/>
                <a:ea typeface="宋体" panose="02010600030101010101" pitchFamily="2" charset="-122"/>
              </a:rPr>
              <a:t>(    </a:t>
            </a:r>
            <a:r>
              <a:rPr lang="en-US" sz="36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)(3</a:t>
            </a:r>
            <a:r>
              <a:rPr lang="zh-CN" sz="3600" b="0">
                <a:latin typeface="Calibri" panose="020F0502020204030204" charset="0"/>
                <a:ea typeface="宋体" panose="02010600030101010101" pitchFamily="2" charset="-122"/>
              </a:rPr>
              <a:t>分</a:t>
            </a:r>
            <a:r>
              <a:rPr lang="en-US" sz="3600" b="0">
                <a:latin typeface="Calibri" panose="020F0502020204030204" charset="0"/>
                <a:ea typeface="宋体" panose="02010600030101010101" pitchFamily="2" charset="-122"/>
              </a:rPr>
              <a:t>)</a:t>
            </a:r>
            <a:endParaRPr lang="zh-CN" sz="3600" b="0">
              <a:ea typeface="宋体" panose="02010600030101010101" pitchFamily="2" charset="-122"/>
            </a:endParaRPr>
          </a:p>
          <a:p>
            <a:pPr indent="0"/>
            <a:r>
              <a:rPr lang="zh-CN" sz="3600" b="0">
                <a:ea typeface="宋体" panose="02010600030101010101" pitchFamily="2" charset="-122"/>
              </a:rPr>
              <a:t>A.在建设三峡大坝的过程中，无论工人们遇到什么样的困难，他们却能披判斩棘，一往无前。</a:t>
            </a:r>
            <a:endParaRPr lang="zh-CN" sz="3600" b="0">
              <a:ea typeface="宋体" panose="02010600030101010101" pitchFamily="2" charset="-122"/>
            </a:endParaRPr>
          </a:p>
          <a:p>
            <a:pPr indent="0"/>
            <a:r>
              <a:rPr lang="zh-CN" sz="3600" b="0">
                <a:ea typeface="宋体" panose="02010600030101010101" pitchFamily="2" charset="-122"/>
              </a:rPr>
              <a:t>B.在列车长粗暴的干涉下，使爱迪生在火车上边卖报边做实验的愿望破灭了。</a:t>
            </a:r>
            <a:endParaRPr lang="zh-CN" sz="3600" b="0">
              <a:ea typeface="宋体" panose="02010600030101010101" pitchFamily="2" charset="-122"/>
            </a:endParaRPr>
          </a:p>
          <a:p>
            <a:pPr indent="0"/>
            <a:r>
              <a:rPr lang="zh-CN" sz="3600" b="0">
                <a:ea typeface="宋体" panose="02010600030101010101" pitchFamily="2" charset="-122"/>
              </a:rPr>
              <a:t>C.中国残疾人艺术团在香港演出大型音乐舞蹈《我的梦》，受到观众的热烈欢迎。</a:t>
            </a:r>
            <a:endParaRPr lang="zh-CN" sz="3600" b="0">
              <a:ea typeface="宋体" panose="02010600030101010101" pitchFamily="2" charset="-122"/>
            </a:endParaRPr>
          </a:p>
          <a:p>
            <a:pPr indent="0"/>
            <a:r>
              <a:rPr lang="zh-CN" sz="3600" b="0">
                <a:ea typeface="宋体" panose="02010600030101010101" pitchFamily="2" charset="-122"/>
              </a:rPr>
              <a:t>D.为了防止非典疫情不再反弹，市领导要求各单位进一步加强管理，制定严密的防范措施。</a:t>
            </a:r>
            <a:endParaRPr lang="zh-CN" altLang="en-US" sz="3600" b="0"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55510" y="249555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zh-CN" altLang="en-US" sz="3600" b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16560" y="249555"/>
            <a:ext cx="11515725" cy="5077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6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sz="3600" b="0">
                <a:latin typeface="Calibri" panose="020F0502020204030204" charset="0"/>
                <a:ea typeface="宋体" panose="02010600030101010101" pitchFamily="2" charset="-122"/>
              </a:rPr>
              <a:t>、下列句子没有病句的一项是。</a:t>
            </a:r>
            <a:r>
              <a:rPr lang="en-US" sz="3600" b="0">
                <a:latin typeface="Calibri" panose="020F0502020204030204" charset="0"/>
                <a:ea typeface="宋体" panose="02010600030101010101" pitchFamily="2" charset="-122"/>
              </a:rPr>
              <a:t>(    </a:t>
            </a:r>
            <a:r>
              <a:rPr lang="en-US" sz="36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)(3</a:t>
            </a:r>
            <a:r>
              <a:rPr lang="zh-CN" sz="3600" b="0">
                <a:latin typeface="Calibri" panose="020F0502020204030204" charset="0"/>
                <a:ea typeface="宋体" panose="02010600030101010101" pitchFamily="2" charset="-122"/>
              </a:rPr>
              <a:t>分</a:t>
            </a:r>
            <a:r>
              <a:rPr lang="en-US" sz="3600" b="0">
                <a:latin typeface="Calibri" panose="020F0502020204030204" charset="0"/>
                <a:ea typeface="宋体" panose="02010600030101010101" pitchFamily="2" charset="-122"/>
              </a:rPr>
              <a:t>)</a:t>
            </a:r>
            <a:endParaRPr lang="zh-CN" sz="3600" b="0">
              <a:ea typeface="宋体" panose="02010600030101010101" pitchFamily="2" charset="-122"/>
            </a:endParaRPr>
          </a:p>
          <a:p>
            <a:pPr indent="0"/>
            <a:r>
              <a:rPr lang="zh-CN" sz="3600" b="0">
                <a:ea typeface="宋体" panose="02010600030101010101" pitchFamily="2" charset="-122"/>
              </a:rPr>
              <a:t>A.在建设三峡大坝的过程中，无论工人们遇到什么样的困难，他们却能披判斩棘，一往无前。</a:t>
            </a:r>
            <a:endParaRPr lang="zh-CN" sz="3600" b="0">
              <a:ea typeface="宋体" panose="02010600030101010101" pitchFamily="2" charset="-122"/>
            </a:endParaRPr>
          </a:p>
          <a:p>
            <a:pPr indent="0"/>
            <a:r>
              <a:rPr lang="zh-CN" sz="3600" b="0">
                <a:ea typeface="宋体" panose="02010600030101010101" pitchFamily="2" charset="-122"/>
              </a:rPr>
              <a:t>B.在列车长粗暴的干涉下，使爱迪生在火车上边卖报边做实验的愿望破灭了。</a:t>
            </a:r>
            <a:endParaRPr lang="zh-CN" sz="3600" b="0">
              <a:ea typeface="宋体" panose="02010600030101010101" pitchFamily="2" charset="-122"/>
            </a:endParaRPr>
          </a:p>
          <a:p>
            <a:pPr indent="0"/>
            <a:r>
              <a:rPr lang="zh-CN" sz="3600" b="0">
                <a:ea typeface="宋体" panose="02010600030101010101" pitchFamily="2" charset="-122"/>
              </a:rPr>
              <a:t>C.中国残疾人艺术团在香港演出大型音乐舞蹈《我的梦》，受到观众的热烈欢迎。</a:t>
            </a:r>
            <a:endParaRPr lang="zh-CN" sz="3600" b="0">
              <a:ea typeface="宋体" panose="02010600030101010101" pitchFamily="2" charset="-122"/>
            </a:endParaRPr>
          </a:p>
          <a:p>
            <a:pPr indent="0"/>
            <a:r>
              <a:rPr lang="zh-CN" sz="3600" b="0">
                <a:ea typeface="宋体" panose="02010600030101010101" pitchFamily="2" charset="-122"/>
              </a:rPr>
              <a:t>D.为了防止非典疫情不再反弹，市领导要求各单位进一步加强管理，制定严密的防范措施。</a:t>
            </a:r>
            <a:endParaRPr lang="zh-CN" altLang="en-US" sz="3600" b="0"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55510" y="249555"/>
            <a:ext cx="4267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u="sng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</a:t>
            </a:r>
            <a:endParaRPr lang="zh-CN" altLang="en-US" sz="3600" b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59410" y="238760"/>
            <a:ext cx="11487150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2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sz="3200" b="0">
                <a:latin typeface="Calibri" panose="020F0502020204030204" charset="0"/>
                <a:ea typeface="宋体" panose="02010600030101010101" pitchFamily="2" charset="-122"/>
              </a:rPr>
              <a:t>、伤照画波浪线的句子，在横线上续写两句话，使之与前后句构成排比。</a:t>
            </a:r>
            <a:r>
              <a:rPr lang="en-US" sz="3200" b="0">
                <a:latin typeface="Calibri" panose="020F0502020204030204" charset="0"/>
                <a:ea typeface="宋体" panose="02010600030101010101" pitchFamily="2" charset="-122"/>
              </a:rPr>
              <a:t>(4</a:t>
            </a:r>
            <a:r>
              <a:rPr lang="zh-CN" sz="3200" b="0">
                <a:latin typeface="Calibri" panose="020F0502020204030204" charset="0"/>
                <a:ea typeface="宋体" panose="02010600030101010101" pitchFamily="2" charset="-122"/>
              </a:rPr>
              <a:t>分</a:t>
            </a:r>
            <a:r>
              <a:rPr lang="en-US" sz="3200" b="0">
                <a:latin typeface="Calibri" panose="020F0502020204030204" charset="0"/>
                <a:ea typeface="宋体" panose="02010600030101010101" pitchFamily="2" charset="-122"/>
              </a:rPr>
              <a:t>)</a:t>
            </a:r>
            <a:endParaRPr lang="zh-CN" sz="3200" b="0">
              <a:ea typeface="宋体" panose="02010600030101010101" pitchFamily="2" charset="-122"/>
            </a:endParaRPr>
          </a:p>
          <a:p>
            <a:pPr indent="0"/>
            <a:r>
              <a:rPr lang="zh-CN" sz="3200" b="0">
                <a:ea typeface="宋体" panose="02010600030101010101" pitchFamily="2" charset="-122"/>
              </a:rPr>
              <a:t>油画之重描，国画之淡抹，怎敌季节这支画笔?四季执笔，描红点翠，恣情任性。</a:t>
            </a:r>
            <a:r>
              <a:rPr lang="zh-CN" sz="3200" b="1" u="wavy">
                <a:ea typeface="宋体" panose="02010600030101010101" pitchFamily="2" charset="-122"/>
              </a:rPr>
              <a:t>春之生机，是“碧玉妆成一树高”的新绿</a:t>
            </a:r>
            <a:r>
              <a:rPr lang="zh-CN" sz="3200" b="0">
                <a:ea typeface="宋体" panose="02010600030101010101" pitchFamily="2" charset="-122"/>
              </a:rPr>
              <a:t>；</a:t>
            </a:r>
            <a:r>
              <a:rPr lang="en-US" sz="3200" b="0">
                <a:latin typeface="楷体" panose="02010609060101010101" pitchFamily="49" charset="-122"/>
                <a:ea typeface="宋体" panose="02010600030101010101" pitchFamily="2" charset="-122"/>
              </a:rPr>
              <a:t>(1)                                     </a:t>
            </a:r>
            <a:r>
              <a:rPr lang="zh-CN" sz="3200" b="0">
                <a:solidFill>
                  <a:srgbClr val="FF0000"/>
                </a:solidFill>
                <a:ea typeface="宋体" panose="02010600030101010101" pitchFamily="2" charset="-122"/>
              </a:rPr>
              <a:t>；</a:t>
            </a:r>
            <a:r>
              <a:rPr lang="zh-CN" sz="3200" b="1" u="wavy">
                <a:ea typeface="宋体" panose="02010600030101010101" pitchFamily="2" charset="-122"/>
              </a:rPr>
              <a:t>秋之烂漫，是“霜叶红于二月花”的嫣红</a:t>
            </a:r>
            <a:r>
              <a:rPr lang="zh-CN" sz="3200" b="0">
                <a:ea typeface="宋体" panose="02010600030101010101" pitchFamily="2" charset="-122"/>
              </a:rPr>
              <a:t>；</a:t>
            </a:r>
            <a:r>
              <a:rPr lang="en-US" sz="32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endParaRPr lang="en-US" sz="3200" b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endParaRPr lang="zh-CN" altLang="en-US" sz="3200" b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59410" y="238760"/>
            <a:ext cx="11487150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2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sz="3200" b="0">
                <a:latin typeface="Calibri" panose="020F0502020204030204" charset="0"/>
                <a:ea typeface="宋体" panose="02010600030101010101" pitchFamily="2" charset="-122"/>
              </a:rPr>
              <a:t>、伤照画波浪线的句子，在横线上续写两句话，使之与前后句构成排比。</a:t>
            </a:r>
            <a:r>
              <a:rPr lang="en-US" sz="3200" b="0">
                <a:latin typeface="Calibri" panose="020F0502020204030204" charset="0"/>
                <a:ea typeface="宋体" panose="02010600030101010101" pitchFamily="2" charset="-122"/>
              </a:rPr>
              <a:t>(4</a:t>
            </a:r>
            <a:r>
              <a:rPr lang="zh-CN" sz="3200" b="0">
                <a:latin typeface="Calibri" panose="020F0502020204030204" charset="0"/>
                <a:ea typeface="宋体" panose="02010600030101010101" pitchFamily="2" charset="-122"/>
              </a:rPr>
              <a:t>分</a:t>
            </a:r>
            <a:r>
              <a:rPr lang="en-US" sz="3200" b="0">
                <a:latin typeface="Calibri" panose="020F0502020204030204" charset="0"/>
                <a:ea typeface="宋体" panose="02010600030101010101" pitchFamily="2" charset="-122"/>
              </a:rPr>
              <a:t>)</a:t>
            </a:r>
            <a:endParaRPr lang="zh-CN" sz="3200" b="0">
              <a:ea typeface="宋体" panose="02010600030101010101" pitchFamily="2" charset="-122"/>
            </a:endParaRPr>
          </a:p>
          <a:p>
            <a:pPr indent="0"/>
            <a:r>
              <a:rPr lang="zh-CN" sz="3200" b="0">
                <a:ea typeface="宋体" panose="02010600030101010101" pitchFamily="2" charset="-122"/>
              </a:rPr>
              <a:t>油画之重描，国画之淡抹，怎敌季节这支画笔?四季执笔，描红点翠，恣情任性。</a:t>
            </a:r>
            <a:r>
              <a:rPr lang="zh-CN" sz="3200" b="1" u="wavy">
                <a:ea typeface="宋体" panose="02010600030101010101" pitchFamily="2" charset="-122"/>
              </a:rPr>
              <a:t>春之生机，是“碧玉妆成一树高”的新绿</a:t>
            </a:r>
            <a:r>
              <a:rPr lang="zh-CN" sz="3200" b="0">
                <a:ea typeface="宋体" panose="02010600030101010101" pitchFamily="2" charset="-122"/>
              </a:rPr>
              <a:t>；</a:t>
            </a:r>
            <a:r>
              <a:rPr lang="en-US" sz="3200" b="0">
                <a:latin typeface="楷体" panose="02010609060101010101" pitchFamily="49" charset="-122"/>
                <a:ea typeface="宋体" panose="02010600030101010101" pitchFamily="2" charset="-122"/>
              </a:rPr>
              <a:t>(1)                                     </a:t>
            </a:r>
            <a:r>
              <a:rPr lang="zh-CN" sz="3200" b="0">
                <a:solidFill>
                  <a:srgbClr val="FF0000"/>
                </a:solidFill>
                <a:ea typeface="宋体" panose="02010600030101010101" pitchFamily="2" charset="-122"/>
              </a:rPr>
              <a:t>；</a:t>
            </a:r>
            <a:r>
              <a:rPr lang="zh-CN" sz="3200" b="1" u="wavy">
                <a:ea typeface="宋体" panose="02010600030101010101" pitchFamily="2" charset="-122"/>
              </a:rPr>
              <a:t>秋之烂漫，是“霜叶红于二月花”的嫣红</a:t>
            </a:r>
            <a:r>
              <a:rPr lang="zh-CN" sz="3200" b="0">
                <a:ea typeface="宋体" panose="02010600030101010101" pitchFamily="2" charset="-122"/>
              </a:rPr>
              <a:t>；</a:t>
            </a:r>
            <a:r>
              <a:rPr lang="en-US" sz="32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endParaRPr lang="en-US" sz="3200" b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endParaRPr lang="zh-CN" altLang="en-US" sz="3200" b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46480" y="2212975"/>
            <a:ext cx="753046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200" b="1" u="wavy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夏之热情</a:t>
            </a:r>
            <a:r>
              <a:rPr lang="zh-CN" sz="32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，</a:t>
            </a:r>
            <a:r>
              <a:rPr lang="zh-CN" sz="3200" b="1" u="wavy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是“接天莲叶无穷碧”的浓绿</a:t>
            </a:r>
            <a:endParaRPr lang="zh-CN" altLang="en-US" sz="3200" b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80455" y="2712085"/>
            <a:ext cx="54889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200" b="1" u="wavy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冬之无暇</a:t>
            </a:r>
            <a:r>
              <a:rPr lang="zh-CN" sz="32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，</a:t>
            </a:r>
            <a:r>
              <a:rPr lang="zh-CN" sz="3200" b="1" u="wavy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是“千树万树梨花</a:t>
            </a:r>
            <a:endParaRPr lang="zh-CN" altLang="en-US" sz="3200" b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9410" y="3193415"/>
            <a:ext cx="24009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200" b="1" u="wavy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开"的洁白</a:t>
            </a:r>
            <a:r>
              <a:rPr lang="zh-CN" sz="320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。</a:t>
            </a:r>
            <a:endParaRPr lang="zh-CN" altLang="en-US" sz="3200" b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Rectangle 2"/>
          <p:cNvSpPr>
            <a:spLocks noGrp="1"/>
          </p:cNvSpPr>
          <p:nvPr>
            <p:ph type="title"/>
          </p:nvPr>
        </p:nvSpPr>
        <p:spPr>
          <a:xfrm>
            <a:off x="2338388" y="405765"/>
            <a:ext cx="8435975" cy="342900"/>
          </a:xfrm>
        </p:spPr>
        <p:txBody>
          <a:bodyPr vert="horz" wrap="square" lIns="91440" tIns="45720" rIns="91440" bIns="45720" anchor="t"/>
          <a:p>
            <a:r>
              <a:rPr lang="zh-CN" altLang="en-US" sz="3800" b="1" dirty="0"/>
              <a:t>理解内涵</a:t>
            </a:r>
            <a:endParaRPr lang="zh-CN" altLang="en-US" sz="3800" b="1" dirty="0"/>
          </a:p>
        </p:txBody>
      </p:sp>
      <p:sp>
        <p:nvSpPr>
          <p:cNvPr id="57347" name="Rectangle 3"/>
          <p:cNvSpPr>
            <a:spLocks noGrp="1"/>
          </p:cNvSpPr>
          <p:nvPr>
            <p:ph idx="1"/>
          </p:nvPr>
        </p:nvSpPr>
        <p:spPr>
          <a:xfrm>
            <a:off x="2186305" y="1085850"/>
            <a:ext cx="9144000" cy="4230370"/>
          </a:xfrm>
        </p:spPr>
        <p:txBody>
          <a:bodyPr vert="horz" wrap="square" lIns="91440" tIns="45720" rIns="91440" bIns="45720" anchor="t"/>
          <a:p>
            <a:r>
              <a:rPr lang="en-US" altLang="zh-CN" b="1" dirty="0"/>
              <a:t>“</a:t>
            </a:r>
            <a:r>
              <a:rPr lang="zh-CN" altLang="en-US" b="1" dirty="0"/>
              <a:t>人常以柔情比水，但至柔至和的水一旦被压迫竟会这样怒不可遏”，压迫的原因？修辞？找出描写水发怒的句子。</a:t>
            </a:r>
            <a:endParaRPr lang="zh-CN" altLang="en-US" b="1" dirty="0"/>
          </a:p>
          <a:p>
            <a:r>
              <a:rPr lang="zh-CN" altLang="en-US" b="1" dirty="0">
                <a:solidFill>
                  <a:srgbClr val="FF3300"/>
                </a:solidFill>
              </a:rPr>
              <a:t>原因：</a:t>
            </a:r>
            <a:r>
              <a:rPr lang="zh-CN" altLang="en-US" b="1" dirty="0">
                <a:solidFill>
                  <a:srgbClr val="009900"/>
                </a:solidFill>
              </a:rPr>
              <a:t>第</a:t>
            </a:r>
            <a:r>
              <a:rPr lang="en-US" altLang="zh-CN" b="1" dirty="0">
                <a:solidFill>
                  <a:srgbClr val="009900"/>
                </a:solidFill>
              </a:rPr>
              <a:t>3</a:t>
            </a:r>
            <a:r>
              <a:rPr lang="zh-CN" altLang="en-US" b="1" dirty="0">
                <a:solidFill>
                  <a:srgbClr val="009900"/>
                </a:solidFill>
              </a:rPr>
              <a:t>节．“河水从五百米宽的河道上</a:t>
            </a:r>
            <a:r>
              <a:rPr lang="en-US" altLang="zh-CN" b="1" dirty="0">
                <a:solidFill>
                  <a:srgbClr val="009900"/>
                </a:solidFill>
              </a:rPr>
              <a:t>------</a:t>
            </a:r>
            <a:r>
              <a:rPr lang="zh-CN" altLang="en-US" b="1" dirty="0">
                <a:solidFill>
                  <a:srgbClr val="009900"/>
                </a:solidFill>
              </a:rPr>
              <a:t>正这般畅畅快快地驰骋着时，突然脚下出现一条四十多米宽的深沟，它们还来不及想一下，便一齐跌了进去，更涌、更挤、更急。”</a:t>
            </a:r>
            <a:endParaRPr lang="zh-CN" altLang="en-US" b="1" dirty="0">
              <a:solidFill>
                <a:srgbClr val="009900"/>
              </a:solidFill>
            </a:endParaRPr>
          </a:p>
          <a:p>
            <a:r>
              <a:rPr lang="zh-CN" altLang="en-US" b="1" dirty="0">
                <a:solidFill>
                  <a:srgbClr val="FF3300"/>
                </a:solidFill>
              </a:rPr>
              <a:t>拟人。</a:t>
            </a:r>
            <a:r>
              <a:rPr lang="zh-CN" altLang="en-US" b="1" dirty="0">
                <a:solidFill>
                  <a:srgbClr val="009900"/>
                </a:solidFill>
              </a:rPr>
              <a:t>描写的是水，体验的是人的情感：人一旦受到压迫，则会愤怒无比。</a:t>
            </a:r>
            <a:endParaRPr lang="zh-CN" altLang="en-US" b="1" dirty="0">
              <a:solidFill>
                <a:srgbClr val="009900"/>
              </a:solidFill>
            </a:endParaRPr>
          </a:p>
          <a:p>
            <a:r>
              <a:rPr lang="zh-CN" altLang="en-US" b="1" dirty="0">
                <a:solidFill>
                  <a:srgbClr val="FF3300"/>
                </a:solidFill>
              </a:rPr>
              <a:t>发怒</a:t>
            </a:r>
            <a:r>
              <a:rPr lang="zh-CN" altLang="en-US" b="1" dirty="0">
                <a:solidFill>
                  <a:srgbClr val="009900"/>
                </a:solidFill>
              </a:rPr>
              <a:t>：（</a:t>
            </a:r>
            <a:r>
              <a:rPr lang="en-US" altLang="zh-CN" b="1" dirty="0">
                <a:solidFill>
                  <a:srgbClr val="009900"/>
                </a:solidFill>
              </a:rPr>
              <a:t>1</a:t>
            </a:r>
            <a:r>
              <a:rPr lang="zh-CN" altLang="en-US" b="1" dirty="0">
                <a:solidFill>
                  <a:srgbClr val="009900"/>
                </a:solidFill>
              </a:rPr>
              <a:t>）于是洪流便向两边用去，沿着龙漕的边沿轰然而下，平平的，大大的，浑厚庄重如一卷飞毯从空抖落。（</a:t>
            </a:r>
            <a:r>
              <a:rPr lang="en-US" altLang="zh-CN" b="1" dirty="0">
                <a:solidFill>
                  <a:srgbClr val="009900"/>
                </a:solidFill>
              </a:rPr>
              <a:t>2</a:t>
            </a:r>
            <a:r>
              <a:rPr lang="zh-CN" altLang="en-US" b="1" dirty="0">
                <a:solidFill>
                  <a:srgbClr val="009900"/>
                </a:solidFill>
              </a:rPr>
              <a:t>）这些如钢似铁的顽物竟被水凿得窟窟窍窍，如蜂窝杂陈，更有一些地方被旋出一个个光溜溜的大坑。（</a:t>
            </a:r>
            <a:r>
              <a:rPr lang="en-US" altLang="zh-CN" b="1" dirty="0">
                <a:solidFill>
                  <a:srgbClr val="009900"/>
                </a:solidFill>
              </a:rPr>
              <a:t>3</a:t>
            </a:r>
            <a:r>
              <a:rPr lang="zh-CN" altLang="en-US" b="1" dirty="0">
                <a:solidFill>
                  <a:srgbClr val="009900"/>
                </a:solidFill>
              </a:rPr>
              <a:t>）你看，日夜不止，这柔和的水硬是将铁硬的石一寸寸到地剁去。</a:t>
            </a:r>
            <a:endParaRPr lang="zh-CN" altLang="en-US" b="1" dirty="0">
              <a:solidFill>
                <a:srgbClr val="009900"/>
              </a:solidFill>
            </a:endParaRPr>
          </a:p>
          <a:p>
            <a:endParaRPr lang="en-US" altLang="zh-CN" sz="2100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567055" y="462915"/>
            <a:ext cx="11190605" cy="69856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57200" algn="l" fontAlgn="auto"/>
            <a:endParaRPr lang="zh-CN" sz="2800" b="0"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宋体" panose="02010600030101010101" pitchFamily="2" charset="-122"/>
            </a:endParaRPr>
          </a:p>
          <a:p>
            <a:pPr indent="457200" algn="l" fontAlgn="auto"/>
            <a:r>
              <a:rPr 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青春，挥洒汗水，奋力拼搏，让我们体会到成功的喜悦。而那次比赛，我则是用尽了洪荒之力，取得了成功。 </a:t>
            </a:r>
            <a:endParaRPr 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457200" algn="l" fontAlgn="auto"/>
            <a:r>
              <a:rPr 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是学校跳绳队的一员，常常要接受异常刻苦的训练，使我喘不过气来。每当清晨同学们在早读温习功课时，我们在艰苦训练;当大课间同学们休息玩耍时，我们在挥洒汗水，一次次超乎想象的体能训练，使我们在极限中铸就了自己。</a:t>
            </a:r>
            <a:r>
              <a:rPr 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进入学校跳绳队，表面是光鲜亮丽的，可其中的苦和累却也只有自己知道。高强度的训练和超高的淘汰率使身边的队友一个个相继离开，而我只能拼尽全力，努力使自己能跻身参加接下来的全国比赛。皇天不负有心人，终于，我那无数个日日夜夜的努力得到了回报，终于有幸参加全国比赛。可这也就意味着，训练将变的更加刻苦。很快便到了比赛那天，我参加的是女子单摇，望着前面几组选手的比赛，不禁有些紧张起来，心“砰砰”直跳。在这个高手如云的地方，我的自信心瞬间被打击了不少。可以想到昔日付出的艰辛，大家信任的目光便又不断给自己加油打气。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457200" algn="l" fontAlgn="auto"/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6540" y="208915"/>
            <a:ext cx="632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457200" algn="l" fontAlgn="auto"/>
            <a:r>
              <a:rPr lang="zh-CN" sz="28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【作文】那一刻，我用尽了洪荒之力</a:t>
            </a:r>
            <a:endParaRPr lang="zh-CN" altLang="en-US" sz="2800" b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38455" y="1010285"/>
            <a:ext cx="11514455" cy="5692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70840"/>
            <a:r>
              <a:rPr 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时间过的飞快，轮到我上场了。走上比赛的场地，我的步子竟异常的稳健，也没有那么紧张了。随着裁判的一声哨响，我便使出了吃奶的劲儿摇动绳子，双脚也飞速的抬动着，将全部精力都集中到了这一根绳子上，耳边只有绳子和脚落地的声音。不知为何，感觉此时时间过的格外的慢，我渐渐有些体力不支了，可一想到自己的艰辛只为这一刻，便像使出了洪荒之力一样加快了速度。随着“嘘——”的一声哨响，我顿时得到了解脱，整个人都像虚脱了一样，去台下等待比赛的结果。不知过了多久，教练欣喜且激动的声音传入了耳畔</a:t>
            </a:r>
            <a:r>
              <a:rPr 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:</a:t>
            </a:r>
            <a:r>
              <a:rPr 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“小顾啊，你太棒了，这次比赛获得了第二名啊！”那一刹那，我愣住了，随即溢满心头的则是那份喜悦，幸福。</a:t>
            </a:r>
            <a:r>
              <a:rPr 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70840"/>
            <a:r>
              <a:rPr 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那一次比赛，这如选手傅园慧所说，用尽了洪荒之力，虽然累，可却也尝到了成功的喜悦，未曾辜负自己那份付出，同时也为我的成长画卷增添了一抹异常绚丽的光彩。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6540" y="227965"/>
            <a:ext cx="632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457200" algn="l" fontAlgn="auto"/>
            <a:r>
              <a:rPr lang="zh-CN" sz="28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【作文】那一刻，我用尽了洪荒之力</a:t>
            </a:r>
            <a:endParaRPr lang="zh-CN" altLang="en-US" sz="2800" b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60350" y="426085"/>
            <a:ext cx="1165669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作业</a:t>
            </a:r>
            <a:endParaRPr lang="zh-CN" sz="36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0"/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</a:t>
            </a:r>
            <a:r>
              <a:rPr lang="zh-CN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请以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sz="3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那一刻，我用了洪荒之力”</a:t>
            </a:r>
            <a:r>
              <a:rPr lang="zh-CN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为题，写一篇文章。</a:t>
            </a:r>
            <a:endParaRPr lang="zh-CN" sz="36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0"/>
            <a:r>
              <a:rPr lang="zh-CN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要求</a:t>
            </a:r>
            <a:r>
              <a:rPr 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  <a:endParaRPr lang="en-US" sz="36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0"/>
            <a:r>
              <a:rPr 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(1)</a:t>
            </a:r>
            <a:r>
              <a:rPr lang="zh-CN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不少于</a:t>
            </a:r>
            <a:r>
              <a:rPr 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500</a:t>
            </a:r>
            <a:r>
              <a:rPr lang="zh-CN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字</a:t>
            </a:r>
            <a:endParaRPr lang="en-US" sz="3600" b="1"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0"/>
            <a:r>
              <a:rPr 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(2)</a:t>
            </a:r>
            <a:r>
              <a:rPr lang="zh-CN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自选文体，诗歌除外。</a:t>
            </a:r>
            <a:endParaRPr lang="en-US" sz="3600" b="1"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0"/>
            <a:r>
              <a:rPr 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(3)</a:t>
            </a:r>
            <a:r>
              <a:rPr lang="zh-CN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文中不得出现真是的姓名和校名。</a:t>
            </a:r>
            <a:endParaRPr lang="zh-CN" sz="3600" b="1"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0"/>
            <a:endParaRPr lang="en-US" altLang="zh-CN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0"/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</a:t>
            </a:r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有活页卷的完成</a:t>
            </a:r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5</a:t>
            </a:r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单元测试题积累与运用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t"/>
          <a:p>
            <a:r>
              <a:rPr lang="zh-CN" altLang="en-US" b="1" dirty="0"/>
              <a:t>体会词句含义，感受雄浑的意境</a:t>
            </a:r>
            <a:r>
              <a:rPr lang="zh-CN" altLang="en-US" dirty="0"/>
              <a:t> </a:t>
            </a:r>
            <a:endParaRPr lang="zh-CN" altLang="en-US" dirty="0"/>
          </a:p>
        </p:txBody>
      </p:sp>
      <p:sp>
        <p:nvSpPr>
          <p:cNvPr id="58371" name="Rectangle 3"/>
          <p:cNvSpPr>
            <a:spLocks noGrp="1"/>
          </p:cNvSpPr>
          <p:nvPr>
            <p:ph idx="1"/>
          </p:nvPr>
        </p:nvSpPr>
        <p:spPr>
          <a:xfrm>
            <a:off x="1992313" y="1412875"/>
            <a:ext cx="8229600" cy="3529013"/>
          </a:xfrm>
        </p:spPr>
        <p:txBody>
          <a:bodyPr vert="horz" wrap="square" lIns="91440" tIns="45720" rIns="91440" bIns="45720" anchor="t"/>
          <a:p>
            <a:r>
              <a:rPr lang="en-US" altLang="zh-CN" sz="3200" b="1" dirty="0"/>
              <a:t>1</a:t>
            </a:r>
            <a:r>
              <a:rPr lang="zh-CN" altLang="en-US" sz="3200" b="1" dirty="0"/>
              <a:t>、“整个龙漕就是这样被水齐齐地切下去”、“这柔和的水硬是将铁硬的石寸寸到地剁去”。</a:t>
            </a:r>
            <a:endParaRPr lang="zh-CN" altLang="en-US" sz="3200" b="1" dirty="0"/>
          </a:p>
          <a:p>
            <a:r>
              <a:rPr lang="zh-CN" altLang="en-US" sz="3600" b="1" dirty="0">
                <a:solidFill>
                  <a:srgbClr val="FF3300"/>
                </a:solidFill>
              </a:rPr>
              <a:t>作者运用“齐齐”“切”“寸寸”“剁”体现了黄河与命运抗争的坚强意志与不懈的伟力</a:t>
            </a:r>
            <a:endParaRPr lang="zh-CN" altLang="en-US" sz="36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Rectangle 2"/>
          <p:cNvSpPr>
            <a:spLocks noGrp="1"/>
          </p:cNvSpPr>
          <p:nvPr>
            <p:ph type="title"/>
          </p:nvPr>
        </p:nvSpPr>
        <p:spPr>
          <a:xfrm>
            <a:off x="1992948" y="276860"/>
            <a:ext cx="8229600" cy="558800"/>
          </a:xfrm>
        </p:spPr>
        <p:txBody>
          <a:bodyPr vert="horz" wrap="square" lIns="91440" tIns="45720" rIns="91440" bIns="45720" anchor="t"/>
          <a:p>
            <a:r>
              <a:rPr lang="zh-CN" altLang="en-US" sz="3800" b="1" dirty="0"/>
              <a:t>体会词句含义，感受雄浑的意境</a:t>
            </a:r>
            <a:endParaRPr lang="zh-CN" altLang="en-US" sz="3800" b="1" dirty="0"/>
          </a:p>
        </p:txBody>
      </p:sp>
      <p:sp>
        <p:nvSpPr>
          <p:cNvPr id="59395" name="Rectangle 3"/>
          <p:cNvSpPr>
            <a:spLocks noGrp="1"/>
          </p:cNvSpPr>
          <p:nvPr>
            <p:ph idx="1"/>
          </p:nvPr>
        </p:nvSpPr>
        <p:spPr>
          <a:xfrm>
            <a:off x="1165225" y="998855"/>
            <a:ext cx="9885045" cy="4530725"/>
          </a:xfrm>
        </p:spPr>
        <p:txBody>
          <a:bodyPr vert="horz" wrap="square" lIns="91440" tIns="45720" rIns="91440" bIns="45720" anchor="t">
            <a:normAutofit fontScale="80000"/>
          </a:bodyPr>
          <a:p>
            <a:r>
              <a:rPr lang="en-US" altLang="zh-CN" sz="3200" dirty="0"/>
              <a:t>2</a:t>
            </a:r>
            <a:r>
              <a:rPr lang="zh-CN" altLang="en-US" sz="3200" dirty="0"/>
              <a:t>、“黄河博大宽厚，柔中有刚；挟而不服，压而不弯；不平则呼，遇强则抗；死地必生，勇往直前。”</a:t>
            </a:r>
            <a:endParaRPr lang="zh-CN" altLang="en-US" sz="3200" dirty="0"/>
          </a:p>
          <a:p>
            <a:r>
              <a:rPr lang="zh-CN" altLang="en-US" sz="3200" dirty="0">
                <a:solidFill>
                  <a:srgbClr val="FF3300"/>
                </a:solidFill>
              </a:rPr>
              <a:t>运用拟人修辞方法</a:t>
            </a:r>
            <a:r>
              <a:rPr lang="zh-CN" altLang="en-US" sz="3200" dirty="0"/>
              <a:t>，写河水前仆后继、勇往直前的精神。整齐的排比句式表达了作者对中华民族精神的赞美之情。</a:t>
            </a:r>
            <a:endParaRPr lang="zh-CN" altLang="en-US" sz="3200" dirty="0"/>
          </a:p>
          <a:p>
            <a:r>
              <a:rPr lang="zh-CN" altLang="en-US" sz="3200" b="1" dirty="0">
                <a:solidFill>
                  <a:srgbClr val="FF3300"/>
                </a:solidFill>
              </a:rPr>
              <a:t>寓情于景，情景交融</a:t>
            </a:r>
            <a:r>
              <a:rPr lang="zh-CN" altLang="en-US" sz="3200" b="1" dirty="0"/>
              <a:t>（议论抒情的表达方式）    作者由小小的壶口瀑布概括黄河博大宽厚的雄壮之美，再由黄河的性格联想到民族历尽艰难、宁折不弯、勇往直前的精神，抒发了对自然的热爱，赞美了中华民族伟大的精神。</a:t>
            </a:r>
            <a:endParaRPr lang="zh-CN" altLang="en-US" sz="3200" dirty="0"/>
          </a:p>
        </p:txBody>
      </p:sp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0417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2838" y="3978275"/>
            <a:ext cx="2165350" cy="2146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1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3205163"/>
            <a:ext cx="2057400" cy="2203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19" name="矩形 1"/>
          <p:cNvSpPr/>
          <p:nvPr/>
        </p:nvSpPr>
        <p:spPr>
          <a:xfrm>
            <a:off x="479425" y="912813"/>
            <a:ext cx="11684000" cy="13700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从壶口瀑布中，你得到了怎样的启示？对你今后的人生有何启迪呢？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 l="10438" t="12873" r="28883" b="5008"/>
          <a:stretch>
            <a:fillRect/>
          </a:stretch>
        </p:blipFill>
        <p:spPr bwMode="auto">
          <a:xfrm>
            <a:off x="2668270" y="1743710"/>
            <a:ext cx="3894455" cy="2076450"/>
          </a:xfrm>
          <a:prstGeom prst="wedgeRectCallout">
            <a:avLst>
              <a:gd name="adj1" fmla="val -27665"/>
              <a:gd name="adj2" fmla="val 66441"/>
            </a:avLst>
          </a:prstGeom>
          <a:solidFill>
            <a:schemeClr val="bg1"/>
          </a:solidFill>
          <a:ln w="28575" cmpd="sng">
            <a:solidFill>
              <a:schemeClr val="accent1">
                <a:shade val="50000"/>
              </a:schemeClr>
            </a:solidFill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ectangle 2"/>
          <p:cNvSpPr>
            <a:spLocks noGrp="1"/>
          </p:cNvSpPr>
          <p:nvPr>
            <p:ph type="title"/>
          </p:nvPr>
        </p:nvSpPr>
        <p:spPr>
          <a:xfrm>
            <a:off x="627063" y="79375"/>
            <a:ext cx="10515600" cy="1325563"/>
          </a:xfrm>
        </p:spPr>
        <p:txBody>
          <a:bodyPr wrap="square" lIns="91440" tIns="45720" rIns="91440" bIns="45720" anchor="t"/>
          <a:p>
            <a:r>
              <a:rPr lang="zh-CN" altLang="en-US" b="1" dirty="0"/>
              <a:t>深刻体会，感悟哲理</a:t>
            </a:r>
            <a:endParaRPr lang="zh-CN" altLang="en-US" b="1" dirty="0"/>
          </a:p>
        </p:txBody>
      </p:sp>
      <p:pic>
        <p:nvPicPr>
          <p:cNvPr id="35942" name="图片 1"/>
          <p:cNvPicPr>
            <a:picLocks noChangeAspect="1"/>
          </p:cNvPicPr>
          <p:nvPr/>
        </p:nvPicPr>
        <p:blipFill>
          <a:blip r:embed="rId4" cstate="email"/>
          <a:srcRect l="34573" t="14422" r="4794" b="-4402"/>
          <a:stretch>
            <a:fillRect/>
          </a:stretch>
        </p:blipFill>
        <p:spPr bwMode="auto">
          <a:xfrm>
            <a:off x="7087870" y="1586865"/>
            <a:ext cx="3858260" cy="2390775"/>
          </a:xfrm>
          <a:prstGeom prst="wedgeRectCallou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1"/>
          <p:cNvSpPr/>
          <p:nvPr/>
        </p:nvSpPr>
        <p:spPr>
          <a:xfrm>
            <a:off x="352425" y="5268913"/>
            <a:ext cx="11684000" cy="14208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3200" b="1" dirty="0">
                <a:solidFill>
                  <a:srgbClr val="FF3300"/>
                </a:solidFill>
                <a:latin typeface="等线" panose="02010600030101010101" charset="-122"/>
                <a:ea typeface="微软雅黑" panose="020B0503020204020204" charset="-122"/>
                <a:sym typeface="微软雅黑" panose="020B0503020204020204" charset="-122"/>
              </a:rPr>
              <a:t>  壶口瀑布那雄壮、浑厚、博大的气势，给人一种鼓舞，一种力量，是中华族无坚不摧、勇往直前的民族精神的体现。让我们永远保持和发扬这种民族精神。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2465" name="组合 1"/>
          <p:cNvGrpSpPr/>
          <p:nvPr/>
        </p:nvGrpSpPr>
        <p:grpSpPr>
          <a:xfrm>
            <a:off x="1774825" y="173038"/>
            <a:ext cx="2249488" cy="766762"/>
            <a:chOff x="251073" y="267494"/>
            <a:chExt cx="2249488" cy="574675"/>
          </a:xfrm>
        </p:grpSpPr>
        <p:sp>
          <p:nvSpPr>
            <p:cNvPr id="36978" name="文本框 13"/>
            <p:cNvSpPr txBox="1">
              <a:spLocks noChangeArrowheads="1"/>
            </p:cNvSpPr>
            <p:nvPr/>
          </p:nvSpPr>
          <p:spPr bwMode="auto">
            <a:xfrm>
              <a:off x="323776" y="267494"/>
              <a:ext cx="1727200" cy="414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/>
              <a:r>
                <a:rPr lang="zh-CN" altLang="en-US" sz="3000" b="1" strike="noStrike" noProof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结构梳理</a:t>
              </a:r>
              <a:endParaRPr lang="zh-CN" altLang="en-US" sz="3000" b="1" strike="noStrike" noProof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251073" y="842169"/>
              <a:ext cx="2016125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62468" name="Group 4"/>
            <p:cNvGrpSpPr>
              <a:grpSpLocks noChangeAspect="1"/>
            </p:cNvGrpSpPr>
            <p:nvPr/>
          </p:nvGrpSpPr>
          <p:grpSpPr>
            <a:xfrm>
              <a:off x="2038989" y="380541"/>
              <a:ext cx="461571" cy="393580"/>
              <a:chOff x="2414" y="1179"/>
              <a:chExt cx="675" cy="574"/>
            </a:xfrm>
          </p:grpSpPr>
          <p:sp>
            <p:nvSpPr>
              <p:cNvPr id="11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414" y="1179"/>
                <a:ext cx="652" cy="4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strike="noStrike" noProof="1">
                  <a:latin typeface="+mn-lt"/>
                  <a:ea typeface="+mn-ea"/>
                </a:endParaRPr>
              </a:p>
            </p:txBody>
          </p:sp>
          <p:sp>
            <p:nvSpPr>
              <p:cNvPr id="12" name="Freeform 5"/>
              <p:cNvSpPr/>
              <p:nvPr/>
            </p:nvSpPr>
            <p:spPr bwMode="auto">
              <a:xfrm>
                <a:off x="2478" y="1329"/>
                <a:ext cx="611" cy="424"/>
              </a:xfrm>
              <a:custGeom>
                <a:avLst/>
                <a:gdLst>
                  <a:gd name="T0" fmla="*/ 315 w 351"/>
                  <a:gd name="T1" fmla="*/ 0 h 242"/>
                  <a:gd name="T2" fmla="*/ 292 w 351"/>
                  <a:gd name="T3" fmla="*/ 9 h 242"/>
                  <a:gd name="T4" fmla="*/ 291 w 351"/>
                  <a:gd name="T5" fmla="*/ 10 h 242"/>
                  <a:gd name="T6" fmla="*/ 309 w 351"/>
                  <a:gd name="T7" fmla="*/ 3 h 242"/>
                  <a:gd name="T8" fmla="*/ 310 w 351"/>
                  <a:gd name="T9" fmla="*/ 4 h 242"/>
                  <a:gd name="T10" fmla="*/ 317 w 351"/>
                  <a:gd name="T11" fmla="*/ 10 h 242"/>
                  <a:gd name="T12" fmla="*/ 325 w 351"/>
                  <a:gd name="T13" fmla="*/ 27 h 242"/>
                  <a:gd name="T14" fmla="*/ 336 w 351"/>
                  <a:gd name="T15" fmla="*/ 59 h 242"/>
                  <a:gd name="T16" fmla="*/ 268 w 351"/>
                  <a:gd name="T17" fmla="*/ 95 h 242"/>
                  <a:gd name="T18" fmla="*/ 267 w 351"/>
                  <a:gd name="T19" fmla="*/ 95 h 242"/>
                  <a:gd name="T20" fmla="*/ 267 w 351"/>
                  <a:gd name="T21" fmla="*/ 95 h 242"/>
                  <a:gd name="T22" fmla="*/ 24 w 351"/>
                  <a:gd name="T23" fmla="*/ 219 h 242"/>
                  <a:gd name="T24" fmla="*/ 2 w 351"/>
                  <a:gd name="T25" fmla="*/ 229 h 242"/>
                  <a:gd name="T26" fmla="*/ 0 w 351"/>
                  <a:gd name="T27" fmla="*/ 229 h 242"/>
                  <a:gd name="T28" fmla="*/ 6 w 351"/>
                  <a:gd name="T29" fmla="*/ 240 h 242"/>
                  <a:gd name="T30" fmla="*/ 12 w 351"/>
                  <a:gd name="T31" fmla="*/ 242 h 242"/>
                  <a:gd name="T32" fmla="*/ 34 w 351"/>
                  <a:gd name="T33" fmla="*/ 232 h 242"/>
                  <a:gd name="T34" fmla="*/ 350 w 351"/>
                  <a:gd name="T35" fmla="*/ 68 h 242"/>
                  <a:gd name="T36" fmla="*/ 335 w 351"/>
                  <a:gd name="T37" fmla="*/ 29 h 242"/>
                  <a:gd name="T38" fmla="*/ 324 w 351"/>
                  <a:gd name="T39" fmla="*/ 8 h 242"/>
                  <a:gd name="T40" fmla="*/ 317 w 351"/>
                  <a:gd name="T41" fmla="*/ 1 h 242"/>
                  <a:gd name="T42" fmla="*/ 315 w 351"/>
                  <a:gd name="T43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1" h="242">
                    <a:moveTo>
                      <a:pt x="315" y="0"/>
                    </a:moveTo>
                    <a:cubicBezTo>
                      <a:pt x="311" y="0"/>
                      <a:pt x="299" y="6"/>
                      <a:pt x="292" y="9"/>
                    </a:cubicBezTo>
                    <a:cubicBezTo>
                      <a:pt x="292" y="9"/>
                      <a:pt x="292" y="9"/>
                      <a:pt x="291" y="10"/>
                    </a:cubicBezTo>
                    <a:cubicBezTo>
                      <a:pt x="298" y="7"/>
                      <a:pt x="306" y="3"/>
                      <a:pt x="309" y="3"/>
                    </a:cubicBezTo>
                    <a:cubicBezTo>
                      <a:pt x="309" y="3"/>
                      <a:pt x="310" y="3"/>
                      <a:pt x="310" y="4"/>
                    </a:cubicBezTo>
                    <a:cubicBezTo>
                      <a:pt x="312" y="6"/>
                      <a:pt x="317" y="10"/>
                      <a:pt x="317" y="10"/>
                    </a:cubicBezTo>
                    <a:cubicBezTo>
                      <a:pt x="317" y="10"/>
                      <a:pt x="321" y="15"/>
                      <a:pt x="325" y="27"/>
                    </a:cubicBezTo>
                    <a:cubicBezTo>
                      <a:pt x="330" y="39"/>
                      <a:pt x="338" y="56"/>
                      <a:pt x="336" y="59"/>
                    </a:cubicBezTo>
                    <a:cubicBezTo>
                      <a:pt x="336" y="60"/>
                      <a:pt x="308" y="75"/>
                      <a:pt x="268" y="95"/>
                    </a:cubicBezTo>
                    <a:cubicBezTo>
                      <a:pt x="268" y="95"/>
                      <a:pt x="268" y="95"/>
                      <a:pt x="267" y="95"/>
                    </a:cubicBezTo>
                    <a:cubicBezTo>
                      <a:pt x="267" y="95"/>
                      <a:pt x="267" y="95"/>
                      <a:pt x="267" y="95"/>
                    </a:cubicBezTo>
                    <a:cubicBezTo>
                      <a:pt x="179" y="140"/>
                      <a:pt x="38" y="211"/>
                      <a:pt x="24" y="219"/>
                    </a:cubicBezTo>
                    <a:cubicBezTo>
                      <a:pt x="11" y="227"/>
                      <a:pt x="5" y="229"/>
                      <a:pt x="2" y="229"/>
                    </a:cubicBezTo>
                    <a:cubicBezTo>
                      <a:pt x="1" y="229"/>
                      <a:pt x="0" y="229"/>
                      <a:pt x="0" y="229"/>
                    </a:cubicBezTo>
                    <a:cubicBezTo>
                      <a:pt x="3" y="235"/>
                      <a:pt x="5" y="239"/>
                      <a:pt x="6" y="240"/>
                    </a:cubicBezTo>
                    <a:cubicBezTo>
                      <a:pt x="8" y="241"/>
                      <a:pt x="9" y="242"/>
                      <a:pt x="12" y="242"/>
                    </a:cubicBezTo>
                    <a:cubicBezTo>
                      <a:pt x="16" y="242"/>
                      <a:pt x="22" y="240"/>
                      <a:pt x="34" y="232"/>
                    </a:cubicBezTo>
                    <a:cubicBezTo>
                      <a:pt x="54" y="220"/>
                      <a:pt x="348" y="72"/>
                      <a:pt x="350" y="68"/>
                    </a:cubicBezTo>
                    <a:cubicBezTo>
                      <a:pt x="351" y="65"/>
                      <a:pt x="341" y="44"/>
                      <a:pt x="335" y="29"/>
                    </a:cubicBezTo>
                    <a:cubicBezTo>
                      <a:pt x="329" y="15"/>
                      <a:pt x="324" y="8"/>
                      <a:pt x="324" y="8"/>
                    </a:cubicBezTo>
                    <a:cubicBezTo>
                      <a:pt x="324" y="8"/>
                      <a:pt x="319" y="3"/>
                      <a:pt x="317" y="1"/>
                    </a:cubicBezTo>
                    <a:cubicBezTo>
                      <a:pt x="316" y="0"/>
                      <a:pt x="316" y="0"/>
                      <a:pt x="315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strike="noStrike" noProof="1">
                  <a:latin typeface="+mn-lt"/>
                  <a:ea typeface="+mn-ea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2432" y="1334"/>
                <a:ext cx="634" cy="401"/>
              </a:xfrm>
              <a:custGeom>
                <a:avLst/>
                <a:gdLst>
                  <a:gd name="T0" fmla="*/ 3 w 364"/>
                  <a:gd name="T1" fmla="*/ 171 h 229"/>
                  <a:gd name="T2" fmla="*/ 3 w 364"/>
                  <a:gd name="T3" fmla="*/ 182 h 229"/>
                  <a:gd name="T4" fmla="*/ 23 w 364"/>
                  <a:gd name="T5" fmla="*/ 225 h 229"/>
                  <a:gd name="T6" fmla="*/ 50 w 364"/>
                  <a:gd name="T7" fmla="*/ 217 h 229"/>
                  <a:gd name="T8" fmla="*/ 362 w 364"/>
                  <a:gd name="T9" fmla="*/ 57 h 229"/>
                  <a:gd name="T10" fmla="*/ 351 w 364"/>
                  <a:gd name="T11" fmla="*/ 25 h 229"/>
                  <a:gd name="T12" fmla="*/ 343 w 364"/>
                  <a:gd name="T13" fmla="*/ 8 h 229"/>
                  <a:gd name="T14" fmla="*/ 336 w 364"/>
                  <a:gd name="T15" fmla="*/ 2 h 229"/>
                  <a:gd name="T16" fmla="*/ 312 w 364"/>
                  <a:gd name="T17" fmla="*/ 10 h 229"/>
                  <a:gd name="T18" fmla="*/ 10 w 364"/>
                  <a:gd name="T19" fmla="*/ 166 h 229"/>
                  <a:gd name="T20" fmla="*/ 3 w 364"/>
                  <a:gd name="T21" fmla="*/ 171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229">
                    <a:moveTo>
                      <a:pt x="3" y="171"/>
                    </a:moveTo>
                    <a:cubicBezTo>
                      <a:pt x="3" y="171"/>
                      <a:pt x="0" y="174"/>
                      <a:pt x="3" y="182"/>
                    </a:cubicBezTo>
                    <a:cubicBezTo>
                      <a:pt x="6" y="191"/>
                      <a:pt x="20" y="223"/>
                      <a:pt x="23" y="225"/>
                    </a:cubicBezTo>
                    <a:cubicBezTo>
                      <a:pt x="26" y="227"/>
                      <a:pt x="30" y="229"/>
                      <a:pt x="50" y="217"/>
                    </a:cubicBezTo>
                    <a:cubicBezTo>
                      <a:pt x="70" y="206"/>
                      <a:pt x="361" y="60"/>
                      <a:pt x="362" y="57"/>
                    </a:cubicBezTo>
                    <a:cubicBezTo>
                      <a:pt x="364" y="54"/>
                      <a:pt x="356" y="37"/>
                      <a:pt x="351" y="25"/>
                    </a:cubicBezTo>
                    <a:cubicBezTo>
                      <a:pt x="347" y="13"/>
                      <a:pt x="343" y="8"/>
                      <a:pt x="343" y="8"/>
                    </a:cubicBezTo>
                    <a:cubicBezTo>
                      <a:pt x="343" y="8"/>
                      <a:pt x="338" y="4"/>
                      <a:pt x="336" y="2"/>
                    </a:cubicBezTo>
                    <a:cubicBezTo>
                      <a:pt x="334" y="0"/>
                      <a:pt x="320" y="6"/>
                      <a:pt x="312" y="10"/>
                    </a:cubicBezTo>
                    <a:cubicBezTo>
                      <a:pt x="305" y="14"/>
                      <a:pt x="15" y="163"/>
                      <a:pt x="10" y="166"/>
                    </a:cubicBezTo>
                    <a:cubicBezTo>
                      <a:pt x="5" y="168"/>
                      <a:pt x="3" y="171"/>
                      <a:pt x="3" y="171"/>
                    </a:cubicBezTo>
                  </a:path>
                </a:pathLst>
              </a:custGeom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strike="noStrike" noProof="1"/>
              </a:p>
            </p:txBody>
          </p:sp>
          <p:sp>
            <p:nvSpPr>
              <p:cNvPr id="14" name="Freeform 7"/>
              <p:cNvSpPr/>
              <p:nvPr/>
            </p:nvSpPr>
            <p:spPr bwMode="auto">
              <a:xfrm>
                <a:off x="2432" y="1605"/>
                <a:ext cx="100" cy="127"/>
              </a:xfrm>
              <a:custGeom>
                <a:avLst/>
                <a:gdLst>
                  <a:gd name="T0" fmla="*/ 57 w 57"/>
                  <a:gd name="T1" fmla="*/ 59 h 73"/>
                  <a:gd name="T2" fmla="*/ 51 w 57"/>
                  <a:gd name="T3" fmla="*/ 50 h 73"/>
                  <a:gd name="T4" fmla="*/ 46 w 57"/>
                  <a:gd name="T5" fmla="*/ 41 h 73"/>
                  <a:gd name="T6" fmla="*/ 44 w 57"/>
                  <a:gd name="T7" fmla="*/ 34 h 73"/>
                  <a:gd name="T8" fmla="*/ 43 w 57"/>
                  <a:gd name="T9" fmla="*/ 22 h 73"/>
                  <a:gd name="T10" fmla="*/ 41 w 57"/>
                  <a:gd name="T11" fmla="*/ 12 h 73"/>
                  <a:gd name="T12" fmla="*/ 39 w 57"/>
                  <a:gd name="T13" fmla="*/ 0 h 73"/>
                  <a:gd name="T14" fmla="*/ 33 w 57"/>
                  <a:gd name="T15" fmla="*/ 0 h 73"/>
                  <a:gd name="T16" fmla="*/ 28 w 57"/>
                  <a:gd name="T17" fmla="*/ 1 h 73"/>
                  <a:gd name="T18" fmla="*/ 10 w 57"/>
                  <a:gd name="T19" fmla="*/ 11 h 73"/>
                  <a:gd name="T20" fmla="*/ 3 w 57"/>
                  <a:gd name="T21" fmla="*/ 16 h 73"/>
                  <a:gd name="T22" fmla="*/ 3 w 57"/>
                  <a:gd name="T23" fmla="*/ 27 h 73"/>
                  <a:gd name="T24" fmla="*/ 19 w 57"/>
                  <a:gd name="T25" fmla="*/ 63 h 73"/>
                  <a:gd name="T26" fmla="*/ 23 w 57"/>
                  <a:gd name="T27" fmla="*/ 70 h 73"/>
                  <a:gd name="T28" fmla="*/ 38 w 57"/>
                  <a:gd name="T29" fmla="*/ 69 h 73"/>
                  <a:gd name="T30" fmla="*/ 47 w 57"/>
                  <a:gd name="T31" fmla="*/ 64 h 73"/>
                  <a:gd name="T32" fmla="*/ 50 w 57"/>
                  <a:gd name="T33" fmla="*/ 62 h 73"/>
                  <a:gd name="T34" fmla="*/ 57 w 57"/>
                  <a:gd name="T35" fmla="*/ 5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73">
                    <a:moveTo>
                      <a:pt x="57" y="59"/>
                    </a:moveTo>
                    <a:cubicBezTo>
                      <a:pt x="55" y="55"/>
                      <a:pt x="51" y="50"/>
                      <a:pt x="51" y="50"/>
                    </a:cubicBezTo>
                    <a:cubicBezTo>
                      <a:pt x="51" y="50"/>
                      <a:pt x="48" y="44"/>
                      <a:pt x="46" y="41"/>
                    </a:cubicBezTo>
                    <a:cubicBezTo>
                      <a:pt x="45" y="39"/>
                      <a:pt x="44" y="34"/>
                      <a:pt x="44" y="34"/>
                    </a:cubicBezTo>
                    <a:cubicBezTo>
                      <a:pt x="44" y="34"/>
                      <a:pt x="43" y="26"/>
                      <a:pt x="43" y="22"/>
                    </a:cubicBezTo>
                    <a:cubicBezTo>
                      <a:pt x="42" y="19"/>
                      <a:pt x="41" y="14"/>
                      <a:pt x="41" y="12"/>
                    </a:cubicBezTo>
                    <a:cubicBezTo>
                      <a:pt x="40" y="10"/>
                      <a:pt x="40" y="4"/>
                      <a:pt x="39" y="0"/>
                    </a:cubicBezTo>
                    <a:cubicBezTo>
                      <a:pt x="36" y="0"/>
                      <a:pt x="33" y="0"/>
                      <a:pt x="33" y="0"/>
                    </a:cubicBezTo>
                    <a:cubicBezTo>
                      <a:pt x="33" y="0"/>
                      <a:pt x="31" y="0"/>
                      <a:pt x="28" y="1"/>
                    </a:cubicBezTo>
                    <a:cubicBezTo>
                      <a:pt x="17" y="7"/>
                      <a:pt x="11" y="10"/>
                      <a:pt x="10" y="11"/>
                    </a:cubicBezTo>
                    <a:cubicBezTo>
                      <a:pt x="5" y="13"/>
                      <a:pt x="3" y="16"/>
                      <a:pt x="3" y="16"/>
                    </a:cubicBezTo>
                    <a:cubicBezTo>
                      <a:pt x="3" y="16"/>
                      <a:pt x="0" y="19"/>
                      <a:pt x="3" y="27"/>
                    </a:cubicBezTo>
                    <a:cubicBezTo>
                      <a:pt x="5" y="33"/>
                      <a:pt x="13" y="52"/>
                      <a:pt x="19" y="63"/>
                    </a:cubicBezTo>
                    <a:cubicBezTo>
                      <a:pt x="20" y="67"/>
                      <a:pt x="22" y="69"/>
                      <a:pt x="23" y="70"/>
                    </a:cubicBezTo>
                    <a:cubicBezTo>
                      <a:pt x="25" y="72"/>
                      <a:pt x="28" y="73"/>
                      <a:pt x="38" y="69"/>
                    </a:cubicBezTo>
                    <a:cubicBezTo>
                      <a:pt x="41" y="67"/>
                      <a:pt x="44" y="66"/>
                      <a:pt x="47" y="64"/>
                    </a:cubicBezTo>
                    <a:cubicBezTo>
                      <a:pt x="48" y="63"/>
                      <a:pt x="49" y="63"/>
                      <a:pt x="50" y="62"/>
                    </a:cubicBezTo>
                    <a:cubicBezTo>
                      <a:pt x="51" y="62"/>
                      <a:pt x="54" y="60"/>
                      <a:pt x="57" y="5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strike="noStrike" noProof="1"/>
              </a:p>
            </p:txBody>
          </p:sp>
          <p:sp>
            <p:nvSpPr>
              <p:cNvPr id="15" name="Freeform 8"/>
              <p:cNvSpPr/>
              <p:nvPr/>
            </p:nvSpPr>
            <p:spPr bwMode="auto">
              <a:xfrm>
                <a:off x="2954" y="1361"/>
                <a:ext cx="5" cy="0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EEBEA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strike="noStrike" noProof="1">
                  <a:latin typeface="+mn-lt"/>
                  <a:ea typeface="+mn-ea"/>
                </a:endParaRPr>
              </a:p>
            </p:txBody>
          </p:sp>
          <p:sp>
            <p:nvSpPr>
              <p:cNvPr id="16" name="Freeform 9"/>
              <p:cNvSpPr/>
              <p:nvPr/>
            </p:nvSpPr>
            <p:spPr bwMode="auto">
              <a:xfrm>
                <a:off x="2943" y="149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78C94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strike="noStrike" noProof="1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21" name="Text Box 4"/>
          <p:cNvSpPr txBox="1"/>
          <p:nvPr/>
        </p:nvSpPr>
        <p:spPr>
          <a:xfrm>
            <a:off x="2711450" y="933450"/>
            <a:ext cx="5832475" cy="650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介绍壶口的地理位置，游览的次数</a:t>
            </a:r>
            <a:endParaRPr lang="zh-CN" altLang="en-US" sz="2800" b="1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左大括号 24"/>
          <p:cNvSpPr/>
          <p:nvPr/>
        </p:nvSpPr>
        <p:spPr>
          <a:xfrm rot="10800000">
            <a:off x="8356600" y="1220788"/>
            <a:ext cx="288925" cy="4895850"/>
          </a:xfrm>
          <a:prstGeom prst="leftBrace">
            <a:avLst>
              <a:gd name="adj1" fmla="val 46814"/>
              <a:gd name="adj2" fmla="val 50000"/>
            </a:avLst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2800" strike="noStrike" noProof="1"/>
          </a:p>
        </p:txBody>
      </p:sp>
      <p:sp>
        <p:nvSpPr>
          <p:cNvPr id="26" name="Text Box 10"/>
          <p:cNvSpPr txBox="1"/>
          <p:nvPr/>
        </p:nvSpPr>
        <p:spPr>
          <a:xfrm>
            <a:off x="8686800" y="2755900"/>
            <a:ext cx="1701800" cy="1384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无坚不摧</a:t>
            </a:r>
            <a:endParaRPr lang="en-US" altLang="zh-CN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勇往直前</a:t>
            </a:r>
            <a:endParaRPr lang="en-US" altLang="zh-CN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百折不挠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 Box 4"/>
          <p:cNvSpPr txBox="1"/>
          <p:nvPr/>
        </p:nvSpPr>
        <p:spPr>
          <a:xfrm>
            <a:off x="2587625" y="2870200"/>
            <a:ext cx="1287463" cy="12112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两次看的瀑布</a:t>
            </a:r>
            <a:endParaRPr lang="zh-CN" altLang="en-US" sz="2800" b="1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左大括号 33"/>
          <p:cNvSpPr/>
          <p:nvPr/>
        </p:nvSpPr>
        <p:spPr>
          <a:xfrm>
            <a:off x="3741738" y="1701800"/>
            <a:ext cx="139700" cy="3935413"/>
          </a:xfrm>
          <a:prstGeom prst="leftBrace">
            <a:avLst>
              <a:gd name="adj1" fmla="val 46814"/>
              <a:gd name="adj2" fmla="val 50000"/>
            </a:avLst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2800" strike="noStrike" noProof="1"/>
          </a:p>
        </p:txBody>
      </p:sp>
      <p:sp>
        <p:nvSpPr>
          <p:cNvPr id="42" name="左大括号 41"/>
          <p:cNvSpPr/>
          <p:nvPr/>
        </p:nvSpPr>
        <p:spPr>
          <a:xfrm>
            <a:off x="2495550" y="1220788"/>
            <a:ext cx="287338" cy="4895850"/>
          </a:xfrm>
          <a:prstGeom prst="leftBrace">
            <a:avLst>
              <a:gd name="adj1" fmla="val 46814"/>
              <a:gd name="adj2" fmla="val 50000"/>
            </a:avLst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2800" strike="noStrike" noProof="1"/>
          </a:p>
        </p:txBody>
      </p:sp>
      <p:sp>
        <p:nvSpPr>
          <p:cNvPr id="30" name="Text Box 4"/>
          <p:cNvSpPr txBox="1"/>
          <p:nvPr/>
        </p:nvSpPr>
        <p:spPr>
          <a:xfrm>
            <a:off x="3816350" y="1676400"/>
            <a:ext cx="4543425" cy="1038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雨季壶口瀑布粗野、雄壮的景象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Text Box 4"/>
          <p:cNvSpPr txBox="1"/>
          <p:nvPr/>
        </p:nvSpPr>
        <p:spPr>
          <a:xfrm>
            <a:off x="2711450" y="5507038"/>
            <a:ext cx="5472113" cy="650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赞美黄河的性格，歌颂民族精神</a:t>
            </a:r>
            <a:endParaRPr lang="zh-CN" altLang="en-US" sz="2800" b="1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2483" name="文本框 5"/>
          <p:cNvSpPr txBox="1"/>
          <p:nvPr/>
        </p:nvSpPr>
        <p:spPr>
          <a:xfrm>
            <a:off x="1884363" y="2747963"/>
            <a:ext cx="742950" cy="2014537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壶口瀑布</a:t>
            </a:r>
            <a:endParaRPr lang="zh-CN" alt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Text Box 4"/>
          <p:cNvSpPr txBox="1"/>
          <p:nvPr/>
        </p:nvSpPr>
        <p:spPr>
          <a:xfrm>
            <a:off x="3829050" y="2984500"/>
            <a:ext cx="4481513" cy="1038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枯水季节壶口瀑布的浩荡声势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Text Box 4"/>
          <p:cNvSpPr txBox="1"/>
          <p:nvPr/>
        </p:nvSpPr>
        <p:spPr>
          <a:xfrm>
            <a:off x="3829050" y="4202113"/>
            <a:ext cx="4481513" cy="1038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河水在龙槽壶口的特点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至柔至和、凝重猛烈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 bldLvl="0" animBg="1"/>
      <p:bldP spid="26" grpId="0"/>
      <p:bldP spid="28" grpId="0"/>
      <p:bldP spid="34" grpId="0" bldLvl="0" animBg="1"/>
      <p:bldP spid="30" grpId="0"/>
      <p:bldP spid="31" grpId="0"/>
      <p:bldP spid="36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Picture 2" descr="timg"/>
          <p:cNvPicPr>
            <a:picLocks noChangeAspect="1"/>
          </p:cNvPicPr>
          <p:nvPr/>
        </p:nvPicPr>
        <p:blipFill>
          <a:blip r:embed="rId1">
            <a:lum bright="23996"/>
          </a:blip>
          <a:stretch>
            <a:fillRect/>
          </a:stretch>
        </p:blipFill>
        <p:spPr>
          <a:xfrm>
            <a:off x="2473325" y="2332355"/>
            <a:ext cx="7740015" cy="42487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WordArt 3"/>
          <p:cNvSpPr/>
          <p:nvPr/>
        </p:nvSpPr>
        <p:spPr>
          <a:xfrm>
            <a:off x="3089275" y="278130"/>
            <a:ext cx="6781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59"/>
              </a:avLst>
            </a:prstTxWarp>
            <a:normAutofit/>
          </a:bodyPr>
          <a:p>
            <a:pPr algn="ctr"/>
            <a:r>
              <a:rPr lang="zh-CN" altLang="en-US" sz="3600" spc="1800" normalizeH="1"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在长江源头各拉丹东</a:t>
            </a:r>
            <a:endParaRPr lang="zh-CN" altLang="en-US" sz="3600" spc="1800" normalizeH="1"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196" name="AutoShape 5" descr="2Q==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MODEL_TYPE" val="cover"/>
</p:tagLst>
</file>

<file path=ppt/tags/tag64.xml><?xml version="1.0" encoding="utf-8"?>
<p:tagLst xmlns:p="http://schemas.openxmlformats.org/presentationml/2006/main">
  <p:tag name="KSO_WM_SLIDE_MODEL_TYPE" val="cover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7344</Words>
  <Application>WPS 演示</Application>
  <PresentationFormat>宽屏</PresentationFormat>
  <Paragraphs>727</Paragraphs>
  <Slides>42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8" baseType="lpstr">
      <vt:lpstr>Arial</vt:lpstr>
      <vt:lpstr>宋体</vt:lpstr>
      <vt:lpstr>Wingdings</vt:lpstr>
      <vt:lpstr>等线</vt:lpstr>
      <vt:lpstr>微软雅黑</vt:lpstr>
      <vt:lpstr>Calibri</vt:lpstr>
      <vt:lpstr>黑体</vt:lpstr>
      <vt:lpstr>楷体</vt:lpstr>
      <vt:lpstr>Calibri</vt:lpstr>
      <vt:lpstr>Garamond</vt:lpstr>
      <vt:lpstr>Arial Unicode MS</vt:lpstr>
      <vt:lpstr>等线 Light</vt:lpstr>
      <vt:lpstr>Times New Roman</vt:lpstr>
      <vt:lpstr>Wingdings 2</vt:lpstr>
      <vt:lpstr>Wingdings</vt:lpstr>
      <vt:lpstr>自定义设计方案</vt:lpstr>
      <vt:lpstr>PowerPoint 演示文稿</vt:lpstr>
      <vt:lpstr>PowerPoint 演示文稿</vt:lpstr>
      <vt:lpstr>PowerPoint 演示文稿</vt:lpstr>
      <vt:lpstr>理解内涵</vt:lpstr>
      <vt:lpstr>体会词句含义，感受雄浑的意境 </vt:lpstr>
      <vt:lpstr>体会词句含义，感受雄浑的意境</vt:lpstr>
      <vt:lpstr>深刻体会，感悟哲理</vt:lpstr>
      <vt:lpstr>PowerPoint 演示文稿</vt:lpstr>
      <vt:lpstr>PowerPoint 演示文稿</vt:lpstr>
      <vt:lpstr>PowerPoint 演示文稿</vt:lpstr>
      <vt:lpstr>格拉丹东介绍</vt:lpstr>
      <vt:lpstr>PowerPoint 演示文稿</vt:lpstr>
      <vt:lpstr>联系上下文，赏析语言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作者简介</vt:lpstr>
      <vt:lpstr>PowerPoint 演示文稿</vt:lpstr>
      <vt:lpstr>PowerPoint 演示文稿</vt:lpstr>
      <vt:lpstr>PowerPoint 演示文稿</vt:lpstr>
      <vt:lpstr>说说自己读后感悟</vt:lpstr>
      <vt:lpstr>练习一下吧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Yin Renao</dc:creator>
  <cp:lastModifiedBy>秋日宁静</cp:lastModifiedBy>
  <cp:revision>19</cp:revision>
  <dcterms:created xsi:type="dcterms:W3CDTF">2019-12-04T07:18:00Z</dcterms:created>
  <dcterms:modified xsi:type="dcterms:W3CDTF">2020-06-02T02:56:54Z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