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500" r:id="rId3"/>
    <p:sldId id="361" r:id="rId4"/>
    <p:sldId id="309" r:id="rId5"/>
    <p:sldId id="268" r:id="rId6"/>
    <p:sldId id="501" r:id="rId7"/>
    <p:sldId id="502" r:id="rId8"/>
    <p:sldId id="503" r:id="rId9"/>
    <p:sldId id="504" r:id="rId10"/>
    <p:sldId id="505" r:id="rId11"/>
    <p:sldId id="506" r:id="rId12"/>
    <p:sldId id="507" r:id="rId13"/>
    <p:sldId id="508" r:id="rId14"/>
    <p:sldId id="278" r:id="rId15"/>
    <p:sldId id="314" r:id="rId16"/>
    <p:sldId id="298" r:id="rId17"/>
    <p:sldId id="327" r:id="rId18"/>
    <p:sldId id="299" r:id="rId19"/>
    <p:sldId id="296" r:id="rId20"/>
    <p:sldId id="353" r:id="rId21"/>
    <p:sldId id="357" r:id="rId22"/>
    <p:sldId id="315" r:id="rId23"/>
    <p:sldId id="342" r:id="rId24"/>
    <p:sldId id="352" r:id="rId25"/>
    <p:sldId id="340" r:id="rId26"/>
    <p:sldId id="263" r:id="rId27"/>
    <p:sldId id="331" r:id="rId28"/>
    <p:sldId id="304" r:id="rId29"/>
    <p:sldId id="333" r:id="rId30"/>
    <p:sldId id="359" r:id="rId31"/>
    <p:sldId id="310" r:id="rId32"/>
    <p:sldId id="510" r:id="rId33"/>
    <p:sldId id="289" r:id="rId34"/>
    <p:sldId id="344" r:id="rId35"/>
    <p:sldId id="347" r:id="rId36"/>
    <p:sldId id="509" r:id="rId37"/>
  </p:sldIdLst>
  <p:sldSz cx="9144000" cy="5143500" type="screen16x9"/>
  <p:notesSz cx="7103745" cy="10234295"/>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429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685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287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5EAFF"/>
    <a:srgbClr val="FF00FF"/>
    <a:srgbClr val="FFFF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02" y="-702"/>
      </p:cViewPr>
      <p:guideLst>
        <p:guide orient="horz" pos="1620"/>
        <p:guide pos="2880"/>
      </p:guideLst>
    </p:cSldViewPr>
  </p:slideViewPr>
  <p:notesTextViewPr>
    <p:cViewPr>
      <p:scale>
        <a:sx n="1" d="1"/>
        <a:sy n="1" d="1"/>
      </p:scale>
      <p:origin x="0" y="0"/>
    </p:cViewPr>
  </p:notesTextViewPr>
  <p:sorterViewPr>
    <p:cViewPr>
      <p:scale>
        <a:sx n="168" d="100"/>
        <a:sy n="168" d="100"/>
      </p:scale>
      <p:origin x="0" y="940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auto">
              <a:spcBef>
                <a:spcPts val="0"/>
              </a:spcBef>
              <a:spcAft>
                <a:spcPts val="0"/>
              </a:spcAft>
            </a:pPr>
            <a:fld id="{530820CF-B880-4189-942D-D702A7CBA730}" type="datetimeFigureOut">
              <a:rPr lang="zh-CN" altLang="en-US" smtClean="0">
                <a:solidFill>
                  <a:prstClr val="black">
                    <a:tint val="75000"/>
                  </a:prstClr>
                </a:solidFill>
                <a:latin typeface="Calibri" panose="020F0502020204030204"/>
                <a:ea typeface="宋体" panose="02010600030101010101" pitchFamily="2" charset="-122"/>
              </a:rPr>
            </a:fld>
            <a:endParaRPr lang="zh-CN" altLang="en-US">
              <a:solidFill>
                <a:prstClr val="black">
                  <a:tint val="75000"/>
                </a:prstClr>
              </a:solidFill>
              <a:latin typeface="Calibri" panose="020F0502020204030204"/>
              <a:ea typeface="宋体" panose="02010600030101010101" pitchFamily="2" charset="-122"/>
            </a:endParaRPr>
          </a:p>
        </p:txBody>
      </p:sp>
      <p:sp>
        <p:nvSpPr>
          <p:cNvPr id="4" name="页脚占位符 3"/>
          <p:cNvSpPr>
            <a:spLocks noGrp="1"/>
          </p:cNvSpPr>
          <p:nvPr>
            <p:ph type="ftr" sz="quarter" idx="11"/>
          </p:nvPr>
        </p:nvSpPr>
        <p:spPr/>
        <p:txBody>
          <a:bodyPr/>
          <a:lstStyle/>
          <a:p>
            <a:pPr fontAlgn="auto">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5" name="灯片编号占位符 4"/>
          <p:cNvSpPr>
            <a:spLocks noGrp="1"/>
          </p:cNvSpPr>
          <p:nvPr>
            <p:ph type="sldNum" sz="quarter" idx="12"/>
          </p:nvPr>
        </p:nvSpPr>
        <p:spPr/>
        <p:txBody>
          <a:bodyPr/>
          <a:lstStyle/>
          <a:p>
            <a:pPr fontAlgn="auto">
              <a:spcBef>
                <a:spcPts val="0"/>
              </a:spcBef>
              <a:spcAft>
                <a:spcPts val="0"/>
              </a:spcAft>
            </a:pPr>
            <a:fld id="{0C913308-F349-4B6D-A68A-DD1791B4A57B}" type="slidenum">
              <a:rPr lang="zh-CN" altLang="en-US" smtClean="0">
                <a:solidFill>
                  <a:prstClr val="black">
                    <a:tint val="75000"/>
                  </a:prstClr>
                </a:solidFill>
                <a:latin typeface="Calibri" panose="020F0502020204030204"/>
                <a:ea typeface="宋体" panose="02010600030101010101" pitchFamily="2" charset="-122"/>
              </a:rPr>
            </a:fld>
            <a:endParaRPr lang="zh-CN" altLang="en-US">
              <a:solidFill>
                <a:prstClr val="black">
                  <a:tint val="75000"/>
                </a:prstClr>
              </a:solidFill>
              <a:latin typeface="Calibri" panose="020F0502020204030204"/>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30820CF-B880-4189-942D-D702A7CBA730}" type="datetimeFigureOut">
              <a:rPr lang="zh-CN" altLang="en-US" smtClean="0">
                <a:solidFill>
                  <a:prstClr val="black">
                    <a:tint val="75000"/>
                  </a:prstClr>
                </a:solidFill>
                <a:latin typeface="Calibri" panose="020F0502020204030204"/>
                <a:ea typeface="宋体" panose="02010600030101010101" pitchFamily="2" charset="-122"/>
              </a:rPr>
            </a:fld>
            <a:endParaRPr lang="zh-CN" altLang="en-US">
              <a:solidFill>
                <a:prstClr val="black">
                  <a:tint val="75000"/>
                </a:prstClr>
              </a:solidFill>
              <a:latin typeface="Calibri" panose="020F0502020204030204"/>
              <a:ea typeface="宋体" panose="02010600030101010101" pitchFamily="2" charset="-122"/>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913308-F349-4B6D-A68A-DD1791B4A57B}" type="slidenum">
              <a:rPr lang="zh-CN" altLang="en-US" smtClean="0">
                <a:solidFill>
                  <a:prstClr val="black">
                    <a:tint val="75000"/>
                  </a:prstClr>
                </a:solidFill>
                <a:latin typeface="Calibri" panose="020F0502020204030204"/>
                <a:ea typeface="宋体" panose="02010600030101010101" pitchFamily="2" charset="-122"/>
              </a:rPr>
            </a:fld>
            <a:endParaRPr lang="zh-CN" altLang="en-US">
              <a:solidFill>
                <a:prstClr val="black">
                  <a:tint val="75000"/>
                </a:prstClr>
              </a:solidFill>
              <a:latin typeface="Calibri" panose="020F0502020204030204"/>
              <a:ea typeface="宋体" panose="02010600030101010101" pitchFamily="2" charset="-122"/>
            </a:endParaRPr>
          </a:p>
        </p:txBody>
      </p:sp>
      <p:grpSp>
        <p:nvGrpSpPr>
          <p:cNvPr id="7" name="组合 6"/>
          <p:cNvGrpSpPr/>
          <p:nvPr userDrawn="1"/>
        </p:nvGrpSpPr>
        <p:grpSpPr>
          <a:xfrm>
            <a:off x="0" y="4265297"/>
            <a:ext cx="9144000" cy="828199"/>
            <a:chOff x="0" y="9060"/>
            <a:chExt cx="19200" cy="1739"/>
          </a:xfrm>
        </p:grpSpPr>
        <p:sp>
          <p:nvSpPr>
            <p:cNvPr id="8" name="矩形 7"/>
            <p:cNvSpPr/>
            <p:nvPr/>
          </p:nvSpPr>
          <p:spPr>
            <a:xfrm>
              <a:off x="0" y="10545"/>
              <a:ext cx="19200" cy="255"/>
            </a:xfrm>
            <a:prstGeom prst="rect">
              <a:avLst/>
            </a:prstGeom>
            <a:solidFill>
              <a:srgbClr val="7FC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10260"/>
              <a:ext cx="19200" cy="285"/>
            </a:xfrm>
            <a:prstGeom prst="rect">
              <a:avLst/>
            </a:prstGeom>
            <a:solidFill>
              <a:srgbClr val="DDE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6290" y="9060"/>
              <a:ext cx="2535" cy="1501"/>
              <a:chOff x="10344152" y="5753100"/>
              <a:chExt cx="1609594" cy="953354"/>
            </a:xfrm>
          </p:grpSpPr>
          <p:grpSp>
            <p:nvGrpSpPr>
              <p:cNvPr id="11" name="组合 10"/>
              <p:cNvGrpSpPr/>
              <p:nvPr/>
            </p:nvGrpSpPr>
            <p:grpSpPr>
              <a:xfrm>
                <a:off x="10344152" y="5823976"/>
                <a:ext cx="719139" cy="872965"/>
                <a:chOff x="8572502" y="5823976"/>
                <a:chExt cx="719139" cy="872965"/>
              </a:xfrm>
            </p:grpSpPr>
            <p:grpSp>
              <p:nvGrpSpPr>
                <p:cNvPr id="19" name="组合 18"/>
                <p:cNvGrpSpPr/>
                <p:nvPr/>
              </p:nvGrpSpPr>
              <p:grpSpPr>
                <a:xfrm>
                  <a:off x="8572502" y="5823976"/>
                  <a:ext cx="290514" cy="707102"/>
                  <a:chOff x="2064112" y="3276600"/>
                  <a:chExt cx="290514" cy="771525"/>
                </a:xfrm>
              </p:grpSpPr>
              <p:sp>
                <p:nvSpPr>
                  <p:cNvPr id="23" name="椭圆 22"/>
                  <p:cNvSpPr/>
                  <p:nvPr/>
                </p:nvSpPr>
                <p:spPr>
                  <a:xfrm>
                    <a:off x="2064112" y="3276600"/>
                    <a:ext cx="290514" cy="409575"/>
                  </a:xfrm>
                  <a:prstGeom prst="ellipse">
                    <a:avLst/>
                  </a:prstGeom>
                  <a:solidFill>
                    <a:srgbClr val="80C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164556" y="3676650"/>
                    <a:ext cx="99579" cy="371475"/>
                  </a:xfrm>
                  <a:prstGeom prst="rect">
                    <a:avLst/>
                  </a:prstGeom>
                  <a:solidFill>
                    <a:srgbClr val="80C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9001127" y="5989839"/>
                  <a:ext cx="290514" cy="707102"/>
                  <a:chOff x="2064112" y="3276600"/>
                  <a:chExt cx="290514" cy="771525"/>
                </a:xfrm>
              </p:grpSpPr>
              <p:sp>
                <p:nvSpPr>
                  <p:cNvPr id="21" name="椭圆 20"/>
                  <p:cNvSpPr/>
                  <p:nvPr/>
                </p:nvSpPr>
                <p:spPr>
                  <a:xfrm>
                    <a:off x="2064112" y="3276600"/>
                    <a:ext cx="290514" cy="409575"/>
                  </a:xfrm>
                  <a:prstGeom prst="ellipse">
                    <a:avLst/>
                  </a:prstGeom>
                  <a:solidFill>
                    <a:srgbClr val="80C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164556" y="3676650"/>
                    <a:ext cx="99579" cy="371475"/>
                  </a:xfrm>
                  <a:prstGeom prst="rect">
                    <a:avLst/>
                  </a:prstGeom>
                  <a:solidFill>
                    <a:srgbClr val="80C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 name="组合 11"/>
              <p:cNvGrpSpPr/>
              <p:nvPr/>
            </p:nvGrpSpPr>
            <p:grpSpPr>
              <a:xfrm>
                <a:off x="11206032" y="5753100"/>
                <a:ext cx="747714" cy="953354"/>
                <a:chOff x="9443907" y="5753100"/>
                <a:chExt cx="747714" cy="953354"/>
              </a:xfrm>
            </p:grpSpPr>
            <p:grpSp>
              <p:nvGrpSpPr>
                <p:cNvPr id="13" name="组合 12"/>
                <p:cNvGrpSpPr/>
                <p:nvPr/>
              </p:nvGrpSpPr>
              <p:grpSpPr>
                <a:xfrm>
                  <a:off x="9443907" y="5753100"/>
                  <a:ext cx="290514" cy="778761"/>
                  <a:chOff x="8281857" y="5666242"/>
                  <a:chExt cx="290514" cy="849712"/>
                </a:xfrm>
              </p:grpSpPr>
              <p:sp>
                <p:nvSpPr>
                  <p:cNvPr id="17" name="椭圆 16"/>
                  <p:cNvSpPr/>
                  <p:nvPr/>
                </p:nvSpPr>
                <p:spPr>
                  <a:xfrm>
                    <a:off x="8281857" y="5666242"/>
                    <a:ext cx="290514" cy="409575"/>
                  </a:xfrm>
                  <a:prstGeom prst="ellipse">
                    <a:avLst/>
                  </a:prstGeom>
                  <a:solidFill>
                    <a:srgbClr val="80C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381873" y="6052858"/>
                    <a:ext cx="88837" cy="463096"/>
                  </a:xfrm>
                  <a:prstGeom prst="rect">
                    <a:avLst/>
                  </a:prstGeom>
                  <a:solidFill>
                    <a:srgbClr val="80C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9901107" y="5927693"/>
                  <a:ext cx="290514" cy="778761"/>
                  <a:chOff x="8281857" y="5666242"/>
                  <a:chExt cx="290514" cy="849712"/>
                </a:xfrm>
              </p:grpSpPr>
              <p:sp>
                <p:nvSpPr>
                  <p:cNvPr id="15" name="椭圆 14"/>
                  <p:cNvSpPr/>
                  <p:nvPr/>
                </p:nvSpPr>
                <p:spPr>
                  <a:xfrm>
                    <a:off x="8281857" y="5666242"/>
                    <a:ext cx="290514" cy="409575"/>
                  </a:xfrm>
                  <a:prstGeom prst="ellipse">
                    <a:avLst/>
                  </a:prstGeom>
                  <a:solidFill>
                    <a:srgbClr val="80C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381873" y="6052858"/>
                    <a:ext cx="88837" cy="463096"/>
                  </a:xfrm>
                  <a:prstGeom prst="rect">
                    <a:avLst/>
                  </a:prstGeom>
                  <a:solidFill>
                    <a:srgbClr val="80C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png"/><Relationship Id="rId2" Type="http://schemas.microsoft.com/office/2007/relationships/media" Target="file:///C:\Users\admin\Desktop\&#29677;&#24471;&#29790;&#20048;&#22242;%20-%20Endless%20Horizon&#26080;&#22432;&#27700;&#24179;&#32447;.mp3" TargetMode="External"/><Relationship Id="rId1" Type="http://schemas.openxmlformats.org/officeDocument/2006/relationships/audio" Target="file:///C:\Users\admin\Desktop\&#29677;&#24471;&#29790;&#20048;&#22242;%20-%20Endless%20Horizon&#26080;&#22432;&#27700;&#24179;&#32447;.mp3"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6.png"/><Relationship Id="rId2" Type="http://schemas.microsoft.com/office/2007/relationships/media" Target="file:///C:\Documents%20and%20Settings\Administrator\&#26700;&#38754;\&#28784;&#38592;&#35838;&#20214;\&#28784;&#38592;&#35838;&#20214;\&#26032;&#35838;&#20214;\4.avi" TargetMode="External"/><Relationship Id="rId1" Type="http://schemas.openxmlformats.org/officeDocument/2006/relationships/video" Target="file:///C:\Documents%20and%20Settings\Administrator\&#26700;&#38754;\&#28784;&#38592;&#35838;&#20214;\&#28784;&#38592;&#35838;&#20214;\&#26032;&#35838;&#20214;\4.av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823446" y="810223"/>
            <a:ext cx="5064919" cy="1612106"/>
          </a:xfrm>
          <a:prstGeom prst="rect">
            <a:avLst/>
          </a:prstGeom>
          <a:solidFill>
            <a:srgbClr val="E3F2F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prstClr val="white"/>
              </a:solidFill>
            </a:endParaRPr>
          </a:p>
        </p:txBody>
      </p:sp>
      <p:sp>
        <p:nvSpPr>
          <p:cNvPr id="37891" name="标题 1"/>
          <p:cNvSpPr txBox="1"/>
          <p:nvPr/>
        </p:nvSpPr>
        <p:spPr bwMode="auto">
          <a:xfrm>
            <a:off x="3820120" y="712591"/>
            <a:ext cx="2221706"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90000"/>
              </a:lnSpc>
            </a:pPr>
            <a:r>
              <a:rPr lang="zh-CN" altLang="en-US" sz="4500" b="1">
                <a:solidFill>
                  <a:srgbClr val="000000"/>
                </a:solidFill>
                <a:latin typeface="黑体" panose="02010609060101010101" pitchFamily="49" charset="-122"/>
                <a:ea typeface="黑体" panose="02010609060101010101" pitchFamily="49" charset="-122"/>
              </a:rPr>
              <a:t>灰 雀</a:t>
            </a:r>
            <a:endParaRPr lang="zh-CN" altLang="en-US" sz="4500" b="1">
              <a:solidFill>
                <a:srgbClr val="000000"/>
              </a:solidFill>
              <a:latin typeface="黑体" panose="02010609060101010101" pitchFamily="49" charset="-122"/>
              <a:ea typeface="黑体" panose="02010609060101010101" pitchFamily="49" charset="-122"/>
            </a:endParaRPr>
          </a:p>
        </p:txBody>
      </p:sp>
      <p:sp>
        <p:nvSpPr>
          <p:cNvPr id="5" name="椭圆 4"/>
          <p:cNvSpPr/>
          <p:nvPr/>
        </p:nvSpPr>
        <p:spPr>
          <a:xfrm>
            <a:off x="2978352" y="904281"/>
            <a:ext cx="953691" cy="864394"/>
          </a:xfrm>
          <a:prstGeom prst="ellipse">
            <a:avLst/>
          </a:prstGeom>
          <a:solidFill>
            <a:schemeClr val="accent2"/>
          </a:solidFill>
          <a:ln w="12700" cmpd="sng">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r>
              <a:rPr lang="en-US" altLang="zh-CN" sz="3800" b="1">
                <a:solidFill>
                  <a:prstClr val="black"/>
                </a:solidFill>
                <a:latin typeface="黑体" panose="02010609060101010101" pitchFamily="49" charset="-122"/>
                <a:ea typeface="黑体" panose="02010609060101010101" pitchFamily="49" charset="-122"/>
              </a:rPr>
              <a:t>26</a:t>
            </a:r>
            <a:endParaRPr lang="en-US" altLang="zh-CN" sz="3800" b="1">
              <a:solidFill>
                <a:prstClr val="black"/>
              </a:solidFill>
              <a:latin typeface="黑体" panose="02010609060101010101" pitchFamily="49" charset="-122"/>
              <a:ea typeface="黑体" panose="02010609060101010101" pitchFamily="49" charset="-122"/>
            </a:endParaRPr>
          </a:p>
        </p:txBody>
      </p:sp>
      <p:cxnSp>
        <p:nvCxnSpPr>
          <p:cNvPr id="6" name="直接连接符 5"/>
          <p:cNvCxnSpPr/>
          <p:nvPr/>
        </p:nvCxnSpPr>
        <p:spPr>
          <a:xfrm>
            <a:off x="2078239" y="1804392"/>
            <a:ext cx="4516041" cy="0"/>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37894" name="标题 1"/>
          <p:cNvSpPr txBox="1"/>
          <p:nvPr/>
        </p:nvSpPr>
        <p:spPr bwMode="auto">
          <a:xfrm>
            <a:off x="3548658" y="1606750"/>
            <a:ext cx="173474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90000"/>
              </a:lnSpc>
            </a:pPr>
            <a:r>
              <a:rPr lang="zh-CN" altLang="en-US" sz="2400" b="1">
                <a:solidFill>
                  <a:srgbClr val="000000"/>
                </a:solidFill>
                <a:latin typeface="黑体" panose="02010609060101010101" pitchFamily="49" charset="-122"/>
                <a:ea typeface="黑体" panose="02010609060101010101" pitchFamily="49" charset="-122"/>
              </a:rPr>
              <a:t>三年级上册</a:t>
            </a:r>
            <a:endParaRPr lang="zh-CN" altLang="en-US" sz="2400" b="1">
              <a:solidFill>
                <a:srgbClr val="00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648895" y="852489"/>
            <a:ext cx="7358063"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2300" b="1">
                <a:solidFill>
                  <a:srgbClr val="FF0000"/>
                </a:solidFill>
                <a:latin typeface="黑体" panose="02010609060101010101" pitchFamily="49" charset="-122"/>
                <a:ea typeface="黑体" panose="02010609060101010101" pitchFamily="49" charset="-122"/>
              </a:rPr>
              <a:t>【</a:t>
            </a:r>
            <a:r>
              <a:rPr lang="zh-CN" altLang="en-US" sz="2300" b="1">
                <a:solidFill>
                  <a:srgbClr val="FF0000"/>
                </a:solidFill>
                <a:latin typeface="黑体" panose="02010609060101010101" pitchFamily="49" charset="-122"/>
                <a:ea typeface="黑体" panose="02010609060101010101" pitchFamily="49" charset="-122"/>
              </a:rPr>
              <a:t>自言自语</a:t>
            </a:r>
            <a:r>
              <a:rPr lang="en-US" altLang="zh-CN" sz="2300" b="1">
                <a:solidFill>
                  <a:srgbClr val="FF0000"/>
                </a:solidFill>
                <a:latin typeface="黑体" panose="02010609060101010101" pitchFamily="49" charset="-122"/>
                <a:ea typeface="黑体" panose="02010609060101010101" pitchFamily="49" charset="-122"/>
              </a:rPr>
              <a:t>】</a:t>
            </a:r>
            <a:r>
              <a:rPr lang="zh-CN" altLang="en-US" sz="2300" b="1">
                <a:solidFill>
                  <a:srgbClr val="000000"/>
                </a:solidFill>
                <a:latin typeface="黑体" panose="02010609060101010101" pitchFamily="49" charset="-122"/>
                <a:ea typeface="黑体" panose="02010609060101010101" pitchFamily="49" charset="-122"/>
              </a:rPr>
              <a:t>自己跟自己说话；独自低声说话。</a:t>
            </a:r>
            <a:endParaRPr lang="en-US" altLang="zh-CN" sz="2300" b="1">
              <a:solidFill>
                <a:srgbClr val="000000"/>
              </a:solidFill>
              <a:latin typeface="黑体" panose="02010609060101010101" pitchFamily="49" charset="-122"/>
              <a:ea typeface="黑体" panose="02010609060101010101" pitchFamily="49" charset="-122"/>
            </a:endParaRPr>
          </a:p>
        </p:txBody>
      </p:sp>
      <p:sp>
        <p:nvSpPr>
          <p:cNvPr id="26" name="矩形 25"/>
          <p:cNvSpPr>
            <a:spLocks noChangeArrowheads="1"/>
          </p:cNvSpPr>
          <p:nvPr/>
        </p:nvSpPr>
        <p:spPr bwMode="auto">
          <a:xfrm>
            <a:off x="648895" y="1472806"/>
            <a:ext cx="7358063"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2300" b="1">
                <a:solidFill>
                  <a:srgbClr val="FF0000"/>
                </a:solidFill>
                <a:latin typeface="黑体" panose="02010609060101010101" pitchFamily="49" charset="-122"/>
                <a:ea typeface="黑体" panose="02010609060101010101" pitchFamily="49" charset="-122"/>
              </a:rPr>
              <a:t>【</a:t>
            </a:r>
            <a:r>
              <a:rPr lang="zh-CN" altLang="en-US" sz="2300" b="1">
                <a:solidFill>
                  <a:srgbClr val="FF0000"/>
                </a:solidFill>
                <a:latin typeface="黑体" panose="02010609060101010101" pitchFamily="49" charset="-122"/>
                <a:ea typeface="黑体" panose="02010609060101010101" pitchFamily="49" charset="-122"/>
              </a:rPr>
              <a:t>可惜</a:t>
            </a:r>
            <a:r>
              <a:rPr lang="en-US" altLang="zh-CN" sz="2300" b="1">
                <a:solidFill>
                  <a:srgbClr val="FF0000"/>
                </a:solidFill>
                <a:latin typeface="黑体" panose="02010609060101010101" pitchFamily="49" charset="-122"/>
                <a:ea typeface="黑体" panose="02010609060101010101" pitchFamily="49" charset="-122"/>
              </a:rPr>
              <a:t>】</a:t>
            </a:r>
            <a:r>
              <a:rPr lang="zh-CN" altLang="en-US" sz="2300" b="1">
                <a:solidFill>
                  <a:srgbClr val="000000"/>
                </a:solidFill>
                <a:latin typeface="黑体" panose="02010609060101010101" pitchFamily="49" charset="-122"/>
                <a:ea typeface="黑体" panose="02010609060101010101" pitchFamily="49" charset="-122"/>
              </a:rPr>
              <a:t>值得惋惜。</a:t>
            </a:r>
            <a:endParaRPr lang="en-US" altLang="zh-CN" sz="2300" b="1">
              <a:solidFill>
                <a:srgbClr val="000000"/>
              </a:solidFill>
              <a:latin typeface="黑体" panose="02010609060101010101" pitchFamily="49" charset="-122"/>
              <a:ea typeface="黑体" panose="02010609060101010101" pitchFamily="49" charset="-122"/>
            </a:endParaRPr>
          </a:p>
        </p:txBody>
      </p:sp>
      <p:sp>
        <p:nvSpPr>
          <p:cNvPr id="27" name="矩形 26"/>
          <p:cNvSpPr>
            <a:spLocks noChangeArrowheads="1"/>
          </p:cNvSpPr>
          <p:nvPr/>
        </p:nvSpPr>
        <p:spPr bwMode="auto">
          <a:xfrm>
            <a:off x="648895" y="2093121"/>
            <a:ext cx="7358063"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2300" b="1">
                <a:solidFill>
                  <a:srgbClr val="FF0000"/>
                </a:solidFill>
                <a:latin typeface="黑体" panose="02010609060101010101" pitchFamily="49" charset="-122"/>
                <a:ea typeface="黑体" panose="02010609060101010101" pitchFamily="49" charset="-122"/>
              </a:rPr>
              <a:t>【</a:t>
            </a:r>
            <a:r>
              <a:rPr lang="zh-CN" altLang="en-US" sz="2300" b="1">
                <a:solidFill>
                  <a:srgbClr val="FF0000"/>
                </a:solidFill>
                <a:latin typeface="黑体" panose="02010609060101010101" pitchFamily="49" charset="-122"/>
                <a:ea typeface="黑体" panose="02010609060101010101" pitchFamily="49" charset="-122"/>
              </a:rPr>
              <a:t>肯定</a:t>
            </a:r>
            <a:r>
              <a:rPr lang="en-US" altLang="zh-CN" sz="2300" b="1">
                <a:solidFill>
                  <a:srgbClr val="FF0000"/>
                </a:solidFill>
                <a:latin typeface="黑体" panose="02010609060101010101" pitchFamily="49" charset="-122"/>
                <a:ea typeface="黑体" panose="02010609060101010101" pitchFamily="49" charset="-122"/>
              </a:rPr>
              <a:t>】</a:t>
            </a:r>
            <a:r>
              <a:rPr lang="zh-CN" altLang="en-US" sz="2300" b="1">
                <a:solidFill>
                  <a:srgbClr val="000000"/>
                </a:solidFill>
                <a:latin typeface="黑体" panose="02010609060101010101" pitchFamily="49" charset="-122"/>
                <a:ea typeface="黑体" panose="02010609060101010101" pitchFamily="49" charset="-122"/>
              </a:rPr>
              <a:t>确定；明确。</a:t>
            </a:r>
            <a:endParaRPr lang="en-US" altLang="zh-CN" sz="2300" b="1">
              <a:solidFill>
                <a:srgbClr val="000000"/>
              </a:solidFill>
              <a:latin typeface="黑体" panose="02010609060101010101" pitchFamily="49" charset="-122"/>
              <a:ea typeface="黑体" panose="02010609060101010101" pitchFamily="49" charset="-122"/>
            </a:endParaRPr>
          </a:p>
        </p:txBody>
      </p:sp>
      <p:sp>
        <p:nvSpPr>
          <p:cNvPr id="28" name="矩形 27"/>
          <p:cNvSpPr>
            <a:spLocks noChangeArrowheads="1"/>
          </p:cNvSpPr>
          <p:nvPr/>
        </p:nvSpPr>
        <p:spPr bwMode="auto">
          <a:xfrm>
            <a:off x="648895" y="3333752"/>
            <a:ext cx="7358063"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2300" b="1">
                <a:solidFill>
                  <a:srgbClr val="FF0000"/>
                </a:solidFill>
                <a:latin typeface="黑体" panose="02010609060101010101" pitchFamily="49" charset="-122"/>
                <a:ea typeface="黑体" panose="02010609060101010101" pitchFamily="49" charset="-122"/>
              </a:rPr>
              <a:t>【</a:t>
            </a:r>
            <a:r>
              <a:rPr lang="zh-CN" altLang="en-US" sz="2300" b="1">
                <a:solidFill>
                  <a:srgbClr val="FF0000"/>
                </a:solidFill>
                <a:latin typeface="黑体" panose="02010609060101010101" pitchFamily="49" charset="-122"/>
                <a:ea typeface="黑体" panose="02010609060101010101" pitchFamily="49" charset="-122"/>
              </a:rPr>
              <a:t>欢蹦乱跳</a:t>
            </a:r>
            <a:r>
              <a:rPr lang="en-US" altLang="zh-CN" sz="2300" b="1">
                <a:solidFill>
                  <a:srgbClr val="FF0000"/>
                </a:solidFill>
                <a:latin typeface="黑体" panose="02010609060101010101" pitchFamily="49" charset="-122"/>
                <a:ea typeface="黑体" panose="02010609060101010101" pitchFamily="49" charset="-122"/>
              </a:rPr>
              <a:t>】</a:t>
            </a:r>
            <a:r>
              <a:rPr lang="zh-CN" altLang="en-US" sz="2300" b="1">
                <a:solidFill>
                  <a:srgbClr val="000000"/>
                </a:solidFill>
                <a:latin typeface="黑体" panose="02010609060101010101" pitchFamily="49" charset="-122"/>
                <a:ea typeface="黑体" panose="02010609060101010101" pitchFamily="49" charset="-122"/>
              </a:rPr>
              <a:t>形容健康、活泼，生命力旺盛。</a:t>
            </a:r>
            <a:endParaRPr lang="en-US" altLang="zh-CN" sz="2300" b="1">
              <a:solidFill>
                <a:srgbClr val="000000"/>
              </a:solidFill>
              <a:latin typeface="黑体" panose="02010609060101010101" pitchFamily="49" charset="-122"/>
              <a:ea typeface="黑体" panose="02010609060101010101" pitchFamily="49" charset="-122"/>
            </a:endParaRPr>
          </a:p>
        </p:txBody>
      </p:sp>
      <p:sp>
        <p:nvSpPr>
          <p:cNvPr id="29" name="矩形 28"/>
          <p:cNvSpPr>
            <a:spLocks noChangeArrowheads="1"/>
          </p:cNvSpPr>
          <p:nvPr/>
        </p:nvSpPr>
        <p:spPr bwMode="auto">
          <a:xfrm>
            <a:off x="648895" y="2713437"/>
            <a:ext cx="7358063"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2300" b="1">
                <a:solidFill>
                  <a:srgbClr val="FF0000"/>
                </a:solidFill>
                <a:latin typeface="黑体" panose="02010609060101010101" pitchFamily="49" charset="-122"/>
                <a:ea typeface="黑体" panose="02010609060101010101" pitchFamily="49" charset="-122"/>
              </a:rPr>
              <a:t>【</a:t>
            </a:r>
            <a:r>
              <a:rPr lang="zh-CN" altLang="en-US" sz="2300" b="1">
                <a:solidFill>
                  <a:srgbClr val="FF0000"/>
                </a:solidFill>
                <a:latin typeface="黑体" panose="02010609060101010101" pitchFamily="49" charset="-122"/>
                <a:ea typeface="黑体" panose="02010609060101010101" pitchFamily="49" charset="-122"/>
              </a:rPr>
              <a:t>果然</a:t>
            </a:r>
            <a:r>
              <a:rPr lang="en-US" altLang="zh-CN" sz="2300" b="1">
                <a:solidFill>
                  <a:srgbClr val="FF0000"/>
                </a:solidFill>
                <a:latin typeface="黑体" panose="02010609060101010101" pitchFamily="49" charset="-122"/>
                <a:ea typeface="黑体" panose="02010609060101010101" pitchFamily="49" charset="-122"/>
              </a:rPr>
              <a:t>】</a:t>
            </a:r>
            <a:r>
              <a:rPr lang="zh-CN" altLang="en-US" sz="2300" b="1">
                <a:solidFill>
                  <a:srgbClr val="000000"/>
                </a:solidFill>
                <a:latin typeface="黑体" panose="02010609060101010101" pitchFamily="49" charset="-122"/>
                <a:ea typeface="黑体" panose="02010609060101010101" pitchFamily="49" charset="-122"/>
              </a:rPr>
              <a:t>表示事实与所说或所料相符。</a:t>
            </a:r>
            <a:endParaRPr lang="en-US" altLang="zh-CN" sz="2300" b="1">
              <a:solidFill>
                <a:srgbClr val="000000"/>
              </a:solidFill>
              <a:latin typeface="黑体" panose="02010609060101010101" pitchFamily="49" charset="-122"/>
              <a:ea typeface="黑体" panose="02010609060101010101" pitchFamily="49" charset="-122"/>
            </a:endParaRPr>
          </a:p>
        </p:txBody>
      </p:sp>
      <p:sp>
        <p:nvSpPr>
          <p:cNvPr id="30" name="矩形 29"/>
          <p:cNvSpPr>
            <a:spLocks noChangeArrowheads="1"/>
          </p:cNvSpPr>
          <p:nvPr/>
        </p:nvSpPr>
        <p:spPr bwMode="auto">
          <a:xfrm>
            <a:off x="648892" y="3955256"/>
            <a:ext cx="7689056" cy="77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en-US" altLang="zh-CN" sz="2300" b="1">
                <a:solidFill>
                  <a:srgbClr val="FF0000"/>
                </a:solidFill>
                <a:latin typeface="黑体" panose="02010609060101010101" pitchFamily="49" charset="-122"/>
                <a:ea typeface="黑体" panose="02010609060101010101" pitchFamily="49" charset="-122"/>
              </a:rPr>
              <a:t>【</a:t>
            </a:r>
            <a:r>
              <a:rPr lang="zh-CN" altLang="en-US" sz="2300" b="1">
                <a:solidFill>
                  <a:srgbClr val="FF0000"/>
                </a:solidFill>
                <a:latin typeface="黑体" panose="02010609060101010101" pitchFamily="49" charset="-122"/>
                <a:ea typeface="黑体" panose="02010609060101010101" pitchFamily="49" charset="-122"/>
              </a:rPr>
              <a:t>诚实</a:t>
            </a:r>
            <a:r>
              <a:rPr lang="en-US" altLang="zh-CN" sz="2300" b="1">
                <a:solidFill>
                  <a:srgbClr val="FF0000"/>
                </a:solidFill>
                <a:latin typeface="黑体" panose="02010609060101010101" pitchFamily="49" charset="-122"/>
                <a:ea typeface="黑体" panose="02010609060101010101" pitchFamily="49" charset="-122"/>
              </a:rPr>
              <a:t>】</a:t>
            </a:r>
            <a:r>
              <a:rPr lang="zh-CN" altLang="en-US" sz="2300" b="1">
                <a:solidFill>
                  <a:srgbClr val="000000"/>
                </a:solidFill>
                <a:latin typeface="黑体" panose="02010609060101010101" pitchFamily="49" charset="-122"/>
                <a:ea typeface="黑体" panose="02010609060101010101" pitchFamily="49" charset="-122"/>
              </a:rPr>
              <a:t>言行跟内心思想一致（指好的思想行为）；不虚假。</a:t>
            </a:r>
            <a:endParaRPr lang="en-US" altLang="zh-CN" sz="2300" b="1">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914404" y="1397795"/>
            <a:ext cx="6950869"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pPr>
            <a:r>
              <a:rPr lang="zh-CN" altLang="en-US" sz="2400" b="1" dirty="0">
                <a:solidFill>
                  <a:srgbClr val="000000"/>
                </a:solidFill>
                <a:latin typeface="黑体" panose="02010609060101010101" pitchFamily="49" charset="-122"/>
                <a:ea typeface="黑体" panose="02010609060101010101" pitchFamily="49" charset="-122"/>
              </a:rPr>
              <a:t>发现</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FF00FF"/>
                </a:solidFill>
                <a:latin typeface="黑体" panose="02010609060101010101" pitchFamily="49" charset="-122"/>
                <a:ea typeface="黑体" panose="02010609060101010101" pitchFamily="49" charset="-122"/>
              </a:rPr>
              <a:t>发觉</a:t>
            </a:r>
            <a:r>
              <a:rPr lang="zh-CN" altLang="en-US" sz="2400" b="1" dirty="0">
                <a:solidFill>
                  <a:srgbClr val="000000"/>
                </a:solidFill>
                <a:latin typeface="黑体" panose="02010609060101010101" pitchFamily="49" charset="-122"/>
                <a:ea typeface="黑体" panose="02010609060101010101" pitchFamily="49" charset="-122"/>
              </a:rPr>
              <a:t>   坚定</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FF00FF"/>
                </a:solidFill>
                <a:latin typeface="黑体" panose="02010609060101010101" pitchFamily="49" charset="-122"/>
                <a:ea typeface="黑体" panose="02010609060101010101" pitchFamily="49" charset="-122"/>
              </a:rPr>
              <a:t>坚决</a:t>
            </a:r>
            <a:r>
              <a:rPr lang="zh-CN" altLang="en-US" sz="2400" b="1" dirty="0">
                <a:solidFill>
                  <a:srgbClr val="000000"/>
                </a:solidFill>
                <a:latin typeface="黑体" panose="02010609060101010101" pitchFamily="49" charset="-122"/>
                <a:ea typeface="黑体" panose="02010609060101010101" pitchFamily="49" charset="-122"/>
              </a:rPr>
              <a:t>    婉转</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FF00FF"/>
                </a:solidFill>
                <a:latin typeface="黑体" panose="02010609060101010101" pitchFamily="49" charset="-122"/>
                <a:ea typeface="黑体" panose="02010609060101010101" pitchFamily="49" charset="-122"/>
              </a:rPr>
              <a:t>动听</a:t>
            </a:r>
            <a:endParaRPr lang="en-US" altLang="zh-CN" sz="2400" b="1" dirty="0">
              <a:solidFill>
                <a:srgbClr val="FF00FF"/>
              </a:solidFill>
              <a:latin typeface="黑体" panose="02010609060101010101" pitchFamily="49" charset="-122"/>
              <a:ea typeface="黑体" panose="02010609060101010101" pitchFamily="49" charset="-122"/>
            </a:endParaRPr>
          </a:p>
          <a:p>
            <a:pPr>
              <a:lnSpc>
                <a:spcPct val="150000"/>
              </a:lnSpc>
            </a:pPr>
            <a:r>
              <a:rPr lang="zh-CN" altLang="en-US" sz="2400" b="1" dirty="0">
                <a:solidFill>
                  <a:srgbClr val="000000"/>
                </a:solidFill>
                <a:latin typeface="黑体" panose="02010609060101010101" pitchFamily="49" charset="-122"/>
                <a:ea typeface="黑体" panose="02010609060101010101" pitchFamily="49" charset="-122"/>
              </a:rPr>
              <a:t>严寒</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FF00FF"/>
                </a:solidFill>
                <a:latin typeface="黑体" panose="02010609060101010101" pitchFamily="49" charset="-122"/>
                <a:ea typeface="黑体" panose="02010609060101010101" pitchFamily="49" charset="-122"/>
              </a:rPr>
              <a:t>寒冷</a:t>
            </a:r>
            <a:r>
              <a:rPr lang="zh-CN" altLang="en-US" sz="2400" b="1" dirty="0">
                <a:solidFill>
                  <a:srgbClr val="000000"/>
                </a:solidFill>
                <a:latin typeface="黑体" panose="02010609060101010101" pitchFamily="49" charset="-122"/>
                <a:ea typeface="黑体" panose="02010609060101010101" pitchFamily="49" charset="-122"/>
              </a:rPr>
              <a:t>   本来</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FF00FF"/>
                </a:solidFill>
                <a:latin typeface="黑体" panose="02010609060101010101" pitchFamily="49" charset="-122"/>
                <a:ea typeface="黑体" panose="02010609060101010101" pitchFamily="49" charset="-122"/>
              </a:rPr>
              <a:t>原来</a:t>
            </a:r>
            <a:r>
              <a:rPr lang="zh-CN" altLang="en-US" sz="2400" b="1" dirty="0">
                <a:solidFill>
                  <a:srgbClr val="000000"/>
                </a:solidFill>
                <a:latin typeface="黑体" panose="02010609060101010101" pitchFamily="49" charset="-122"/>
                <a:ea typeface="黑体" panose="02010609060101010101" pitchFamily="49" charset="-122"/>
              </a:rPr>
              <a:t>    可惜</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FF00FF"/>
                </a:solidFill>
                <a:latin typeface="黑体" panose="02010609060101010101" pitchFamily="49" charset="-122"/>
                <a:ea typeface="黑体" panose="02010609060101010101" pitchFamily="49" charset="-122"/>
              </a:rPr>
              <a:t>惋惜</a:t>
            </a:r>
            <a:endParaRPr lang="zh-CN" altLang="en-US" sz="2400" b="1" dirty="0">
              <a:solidFill>
                <a:srgbClr val="FF00FF"/>
              </a:solidFill>
              <a:latin typeface="黑体" panose="02010609060101010101" pitchFamily="49" charset="-122"/>
              <a:ea typeface="黑体" panose="02010609060101010101" pitchFamily="49" charset="-122"/>
            </a:endParaRPr>
          </a:p>
        </p:txBody>
      </p:sp>
      <p:grpSp>
        <p:nvGrpSpPr>
          <p:cNvPr id="47106" name="组合 12"/>
          <p:cNvGrpSpPr/>
          <p:nvPr/>
        </p:nvGrpSpPr>
        <p:grpSpPr bwMode="auto">
          <a:xfrm>
            <a:off x="25008" y="173834"/>
            <a:ext cx="2711053" cy="865585"/>
            <a:chOff x="32960" y="231632"/>
            <a:chExt cx="3614520" cy="1154080"/>
          </a:xfrm>
        </p:grpSpPr>
        <p:pic>
          <p:nvPicPr>
            <p:cNvPr id="47110" name="图片 13"/>
            <p:cNvPicPr>
              <a:picLocks noChangeAspect="1"/>
            </p:cNvPicPr>
            <p:nvPr/>
          </p:nvPicPr>
          <p:blipFill>
            <a:blip r:embed="rId1" cstate="email">
              <a:clrChange>
                <a:clrFrom>
                  <a:srgbClr val="FFFFFD"/>
                </a:clrFrom>
                <a:clrTo>
                  <a:srgbClr val="FFFFFD">
                    <a:alpha val="0"/>
                  </a:srgbClr>
                </a:clrTo>
              </a:clrChange>
            </a:blip>
            <a:srcRect/>
            <a:stretch>
              <a:fillRect/>
            </a:stretch>
          </p:blipFill>
          <p:spPr bwMode="auto">
            <a:xfrm>
              <a:off x="32960" y="231632"/>
              <a:ext cx="1102179" cy="11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1" name="组合 14"/>
            <p:cNvGrpSpPr/>
            <p:nvPr/>
          </p:nvGrpSpPr>
          <p:grpSpPr bwMode="auto">
            <a:xfrm>
              <a:off x="971116" y="568172"/>
              <a:ext cx="2676364" cy="679431"/>
              <a:chOff x="1845026" y="2511952"/>
              <a:chExt cx="2676364" cy="679431"/>
            </a:xfrm>
          </p:grpSpPr>
          <p:cxnSp>
            <p:nvCxnSpPr>
              <p:cNvPr id="16" name="直接连接符 15"/>
              <p:cNvCxnSpPr/>
              <p:nvPr/>
            </p:nvCxnSpPr>
            <p:spPr>
              <a:xfrm>
                <a:off x="2010116" y="2511952"/>
                <a:ext cx="1989018"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010116" y="3191383"/>
                <a:ext cx="1998543"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18" name="TextBox 3"/>
              <p:cNvSpPr txBox="1">
                <a:spLocks noChangeArrowheads="1"/>
              </p:cNvSpPr>
              <p:nvPr/>
            </p:nvSpPr>
            <p:spPr bwMode="auto">
              <a:xfrm>
                <a:off x="1845026" y="2551639"/>
                <a:ext cx="2676364" cy="615536"/>
              </a:xfrm>
              <a:prstGeom prst="rect">
                <a:avLst/>
              </a:prstGeom>
              <a:noFill/>
              <a:ln w="9525">
                <a:solidFill>
                  <a:schemeClr val="bg1"/>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lang="zh-CN" altLang="en-US" sz="2400" b="1" spc="30" dirty="0">
                    <a:solidFill>
                      <a:prstClr val="black"/>
                    </a:solidFill>
                    <a:latin typeface="黑体" panose="02010609060101010101" pitchFamily="49" charset="-122"/>
                    <a:ea typeface="黑体" panose="02010609060101010101" pitchFamily="49" charset="-122"/>
                  </a:rPr>
                  <a:t>词语对对碰</a:t>
                </a:r>
                <a:endParaRPr lang="zh-CN" altLang="en-US" sz="2400" b="1" spc="30" dirty="0">
                  <a:solidFill>
                    <a:prstClr val="black"/>
                  </a:solidFill>
                  <a:latin typeface="黑体" panose="02010609060101010101" pitchFamily="49" charset="-122"/>
                  <a:ea typeface="黑体" panose="02010609060101010101" pitchFamily="49" charset="-122"/>
                </a:endParaRPr>
              </a:p>
            </p:txBody>
          </p:sp>
          <p:cxnSp>
            <p:nvCxnSpPr>
              <p:cNvPr id="19" name="直接连接符 18"/>
              <p:cNvCxnSpPr/>
              <p:nvPr/>
            </p:nvCxnSpPr>
            <p:spPr>
              <a:xfrm>
                <a:off x="3991197" y="2511952"/>
                <a:ext cx="306370" cy="334954"/>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008659" y="2829443"/>
                <a:ext cx="269859" cy="36194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grpSp>
      <p:sp>
        <p:nvSpPr>
          <p:cNvPr id="21" name="矩形 20"/>
          <p:cNvSpPr/>
          <p:nvPr/>
        </p:nvSpPr>
        <p:spPr>
          <a:xfrm>
            <a:off x="3036129" y="806607"/>
            <a:ext cx="2047676" cy="623248"/>
          </a:xfrm>
          <a:prstGeom prst="rect">
            <a:avLst/>
          </a:prstGeom>
          <a:noFill/>
          <a:ln>
            <a:noFill/>
          </a:ln>
        </p:spPr>
        <p:txBody>
          <a:bodyPr wrap="none" lIns="68580" tIns="34290" rIns="68580" bIns="34290">
            <a:spAutoFit/>
            <a:scene3d>
              <a:camera prst="orthographicFront"/>
              <a:lightRig rig="threePt" dir="t"/>
            </a:scene3d>
          </a:bodyPr>
          <a:lstStyle/>
          <a:p>
            <a:pPr marL="514350" indent="-514350" algn="ctr" fontAlgn="auto">
              <a:spcBef>
                <a:spcPts val="0"/>
              </a:spcBef>
              <a:spcAft>
                <a:spcPts val="0"/>
              </a:spcAft>
              <a:buClr>
                <a:srgbClr val="0000FF"/>
              </a:buClr>
              <a:buFont typeface="Wingdings" panose="05000000000000000000" pitchFamily="2" charset="2"/>
              <a:buChar char="u"/>
              <a:defRPr/>
            </a:pPr>
            <a:r>
              <a:rPr lang="zh-CN" altLang="en-US" sz="3600" b="1" dirty="0">
                <a:ln w="9525">
                  <a:solidFill>
                    <a:prstClr val="white"/>
                  </a:solidFill>
                  <a:prstDash val="solid"/>
                </a:ln>
                <a:solidFill>
                  <a:srgbClr val="0000FF"/>
                </a:solidFill>
                <a:latin typeface="黑体" panose="02010609060101010101" pitchFamily="49" charset="-122"/>
                <a:ea typeface="黑体" panose="02010609060101010101" pitchFamily="49" charset="-122"/>
              </a:rPr>
              <a:t>近义词</a:t>
            </a:r>
            <a:endParaRPr lang="zh-CN" altLang="en-US" sz="3600" b="1" dirty="0">
              <a:ln w="9525">
                <a:solidFill>
                  <a:prstClr val="white"/>
                </a:solidFill>
                <a:prstDash val="solid"/>
              </a:ln>
              <a:solidFill>
                <a:srgbClr val="0000FF"/>
              </a:solidFill>
              <a:latin typeface="黑体" panose="02010609060101010101" pitchFamily="49" charset="-122"/>
              <a:ea typeface="黑体" panose="02010609060101010101" pitchFamily="49" charset="-122"/>
            </a:endParaRPr>
          </a:p>
        </p:txBody>
      </p:sp>
      <p:sp>
        <p:nvSpPr>
          <p:cNvPr id="22" name="矩形 21"/>
          <p:cNvSpPr>
            <a:spLocks noChangeArrowheads="1"/>
          </p:cNvSpPr>
          <p:nvPr/>
        </p:nvSpPr>
        <p:spPr bwMode="auto">
          <a:xfrm>
            <a:off x="916782" y="3209927"/>
            <a:ext cx="6952060"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pPr>
            <a:r>
              <a:rPr lang="zh-CN" altLang="en-US" sz="2400" b="1" dirty="0">
                <a:solidFill>
                  <a:srgbClr val="000000"/>
                </a:solidFill>
                <a:latin typeface="黑体" panose="02010609060101010101" pitchFamily="49" charset="-122"/>
                <a:ea typeface="黑体" panose="02010609060101010101" pitchFamily="49" charset="-122"/>
              </a:rPr>
              <a:t>仰望</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FF00FF"/>
                </a:solidFill>
                <a:latin typeface="黑体" panose="02010609060101010101" pitchFamily="49" charset="-122"/>
                <a:ea typeface="黑体" panose="02010609060101010101" pitchFamily="49" charset="-122"/>
              </a:rPr>
              <a:t>俯视</a:t>
            </a:r>
            <a:r>
              <a:rPr lang="zh-CN" altLang="en-US" sz="2400" b="1" dirty="0">
                <a:solidFill>
                  <a:srgbClr val="000000"/>
                </a:solidFill>
                <a:latin typeface="黑体" panose="02010609060101010101" pitchFamily="49" charset="-122"/>
                <a:ea typeface="黑体" panose="02010609060101010101" pitchFamily="49" charset="-122"/>
              </a:rPr>
              <a:t>   喜爱</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FF00FF"/>
                </a:solidFill>
                <a:latin typeface="黑体" panose="02010609060101010101" pitchFamily="49" charset="-122"/>
                <a:ea typeface="黑体" panose="02010609060101010101" pitchFamily="49" charset="-122"/>
              </a:rPr>
              <a:t>厌恶</a:t>
            </a:r>
            <a:r>
              <a:rPr lang="zh-CN" altLang="en-US" sz="2400" b="1" dirty="0">
                <a:solidFill>
                  <a:srgbClr val="000000"/>
                </a:solidFill>
                <a:latin typeface="黑体" panose="02010609060101010101" pitchFamily="49" charset="-122"/>
                <a:ea typeface="黑体" panose="02010609060101010101" pitchFamily="49" charset="-122"/>
              </a:rPr>
              <a:t>    高大</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FF00FF"/>
                </a:solidFill>
                <a:latin typeface="黑体" panose="02010609060101010101" pitchFamily="49" charset="-122"/>
                <a:ea typeface="黑体" panose="02010609060101010101" pitchFamily="49" charset="-122"/>
              </a:rPr>
              <a:t>矮小</a:t>
            </a:r>
            <a:endParaRPr lang="en-US" altLang="zh-CN" sz="2400" b="1" dirty="0">
              <a:solidFill>
                <a:srgbClr val="FF00FF"/>
              </a:solidFill>
              <a:latin typeface="黑体" panose="02010609060101010101" pitchFamily="49" charset="-122"/>
              <a:ea typeface="黑体" panose="02010609060101010101" pitchFamily="49" charset="-122"/>
            </a:endParaRPr>
          </a:p>
          <a:p>
            <a:pPr>
              <a:lnSpc>
                <a:spcPct val="150000"/>
              </a:lnSpc>
            </a:pPr>
            <a:r>
              <a:rPr lang="zh-CN" altLang="en-US" sz="2400" b="1" dirty="0">
                <a:solidFill>
                  <a:srgbClr val="000000"/>
                </a:solidFill>
                <a:latin typeface="黑体" panose="02010609060101010101" pitchFamily="49" charset="-122"/>
                <a:ea typeface="黑体" panose="02010609060101010101" pitchFamily="49" charset="-122"/>
              </a:rPr>
              <a:t>严寒</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FF00FF"/>
                </a:solidFill>
                <a:latin typeface="黑体" panose="02010609060101010101" pitchFamily="49" charset="-122"/>
                <a:ea typeface="黑体" panose="02010609060101010101" pitchFamily="49" charset="-122"/>
              </a:rPr>
              <a:t>酷暑</a:t>
            </a:r>
            <a:r>
              <a:rPr lang="zh-CN" altLang="en-US" sz="2400" b="1" dirty="0">
                <a:solidFill>
                  <a:srgbClr val="000000"/>
                </a:solidFill>
                <a:latin typeface="黑体" panose="02010609060101010101" pitchFamily="49" charset="-122"/>
                <a:ea typeface="黑体" panose="02010609060101010101" pitchFamily="49" charset="-122"/>
              </a:rPr>
              <a:t>   肯定</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FF00FF"/>
                </a:solidFill>
                <a:latin typeface="黑体" panose="02010609060101010101" pitchFamily="49" charset="-122"/>
                <a:ea typeface="黑体" panose="02010609060101010101" pitchFamily="49" charset="-122"/>
              </a:rPr>
              <a:t>否定</a:t>
            </a:r>
            <a:r>
              <a:rPr lang="zh-CN" altLang="en-US" sz="2400" b="1" dirty="0">
                <a:solidFill>
                  <a:srgbClr val="000000"/>
                </a:solidFill>
                <a:latin typeface="黑体" panose="02010609060101010101" pitchFamily="49" charset="-122"/>
                <a:ea typeface="黑体" panose="02010609060101010101" pitchFamily="49" charset="-122"/>
              </a:rPr>
              <a:t>    诚实</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FF00FF"/>
                </a:solidFill>
                <a:latin typeface="黑体" panose="02010609060101010101" pitchFamily="49" charset="-122"/>
                <a:ea typeface="黑体" panose="02010609060101010101" pitchFamily="49" charset="-122"/>
              </a:rPr>
              <a:t>虚伪</a:t>
            </a:r>
            <a:endParaRPr lang="zh-CN" altLang="en-US" sz="2400" b="1" dirty="0">
              <a:solidFill>
                <a:srgbClr val="FF00FF"/>
              </a:solidFill>
              <a:latin typeface="黑体" panose="02010609060101010101" pitchFamily="49" charset="-122"/>
              <a:ea typeface="黑体" panose="02010609060101010101" pitchFamily="49" charset="-122"/>
            </a:endParaRPr>
          </a:p>
        </p:txBody>
      </p:sp>
      <p:sp>
        <p:nvSpPr>
          <p:cNvPr id="23" name="矩形 22"/>
          <p:cNvSpPr/>
          <p:nvPr/>
        </p:nvSpPr>
        <p:spPr>
          <a:xfrm>
            <a:off x="3039394" y="2619083"/>
            <a:ext cx="2047676" cy="623248"/>
          </a:xfrm>
          <a:prstGeom prst="rect">
            <a:avLst/>
          </a:prstGeom>
          <a:noFill/>
          <a:ln>
            <a:noFill/>
          </a:ln>
        </p:spPr>
        <p:txBody>
          <a:bodyPr wrap="none" lIns="68580" tIns="34290" rIns="68580" bIns="34290">
            <a:spAutoFit/>
            <a:scene3d>
              <a:camera prst="orthographicFront"/>
              <a:lightRig rig="threePt" dir="t"/>
            </a:scene3d>
          </a:bodyPr>
          <a:lstStyle/>
          <a:p>
            <a:pPr marL="514350" indent="-514350" algn="ctr" fontAlgn="auto">
              <a:spcBef>
                <a:spcPts val="0"/>
              </a:spcBef>
              <a:spcAft>
                <a:spcPts val="0"/>
              </a:spcAft>
              <a:buClr>
                <a:srgbClr val="0000FF"/>
              </a:buClr>
              <a:buFont typeface="Wingdings" panose="05000000000000000000" pitchFamily="2" charset="2"/>
              <a:buChar char="u"/>
              <a:defRPr/>
            </a:pPr>
            <a:r>
              <a:rPr lang="zh-CN" altLang="en-US" sz="3600" b="1" dirty="0">
                <a:ln w="9525">
                  <a:solidFill>
                    <a:prstClr val="white"/>
                  </a:solidFill>
                  <a:prstDash val="solid"/>
                </a:ln>
                <a:solidFill>
                  <a:srgbClr val="0000FF"/>
                </a:solidFill>
                <a:latin typeface="黑体" panose="02010609060101010101" pitchFamily="49" charset="-122"/>
                <a:ea typeface="黑体" panose="02010609060101010101" pitchFamily="49" charset="-122"/>
              </a:rPr>
              <a:t>反义词</a:t>
            </a:r>
            <a:endParaRPr lang="zh-CN" altLang="en-US" sz="3600" b="1" dirty="0">
              <a:ln w="9525">
                <a:solidFill>
                  <a:prstClr val="white"/>
                </a:solidFill>
                <a:prstDash val="solid"/>
              </a:ln>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文本框 19"/>
          <p:cNvSpPr txBox="1">
            <a:spLocks noChangeArrowheads="1"/>
          </p:cNvSpPr>
          <p:nvPr/>
        </p:nvSpPr>
        <p:spPr bwMode="auto">
          <a:xfrm>
            <a:off x="703664" y="1257300"/>
            <a:ext cx="5611415"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000" b="1" dirty="0">
                <a:solidFill>
                  <a:srgbClr val="000000"/>
                </a:solidFill>
                <a:latin typeface="楷体" panose="02010609060101010101" charset="-122"/>
                <a:ea typeface="楷体" panose="02010609060101010101" charset="-122"/>
                <a:cs typeface="黑体" panose="02010609060101010101" pitchFamily="49" charset="-122"/>
              </a:rPr>
              <a:t>    </a:t>
            </a:r>
            <a:r>
              <a:rPr lang="zh-CN" altLang="en-US" sz="3000" dirty="0">
                <a:solidFill>
                  <a:srgbClr val="000000"/>
                </a:solidFill>
                <a:latin typeface="黑体" panose="02010609060101010101" pitchFamily="49" charset="-122"/>
                <a:ea typeface="楷体" panose="02010609060101010101" charset="-122"/>
                <a:cs typeface="黑体" panose="02010609060101010101" pitchFamily="49" charset="-122"/>
              </a:rPr>
              <a:t>同学们，请大家认真朗读课文，注意生字词的读音，边读边思考：</a:t>
            </a:r>
            <a:endParaRPr lang="zh-CN" altLang="en-US" sz="3000" dirty="0">
              <a:solidFill>
                <a:srgbClr val="000000"/>
              </a:solidFill>
              <a:latin typeface="黑体" panose="02010609060101010101" pitchFamily="49" charset="-122"/>
              <a:ea typeface="楷体" panose="02010609060101010101" charset="-122"/>
              <a:cs typeface="黑体" panose="02010609060101010101" pitchFamily="49" charset="-122"/>
            </a:endParaRPr>
          </a:p>
        </p:txBody>
      </p:sp>
      <p:grpSp>
        <p:nvGrpSpPr>
          <p:cNvPr id="48130" name="组合 31"/>
          <p:cNvGrpSpPr/>
          <p:nvPr/>
        </p:nvGrpSpPr>
        <p:grpSpPr bwMode="auto">
          <a:xfrm>
            <a:off x="80967" y="197644"/>
            <a:ext cx="2420541" cy="822722"/>
            <a:chOff x="108655" y="263109"/>
            <a:chExt cx="3226759" cy="1097974"/>
          </a:xfrm>
        </p:grpSpPr>
        <p:pic>
          <p:nvPicPr>
            <p:cNvPr id="48135" name="图片 32"/>
            <p:cNvPicPr>
              <a:picLocks noChangeAspect="1"/>
            </p:cNvPicPr>
            <p:nvPr/>
          </p:nvPicPr>
          <p:blipFill>
            <a:blip r:embed="rId1" cstate="email"/>
            <a:srcRect/>
            <a:stretch>
              <a:fillRect/>
            </a:stretch>
          </p:blipFill>
          <p:spPr bwMode="auto">
            <a:xfrm>
              <a:off x="108655" y="263109"/>
              <a:ext cx="1038000" cy="109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6" name="组合 33"/>
            <p:cNvGrpSpPr/>
            <p:nvPr/>
          </p:nvGrpSpPr>
          <p:grpSpPr bwMode="auto">
            <a:xfrm>
              <a:off x="1089539" y="536411"/>
              <a:ext cx="2245875" cy="680076"/>
              <a:chOff x="1938427" y="2511364"/>
              <a:chExt cx="2245875" cy="680076"/>
            </a:xfrm>
          </p:grpSpPr>
          <p:cxnSp>
            <p:nvCxnSpPr>
              <p:cNvPr id="35" name="直接连接符 34"/>
              <p:cNvCxnSpPr/>
              <p:nvPr/>
            </p:nvCxnSpPr>
            <p:spPr>
              <a:xfrm>
                <a:off x="1965410" y="2511364"/>
                <a:ext cx="1874471"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974933" y="3191440"/>
                <a:ext cx="1876059"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37" name="TextBox 3"/>
              <p:cNvSpPr txBox="1">
                <a:spLocks noChangeArrowheads="1"/>
              </p:cNvSpPr>
              <p:nvPr/>
            </p:nvSpPr>
            <p:spPr bwMode="auto">
              <a:xfrm>
                <a:off x="1938427" y="2543143"/>
                <a:ext cx="2245875" cy="616121"/>
              </a:xfrm>
              <a:prstGeom prst="rect">
                <a:avLst/>
              </a:prstGeom>
              <a:noFill/>
              <a:ln w="9525">
                <a:solidFill>
                  <a:schemeClr val="bg1"/>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lang="zh-CN" altLang="en-US" sz="2400" b="1" spc="375" dirty="0">
                    <a:solidFill>
                      <a:prstClr val="black"/>
                    </a:solidFill>
                    <a:latin typeface="黑体" panose="02010609060101010101" pitchFamily="49" charset="-122"/>
                    <a:ea typeface="黑体" panose="02010609060101010101" pitchFamily="49" charset="-122"/>
                  </a:rPr>
                  <a:t>妙解课文</a:t>
                </a:r>
                <a:endParaRPr lang="zh-CN" altLang="en-US" sz="2400" b="1" spc="375" dirty="0">
                  <a:solidFill>
                    <a:prstClr val="black"/>
                  </a:solidFill>
                  <a:latin typeface="黑体" panose="02010609060101010101" pitchFamily="49" charset="-122"/>
                  <a:ea typeface="黑体" panose="02010609060101010101" pitchFamily="49" charset="-122"/>
                </a:endParaRPr>
              </a:p>
            </p:txBody>
          </p:sp>
          <p:cxnSp>
            <p:nvCxnSpPr>
              <p:cNvPr id="38" name="直接连接符 37"/>
              <p:cNvCxnSpPr/>
              <p:nvPr/>
            </p:nvCxnSpPr>
            <p:spPr>
              <a:xfrm>
                <a:off x="3831946" y="2511364"/>
                <a:ext cx="306327" cy="335271"/>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3849404" y="2829156"/>
                <a:ext cx="269822" cy="362283"/>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bwMode="auto">
          <a:xfrm>
            <a:off x="787004" y="2909889"/>
            <a:ext cx="5588794" cy="1215629"/>
            <a:chOff x="1049339" y="3880076"/>
            <a:chExt cx="7452110" cy="1619818"/>
          </a:xfrm>
        </p:grpSpPr>
        <p:pic>
          <p:nvPicPr>
            <p:cNvPr id="48133" name="图片 40"/>
            <p:cNvPicPr>
              <a:picLocks noChangeAspect="1"/>
            </p:cNvPicPr>
            <p:nvPr/>
          </p:nvPicPr>
          <p:blipFill>
            <a:blip r:embed="rId2" cstate="email"/>
            <a:srcRect/>
            <a:stretch>
              <a:fillRect/>
            </a:stretch>
          </p:blipFill>
          <p:spPr bwMode="auto">
            <a:xfrm>
              <a:off x="1049339" y="3880076"/>
              <a:ext cx="1227135" cy="161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文本框 42"/>
            <p:cNvSpPr txBox="1">
              <a:spLocks noChangeArrowheads="1"/>
            </p:cNvSpPr>
            <p:nvPr/>
          </p:nvSpPr>
          <p:spPr bwMode="auto">
            <a:xfrm>
              <a:off x="2347758" y="4074956"/>
              <a:ext cx="6153691" cy="135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000" b="1" dirty="0">
                  <a:solidFill>
                    <a:srgbClr val="0000FF"/>
                  </a:solidFill>
                  <a:latin typeface="楷体" panose="02010609060101010101" charset="-122"/>
                  <a:ea typeface="楷体" panose="02010609060101010101" charset="-122"/>
                  <a:cs typeface="黑体" panose="02010609060101010101" pitchFamily="49" charset="-122"/>
                </a:rPr>
                <a:t>为什么树上的灰雀突然不见了，第二天又回来了？</a:t>
              </a:r>
              <a:endParaRPr lang="zh-CN" altLang="en-US" sz="3000" b="1" dirty="0">
                <a:solidFill>
                  <a:srgbClr val="0000FF"/>
                </a:solidFill>
                <a:latin typeface="楷体" panose="02010609060101010101" charset="-122"/>
                <a:ea typeface="楷体" panose="02010609060101010101" charset="-122"/>
                <a:cs typeface="黑体" panose="02010609060101010101" pitchFamily="49" charset="-122"/>
              </a:endParaRPr>
            </a:p>
          </p:txBody>
        </p:sp>
      </p:grpSp>
      <p:pic>
        <p:nvPicPr>
          <p:cNvPr id="48132" name="图片 2"/>
          <p:cNvPicPr>
            <a:picLocks noChangeAspect="1"/>
          </p:cNvPicPr>
          <p:nvPr/>
        </p:nvPicPr>
        <p:blipFill>
          <a:blip r:embed="rId3" cstate="email"/>
          <a:srcRect/>
          <a:stretch>
            <a:fillRect/>
          </a:stretch>
        </p:blipFill>
        <p:spPr bwMode="auto">
          <a:xfrm>
            <a:off x="6263878" y="1809751"/>
            <a:ext cx="2547938" cy="169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97656" y="1551387"/>
            <a:ext cx="8673704" cy="2811539"/>
          </a:xfrm>
          <a:prstGeom prst="rect">
            <a:avLst/>
          </a:prstGeom>
          <a:noFill/>
          <a:ln w="9525">
            <a:noFill/>
          </a:ln>
        </p:spPr>
        <p:txBody>
          <a:bodyPr lIns="68580" tIns="34290" rIns="68580" bIns="34290">
            <a:spAutoFit/>
          </a:bodyPr>
          <a:lstStyle/>
          <a:p>
            <a:pPr fontAlgn="auto">
              <a:lnSpc>
                <a:spcPct val="180000"/>
              </a:lnSpc>
              <a:spcBef>
                <a:spcPts val="0"/>
              </a:spcBef>
              <a:spcAft>
                <a:spcPts val="0"/>
              </a:spcAft>
              <a:defRPr/>
            </a:pPr>
            <a:r>
              <a:rPr lang="en-US" altLang="zh-CN" sz="2700" dirty="0">
                <a:latin typeface="宋体" panose="02010600030101010101" pitchFamily="2" charset="-122"/>
                <a:cs typeface="宋体" panose="02010600030101010101" pitchFamily="2" charset="-122"/>
              </a:rPr>
              <a:t>    </a:t>
            </a:r>
            <a:r>
              <a:rPr lang="zh-CN" altLang="en-US" sz="3300" b="1" dirty="0">
                <a:latin typeface="华文楷体" panose="02010600040101010101" charset="-122"/>
                <a:ea typeface="华文楷体" panose="02010600040101010101" charset="-122"/>
                <a:cs typeface="宋体" panose="02010600030101010101" pitchFamily="2" charset="-122"/>
                <a:sym typeface="+mn-ea"/>
              </a:rPr>
              <a:t>课文按照</a:t>
            </a:r>
            <a:r>
              <a:rPr lang="zh-CN" altLang="en-US" sz="3300" b="1" u="sng" dirty="0">
                <a:solidFill>
                  <a:srgbClr val="FF3399"/>
                </a:solidFill>
                <a:uFill>
                  <a:solidFill>
                    <a:srgbClr val="000000"/>
                  </a:solidFill>
                </a:uFill>
                <a:latin typeface="华文楷体" panose="02010600040101010101" charset="-122"/>
                <a:ea typeface="华文楷体" panose="02010600040101010101" charset="-122"/>
                <a:cs typeface="宋体" panose="02010600030101010101" pitchFamily="2" charset="-122"/>
                <a:sym typeface="+mn-ea"/>
              </a:rPr>
              <a:t>                    </a:t>
            </a:r>
            <a:r>
              <a:rPr lang="zh-CN" altLang="en-US" sz="3300" b="1" dirty="0">
                <a:uFill>
                  <a:solidFill>
                    <a:srgbClr val="000000"/>
                  </a:solidFill>
                </a:uFill>
                <a:latin typeface="华文楷体" panose="02010600040101010101" charset="-122"/>
                <a:ea typeface="华文楷体" panose="02010600040101010101" charset="-122"/>
                <a:cs typeface="宋体" panose="02010600030101010101" pitchFamily="2" charset="-122"/>
                <a:sym typeface="+mn-ea"/>
              </a:rPr>
              <a:t>的顺序，以</a:t>
            </a:r>
            <a:r>
              <a:rPr lang="zh-CN" altLang="en-US" sz="3300" b="1" u="sng" dirty="0">
                <a:uFill>
                  <a:solidFill>
                    <a:srgbClr val="000000"/>
                  </a:solidFill>
                </a:uFill>
                <a:latin typeface="华文楷体" panose="02010600040101010101" charset="-122"/>
                <a:ea typeface="华文楷体" panose="02010600040101010101" charset="-122"/>
                <a:cs typeface="宋体" panose="02010600030101010101" pitchFamily="2" charset="-122"/>
                <a:sym typeface="+mn-ea"/>
              </a:rPr>
              <a:t>                </a:t>
            </a:r>
            <a:r>
              <a:rPr lang="zh-CN" altLang="en-US" sz="3300" b="1" u="sng" dirty="0">
                <a:solidFill>
                  <a:srgbClr val="FF3399"/>
                </a:solidFill>
                <a:uFill>
                  <a:solidFill>
                    <a:srgbClr val="000000"/>
                  </a:solidFill>
                </a:uFill>
                <a:latin typeface="华文楷体" panose="02010600040101010101" charset="-122"/>
                <a:ea typeface="华文楷体" panose="02010600040101010101" charset="-122"/>
                <a:cs typeface="宋体" panose="02010600030101010101" pitchFamily="2" charset="-122"/>
                <a:sym typeface="+mn-ea"/>
              </a:rPr>
              <a:t>         </a:t>
            </a:r>
            <a:r>
              <a:rPr lang="zh-CN" altLang="en-US" sz="3300" b="1" dirty="0">
                <a:uFill>
                  <a:solidFill>
                    <a:srgbClr val="000000"/>
                  </a:solidFill>
                </a:uFill>
                <a:latin typeface="华文楷体" panose="02010600040101010101" charset="-122"/>
                <a:ea typeface="华文楷体" panose="02010600040101010101" charset="-122"/>
                <a:cs typeface="宋体" panose="02010600030101010101" pitchFamily="2" charset="-122"/>
                <a:sym typeface="+mn-ea"/>
              </a:rPr>
              <a:t>为线索，</a:t>
            </a:r>
            <a:r>
              <a:rPr lang="zh-CN" altLang="en-US" sz="3300" b="1" dirty="0">
                <a:latin typeface="华文楷体" panose="02010600040101010101" charset="-122"/>
                <a:ea typeface="华文楷体" panose="02010600040101010101" charset="-122"/>
                <a:cs typeface="宋体" panose="02010600030101010101" pitchFamily="2" charset="-122"/>
                <a:sym typeface="+mn-ea"/>
              </a:rPr>
              <a:t>讲述了</a:t>
            </a:r>
            <a:r>
              <a:rPr lang="zh-CN" altLang="en-US" sz="3300" b="1" u="sng" dirty="0">
                <a:latin typeface="华文楷体" panose="02010600040101010101" charset="-122"/>
                <a:ea typeface="华文楷体" panose="02010600040101010101" charset="-122"/>
                <a:cs typeface="宋体" panose="02010600030101010101" pitchFamily="2" charset="-122"/>
                <a:sym typeface="+mn-ea"/>
              </a:rPr>
              <a:t>           </a:t>
            </a:r>
            <a:r>
              <a:rPr lang="zh-CN" altLang="en-US" sz="3300" b="1" dirty="0">
                <a:latin typeface="华文楷体" panose="02010600040101010101" charset="-122"/>
                <a:ea typeface="华文楷体" panose="02010600040101010101" charset="-122"/>
                <a:cs typeface="宋体" panose="02010600030101010101" pitchFamily="2" charset="-122"/>
                <a:sym typeface="+mn-ea"/>
              </a:rPr>
              <a:t>、灰雀和</a:t>
            </a:r>
            <a:r>
              <a:rPr lang="zh-CN" altLang="en-US" sz="3300" b="1" u="sng" dirty="0">
                <a:latin typeface="华文楷体" panose="02010600040101010101" charset="-122"/>
                <a:ea typeface="华文楷体" panose="02010600040101010101" charset="-122"/>
                <a:cs typeface="宋体" panose="02010600030101010101" pitchFamily="2" charset="-122"/>
                <a:sym typeface="+mn-ea"/>
              </a:rPr>
              <a:t>                    </a:t>
            </a:r>
            <a:r>
              <a:rPr lang="zh-CN" altLang="en-US" sz="3300" b="1" dirty="0">
                <a:latin typeface="华文楷体" panose="02010600040101010101" charset="-122"/>
                <a:ea typeface="华文楷体" panose="02010600040101010101" charset="-122"/>
                <a:cs typeface="宋体" panose="02010600030101010101" pitchFamily="2" charset="-122"/>
                <a:sym typeface="+mn-ea"/>
              </a:rPr>
              <a:t>之间关于诚实的小故事</a:t>
            </a:r>
            <a:r>
              <a:rPr lang="zh-CN" altLang="en-US" sz="3300" b="1" dirty="0">
                <a:latin typeface="华文楷体" panose="02010600040101010101" charset="-122"/>
                <a:ea typeface="华文楷体" panose="02010600040101010101" charset="-122"/>
                <a:cs typeface="宋体" panose="02010600030101010101" pitchFamily="2" charset="-122"/>
                <a:sym typeface="+mn-ea"/>
              </a:rPr>
              <a:t>。</a:t>
            </a:r>
            <a:endParaRPr lang="zh-CN" altLang="en-US" sz="3300" b="1" dirty="0">
              <a:latin typeface="华文楷体" panose="02010600040101010101" charset="-122"/>
              <a:ea typeface="华文楷体" panose="02010600040101010101" charset="-122"/>
            </a:endParaRPr>
          </a:p>
        </p:txBody>
      </p:sp>
      <p:sp>
        <p:nvSpPr>
          <p:cNvPr id="10" name="文本框 9"/>
          <p:cNvSpPr txBox="1"/>
          <p:nvPr/>
        </p:nvSpPr>
        <p:spPr>
          <a:xfrm>
            <a:off x="2762254" y="1847852"/>
            <a:ext cx="2214563" cy="577081"/>
          </a:xfrm>
          <a:prstGeom prst="rect">
            <a:avLst/>
          </a:prstGeom>
          <a:noFill/>
        </p:spPr>
        <p:txBody>
          <a:bodyPr lIns="68580" tIns="34290" rIns="68580" bIns="34290">
            <a:spAutoFit/>
          </a:bodyPr>
          <a:lstStyle/>
          <a:p>
            <a:pPr fontAlgn="auto">
              <a:spcBef>
                <a:spcPts val="0"/>
              </a:spcBef>
              <a:spcAft>
                <a:spcPts val="0"/>
              </a:spcAft>
              <a:defRPr/>
            </a:pPr>
            <a:r>
              <a:rPr lang="zh-CN" altLang="en-US" sz="3300" b="1">
                <a:solidFill>
                  <a:srgbClr val="FF0000"/>
                </a:solidFill>
                <a:uFill>
                  <a:solidFill>
                    <a:srgbClr val="000000"/>
                  </a:solidFill>
                </a:uFill>
                <a:latin typeface="华文楷体" panose="02010600040101010101" charset="-122"/>
                <a:ea typeface="华文楷体" panose="02010600040101010101" charset="-122"/>
                <a:cs typeface="宋体" panose="02010600030101010101" pitchFamily="2" charset="-122"/>
                <a:sym typeface="+mn-ea"/>
              </a:rPr>
              <a:t>事情发展</a:t>
            </a:r>
            <a:endParaRPr lang="zh-CN" altLang="en-US" sz="3300" b="1">
              <a:solidFill>
                <a:srgbClr val="FF0000"/>
              </a:solidFill>
              <a:uFill>
                <a:solidFill>
                  <a:srgbClr val="000000"/>
                </a:solidFill>
              </a:uFill>
              <a:latin typeface="华文楷体" panose="02010600040101010101" charset="-122"/>
              <a:ea typeface="华文楷体" panose="02010600040101010101" charset="-122"/>
              <a:cs typeface="宋体" panose="02010600030101010101" pitchFamily="2" charset="-122"/>
              <a:sym typeface="+mn-ea"/>
            </a:endParaRPr>
          </a:p>
        </p:txBody>
      </p:sp>
      <p:sp>
        <p:nvSpPr>
          <p:cNvPr id="12" name="文本框 11"/>
          <p:cNvSpPr txBox="1"/>
          <p:nvPr/>
        </p:nvSpPr>
        <p:spPr>
          <a:xfrm>
            <a:off x="6871101" y="1827612"/>
            <a:ext cx="1831271" cy="577081"/>
          </a:xfrm>
          <a:prstGeom prst="rect">
            <a:avLst/>
          </a:prstGeom>
          <a:noFill/>
        </p:spPr>
        <p:txBody>
          <a:bodyPr wrap="none" lIns="68580" tIns="34290" rIns="68580" bIns="34290">
            <a:spAutoFit/>
          </a:bodyPr>
          <a:lstStyle/>
          <a:p>
            <a:pPr fontAlgn="auto">
              <a:spcBef>
                <a:spcPts val="0"/>
              </a:spcBef>
              <a:spcAft>
                <a:spcPts val="0"/>
              </a:spcAft>
              <a:defRPr/>
            </a:pPr>
            <a:r>
              <a:rPr lang="zh-CN" altLang="en-US" sz="3300" b="1" u="sng">
                <a:solidFill>
                  <a:srgbClr val="FF0000"/>
                </a:solidFill>
                <a:uFill>
                  <a:solidFill>
                    <a:srgbClr val="000000"/>
                  </a:solidFill>
                </a:uFill>
                <a:latin typeface="华文楷体" panose="02010600040101010101" charset="-122"/>
                <a:ea typeface="华文楷体" panose="02010600040101010101" charset="-122"/>
                <a:cs typeface="宋体" panose="02010600030101010101" pitchFamily="2" charset="-122"/>
                <a:sym typeface="+mn-ea"/>
              </a:rPr>
              <a:t>三只灰雀</a:t>
            </a:r>
            <a:endParaRPr lang="zh-CN" altLang="en-US" sz="3300" b="1" u="sng">
              <a:solidFill>
                <a:srgbClr val="FF0000"/>
              </a:solidFill>
              <a:uFill>
                <a:solidFill>
                  <a:srgbClr val="000000"/>
                </a:solidFill>
              </a:uFill>
              <a:latin typeface="华文楷体" panose="02010600040101010101" charset="-122"/>
              <a:ea typeface="华文楷体" panose="02010600040101010101" charset="-122"/>
              <a:cs typeface="宋体" panose="02010600030101010101" pitchFamily="2" charset="-122"/>
              <a:sym typeface="+mn-ea"/>
            </a:endParaRPr>
          </a:p>
        </p:txBody>
      </p:sp>
      <p:sp>
        <p:nvSpPr>
          <p:cNvPr id="13" name="文本框 12"/>
          <p:cNvSpPr txBox="1">
            <a:spLocks noChangeArrowheads="1"/>
          </p:cNvSpPr>
          <p:nvPr/>
        </p:nvSpPr>
        <p:spPr bwMode="auto">
          <a:xfrm>
            <a:off x="3381379" y="2732487"/>
            <a:ext cx="98488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300" b="1">
                <a:solidFill>
                  <a:srgbClr val="FF0000"/>
                </a:solidFill>
                <a:latin typeface="华文楷体" panose="02010600040101010101" charset="-122"/>
                <a:ea typeface="华文楷体" panose="02010600040101010101" charset="-122"/>
                <a:sym typeface="+mn-ea"/>
              </a:rPr>
              <a:t>列宁</a:t>
            </a:r>
            <a:endParaRPr lang="zh-CN" altLang="en-US" sz="3300" b="1">
              <a:solidFill>
                <a:srgbClr val="FF0000"/>
              </a:solidFill>
              <a:latin typeface="华文楷体" panose="02010600040101010101" charset="-122"/>
              <a:ea typeface="华文楷体" panose="02010600040101010101" charset="-122"/>
              <a:sym typeface="+mn-ea"/>
            </a:endParaRPr>
          </a:p>
        </p:txBody>
      </p:sp>
      <p:sp>
        <p:nvSpPr>
          <p:cNvPr id="21" name="文本框 20"/>
          <p:cNvSpPr txBox="1">
            <a:spLocks noChangeArrowheads="1"/>
          </p:cNvSpPr>
          <p:nvPr/>
        </p:nvSpPr>
        <p:spPr bwMode="auto">
          <a:xfrm>
            <a:off x="6109098" y="2732487"/>
            <a:ext cx="225504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300" b="1">
                <a:solidFill>
                  <a:srgbClr val="FF0000"/>
                </a:solidFill>
                <a:latin typeface="华文楷体" panose="02010600040101010101" charset="-122"/>
                <a:ea typeface="华文楷体" panose="02010600040101010101" charset="-122"/>
                <a:sym typeface="+mn-ea"/>
              </a:rPr>
              <a:t>一个小男孩</a:t>
            </a:r>
            <a:endParaRPr lang="zh-CN" altLang="en-US" sz="3300" b="1">
              <a:solidFill>
                <a:srgbClr val="FF0000"/>
              </a:solidFill>
              <a:latin typeface="华文楷体" panose="02010600040101010101" charset="-122"/>
              <a:ea typeface="华文楷体" panose="02010600040101010101" charset="-122"/>
              <a:sym typeface="+mn-ea"/>
            </a:endParaRPr>
          </a:p>
        </p:txBody>
      </p:sp>
      <p:sp>
        <p:nvSpPr>
          <p:cNvPr id="22" name="文本框 21"/>
          <p:cNvSpPr txBox="1">
            <a:spLocks noChangeArrowheads="1"/>
          </p:cNvSpPr>
          <p:nvPr/>
        </p:nvSpPr>
        <p:spPr bwMode="auto">
          <a:xfrm>
            <a:off x="866776" y="1128712"/>
            <a:ext cx="8042672"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buFont typeface="Wingdings" panose="05000000000000000000" pitchFamily="2" charset="2"/>
              <a:buNone/>
            </a:pPr>
            <a:r>
              <a:rPr lang="zh-CN" altLang="en-US" sz="2700" b="1" dirty="0">
                <a:solidFill>
                  <a:srgbClr val="0000FF"/>
                </a:solidFill>
                <a:latin typeface="黑体" panose="02010609060101010101" pitchFamily="49" charset="-122"/>
                <a:ea typeface="黑体" panose="02010609060101010101" pitchFamily="49" charset="-122"/>
              </a:rPr>
              <a:t>自由读课文，说说课文主要讲了什么内容。</a:t>
            </a:r>
            <a:endParaRPr lang="zh-CN" altLang="en-US" sz="2700" b="1" dirty="0">
              <a:solidFill>
                <a:srgbClr val="0000FF"/>
              </a:solidFill>
              <a:latin typeface="黑体" panose="02010609060101010101" pitchFamily="49" charset="-122"/>
              <a:ea typeface="黑体" panose="02010609060101010101" pitchFamily="49" charset="-122"/>
            </a:endParaRPr>
          </a:p>
        </p:txBody>
      </p:sp>
      <p:sp>
        <p:nvSpPr>
          <p:cNvPr id="14" name="文本框 13"/>
          <p:cNvSpPr txBox="1"/>
          <p:nvPr/>
        </p:nvSpPr>
        <p:spPr>
          <a:xfrm>
            <a:off x="305991" y="243671"/>
            <a:ext cx="561692" cy="577081"/>
          </a:xfrm>
          <a:prstGeom prst="rect">
            <a:avLst/>
          </a:prstGeom>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prstClr val="white"/>
                </a:solidFill>
                <a:latin typeface="黑体" panose="02010609060101010101" pitchFamily="49" charset="-122"/>
                <a:ea typeface="黑体" panose="02010609060101010101" pitchFamily="49" charset="-122"/>
              </a:rPr>
              <a:t>整</a:t>
            </a:r>
            <a:endParaRPr lang="zh-CN" altLang="en-US" sz="3300" dirty="0">
              <a:solidFill>
                <a:prstClr val="white"/>
              </a:solidFill>
              <a:latin typeface="黑体" panose="02010609060101010101" pitchFamily="49" charset="-122"/>
              <a:ea typeface="黑体" panose="02010609060101010101" pitchFamily="49" charset="-122"/>
            </a:endParaRPr>
          </a:p>
        </p:txBody>
      </p:sp>
      <p:sp>
        <p:nvSpPr>
          <p:cNvPr id="15" name="矩形 14"/>
          <p:cNvSpPr/>
          <p:nvPr/>
        </p:nvSpPr>
        <p:spPr>
          <a:xfrm>
            <a:off x="912020" y="243671"/>
            <a:ext cx="561692" cy="577081"/>
          </a:xfrm>
          <a:prstGeom prst="rect">
            <a:avLst/>
          </a:prstGeom>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prstClr val="white"/>
                </a:solidFill>
                <a:latin typeface="黑体" panose="02010609060101010101" pitchFamily="49" charset="-122"/>
                <a:ea typeface="黑体" panose="02010609060101010101" pitchFamily="49" charset="-122"/>
              </a:rPr>
              <a:t>体</a:t>
            </a:r>
            <a:endParaRPr lang="zh-CN" altLang="en-US" sz="3300" dirty="0">
              <a:solidFill>
                <a:prstClr val="white"/>
              </a:solidFill>
            </a:endParaRPr>
          </a:p>
        </p:txBody>
      </p:sp>
      <p:sp>
        <p:nvSpPr>
          <p:cNvPr id="16" name="矩形 15"/>
          <p:cNvSpPr/>
          <p:nvPr/>
        </p:nvSpPr>
        <p:spPr>
          <a:xfrm>
            <a:off x="1519239" y="243671"/>
            <a:ext cx="561692" cy="577081"/>
          </a:xfrm>
          <a:prstGeom prst="rect">
            <a:avLst/>
          </a:prstGeom>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prstClr val="white"/>
                </a:solidFill>
                <a:latin typeface="黑体" panose="02010609060101010101" pitchFamily="49" charset="-122"/>
                <a:ea typeface="黑体" panose="02010609060101010101" pitchFamily="49" charset="-122"/>
              </a:rPr>
              <a:t>感</a:t>
            </a:r>
            <a:endParaRPr lang="zh-CN" altLang="en-US" sz="3300" dirty="0">
              <a:solidFill>
                <a:prstClr val="white"/>
              </a:solidFill>
            </a:endParaRPr>
          </a:p>
        </p:txBody>
      </p:sp>
      <p:sp>
        <p:nvSpPr>
          <p:cNvPr id="17" name="矩形 16"/>
          <p:cNvSpPr/>
          <p:nvPr/>
        </p:nvSpPr>
        <p:spPr>
          <a:xfrm>
            <a:off x="2125266" y="243671"/>
            <a:ext cx="561692" cy="577081"/>
          </a:xfrm>
          <a:prstGeom prst="rect">
            <a:avLst/>
          </a:prstGeom>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prstClr val="white"/>
                </a:solidFill>
                <a:latin typeface="黑体" panose="02010609060101010101" pitchFamily="49" charset="-122"/>
                <a:ea typeface="黑体" panose="02010609060101010101" pitchFamily="49" charset="-122"/>
              </a:rPr>
              <a:t>知</a:t>
            </a:r>
            <a:endParaRPr lang="zh-CN" altLang="en-US" sz="33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linds(horizontal)">
                                      <p:cBhvr>
                                        <p:cTn id="10" dur="5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10"/>
                                        </p:tgtEl>
                                        <p:attrNameLst>
                                          <p:attrName>style.visibility</p:attrName>
                                        </p:attrNameLst>
                                      </p:cBhvr>
                                      <p:to>
                                        <p:strVal val="visible"/>
                                      </p:to>
                                    </p:set>
                                    <p:anim calcmode="discrete" valueType="clr">
                                      <p:cBhvr override="childStyle">
                                        <p:cTn id="15"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0"/>
                                        </p:tgtEl>
                                        <p:attrNameLst>
                                          <p:attrName>fillcolor</p:attrName>
                                        </p:attrNameLst>
                                      </p:cBhvr>
                                      <p:tavLst>
                                        <p:tav tm="0">
                                          <p:val>
                                            <p:clrVal>
                                              <a:schemeClr val="accent2"/>
                                            </p:clrVal>
                                          </p:val>
                                        </p:tav>
                                        <p:tav tm="50000">
                                          <p:val>
                                            <p:clrVal>
                                              <a:schemeClr val="hlink"/>
                                            </p:clrVal>
                                          </p:val>
                                        </p:tav>
                                      </p:tavLst>
                                    </p:anim>
                                    <p:set>
                                      <p:cBhvr>
                                        <p:cTn id="17" dur="80"/>
                                        <p:tgtEl>
                                          <p:spTgt spid="10"/>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2"/>
                                        </p:tgtEl>
                                        <p:attrNameLst>
                                          <p:attrName>style.visibility</p:attrName>
                                        </p:attrNameLst>
                                      </p:cBhvr>
                                      <p:to>
                                        <p:strVal val="visible"/>
                                      </p:to>
                                    </p:set>
                                    <p:anim calcmode="discrete" valueType="clr">
                                      <p:cBhvr override="childStyle">
                                        <p:cTn id="2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2"/>
                                        </p:tgtEl>
                                        <p:attrNameLst>
                                          <p:attrName>fillcolor</p:attrName>
                                        </p:attrNameLst>
                                      </p:cBhvr>
                                      <p:tavLst>
                                        <p:tav tm="0">
                                          <p:val>
                                            <p:clrVal>
                                              <a:schemeClr val="accent2"/>
                                            </p:clrVal>
                                          </p:val>
                                        </p:tav>
                                        <p:tav tm="50000">
                                          <p:val>
                                            <p:clrVal>
                                              <a:schemeClr val="hlink"/>
                                            </p:clrVal>
                                          </p:val>
                                        </p:tav>
                                      </p:tavLst>
                                    </p:anim>
                                    <p:set>
                                      <p:cBhvr>
                                        <p:cTn id="24" dur="80"/>
                                        <p:tgtEl>
                                          <p:spTgt spid="12"/>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3"/>
                                        </p:tgtEl>
                                        <p:attrNameLst>
                                          <p:attrName>style.visibility</p:attrName>
                                        </p:attrNameLst>
                                      </p:cBhvr>
                                      <p:to>
                                        <p:strVal val="visible"/>
                                      </p:to>
                                    </p:set>
                                    <p:anim calcmode="discrete" valueType="clr">
                                      <p:cBhvr override="childStyle">
                                        <p:cTn id="29"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3"/>
                                        </p:tgtEl>
                                        <p:attrNameLst>
                                          <p:attrName>fillcolor</p:attrName>
                                        </p:attrNameLst>
                                      </p:cBhvr>
                                      <p:tavLst>
                                        <p:tav tm="0">
                                          <p:val>
                                            <p:clrVal>
                                              <a:schemeClr val="accent2"/>
                                            </p:clrVal>
                                          </p:val>
                                        </p:tav>
                                        <p:tav tm="50000">
                                          <p:val>
                                            <p:clrVal>
                                              <a:schemeClr val="hlink"/>
                                            </p:clrVal>
                                          </p:val>
                                        </p:tav>
                                      </p:tavLst>
                                    </p:anim>
                                    <p:set>
                                      <p:cBhvr>
                                        <p:cTn id="31" dur="80"/>
                                        <p:tgtEl>
                                          <p:spTgt spid="13"/>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21"/>
                                        </p:tgtEl>
                                        <p:attrNameLst>
                                          <p:attrName>style.visibility</p:attrName>
                                        </p:attrNameLst>
                                      </p:cBhvr>
                                      <p:to>
                                        <p:strVal val="visible"/>
                                      </p:to>
                                    </p:set>
                                    <p:anim calcmode="discrete" valueType="clr">
                                      <p:cBhvr override="childStyle">
                                        <p:cTn id="36"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21"/>
                                        </p:tgtEl>
                                        <p:attrNameLst>
                                          <p:attrName>fillcolor</p:attrName>
                                        </p:attrNameLst>
                                      </p:cBhvr>
                                      <p:tavLst>
                                        <p:tav tm="0">
                                          <p:val>
                                            <p:clrVal>
                                              <a:schemeClr val="accent2"/>
                                            </p:clrVal>
                                          </p:val>
                                        </p:tav>
                                        <p:tav tm="50000">
                                          <p:val>
                                            <p:clrVal>
                                              <a:schemeClr val="hlink"/>
                                            </p:clrVal>
                                          </p:val>
                                        </p:tav>
                                      </p:tavLst>
                                    </p:anim>
                                    <p:set>
                                      <p:cBhvr>
                                        <p:cTn id="38"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 grpId="0"/>
      <p:bldP spid="12" grpId="0"/>
      <p:bldP spid="13"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32"/>
          <p:cNvSpPr txBox="1"/>
          <p:nvPr/>
        </p:nvSpPr>
        <p:spPr>
          <a:xfrm>
            <a:off x="4475561" y="2925367"/>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en-US" sz="500" dirty="0">
                <a:solidFill>
                  <a:srgbClr val="FFFFFF"/>
                </a:solidFill>
                <a:ea typeface="+mn-ea"/>
              </a:rPr>
              <a:t>状元成才路</a:t>
            </a:r>
            <a:endParaRPr lang="zh-CN" altLang="zh-CN" sz="500" dirty="0">
              <a:solidFill>
                <a:srgbClr val="FFFFFF"/>
              </a:solidFill>
              <a:ea typeface="+mn-ea"/>
            </a:endParaRPr>
          </a:p>
        </p:txBody>
      </p:sp>
      <p:sp>
        <p:nvSpPr>
          <p:cNvPr id="11267" name="文本框 34"/>
          <p:cNvSpPr txBox="1"/>
          <p:nvPr/>
        </p:nvSpPr>
        <p:spPr>
          <a:xfrm rot="21319903">
            <a:off x="8064941" y="1627116"/>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68" name="文本框 36"/>
          <p:cNvSpPr txBox="1"/>
          <p:nvPr/>
        </p:nvSpPr>
        <p:spPr>
          <a:xfrm rot="16249134">
            <a:off x="5859310" y="1315767"/>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69" name="文本框 37"/>
          <p:cNvSpPr txBox="1"/>
          <p:nvPr/>
        </p:nvSpPr>
        <p:spPr>
          <a:xfrm rot="17449134">
            <a:off x="5329480" y="1723556"/>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70" name="文本框 45"/>
          <p:cNvSpPr txBox="1"/>
          <p:nvPr/>
        </p:nvSpPr>
        <p:spPr>
          <a:xfrm rot="16249134">
            <a:off x="6420093" y="1337794"/>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71" name="文本框 46"/>
          <p:cNvSpPr txBox="1"/>
          <p:nvPr/>
        </p:nvSpPr>
        <p:spPr>
          <a:xfrm rot="21175089">
            <a:off x="7066005" y="1569965"/>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72" name="文本框 47"/>
          <p:cNvSpPr txBox="1"/>
          <p:nvPr/>
        </p:nvSpPr>
        <p:spPr>
          <a:xfrm rot="17449134">
            <a:off x="7653580" y="2498058"/>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73" name="文本框 49"/>
          <p:cNvSpPr txBox="1"/>
          <p:nvPr/>
        </p:nvSpPr>
        <p:spPr>
          <a:xfrm rot="657351">
            <a:off x="8166143" y="1181823"/>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74" name="文本框 50"/>
          <p:cNvSpPr txBox="1"/>
          <p:nvPr/>
        </p:nvSpPr>
        <p:spPr>
          <a:xfrm rot="1480325">
            <a:off x="7389855" y="1243735"/>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75" name="文本框 51"/>
          <p:cNvSpPr txBox="1"/>
          <p:nvPr/>
        </p:nvSpPr>
        <p:spPr>
          <a:xfrm rot="16249134">
            <a:off x="8364384" y="2714157"/>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76" name="文本框 32"/>
          <p:cNvSpPr txBox="1"/>
          <p:nvPr/>
        </p:nvSpPr>
        <p:spPr>
          <a:xfrm>
            <a:off x="3262313" y="3561160"/>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77" name="文本框 34"/>
          <p:cNvSpPr txBox="1"/>
          <p:nvPr/>
        </p:nvSpPr>
        <p:spPr>
          <a:xfrm rot="4149897">
            <a:off x="4462706" y="3498183"/>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78" name="文本框 36"/>
          <p:cNvSpPr txBox="1"/>
          <p:nvPr/>
        </p:nvSpPr>
        <p:spPr>
          <a:xfrm rot="20220000">
            <a:off x="3898943" y="1300885"/>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79" name="文本框 37"/>
          <p:cNvSpPr txBox="1"/>
          <p:nvPr/>
        </p:nvSpPr>
        <p:spPr>
          <a:xfrm rot="21420000">
            <a:off x="4129329" y="2053360"/>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80" name="文本框 45"/>
          <p:cNvSpPr txBox="1"/>
          <p:nvPr/>
        </p:nvSpPr>
        <p:spPr>
          <a:xfrm rot="20220000">
            <a:off x="4459728" y="1323506"/>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81" name="文本框 46"/>
          <p:cNvSpPr txBox="1"/>
          <p:nvPr/>
        </p:nvSpPr>
        <p:spPr>
          <a:xfrm rot="20220000">
            <a:off x="4829416" y="1537819"/>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82" name="文本框 47"/>
          <p:cNvSpPr txBox="1"/>
          <p:nvPr/>
        </p:nvSpPr>
        <p:spPr>
          <a:xfrm rot="21420000">
            <a:off x="5062779" y="2234335"/>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83" name="文本框 49"/>
          <p:cNvSpPr txBox="1"/>
          <p:nvPr/>
        </p:nvSpPr>
        <p:spPr>
          <a:xfrm rot="16249134">
            <a:off x="6309365" y="2109319"/>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84" name="文本框 50"/>
          <p:cNvSpPr txBox="1"/>
          <p:nvPr/>
        </p:nvSpPr>
        <p:spPr>
          <a:xfrm rot="21429897">
            <a:off x="5588441" y="2590332"/>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85" name="文本框 51"/>
          <p:cNvSpPr txBox="1"/>
          <p:nvPr/>
        </p:nvSpPr>
        <p:spPr>
          <a:xfrm rot="16249134">
            <a:off x="5843831" y="3433294"/>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86" name="文本框 32"/>
          <p:cNvSpPr txBox="1"/>
          <p:nvPr/>
        </p:nvSpPr>
        <p:spPr>
          <a:xfrm rot="1209897">
            <a:off x="1135503" y="3875016"/>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87" name="文本框 34"/>
          <p:cNvSpPr txBox="1"/>
          <p:nvPr/>
        </p:nvSpPr>
        <p:spPr>
          <a:xfrm rot="4149897">
            <a:off x="2142178" y="3455321"/>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88" name="文本框 36"/>
          <p:cNvSpPr txBox="1"/>
          <p:nvPr/>
        </p:nvSpPr>
        <p:spPr>
          <a:xfrm rot="20220000">
            <a:off x="1603418" y="3228507"/>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89" name="文本框 37"/>
          <p:cNvSpPr txBox="1"/>
          <p:nvPr/>
        </p:nvSpPr>
        <p:spPr>
          <a:xfrm rot="1029897">
            <a:off x="2484480" y="2753448"/>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90" name="文本框 45"/>
          <p:cNvSpPr txBox="1"/>
          <p:nvPr/>
        </p:nvSpPr>
        <p:spPr>
          <a:xfrm rot="20220000">
            <a:off x="3160755" y="3146354"/>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91" name="文本框 46"/>
          <p:cNvSpPr txBox="1"/>
          <p:nvPr/>
        </p:nvSpPr>
        <p:spPr>
          <a:xfrm rot="21429897">
            <a:off x="786054" y="1529485"/>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92" name="文本框 47"/>
          <p:cNvSpPr txBox="1"/>
          <p:nvPr/>
        </p:nvSpPr>
        <p:spPr>
          <a:xfrm rot="1029897">
            <a:off x="827130" y="3399957"/>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93" name="文本框 49"/>
          <p:cNvSpPr txBox="1"/>
          <p:nvPr/>
        </p:nvSpPr>
        <p:spPr>
          <a:xfrm rot="21429897">
            <a:off x="3008355" y="3836916"/>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94" name="文本框 50"/>
          <p:cNvSpPr txBox="1"/>
          <p:nvPr/>
        </p:nvSpPr>
        <p:spPr>
          <a:xfrm rot="21429897">
            <a:off x="4156118" y="3170166"/>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95" name="文本框 51"/>
          <p:cNvSpPr txBox="1"/>
          <p:nvPr/>
        </p:nvSpPr>
        <p:spPr>
          <a:xfrm rot="21429897">
            <a:off x="4322805" y="3928594"/>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96" name="文本框 32"/>
          <p:cNvSpPr txBox="1"/>
          <p:nvPr/>
        </p:nvSpPr>
        <p:spPr>
          <a:xfrm rot="16529158">
            <a:off x="320522" y="2040858"/>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97" name="文本框 34"/>
          <p:cNvSpPr txBox="1"/>
          <p:nvPr/>
        </p:nvSpPr>
        <p:spPr>
          <a:xfrm rot="4149897">
            <a:off x="1338506" y="2158730"/>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98" name="文本框 36"/>
          <p:cNvSpPr txBox="1"/>
          <p:nvPr/>
        </p:nvSpPr>
        <p:spPr>
          <a:xfrm rot="21429897">
            <a:off x="321116" y="1336604"/>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299" name="文本框 37"/>
          <p:cNvSpPr txBox="1"/>
          <p:nvPr/>
        </p:nvSpPr>
        <p:spPr>
          <a:xfrm rot="1029897">
            <a:off x="1336718" y="1684266"/>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00" name="文本框 45"/>
          <p:cNvSpPr txBox="1"/>
          <p:nvPr/>
        </p:nvSpPr>
        <p:spPr>
          <a:xfrm rot="20220000">
            <a:off x="2116578" y="1146104"/>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01" name="文本框 46"/>
          <p:cNvSpPr txBox="1"/>
          <p:nvPr/>
        </p:nvSpPr>
        <p:spPr>
          <a:xfrm rot="20220000">
            <a:off x="2686291" y="1315173"/>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02" name="文本框 47"/>
          <p:cNvSpPr txBox="1"/>
          <p:nvPr/>
        </p:nvSpPr>
        <p:spPr>
          <a:xfrm rot="21420000">
            <a:off x="2414829" y="1879529"/>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03" name="文本框 49"/>
          <p:cNvSpPr txBox="1"/>
          <p:nvPr/>
        </p:nvSpPr>
        <p:spPr>
          <a:xfrm rot="20220000">
            <a:off x="3275055" y="1537819"/>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04" name="文本框 50"/>
          <p:cNvSpPr txBox="1"/>
          <p:nvPr/>
        </p:nvSpPr>
        <p:spPr>
          <a:xfrm rot="20220000">
            <a:off x="2848216" y="2118844"/>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05" name="文本框 51"/>
          <p:cNvSpPr txBox="1"/>
          <p:nvPr/>
        </p:nvSpPr>
        <p:spPr>
          <a:xfrm rot="20220000">
            <a:off x="3483416" y="2255766"/>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06" name="文本框 32"/>
          <p:cNvSpPr txBox="1"/>
          <p:nvPr/>
        </p:nvSpPr>
        <p:spPr>
          <a:xfrm rot="1209897">
            <a:off x="5113380" y="3538069"/>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07" name="文本框 34"/>
          <p:cNvSpPr txBox="1"/>
          <p:nvPr/>
        </p:nvSpPr>
        <p:spPr>
          <a:xfrm rot="20569134">
            <a:off x="6312341" y="3894066"/>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08" name="文本框 36"/>
          <p:cNvSpPr txBox="1"/>
          <p:nvPr/>
        </p:nvSpPr>
        <p:spPr>
          <a:xfrm rot="368503">
            <a:off x="5772391" y="2858223"/>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09" name="文本框 37"/>
          <p:cNvSpPr txBox="1"/>
          <p:nvPr/>
        </p:nvSpPr>
        <p:spPr>
          <a:xfrm rot="829244">
            <a:off x="5283641" y="3972648"/>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10" name="文本框 45"/>
          <p:cNvSpPr txBox="1"/>
          <p:nvPr/>
        </p:nvSpPr>
        <p:spPr>
          <a:xfrm rot="17097278">
            <a:off x="6777281" y="2499844"/>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11" name="文本框 46"/>
          <p:cNvSpPr txBox="1"/>
          <p:nvPr/>
        </p:nvSpPr>
        <p:spPr>
          <a:xfrm rot="2702238">
            <a:off x="7566665" y="3061819"/>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12" name="文本框 47"/>
          <p:cNvSpPr txBox="1"/>
          <p:nvPr/>
        </p:nvSpPr>
        <p:spPr>
          <a:xfrm rot="18143362">
            <a:off x="6742753" y="3402933"/>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13" name="文本框 49"/>
          <p:cNvSpPr txBox="1"/>
          <p:nvPr/>
        </p:nvSpPr>
        <p:spPr>
          <a:xfrm rot="18419577">
            <a:off x="8106018" y="3264821"/>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14" name="文本框 50"/>
          <p:cNvSpPr txBox="1"/>
          <p:nvPr/>
        </p:nvSpPr>
        <p:spPr>
          <a:xfrm rot="17959444">
            <a:off x="7238053" y="3590457"/>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15" name="文本框 51"/>
          <p:cNvSpPr txBox="1"/>
          <p:nvPr/>
        </p:nvSpPr>
        <p:spPr>
          <a:xfrm rot="1549510">
            <a:off x="8028030" y="2401023"/>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16" name="文本框 32"/>
          <p:cNvSpPr txBox="1"/>
          <p:nvPr/>
        </p:nvSpPr>
        <p:spPr>
          <a:xfrm rot="4190103">
            <a:off x="4286494" y="2506392"/>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17" name="文本框 34"/>
          <p:cNvSpPr txBox="1"/>
          <p:nvPr/>
        </p:nvSpPr>
        <p:spPr>
          <a:xfrm rot="8340000">
            <a:off x="4921691" y="3138019"/>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18" name="文本框 36"/>
          <p:cNvSpPr txBox="1"/>
          <p:nvPr/>
        </p:nvSpPr>
        <p:spPr>
          <a:xfrm rot="20439237">
            <a:off x="5772391" y="1750941"/>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19" name="文本框 37"/>
          <p:cNvSpPr txBox="1"/>
          <p:nvPr/>
        </p:nvSpPr>
        <p:spPr>
          <a:xfrm rot="39237">
            <a:off x="5648566" y="2272435"/>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20" name="文本框 45"/>
          <p:cNvSpPr txBox="1"/>
          <p:nvPr/>
        </p:nvSpPr>
        <p:spPr>
          <a:xfrm rot="20439237">
            <a:off x="6332580" y="1772372"/>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21" name="文本框 46"/>
          <p:cNvSpPr txBox="1"/>
          <p:nvPr/>
        </p:nvSpPr>
        <p:spPr>
          <a:xfrm rot="20439237">
            <a:off x="6702866" y="1986685"/>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22" name="文本框 47"/>
          <p:cNvSpPr txBox="1"/>
          <p:nvPr/>
        </p:nvSpPr>
        <p:spPr>
          <a:xfrm rot="39237">
            <a:off x="7183878" y="2456982"/>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23" name="文本框 49"/>
          <p:cNvSpPr txBox="1"/>
          <p:nvPr/>
        </p:nvSpPr>
        <p:spPr>
          <a:xfrm rot="20439237">
            <a:off x="8020291" y="2066457"/>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24" name="文本框 50"/>
          <p:cNvSpPr txBox="1"/>
          <p:nvPr/>
        </p:nvSpPr>
        <p:spPr>
          <a:xfrm rot="20439237">
            <a:off x="7486891" y="1933107"/>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25" name="文本框 51"/>
          <p:cNvSpPr txBox="1"/>
          <p:nvPr/>
        </p:nvSpPr>
        <p:spPr>
          <a:xfrm rot="20439237">
            <a:off x="7963141" y="2793929"/>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26" name="文本框 32"/>
          <p:cNvSpPr txBox="1"/>
          <p:nvPr/>
        </p:nvSpPr>
        <p:spPr>
          <a:xfrm rot="4190103">
            <a:off x="2763685" y="3339830"/>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27" name="文本框 34"/>
          <p:cNvSpPr txBox="1"/>
          <p:nvPr/>
        </p:nvSpPr>
        <p:spPr>
          <a:xfrm rot="8340000">
            <a:off x="3922755" y="2815360"/>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28" name="文本框 36"/>
          <p:cNvSpPr txBox="1"/>
          <p:nvPr/>
        </p:nvSpPr>
        <p:spPr>
          <a:xfrm rot="2810103">
            <a:off x="3811435" y="1734867"/>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29" name="文本框 37"/>
          <p:cNvSpPr txBox="1"/>
          <p:nvPr/>
        </p:nvSpPr>
        <p:spPr>
          <a:xfrm rot="4010103">
            <a:off x="3811435" y="2277792"/>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30" name="文本框 45"/>
          <p:cNvSpPr txBox="1"/>
          <p:nvPr/>
        </p:nvSpPr>
        <p:spPr>
          <a:xfrm rot="2810103">
            <a:off x="4372217" y="1756894"/>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31" name="文本框 46"/>
          <p:cNvSpPr txBox="1"/>
          <p:nvPr/>
        </p:nvSpPr>
        <p:spPr>
          <a:xfrm rot="2810103">
            <a:off x="4742503" y="1971207"/>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32" name="文本框 47"/>
          <p:cNvSpPr txBox="1"/>
          <p:nvPr/>
        </p:nvSpPr>
        <p:spPr>
          <a:xfrm rot="4010103">
            <a:off x="4742503" y="2514131"/>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33" name="文本框 49"/>
          <p:cNvSpPr txBox="1"/>
          <p:nvPr/>
        </p:nvSpPr>
        <p:spPr>
          <a:xfrm rot="20439237">
            <a:off x="6223043" y="2543898"/>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34" name="文本框 50"/>
          <p:cNvSpPr txBox="1"/>
          <p:nvPr/>
        </p:nvSpPr>
        <p:spPr>
          <a:xfrm rot="4020000">
            <a:off x="5216372" y="2630217"/>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35" name="文本框 51"/>
          <p:cNvSpPr txBox="1"/>
          <p:nvPr/>
        </p:nvSpPr>
        <p:spPr>
          <a:xfrm rot="20439237">
            <a:off x="5597966" y="3218982"/>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36" name="文本框 32"/>
          <p:cNvSpPr txBox="1"/>
          <p:nvPr/>
        </p:nvSpPr>
        <p:spPr>
          <a:xfrm rot="5400000">
            <a:off x="1139672" y="3228507"/>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37" name="文本框 34"/>
          <p:cNvSpPr txBox="1"/>
          <p:nvPr/>
        </p:nvSpPr>
        <p:spPr>
          <a:xfrm rot="8340000">
            <a:off x="1879643" y="3552357"/>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38" name="文本框 36"/>
          <p:cNvSpPr txBox="1"/>
          <p:nvPr/>
        </p:nvSpPr>
        <p:spPr>
          <a:xfrm rot="2810103">
            <a:off x="1861190" y="2731421"/>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39" name="文本框 37"/>
          <p:cNvSpPr txBox="1"/>
          <p:nvPr/>
        </p:nvSpPr>
        <p:spPr>
          <a:xfrm rot="5220000">
            <a:off x="2295768" y="3014194"/>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40" name="文本框 45"/>
          <p:cNvSpPr txBox="1"/>
          <p:nvPr/>
        </p:nvSpPr>
        <p:spPr>
          <a:xfrm rot="2810103">
            <a:off x="2808928" y="2745708"/>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41" name="文本框 46"/>
          <p:cNvSpPr txBox="1"/>
          <p:nvPr/>
        </p:nvSpPr>
        <p:spPr>
          <a:xfrm rot="4020000">
            <a:off x="699141" y="1963467"/>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42" name="文本框 47"/>
          <p:cNvSpPr txBox="1"/>
          <p:nvPr/>
        </p:nvSpPr>
        <p:spPr>
          <a:xfrm rot="5220000">
            <a:off x="700331" y="2896917"/>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43" name="文本框 49"/>
          <p:cNvSpPr txBox="1"/>
          <p:nvPr/>
        </p:nvSpPr>
        <p:spPr>
          <a:xfrm rot="4020000">
            <a:off x="2462454" y="3739880"/>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44" name="文本框 50"/>
          <p:cNvSpPr txBox="1"/>
          <p:nvPr/>
        </p:nvSpPr>
        <p:spPr>
          <a:xfrm rot="4020000">
            <a:off x="3700706" y="3366619"/>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45" name="文本框 51"/>
          <p:cNvSpPr txBox="1"/>
          <p:nvPr/>
        </p:nvSpPr>
        <p:spPr>
          <a:xfrm rot="4020000">
            <a:off x="4070990" y="3580932"/>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46" name="文本框 32"/>
          <p:cNvSpPr txBox="1"/>
          <p:nvPr/>
        </p:nvSpPr>
        <p:spPr>
          <a:xfrm rot="20719261">
            <a:off x="512805" y="2514131"/>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47" name="文本框 34"/>
          <p:cNvSpPr txBox="1"/>
          <p:nvPr/>
        </p:nvSpPr>
        <p:spPr>
          <a:xfrm rot="8340000">
            <a:off x="1252779" y="2591523"/>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48" name="文本框 36"/>
          <p:cNvSpPr txBox="1"/>
          <p:nvPr/>
        </p:nvSpPr>
        <p:spPr>
          <a:xfrm rot="4020000">
            <a:off x="1668310" y="1511030"/>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49" name="文本框 37"/>
          <p:cNvSpPr txBox="1"/>
          <p:nvPr/>
        </p:nvSpPr>
        <p:spPr>
          <a:xfrm rot="5220000">
            <a:off x="1668310" y="2053955"/>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50" name="文本框 45"/>
          <p:cNvSpPr txBox="1"/>
          <p:nvPr/>
        </p:nvSpPr>
        <p:spPr>
          <a:xfrm rot="2810103">
            <a:off x="2229093" y="1533056"/>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51" name="文本框 46"/>
          <p:cNvSpPr txBox="1"/>
          <p:nvPr/>
        </p:nvSpPr>
        <p:spPr>
          <a:xfrm rot="2810103">
            <a:off x="2599378" y="1747369"/>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52" name="文本框 47"/>
          <p:cNvSpPr txBox="1"/>
          <p:nvPr/>
        </p:nvSpPr>
        <p:spPr>
          <a:xfrm rot="4010103">
            <a:off x="2327915" y="2312321"/>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53" name="文本框 49"/>
          <p:cNvSpPr txBox="1"/>
          <p:nvPr/>
        </p:nvSpPr>
        <p:spPr>
          <a:xfrm rot="2810103">
            <a:off x="3186356" y="1971207"/>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54" name="文本框 50"/>
          <p:cNvSpPr txBox="1"/>
          <p:nvPr/>
        </p:nvSpPr>
        <p:spPr>
          <a:xfrm rot="2810103">
            <a:off x="3073246" y="2406380"/>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55" name="文本框 51"/>
          <p:cNvSpPr txBox="1"/>
          <p:nvPr/>
        </p:nvSpPr>
        <p:spPr>
          <a:xfrm rot="2810103">
            <a:off x="3443530" y="2620692"/>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56" name="文本框 32"/>
          <p:cNvSpPr txBox="1"/>
          <p:nvPr/>
        </p:nvSpPr>
        <p:spPr>
          <a:xfrm rot="5400000">
            <a:off x="4749647" y="3682730"/>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57" name="文本框 34"/>
          <p:cNvSpPr txBox="1"/>
          <p:nvPr/>
        </p:nvSpPr>
        <p:spPr>
          <a:xfrm rot="3159237">
            <a:off x="5818828" y="4006580"/>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58" name="文本框 36"/>
          <p:cNvSpPr txBox="1"/>
          <p:nvPr/>
        </p:nvSpPr>
        <p:spPr>
          <a:xfrm rot="20439237">
            <a:off x="6236141" y="2924898"/>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59" name="文本框 37"/>
          <p:cNvSpPr txBox="1"/>
          <p:nvPr/>
        </p:nvSpPr>
        <p:spPr>
          <a:xfrm rot="39237">
            <a:off x="6236141" y="3467822"/>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60" name="文本框 45"/>
          <p:cNvSpPr txBox="1"/>
          <p:nvPr/>
        </p:nvSpPr>
        <p:spPr>
          <a:xfrm rot="20439237">
            <a:off x="6796329" y="2947519"/>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61" name="文本框 46"/>
          <p:cNvSpPr txBox="1"/>
          <p:nvPr/>
        </p:nvSpPr>
        <p:spPr>
          <a:xfrm rot="20439237">
            <a:off x="7166018" y="3161832"/>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62" name="文本框 47"/>
          <p:cNvSpPr txBox="1"/>
          <p:nvPr/>
        </p:nvSpPr>
        <p:spPr>
          <a:xfrm rot="39237">
            <a:off x="6853479" y="3729760"/>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63" name="文本框 49"/>
          <p:cNvSpPr txBox="1"/>
          <p:nvPr/>
        </p:nvSpPr>
        <p:spPr>
          <a:xfrm rot="20439237">
            <a:off x="7686916" y="3452344"/>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64" name="文本框 50"/>
          <p:cNvSpPr txBox="1"/>
          <p:nvPr/>
        </p:nvSpPr>
        <p:spPr>
          <a:xfrm rot="20439237">
            <a:off x="7641078" y="3820248"/>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11365" name="文本框 51"/>
          <p:cNvSpPr txBox="1"/>
          <p:nvPr/>
        </p:nvSpPr>
        <p:spPr>
          <a:xfrm rot="20439237">
            <a:off x="6779066" y="1146104"/>
            <a:ext cx="459100" cy="146194"/>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zh-CN" sz="500" dirty="0">
                <a:solidFill>
                  <a:srgbClr val="FFFFFF"/>
                </a:solidFill>
                <a:ea typeface="+mn-ea"/>
              </a:rPr>
              <a:t>状元成才路</a:t>
            </a:r>
            <a:endParaRPr lang="zh-CN" altLang="zh-CN" sz="500" dirty="0">
              <a:solidFill>
                <a:srgbClr val="FFFFFF"/>
              </a:solidFill>
              <a:ea typeface="+mn-ea"/>
            </a:endParaRPr>
          </a:p>
        </p:txBody>
      </p:sp>
      <p:sp>
        <p:nvSpPr>
          <p:cNvPr id="7" name="文本框 6"/>
          <p:cNvSpPr txBox="1"/>
          <p:nvPr/>
        </p:nvSpPr>
        <p:spPr>
          <a:xfrm>
            <a:off x="456010" y="715568"/>
            <a:ext cx="6567488" cy="660181"/>
          </a:xfrm>
          <a:prstGeom prst="rect">
            <a:avLst/>
          </a:prstGeom>
          <a:noFill/>
          <a:ln w="9525">
            <a:noFill/>
          </a:ln>
        </p:spPr>
        <p:txBody>
          <a:bodyPr lIns="68580" tIns="34290" rIns="68580" bIns="34290">
            <a:spAutoFit/>
          </a:bodyPr>
          <a:lstStyle/>
          <a:p>
            <a:pPr marL="342900" indent="-342900" fontAlgn="auto">
              <a:lnSpc>
                <a:spcPct val="120000"/>
              </a:lnSpc>
              <a:spcBef>
                <a:spcPts val="0"/>
              </a:spcBef>
              <a:spcAft>
                <a:spcPts val="0"/>
              </a:spcAft>
              <a:buFont typeface="Wingdings" panose="05000000000000000000" pitchFamily="2" charset="2"/>
              <a:buChar char="Ø"/>
              <a:defRPr/>
            </a:pPr>
            <a:r>
              <a:rPr lang="zh-CN" altLang="en-US" sz="3200" b="1" dirty="0">
                <a:solidFill>
                  <a:srgbClr val="FF0000"/>
                </a:solidFill>
                <a:latin typeface="黑体" panose="02010609060101010101" pitchFamily="49" charset="-122"/>
                <a:ea typeface="黑体" panose="02010609060101010101" pitchFamily="49" charset="-122"/>
              </a:rPr>
              <a:t>再</a:t>
            </a:r>
            <a:r>
              <a:rPr lang="zh-CN" altLang="en-US" sz="3200" b="1" dirty="0">
                <a:solidFill>
                  <a:srgbClr val="FF0000"/>
                </a:solidFill>
                <a:latin typeface="黑体" panose="02010609060101010101" pitchFamily="49" charset="-122"/>
                <a:ea typeface="黑体" panose="02010609060101010101" pitchFamily="49" charset="-122"/>
              </a:rPr>
              <a:t>读</a:t>
            </a:r>
            <a:r>
              <a:rPr lang="zh-CN" altLang="en-US" sz="3200" b="1" dirty="0">
                <a:solidFill>
                  <a:srgbClr val="FF0000"/>
                </a:solidFill>
                <a:latin typeface="黑体" panose="02010609060101010101" pitchFamily="49" charset="-122"/>
                <a:ea typeface="黑体" panose="02010609060101010101" pitchFamily="49" charset="-122"/>
              </a:rPr>
              <a:t>课文，理清课文层次。</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11373" name="文本框 1"/>
          <p:cNvSpPr txBox="1"/>
          <p:nvPr/>
        </p:nvSpPr>
        <p:spPr>
          <a:xfrm>
            <a:off x="696516" y="1639492"/>
            <a:ext cx="8205788" cy="758669"/>
          </a:xfrm>
          <a:prstGeom prst="rect">
            <a:avLst/>
          </a:prstGeom>
          <a:noFill/>
          <a:ln w="9525">
            <a:noFill/>
          </a:ln>
        </p:spPr>
        <p:txBody>
          <a:bodyPr lIns="68580" tIns="34290" rIns="68580" bIns="34290">
            <a:spAutoFit/>
          </a:bodyPr>
          <a:lstStyle/>
          <a:p>
            <a:pPr fontAlgn="auto">
              <a:lnSpc>
                <a:spcPct val="140000"/>
              </a:lnSpc>
              <a:spcBef>
                <a:spcPts val="0"/>
              </a:spcBef>
              <a:spcAft>
                <a:spcPts val="0"/>
              </a:spcAft>
              <a:defRPr/>
            </a:pPr>
            <a:r>
              <a:rPr lang="zh-CN" altLang="en-US" sz="3200" b="1" dirty="0">
                <a:latin typeface="楷体" panose="02010609060101010101" charset="-122"/>
                <a:ea typeface="楷体" panose="02010609060101010101" charset="-122"/>
              </a:rPr>
              <a:t>第</a:t>
            </a:r>
            <a:r>
              <a:rPr lang="zh-CN" altLang="en-US" sz="3200" b="1" dirty="0">
                <a:latin typeface="楷体" panose="02010609060101010101" charset="-122"/>
                <a:ea typeface="楷体" panose="02010609060101010101" charset="-122"/>
              </a:rPr>
              <a:t>一部分（   ）：</a:t>
            </a:r>
            <a:r>
              <a:rPr lang="en-US" altLang="zh-CN" sz="3200" b="1" dirty="0">
                <a:latin typeface="楷体" panose="02010609060101010101" charset="-122"/>
                <a:ea typeface="楷体" panose="02010609060101010101" charset="-122"/>
              </a:rPr>
              <a:t>______________________</a:t>
            </a:r>
            <a:r>
              <a:rPr lang="zh-CN" altLang="en-US" sz="3200" b="1" dirty="0">
                <a:latin typeface="楷体" panose="02010609060101010101" charset="-122"/>
                <a:ea typeface="楷体" panose="02010609060101010101" charset="-122"/>
              </a:rPr>
              <a:t>。</a:t>
            </a:r>
            <a:endParaRPr lang="zh-CN" altLang="en-US" sz="5400" b="1" dirty="0">
              <a:latin typeface="楷体" panose="02010609060101010101" charset="-122"/>
              <a:ea typeface="楷体" panose="02010609060101010101" charset="-122"/>
            </a:endParaRPr>
          </a:p>
        </p:txBody>
      </p:sp>
      <p:sp>
        <p:nvSpPr>
          <p:cNvPr id="8" name="文本框 7"/>
          <p:cNvSpPr txBox="1">
            <a:spLocks noChangeArrowheads="1"/>
          </p:cNvSpPr>
          <p:nvPr/>
        </p:nvSpPr>
        <p:spPr bwMode="auto">
          <a:xfrm>
            <a:off x="2952754" y="1751410"/>
            <a:ext cx="465535"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2700" b="1">
                <a:solidFill>
                  <a:srgbClr val="FF00FF"/>
                </a:solidFill>
                <a:latin typeface="楷体" panose="02010609060101010101" charset="-122"/>
                <a:ea typeface="楷体" panose="02010609060101010101" charset="-122"/>
              </a:rPr>
              <a:t>1</a:t>
            </a:r>
            <a:endParaRPr lang="en-US" altLang="zh-CN" sz="2700" b="1">
              <a:solidFill>
                <a:srgbClr val="FF00FF"/>
              </a:solidFill>
              <a:latin typeface="楷体" panose="02010609060101010101" charset="-122"/>
              <a:ea typeface="楷体" panose="02010609060101010101" charset="-122"/>
            </a:endParaRPr>
          </a:p>
        </p:txBody>
      </p:sp>
      <p:sp>
        <p:nvSpPr>
          <p:cNvPr id="11" name="矩形 10"/>
          <p:cNvSpPr/>
          <p:nvPr/>
        </p:nvSpPr>
        <p:spPr>
          <a:xfrm>
            <a:off x="4338638" y="1701404"/>
            <a:ext cx="3846246" cy="561692"/>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en-US" sz="3200" b="1" dirty="0">
                <a:solidFill>
                  <a:srgbClr val="0000FF"/>
                </a:solidFill>
                <a:latin typeface="楷体" panose="02010609060101010101" charset="-122"/>
                <a:ea typeface="楷体" panose="02010609060101010101" charset="-122"/>
              </a:rPr>
              <a:t>三只灰雀，惹人喜爱</a:t>
            </a:r>
            <a:endParaRPr lang="zh-CN" altLang="en-US" sz="3200" b="1" dirty="0">
              <a:solidFill>
                <a:srgbClr val="0000FF"/>
              </a:solidFill>
              <a:latin typeface="楷体" panose="02010609060101010101" charset="-122"/>
              <a:ea typeface="楷体" panose="02010609060101010101" charset="-122"/>
            </a:endParaRPr>
          </a:p>
        </p:txBody>
      </p:sp>
      <p:sp>
        <p:nvSpPr>
          <p:cNvPr id="5" name="文本框 1"/>
          <p:cNvSpPr txBox="1"/>
          <p:nvPr/>
        </p:nvSpPr>
        <p:spPr>
          <a:xfrm>
            <a:off x="703660" y="2588421"/>
            <a:ext cx="8205788" cy="758669"/>
          </a:xfrm>
          <a:prstGeom prst="rect">
            <a:avLst/>
          </a:prstGeom>
          <a:noFill/>
          <a:ln w="9525">
            <a:noFill/>
          </a:ln>
        </p:spPr>
        <p:txBody>
          <a:bodyPr lIns="68580" tIns="34290" rIns="68580" bIns="34290">
            <a:spAutoFit/>
          </a:bodyPr>
          <a:lstStyle/>
          <a:p>
            <a:pPr fontAlgn="auto">
              <a:lnSpc>
                <a:spcPct val="140000"/>
              </a:lnSpc>
              <a:spcBef>
                <a:spcPts val="0"/>
              </a:spcBef>
              <a:spcAft>
                <a:spcPts val="0"/>
              </a:spcAft>
              <a:defRPr/>
            </a:pPr>
            <a:r>
              <a:rPr lang="zh-CN" altLang="en-US" sz="3200" b="1" dirty="0">
                <a:latin typeface="楷体" panose="02010609060101010101" charset="-122"/>
                <a:ea typeface="楷体" panose="02010609060101010101" charset="-122"/>
              </a:rPr>
              <a:t>第二部分（   ）：</a:t>
            </a:r>
            <a:r>
              <a:rPr lang="en-US" altLang="zh-CN" sz="3200" b="1" dirty="0">
                <a:latin typeface="楷体" panose="02010609060101010101" charset="-122"/>
                <a:ea typeface="楷体" panose="02010609060101010101" charset="-122"/>
              </a:rPr>
              <a:t>______________________</a:t>
            </a:r>
            <a:r>
              <a:rPr lang="zh-CN" altLang="en-US" sz="3200" b="1" dirty="0">
                <a:latin typeface="楷体" panose="02010609060101010101" charset="-122"/>
                <a:ea typeface="楷体" panose="02010609060101010101" charset="-122"/>
              </a:rPr>
              <a:t>。</a:t>
            </a:r>
            <a:endParaRPr lang="zh-CN" altLang="en-US" sz="5400" b="1" dirty="0">
              <a:latin typeface="楷体" panose="02010609060101010101" charset="-122"/>
              <a:ea typeface="楷体" panose="02010609060101010101" charset="-122"/>
            </a:endParaRPr>
          </a:p>
        </p:txBody>
      </p:sp>
      <p:sp>
        <p:nvSpPr>
          <p:cNvPr id="6" name="文本框 1"/>
          <p:cNvSpPr txBox="1"/>
          <p:nvPr/>
        </p:nvSpPr>
        <p:spPr>
          <a:xfrm>
            <a:off x="703660" y="3574256"/>
            <a:ext cx="8205788" cy="758669"/>
          </a:xfrm>
          <a:prstGeom prst="rect">
            <a:avLst/>
          </a:prstGeom>
          <a:noFill/>
          <a:ln w="9525">
            <a:noFill/>
          </a:ln>
        </p:spPr>
        <p:txBody>
          <a:bodyPr lIns="68580" tIns="34290" rIns="68580" bIns="34290">
            <a:spAutoFit/>
          </a:bodyPr>
          <a:lstStyle/>
          <a:p>
            <a:pPr fontAlgn="auto">
              <a:lnSpc>
                <a:spcPct val="140000"/>
              </a:lnSpc>
              <a:spcBef>
                <a:spcPts val="0"/>
              </a:spcBef>
              <a:spcAft>
                <a:spcPts val="0"/>
              </a:spcAft>
              <a:defRPr/>
            </a:pPr>
            <a:r>
              <a:rPr lang="zh-CN" altLang="en-US" sz="3200" b="1" dirty="0">
                <a:latin typeface="楷体" panose="02010609060101010101" charset="-122"/>
                <a:ea typeface="楷体" panose="02010609060101010101" charset="-122"/>
              </a:rPr>
              <a:t>第三部分（   ）：</a:t>
            </a:r>
            <a:r>
              <a:rPr lang="en-US" altLang="zh-CN" sz="3200" b="1" dirty="0">
                <a:latin typeface="楷体" panose="02010609060101010101" charset="-122"/>
                <a:ea typeface="楷体" panose="02010609060101010101" charset="-122"/>
              </a:rPr>
              <a:t>______________________</a:t>
            </a:r>
            <a:r>
              <a:rPr lang="zh-CN" altLang="en-US" sz="3200" b="1" dirty="0">
                <a:latin typeface="楷体" panose="02010609060101010101" charset="-122"/>
                <a:ea typeface="楷体" panose="02010609060101010101" charset="-122"/>
              </a:rPr>
              <a:t>。</a:t>
            </a:r>
            <a:endParaRPr lang="zh-CN" altLang="en-US" sz="5400" b="1" dirty="0">
              <a:latin typeface="楷体" panose="02010609060101010101" charset="-122"/>
              <a:ea typeface="楷体" panose="02010609060101010101" charset="-122"/>
            </a:endParaRPr>
          </a:p>
        </p:txBody>
      </p:sp>
      <p:sp>
        <p:nvSpPr>
          <p:cNvPr id="18" name="文本框 17"/>
          <p:cNvSpPr txBox="1">
            <a:spLocks noChangeArrowheads="1"/>
          </p:cNvSpPr>
          <p:nvPr/>
        </p:nvSpPr>
        <p:spPr bwMode="auto">
          <a:xfrm>
            <a:off x="2792017" y="2728913"/>
            <a:ext cx="764381"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2400" b="1">
                <a:solidFill>
                  <a:srgbClr val="FF00FF"/>
                </a:solidFill>
                <a:latin typeface="楷体" panose="02010609060101010101" charset="-122"/>
                <a:ea typeface="楷体" panose="02010609060101010101" charset="-122"/>
              </a:rPr>
              <a:t>2-10</a:t>
            </a:r>
            <a:endParaRPr lang="en-US" altLang="zh-CN" sz="2400" b="1">
              <a:solidFill>
                <a:srgbClr val="FF00FF"/>
              </a:solidFill>
              <a:latin typeface="楷体" panose="02010609060101010101" charset="-122"/>
              <a:ea typeface="楷体" panose="02010609060101010101" charset="-122"/>
            </a:endParaRPr>
          </a:p>
        </p:txBody>
      </p:sp>
      <p:sp>
        <p:nvSpPr>
          <p:cNvPr id="21" name="文本框 20"/>
          <p:cNvSpPr txBox="1">
            <a:spLocks noChangeArrowheads="1"/>
          </p:cNvSpPr>
          <p:nvPr/>
        </p:nvSpPr>
        <p:spPr bwMode="auto">
          <a:xfrm>
            <a:off x="2683669" y="3711180"/>
            <a:ext cx="947738"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2400" b="1">
                <a:solidFill>
                  <a:srgbClr val="FF00FF"/>
                </a:solidFill>
                <a:latin typeface="楷体" panose="02010609060101010101" charset="-122"/>
                <a:ea typeface="楷体" panose="02010609060101010101" charset="-122"/>
              </a:rPr>
              <a:t>11-13</a:t>
            </a:r>
            <a:endParaRPr lang="en-US" altLang="zh-CN" sz="2400" b="1">
              <a:solidFill>
                <a:srgbClr val="FF00FF"/>
              </a:solidFill>
              <a:latin typeface="楷体" panose="02010609060101010101" charset="-122"/>
              <a:ea typeface="楷体" panose="02010609060101010101" charset="-122"/>
            </a:endParaRPr>
          </a:p>
        </p:txBody>
      </p:sp>
      <p:sp>
        <p:nvSpPr>
          <p:cNvPr id="22" name="矩形 21"/>
          <p:cNvSpPr/>
          <p:nvPr/>
        </p:nvSpPr>
        <p:spPr>
          <a:xfrm>
            <a:off x="4338638" y="2639616"/>
            <a:ext cx="3846246" cy="561692"/>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en-US" sz="3200" b="1" dirty="0">
                <a:solidFill>
                  <a:srgbClr val="0000FF"/>
                </a:solidFill>
                <a:latin typeface="楷体" panose="02010609060101010101" charset="-122"/>
                <a:ea typeface="楷体" panose="02010609060101010101" charset="-122"/>
              </a:rPr>
              <a:t>不见灰雀，询问男孩</a:t>
            </a:r>
            <a:endParaRPr lang="zh-CN" altLang="en-US" sz="3200" b="1" dirty="0">
              <a:solidFill>
                <a:srgbClr val="0000FF"/>
              </a:solidFill>
              <a:latin typeface="楷体" panose="02010609060101010101" charset="-122"/>
              <a:ea typeface="楷体" panose="02010609060101010101" charset="-122"/>
            </a:endParaRPr>
          </a:p>
        </p:txBody>
      </p:sp>
      <p:sp>
        <p:nvSpPr>
          <p:cNvPr id="23" name="矩形 22"/>
          <p:cNvSpPr/>
          <p:nvPr/>
        </p:nvSpPr>
        <p:spPr>
          <a:xfrm>
            <a:off x="4338638" y="3609976"/>
            <a:ext cx="3846246" cy="561692"/>
          </a:xfrm>
          <a:prstGeom prst="rect">
            <a:avLst/>
          </a:prstGeom>
          <a:noFill/>
          <a:ln w="9525">
            <a:noFill/>
          </a:ln>
        </p:spPr>
        <p:txBody>
          <a:bodyPr wrap="none" lIns="68580" tIns="34290" rIns="68580" bIns="34290">
            <a:spAutoFit/>
          </a:bodyPr>
          <a:lstStyle/>
          <a:p>
            <a:pPr fontAlgn="auto">
              <a:spcBef>
                <a:spcPts val="0"/>
              </a:spcBef>
              <a:spcAft>
                <a:spcPts val="0"/>
              </a:spcAft>
              <a:defRPr/>
            </a:pPr>
            <a:r>
              <a:rPr lang="zh-CN" altLang="en-US" sz="3200" b="1" dirty="0">
                <a:solidFill>
                  <a:srgbClr val="0000FF"/>
                </a:solidFill>
                <a:latin typeface="楷体" panose="02010609060101010101" charset="-122"/>
                <a:ea typeface="楷体" panose="02010609060101010101" charset="-122"/>
              </a:rPr>
              <a:t>又见灰雀，美好结局</a:t>
            </a:r>
            <a:endParaRPr lang="zh-CN" altLang="en-US" sz="3200" b="1" dirty="0">
              <a:solidFill>
                <a:srgbClr val="0000FF"/>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373"/>
                                        </p:tgtEl>
                                        <p:attrNameLst>
                                          <p:attrName>style.visibility</p:attrName>
                                        </p:attrNameLst>
                                      </p:cBhvr>
                                      <p:to>
                                        <p:strVal val="visible"/>
                                      </p:to>
                                    </p:set>
                                    <p:animEffect transition="in" filter="wipe(up)">
                                      <p:cBhvr>
                                        <p:cTn id="12" dur="500"/>
                                        <p:tgtEl>
                                          <p:spTgt spid="1137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inVertical)">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373" grpId="0"/>
      <p:bldP spid="8" grpId="0"/>
      <p:bldP spid="11" grpId="0"/>
      <p:bldP spid="5" grpId="0"/>
      <p:bldP spid="6" grpId="0"/>
      <p:bldP spid="18"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6691" y="174567"/>
            <a:ext cx="7847558" cy="1565044"/>
          </a:xfrm>
          <a:prstGeom prst="rect">
            <a:avLst/>
          </a:prstGeom>
        </p:spPr>
        <p:txBody>
          <a:bodyPr lIns="68580" tIns="34290" rIns="68580" bIns="34290">
            <a:spAutoFit/>
            <a:scene3d>
              <a:camera prst="orthographicFront"/>
              <a:lightRig rig="threePt" dir="t"/>
            </a:scene3d>
          </a:bodyPr>
          <a:lstStyle/>
          <a:p>
            <a:pPr fontAlgn="auto">
              <a:lnSpc>
                <a:spcPct val="120000"/>
              </a:lnSpc>
              <a:spcBef>
                <a:spcPts val="0"/>
              </a:spcBef>
              <a:spcAft>
                <a:spcPts val="0"/>
              </a:spcAft>
              <a:defRPr/>
            </a:pPr>
            <a:r>
              <a:rPr lang="zh-CN" altLang="en-US" sz="2700" kern="0" dirty="0">
                <a:solidFill>
                  <a:srgbClr val="FF0000"/>
                </a:solidFill>
                <a:latin typeface="黑体" panose="02010609060101010101" pitchFamily="49" charset="-122"/>
                <a:ea typeface="黑体" panose="02010609060101010101" pitchFamily="49" charset="-122"/>
              </a:rPr>
              <a:t>指名读第1自然段</a:t>
            </a:r>
            <a:r>
              <a:rPr lang="zh-CN" altLang="en-US" sz="2700" kern="0" dirty="0">
                <a:solidFill>
                  <a:srgbClr val="FF0000"/>
                </a:solidFill>
                <a:latin typeface="黑体" panose="02010609060101010101" pitchFamily="49" charset="-122"/>
                <a:ea typeface="黑体" panose="02010609060101010101" pitchFamily="49" charset="-122"/>
              </a:rPr>
              <a:t>，回答：</a:t>
            </a:r>
            <a:endParaRPr lang="zh-CN" altLang="en-US" sz="2700" kern="0" dirty="0">
              <a:solidFill>
                <a:srgbClr val="FF0000"/>
              </a:solidFill>
              <a:latin typeface="黑体" panose="02010609060101010101" pitchFamily="49" charset="-122"/>
              <a:ea typeface="黑体" panose="02010609060101010101" pitchFamily="49" charset="-122"/>
            </a:endParaRPr>
          </a:p>
          <a:p>
            <a:pPr fontAlgn="auto">
              <a:lnSpc>
                <a:spcPct val="120000"/>
              </a:lnSpc>
              <a:spcBef>
                <a:spcPts val="0"/>
              </a:spcBef>
              <a:spcAft>
                <a:spcPts val="0"/>
              </a:spcAft>
              <a:defRPr/>
            </a:pPr>
            <a:r>
              <a:rPr lang="zh-CN" altLang="en-US" sz="2700" kern="0" dirty="0">
                <a:latin typeface="黑体" panose="02010609060101010101" pitchFamily="49" charset="-122"/>
                <a:ea typeface="黑体" panose="02010609060101010101" pitchFamily="49" charset="-122"/>
              </a:rPr>
              <a:t>    </a:t>
            </a:r>
            <a:r>
              <a:rPr lang="zh-CN" altLang="en-US" sz="2700" kern="0" dirty="0">
                <a:latin typeface="黑体" panose="02010609060101010101" pitchFamily="49" charset="-122"/>
                <a:ea typeface="黑体" panose="02010609060101010101" pitchFamily="49" charset="-122"/>
                <a:sym typeface="+mn-ea"/>
              </a:rPr>
              <a:t>画</a:t>
            </a:r>
            <a:r>
              <a:rPr lang="zh-CN" altLang="en-US" sz="2700" kern="0" dirty="0">
                <a:latin typeface="黑体" panose="02010609060101010101" pitchFamily="49" charset="-122"/>
                <a:ea typeface="黑体" panose="02010609060101010101" pitchFamily="49" charset="-122"/>
                <a:sym typeface="+mn-ea"/>
              </a:rPr>
              <a:t>出本段描写</a:t>
            </a:r>
            <a:r>
              <a:rPr lang="zh-CN" altLang="en-US" sz="2700" kern="0" dirty="0">
                <a:latin typeface="黑体" panose="02010609060101010101" pitchFamily="49" charset="-122"/>
                <a:ea typeface="黑体" panose="02010609060101010101" pitchFamily="49" charset="-122"/>
                <a:sym typeface="+mn-ea"/>
              </a:rPr>
              <a:t>灰雀</a:t>
            </a:r>
            <a:r>
              <a:rPr lang="zh-CN" altLang="en-US" sz="2700" kern="0" dirty="0">
                <a:latin typeface="黑体" panose="02010609060101010101" pitchFamily="49" charset="-122"/>
                <a:ea typeface="黑体" panose="02010609060101010101" pitchFamily="49" charset="-122"/>
                <a:sym typeface="+mn-ea"/>
              </a:rPr>
              <a:t>的语句，</a:t>
            </a:r>
            <a:r>
              <a:rPr lang="zh-CN" altLang="en-US" sz="2700" kern="0" dirty="0">
                <a:latin typeface="黑体" panose="02010609060101010101" pitchFamily="49" charset="-122"/>
                <a:ea typeface="黑体" panose="02010609060101010101" pitchFamily="49" charset="-122"/>
                <a:sym typeface="+mn-ea"/>
              </a:rPr>
              <a:t>想一想，作者是</a:t>
            </a:r>
            <a:r>
              <a:rPr lang="zh-CN" altLang="en-US" sz="2700" kern="0" dirty="0">
                <a:latin typeface="黑体" panose="02010609060101010101" pitchFamily="49" charset="-122"/>
                <a:ea typeface="黑体" panose="02010609060101010101" pitchFamily="49" charset="-122"/>
                <a:sym typeface="+mn-ea"/>
              </a:rPr>
              <a:t>从</a:t>
            </a:r>
            <a:endParaRPr lang="en-US" altLang="zh-CN" sz="2700" kern="0" dirty="0">
              <a:latin typeface="黑体" panose="02010609060101010101" pitchFamily="49" charset="-122"/>
              <a:ea typeface="黑体" panose="02010609060101010101" pitchFamily="49" charset="-122"/>
              <a:sym typeface="+mn-ea"/>
            </a:endParaRPr>
          </a:p>
          <a:p>
            <a:pPr fontAlgn="auto">
              <a:lnSpc>
                <a:spcPct val="120000"/>
              </a:lnSpc>
              <a:spcBef>
                <a:spcPts val="0"/>
              </a:spcBef>
              <a:spcAft>
                <a:spcPts val="0"/>
              </a:spcAft>
              <a:defRPr/>
            </a:pPr>
            <a:r>
              <a:rPr lang="zh-CN" altLang="en-US" sz="2700" kern="0" dirty="0">
                <a:latin typeface="黑体" panose="02010609060101010101" pitchFamily="49" charset="-122"/>
                <a:ea typeface="黑体" panose="02010609060101010101" pitchFamily="49" charset="-122"/>
                <a:sym typeface="+mn-ea"/>
              </a:rPr>
              <a:t>哪几</a:t>
            </a:r>
            <a:r>
              <a:rPr lang="zh-CN" altLang="en-US" sz="2700" kern="0" dirty="0">
                <a:latin typeface="黑体" panose="02010609060101010101" pitchFamily="49" charset="-122"/>
                <a:ea typeface="黑体" panose="02010609060101010101" pitchFamily="49" charset="-122"/>
                <a:sym typeface="+mn-ea"/>
              </a:rPr>
              <a:t>个方面来描写灰雀的惹人喜爱的？</a:t>
            </a:r>
            <a:endParaRPr lang="zh-CN" altLang="en-US" sz="2700" kern="0" dirty="0">
              <a:latin typeface="黑体" panose="02010609060101010101" pitchFamily="49" charset="-122"/>
              <a:ea typeface="黑体" panose="02010609060101010101" pitchFamily="49" charset="-122"/>
              <a:sym typeface="+mn-ea"/>
            </a:endParaRPr>
          </a:p>
        </p:txBody>
      </p:sp>
      <p:sp>
        <p:nvSpPr>
          <p:cNvPr id="3" name="文本框 2"/>
          <p:cNvSpPr txBox="1">
            <a:spLocks noChangeArrowheads="1"/>
          </p:cNvSpPr>
          <p:nvPr/>
        </p:nvSpPr>
        <p:spPr bwMode="auto">
          <a:xfrm>
            <a:off x="261937" y="3540919"/>
            <a:ext cx="7873604"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700" b="1" dirty="0">
                <a:solidFill>
                  <a:srgbClr val="FF0000"/>
                </a:solidFill>
                <a:latin typeface="楷体" panose="02010609060101010101" charset="-122"/>
                <a:ea typeface="楷体" panose="02010609060101010101" charset="-122"/>
                <a:sym typeface="+mn-ea"/>
              </a:rPr>
              <a:t>   </a:t>
            </a:r>
            <a:r>
              <a:rPr lang="zh-CN" altLang="en-US" sz="2700" b="1" dirty="0">
                <a:solidFill>
                  <a:srgbClr val="FF00FF"/>
                </a:solidFill>
                <a:latin typeface="楷体" panose="02010609060101010101" charset="-122"/>
                <a:ea typeface="楷体" panose="02010609060101010101" charset="-122"/>
                <a:sym typeface="+mn-ea"/>
              </a:rPr>
              <a:t>作者是从羽毛的颜色、活泼机灵的动态和悦耳动听的叫声这三个方面来描写灰雀的美丽可爱的。</a:t>
            </a:r>
            <a:endParaRPr lang="zh-CN" altLang="en-US" sz="2700" b="1" dirty="0">
              <a:solidFill>
                <a:srgbClr val="FF00FF"/>
              </a:solidFill>
              <a:latin typeface="楷体" panose="02010609060101010101" charset="-122"/>
              <a:ea typeface="楷体" panose="02010609060101010101" charset="-122"/>
              <a:sym typeface="+mn-ea"/>
            </a:endParaRPr>
          </a:p>
        </p:txBody>
      </p:sp>
      <p:sp>
        <p:nvSpPr>
          <p:cNvPr id="5" name="文本框 4"/>
          <p:cNvSpPr txBox="1">
            <a:spLocks noChangeArrowheads="1"/>
          </p:cNvSpPr>
          <p:nvPr/>
        </p:nvSpPr>
        <p:spPr bwMode="auto">
          <a:xfrm>
            <a:off x="196458" y="1787129"/>
            <a:ext cx="8830865" cy="106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2400" b="1" dirty="0">
                <a:latin typeface="楷体" panose="02010609060101010101" charset="-122"/>
                <a:ea typeface="楷体" panose="02010609060101010101" charset="-122"/>
                <a:sym typeface="+mn-ea"/>
              </a:rPr>
              <a:t>     </a:t>
            </a:r>
            <a:r>
              <a:rPr lang="zh-CN" altLang="en-US" sz="2700" b="1" dirty="0">
                <a:solidFill>
                  <a:srgbClr val="0000FF"/>
                </a:solidFill>
                <a:latin typeface="楷体" panose="02010609060101010101" charset="-122"/>
                <a:ea typeface="楷体" panose="02010609060101010101" charset="-122"/>
                <a:sym typeface="+mn-ea"/>
              </a:rPr>
              <a:t>两只胸脯是粉红的，一只胸脯是深红的。它们在树枝间来回跳动，婉(wǎn)转地歌唱，非常惹(rě)人喜爱。</a:t>
            </a:r>
            <a:endParaRPr lang="zh-CN" altLang="en-US" sz="2700" b="1" dirty="0">
              <a:latin typeface="楷体" panose="02010609060101010101" charset="-122"/>
              <a:ea typeface="楷体" panose="02010609060101010101" charset="-122"/>
              <a:sym typeface="+mn-ea"/>
            </a:endParaRPr>
          </a:p>
        </p:txBody>
      </p:sp>
      <p:sp>
        <p:nvSpPr>
          <p:cNvPr id="7" name="圆角矩形 6"/>
          <p:cNvSpPr/>
          <p:nvPr/>
        </p:nvSpPr>
        <p:spPr>
          <a:xfrm>
            <a:off x="2742010" y="1887144"/>
            <a:ext cx="1035844" cy="3917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9" name="圆角矩形 8"/>
          <p:cNvSpPr/>
          <p:nvPr/>
        </p:nvSpPr>
        <p:spPr>
          <a:xfrm>
            <a:off x="5841211" y="1881188"/>
            <a:ext cx="1037035" cy="3905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cxnSp>
        <p:nvCxnSpPr>
          <p:cNvPr id="10" name="直接连接符 9"/>
          <p:cNvCxnSpPr/>
          <p:nvPr/>
        </p:nvCxnSpPr>
        <p:spPr>
          <a:xfrm>
            <a:off x="683423" y="2769394"/>
            <a:ext cx="1429941" cy="10716"/>
          </a:xfrm>
          <a:prstGeom prst="line">
            <a:avLst/>
          </a:prstGeom>
          <a:ln w="41275"/>
        </p:spPr>
        <p:style>
          <a:lnRef idx="3">
            <a:schemeClr val="accent4"/>
          </a:lnRef>
          <a:fillRef idx="0">
            <a:schemeClr val="accent4"/>
          </a:fillRef>
          <a:effectRef idx="2">
            <a:schemeClr val="accent4"/>
          </a:effectRef>
          <a:fontRef idx="minor">
            <a:schemeClr val="tx1"/>
          </a:fontRef>
        </p:style>
      </p:cxnSp>
      <p:cxnSp>
        <p:nvCxnSpPr>
          <p:cNvPr id="11" name="直接连接符 10"/>
          <p:cNvCxnSpPr/>
          <p:nvPr/>
        </p:nvCxnSpPr>
        <p:spPr>
          <a:xfrm>
            <a:off x="2281238" y="2775349"/>
            <a:ext cx="2902744" cy="4763"/>
          </a:xfrm>
          <a:prstGeom prst="line">
            <a:avLst/>
          </a:prstGeom>
          <a:ln w="41275"/>
        </p:spPr>
        <p:style>
          <a:lnRef idx="3">
            <a:schemeClr val="accent4"/>
          </a:lnRef>
          <a:fillRef idx="0">
            <a:schemeClr val="accent4"/>
          </a:fillRef>
          <a:effectRef idx="2">
            <a:schemeClr val="accent4"/>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1" nodeType="clickEffect">
                                  <p:stCondLst>
                                    <p:cond delay="0"/>
                                  </p:stCondLst>
                                  <p:iterate type="lt">
                                    <p:tmPct val="0"/>
                                  </p:iterate>
                                  <p:childTnLst>
                                    <p:set>
                                      <p:cBhvr>
                                        <p:cTn id="40" dur="1" fill="hold">
                                          <p:stCondLst>
                                            <p:cond delay="0"/>
                                          </p:stCondLst>
                                        </p:cTn>
                                        <p:tgtEl>
                                          <p:spTgt spid="3"/>
                                        </p:tgtEl>
                                        <p:attrNameLst>
                                          <p:attrName>style.visibility</p:attrName>
                                        </p:attrNameLst>
                                      </p:cBhvr>
                                      <p:to>
                                        <p:strVal val="visible"/>
                                      </p:to>
                                    </p:set>
                                    <p:animEffect transition="in" filter="checkerboard(across)">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5" grpId="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48129"/>
          <p:cNvSpPr>
            <a:spLocks noGrp="1"/>
          </p:cNvSpPr>
          <p:nvPr>
            <p:ph type="title"/>
          </p:nvPr>
        </p:nvSpPr>
        <p:spPr>
          <a:xfrm>
            <a:off x="490538" y="41674"/>
            <a:ext cx="7886700" cy="994172"/>
          </a:xfrm>
        </p:spPr>
        <p:txBody>
          <a:bodyPr/>
          <a:lstStyle/>
          <a:p>
            <a:r>
              <a:rPr lang="zh-CN" altLang="en-US" b="1" dirty="0" smtClean="0">
                <a:solidFill>
                  <a:srgbClr val="FF0000"/>
                </a:solidFill>
              </a:rPr>
              <a:t>读一读，品一品：</a:t>
            </a:r>
            <a:endParaRPr lang="zh-CN" altLang="en-US" b="1" dirty="0" smtClean="0">
              <a:solidFill>
                <a:srgbClr val="FF0000"/>
              </a:solidFill>
            </a:endParaRPr>
          </a:p>
        </p:txBody>
      </p:sp>
      <p:sp>
        <p:nvSpPr>
          <p:cNvPr id="48131" name="文本占位符 48130"/>
          <p:cNvSpPr>
            <a:spLocks noGrp="1"/>
          </p:cNvSpPr>
          <p:nvPr>
            <p:ph idx="1"/>
          </p:nvPr>
        </p:nvSpPr>
        <p:spPr>
          <a:xfrm>
            <a:off x="123826" y="979887"/>
            <a:ext cx="8908256" cy="3263503"/>
          </a:xfrm>
        </p:spPr>
        <p:txBody>
          <a:bodyPr/>
          <a:lstStyle/>
          <a:p>
            <a:pPr>
              <a:buFont typeface="Arial" panose="020B0604020202020204" pitchFamily="34" charset="0"/>
              <a:buNone/>
            </a:pPr>
            <a:r>
              <a:rPr lang="en-US" altLang="zh-CN" smtClean="0"/>
              <a:t>    </a:t>
            </a:r>
            <a:endParaRPr lang="en-US" altLang="zh-CN" smtClean="0"/>
          </a:p>
          <a:p>
            <a:pPr>
              <a:lnSpc>
                <a:spcPct val="160000"/>
              </a:lnSpc>
              <a:buFont typeface="Arial" panose="020B0604020202020204" pitchFamily="34" charset="0"/>
              <a:buNone/>
            </a:pPr>
            <a:r>
              <a:rPr lang="en-US" altLang="zh-CN" smtClean="0"/>
              <a:t>              </a:t>
            </a:r>
            <a:r>
              <a:rPr lang="zh-CN" altLang="en-US" sz="2700">
                <a:latin typeface="楷体" panose="02010609060101010101" charset="-122"/>
                <a:ea typeface="楷体" panose="02010609060101010101" charset="-122"/>
              </a:rPr>
              <a:t>列宁</a:t>
            </a:r>
            <a:r>
              <a:rPr lang="zh-CN" altLang="en-US" sz="2700" u="sng">
                <a:solidFill>
                  <a:srgbClr val="CC0000"/>
                </a:solidFill>
                <a:latin typeface="楷体" panose="02010609060101010101" charset="-122"/>
                <a:ea typeface="楷体" panose="02010609060101010101" charset="-122"/>
              </a:rPr>
              <a:t>每次</a:t>
            </a:r>
            <a:r>
              <a:rPr lang="zh-CN" altLang="en-US" sz="2700">
                <a:latin typeface="楷体" panose="02010609060101010101" charset="-122"/>
                <a:ea typeface="楷体" panose="02010609060101010101" charset="-122"/>
              </a:rPr>
              <a:t>走到白桦树下，</a:t>
            </a:r>
            <a:r>
              <a:rPr lang="zh-CN" altLang="en-US" sz="2700" u="sng">
                <a:solidFill>
                  <a:srgbClr val="CC0000"/>
                </a:solidFill>
                <a:latin typeface="楷体" panose="02010609060101010101" charset="-122"/>
                <a:ea typeface="楷体" panose="02010609060101010101" charset="-122"/>
              </a:rPr>
              <a:t>都要</a:t>
            </a:r>
            <a:r>
              <a:rPr lang="zh-CN" altLang="en-US" sz="2700">
                <a:latin typeface="楷体" panose="02010609060101010101" charset="-122"/>
                <a:ea typeface="楷体" panose="02010609060101010101" charset="-122"/>
              </a:rPr>
              <a:t>停下来，仰望这三只欢快的灰雀，还</a:t>
            </a:r>
            <a:r>
              <a:rPr lang="zh-CN" altLang="en-US" sz="2700" u="sng">
                <a:solidFill>
                  <a:srgbClr val="CC0000"/>
                </a:solidFill>
                <a:latin typeface="楷体" panose="02010609060101010101" charset="-122"/>
                <a:ea typeface="楷体" panose="02010609060101010101" charset="-122"/>
              </a:rPr>
              <a:t>经常</a:t>
            </a:r>
            <a:r>
              <a:rPr lang="zh-CN" altLang="en-US" sz="2700">
                <a:latin typeface="楷体" panose="02010609060101010101" charset="-122"/>
                <a:ea typeface="楷体" panose="02010609060101010101" charset="-122"/>
              </a:rPr>
              <a:t>给它们带来面包渣和谷粒。</a:t>
            </a:r>
            <a:endParaRPr lang="zh-CN" altLang="en-US" sz="2700">
              <a:latin typeface="楷体" panose="02010609060101010101" charset="-122"/>
              <a:ea typeface="楷体" panose="02010609060101010101" charset="-122"/>
            </a:endParaRPr>
          </a:p>
        </p:txBody>
      </p:sp>
      <p:sp>
        <p:nvSpPr>
          <p:cNvPr id="2" name="文本框 1"/>
          <p:cNvSpPr txBox="1">
            <a:spLocks noChangeArrowheads="1"/>
          </p:cNvSpPr>
          <p:nvPr/>
        </p:nvSpPr>
        <p:spPr bwMode="auto">
          <a:xfrm>
            <a:off x="1453753" y="3349229"/>
            <a:ext cx="5329238"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600">
                <a:solidFill>
                  <a:srgbClr val="0000FF"/>
                </a:solidFill>
                <a:latin typeface="楷体" panose="02010609060101010101" charset="-122"/>
                <a:ea typeface="楷体" panose="02010609060101010101" charset="-122"/>
              </a:rPr>
              <a:t>体现了列宁对灰雀的喜爱。</a:t>
            </a:r>
            <a:endParaRPr lang="zh-CN" altLang="en-US" sz="3600">
              <a:solidFill>
                <a:srgbClr val="0000FF"/>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ipe(up)">
                                      <p:cBhvr>
                                        <p:cTn id="7" dur="500"/>
                                        <p:tgtEl>
                                          <p:spTgt spid="4813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8131">
                                            <p:txEl>
                                              <p:pRg st="0" end="0"/>
                                            </p:txEl>
                                          </p:spTgt>
                                        </p:tgtEl>
                                        <p:attrNameLst>
                                          <p:attrName>style.visibility</p:attrName>
                                        </p:attrNameLst>
                                      </p:cBhvr>
                                      <p:to>
                                        <p:strVal val="visible"/>
                                      </p:to>
                                    </p:set>
                                    <p:animEffect transition="in" filter="wipe(up)">
                                      <p:cBhvr>
                                        <p:cTn id="10" dur="500"/>
                                        <p:tgtEl>
                                          <p:spTgt spid="4813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8131">
                                            <p:txEl>
                                              <p:pRg st="1" end="1"/>
                                            </p:txEl>
                                          </p:spTgt>
                                        </p:tgtEl>
                                        <p:attrNameLst>
                                          <p:attrName>style.visibility</p:attrName>
                                        </p:attrNameLst>
                                      </p:cBhvr>
                                      <p:to>
                                        <p:strVal val="visible"/>
                                      </p:to>
                                    </p:set>
                                    <p:animEffect transition="in" filter="wipe(up)">
                                      <p:cBhvr>
                                        <p:cTn id="15" dur="500"/>
                                        <p:tgtEl>
                                          <p:spTgt spid="4813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166688" y="1445422"/>
            <a:ext cx="8610600"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0000"/>
              </a:lnSpc>
            </a:pPr>
            <a:r>
              <a:rPr lang="en-US" altLang="zh-CN" sz="2700" dirty="0">
                <a:solidFill>
                  <a:srgbClr val="0000FF"/>
                </a:solidFill>
              </a:rPr>
              <a:t>       </a:t>
            </a:r>
            <a:r>
              <a:rPr lang="zh-CN" altLang="en-US" sz="2700" b="1" dirty="0">
                <a:latin typeface="楷体" panose="02010609060101010101" charset="-122"/>
                <a:ea typeface="楷体" panose="02010609060101010101" charset="-122"/>
              </a:rPr>
              <a:t>他在周围的树林中找遍了，也没有找到。</a:t>
            </a:r>
            <a:r>
              <a:rPr lang="zh-CN" altLang="en-US" sz="2400" b="1" dirty="0">
                <a:latin typeface="楷体" panose="02010609060101010101" charset="-122"/>
                <a:ea typeface="楷体" panose="02010609060101010101" charset="-122"/>
              </a:rPr>
              <a:t> </a:t>
            </a:r>
            <a:endParaRPr lang="zh-CN" altLang="en-US" sz="2400" b="1" dirty="0">
              <a:latin typeface="楷体" panose="02010609060101010101" charset="-122"/>
              <a:ea typeface="楷体" panose="02010609060101010101" charset="-122"/>
            </a:endParaRPr>
          </a:p>
          <a:p>
            <a:pPr>
              <a:lnSpc>
                <a:spcPct val="110000"/>
              </a:lnSpc>
            </a:pPr>
            <a:r>
              <a:rPr lang="zh-CN" altLang="en-US" sz="2400" b="1" dirty="0">
                <a:latin typeface="楷体" panose="02010609060101010101" charset="-122"/>
                <a:ea typeface="楷体" panose="02010609060101010101" charset="-122"/>
              </a:rPr>
              <a:t>     </a:t>
            </a:r>
            <a:endParaRPr lang="zh-CN" altLang="en-US" sz="2400" b="1" dirty="0">
              <a:latin typeface="楷体" panose="02010609060101010101" charset="-122"/>
              <a:ea typeface="楷体" panose="02010609060101010101" charset="-122"/>
            </a:endParaRPr>
          </a:p>
        </p:txBody>
      </p:sp>
      <p:sp>
        <p:nvSpPr>
          <p:cNvPr id="11" name="文本框 10"/>
          <p:cNvSpPr txBox="1"/>
          <p:nvPr/>
        </p:nvSpPr>
        <p:spPr>
          <a:xfrm>
            <a:off x="7303294" y="1432324"/>
            <a:ext cx="864394" cy="475515"/>
          </a:xfrm>
          <a:prstGeom prst="rect">
            <a:avLst/>
          </a:prstGeom>
          <a:noFill/>
        </p:spPr>
        <p:txBody>
          <a:bodyPr lIns="68580" tIns="34290" rIns="68580" bIns="34290">
            <a:spAutoFit/>
          </a:bodyPr>
          <a:lstStyle/>
          <a:p>
            <a:pPr fontAlgn="auto">
              <a:lnSpc>
                <a:spcPct val="110000"/>
              </a:lnSpc>
              <a:spcBef>
                <a:spcPts val="0"/>
              </a:spcBef>
              <a:spcAft>
                <a:spcPts val="0"/>
              </a:spcAft>
              <a:defRPr/>
            </a:pPr>
            <a:r>
              <a:rPr lang="zh-CN" altLang="en-US" sz="2400" b="1">
                <a:solidFill>
                  <a:srgbClr val="FF0000"/>
                </a:solidFill>
                <a:latin typeface="+mn-ea"/>
                <a:ea typeface="+mn-ea"/>
                <a:sym typeface="+mn-ea"/>
              </a:rPr>
              <a:t>着急</a:t>
            </a:r>
            <a:endParaRPr lang="zh-CN" altLang="en-US" sz="2400" b="1">
              <a:solidFill>
                <a:srgbClr val="FF0000"/>
              </a:solidFill>
              <a:latin typeface="+mn-ea"/>
              <a:ea typeface="+mn-ea"/>
              <a:sym typeface="+mn-ea"/>
            </a:endParaRPr>
          </a:p>
        </p:txBody>
      </p:sp>
      <p:sp>
        <p:nvSpPr>
          <p:cNvPr id="4" name="矩形 3"/>
          <p:cNvSpPr/>
          <p:nvPr/>
        </p:nvSpPr>
        <p:spPr>
          <a:xfrm>
            <a:off x="103350" y="229553"/>
            <a:ext cx="8524875" cy="1066446"/>
          </a:xfrm>
          <a:prstGeom prst="rect">
            <a:avLst/>
          </a:prstGeom>
        </p:spPr>
        <p:txBody>
          <a:bodyPr lIns="68580" tIns="34290" rIns="68580" bIns="34290">
            <a:spAutoFit/>
            <a:scene3d>
              <a:camera prst="orthographicFront"/>
              <a:lightRig rig="threePt" dir="t"/>
            </a:scene3d>
          </a:bodyPr>
          <a:lstStyle/>
          <a:p>
            <a:pPr fontAlgn="auto">
              <a:lnSpc>
                <a:spcPct val="120000"/>
              </a:lnSpc>
              <a:spcBef>
                <a:spcPts val="0"/>
              </a:spcBef>
              <a:spcAft>
                <a:spcPts val="0"/>
              </a:spcAft>
              <a:defRPr/>
            </a:pPr>
            <a:r>
              <a:rPr lang="zh-CN" altLang="en-US" sz="2700" b="1" kern="0" dirty="0">
                <a:solidFill>
                  <a:srgbClr val="FF0000"/>
                </a:solidFill>
                <a:latin typeface="黑体" panose="02010609060101010101" pitchFamily="49" charset="-122"/>
                <a:ea typeface="黑体" panose="02010609060101010101" pitchFamily="49" charset="-122"/>
              </a:rPr>
              <a:t>默读</a:t>
            </a:r>
            <a:r>
              <a:rPr lang="en-US" altLang="zh-CN" sz="2700" b="1" kern="0" dirty="0">
                <a:solidFill>
                  <a:srgbClr val="FF0000"/>
                </a:solidFill>
                <a:latin typeface="黑体" panose="02010609060101010101" pitchFamily="49" charset="-122"/>
                <a:ea typeface="黑体" panose="02010609060101010101" pitchFamily="49" charset="-122"/>
              </a:rPr>
              <a:t>2</a:t>
            </a:r>
            <a:r>
              <a:rPr lang="zh-CN" altLang="en-US" sz="2700" b="1" kern="0" dirty="0">
                <a:solidFill>
                  <a:srgbClr val="FF0000"/>
                </a:solidFill>
                <a:latin typeface="黑体" panose="02010609060101010101" pitchFamily="49" charset="-122"/>
                <a:ea typeface="黑体" panose="02010609060101010101" pitchFamily="49" charset="-122"/>
              </a:rPr>
              <a:t>—10自然段：</a:t>
            </a:r>
            <a:endParaRPr lang="zh-CN" altLang="en-US" sz="2700" b="1" kern="0" dirty="0">
              <a:solidFill>
                <a:srgbClr val="FF0000"/>
              </a:solidFill>
              <a:latin typeface="黑体" panose="02010609060101010101" pitchFamily="49" charset="-122"/>
              <a:ea typeface="黑体" panose="02010609060101010101" pitchFamily="49" charset="-122"/>
            </a:endParaRPr>
          </a:p>
          <a:p>
            <a:pPr fontAlgn="auto">
              <a:lnSpc>
                <a:spcPct val="120000"/>
              </a:lnSpc>
              <a:spcBef>
                <a:spcPts val="0"/>
              </a:spcBef>
              <a:spcAft>
                <a:spcPts val="0"/>
              </a:spcAft>
              <a:defRPr/>
            </a:pPr>
            <a:r>
              <a:rPr lang="zh-CN" altLang="en-US" sz="2700" b="1" kern="0" dirty="0">
                <a:latin typeface="黑体" panose="02010609060101010101" pitchFamily="49" charset="-122"/>
                <a:ea typeface="黑体" panose="02010609060101010101" pitchFamily="49" charset="-122"/>
              </a:rPr>
              <a:t>    找出表现列宁喜欢灰雀的句子</a:t>
            </a:r>
            <a:r>
              <a:rPr lang="zh-CN" altLang="en-US" sz="2700" b="1" kern="0" dirty="0">
                <a:latin typeface="黑体" panose="02010609060101010101" pitchFamily="49" charset="-122"/>
                <a:ea typeface="黑体" panose="02010609060101010101" pitchFamily="49" charset="-122"/>
              </a:rPr>
              <a:t>，并说说自己</a:t>
            </a:r>
            <a:r>
              <a:rPr lang="zh-CN" altLang="en-US" sz="2700" b="1" kern="0" dirty="0">
                <a:latin typeface="黑体" panose="02010609060101010101" pitchFamily="49" charset="-122"/>
                <a:ea typeface="黑体" panose="02010609060101010101" pitchFamily="49" charset="-122"/>
              </a:rPr>
              <a:t>的体会。</a:t>
            </a:r>
            <a:endParaRPr lang="zh-CN" altLang="en-US" sz="2700" b="1" kern="0" dirty="0">
              <a:latin typeface="黑体" panose="02010609060101010101" pitchFamily="49" charset="-122"/>
              <a:ea typeface="黑体" panose="02010609060101010101" pitchFamily="49" charset="-122"/>
            </a:endParaRPr>
          </a:p>
        </p:txBody>
      </p:sp>
      <p:cxnSp>
        <p:nvCxnSpPr>
          <p:cNvPr id="3" name="直接连接符 2"/>
          <p:cNvCxnSpPr/>
          <p:nvPr/>
        </p:nvCxnSpPr>
        <p:spPr>
          <a:xfrm flipV="1">
            <a:off x="3602831" y="1894285"/>
            <a:ext cx="8191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a:spLocks noChangeArrowheads="1"/>
          </p:cNvSpPr>
          <p:nvPr/>
        </p:nvSpPr>
        <p:spPr bwMode="auto">
          <a:xfrm>
            <a:off x="-27385" y="2099074"/>
            <a:ext cx="8610601" cy="5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0000"/>
              </a:lnSpc>
            </a:pPr>
            <a:r>
              <a:rPr lang="en-US" altLang="zh-CN" sz="2700" dirty="0">
                <a:solidFill>
                  <a:srgbClr val="0000FF"/>
                </a:solidFill>
              </a:rPr>
              <a:t>       </a:t>
            </a:r>
            <a:r>
              <a:rPr lang="zh-CN" altLang="en-US" sz="2700" b="1" dirty="0">
                <a:latin typeface="楷体" panose="02010609060101010101" charset="-122"/>
                <a:ea typeface="楷体" panose="02010609060101010101" charset="-122"/>
              </a:rPr>
              <a:t>“孩子，你看见过一只深红色胸脯的灰雀吗？” </a:t>
            </a:r>
            <a:r>
              <a:rPr lang="zh-CN" altLang="en-US" sz="2400" b="1" dirty="0">
                <a:latin typeface="楷体" panose="02010609060101010101" charset="-122"/>
                <a:ea typeface="楷体" panose="02010609060101010101" charset="-122"/>
              </a:rPr>
              <a:t>     </a:t>
            </a:r>
            <a:endParaRPr lang="zh-CN" altLang="en-US" sz="2400" b="1" dirty="0">
              <a:latin typeface="楷体" panose="02010609060101010101" charset="-122"/>
              <a:ea typeface="楷体" panose="02010609060101010101" charset="-122"/>
            </a:endParaRPr>
          </a:p>
        </p:txBody>
      </p:sp>
      <p:sp>
        <p:nvSpPr>
          <p:cNvPr id="6" name="文本框 5"/>
          <p:cNvSpPr txBox="1">
            <a:spLocks noChangeArrowheads="1"/>
          </p:cNvSpPr>
          <p:nvPr/>
        </p:nvSpPr>
        <p:spPr bwMode="auto">
          <a:xfrm>
            <a:off x="266700" y="2801543"/>
            <a:ext cx="8610600"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0000"/>
              </a:lnSpc>
            </a:pPr>
            <a:r>
              <a:rPr lang="en-US" altLang="zh-CN" sz="2700" dirty="0">
                <a:solidFill>
                  <a:srgbClr val="0000FF"/>
                </a:solidFill>
              </a:rPr>
              <a:t>   </a:t>
            </a:r>
            <a:r>
              <a:rPr lang="zh-CN" altLang="en-US" sz="2700" b="1" dirty="0">
                <a:latin typeface="楷体" panose="02010609060101010101" charset="-122"/>
                <a:ea typeface="楷体" panose="02010609060101010101" charset="-122"/>
              </a:rPr>
              <a:t>“一定是飞走了或者是冻死了。天气严寒，它怕冷。”</a:t>
            </a:r>
            <a:r>
              <a:rPr lang="zh-CN" altLang="en-US" sz="2400" b="1" dirty="0">
                <a:latin typeface="楷体" panose="02010609060101010101" charset="-122"/>
                <a:ea typeface="楷体" panose="02010609060101010101" charset="-122"/>
              </a:rPr>
              <a:t> </a:t>
            </a:r>
            <a:endParaRPr lang="zh-CN" altLang="en-US" sz="2400" b="1" dirty="0">
              <a:latin typeface="楷体" panose="02010609060101010101" charset="-122"/>
              <a:ea typeface="楷体" panose="02010609060101010101" charset="-122"/>
            </a:endParaRPr>
          </a:p>
          <a:p>
            <a:pPr>
              <a:lnSpc>
                <a:spcPct val="110000"/>
              </a:lnSpc>
            </a:pPr>
            <a:r>
              <a:rPr lang="zh-CN" altLang="en-US" sz="2400" b="1" dirty="0">
                <a:latin typeface="楷体" panose="02010609060101010101" charset="-122"/>
                <a:ea typeface="楷体" panose="02010609060101010101" charset="-122"/>
              </a:rPr>
              <a:t>     </a:t>
            </a:r>
            <a:endParaRPr lang="zh-CN" altLang="en-US" sz="2400" b="1" dirty="0">
              <a:latin typeface="楷体" panose="02010609060101010101" charset="-122"/>
              <a:ea typeface="楷体" panose="02010609060101010101" charset="-122"/>
            </a:endParaRPr>
          </a:p>
        </p:txBody>
      </p:sp>
      <p:sp>
        <p:nvSpPr>
          <p:cNvPr id="7" name="文本框 6"/>
          <p:cNvSpPr txBox="1">
            <a:spLocks noChangeArrowheads="1"/>
          </p:cNvSpPr>
          <p:nvPr/>
        </p:nvSpPr>
        <p:spPr bwMode="auto">
          <a:xfrm>
            <a:off x="-103585" y="3393282"/>
            <a:ext cx="8610601" cy="5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0000"/>
              </a:lnSpc>
            </a:pPr>
            <a:r>
              <a:rPr lang="en-US" altLang="zh-CN" sz="2700" dirty="0">
                <a:solidFill>
                  <a:srgbClr val="0000FF"/>
                </a:solidFill>
              </a:rPr>
              <a:t>       </a:t>
            </a:r>
            <a:r>
              <a:rPr lang="zh-CN" altLang="en-US" sz="2700" b="1" dirty="0">
                <a:latin typeface="楷体" panose="02010609060101010101" charset="-122"/>
                <a:ea typeface="楷体" panose="02010609060101010101" charset="-122"/>
                <a:sym typeface="+mn-ea"/>
              </a:rPr>
              <a:t>“</a:t>
            </a:r>
            <a:r>
              <a:rPr lang="zh-CN" altLang="en-US" sz="2700" b="1" dirty="0">
                <a:latin typeface="楷体" panose="02010609060101010101" charset="-122"/>
                <a:ea typeface="楷体" panose="02010609060101010101" charset="-122"/>
              </a:rPr>
              <a:t>多好的灰雀呀，可惜再也飞不回来了。”    </a:t>
            </a:r>
            <a:endParaRPr lang="zh-CN" altLang="en-US" sz="2700" b="1" dirty="0">
              <a:latin typeface="楷体" panose="02010609060101010101" charset="-122"/>
              <a:ea typeface="楷体" panose="02010609060101010101" charset="-122"/>
            </a:endParaRPr>
          </a:p>
        </p:txBody>
      </p:sp>
      <p:sp>
        <p:nvSpPr>
          <p:cNvPr id="9" name="文本框 8"/>
          <p:cNvSpPr txBox="1"/>
          <p:nvPr/>
        </p:nvSpPr>
        <p:spPr>
          <a:xfrm>
            <a:off x="7816458" y="2084787"/>
            <a:ext cx="863203" cy="475515"/>
          </a:xfrm>
          <a:prstGeom prst="rect">
            <a:avLst/>
          </a:prstGeom>
          <a:noFill/>
        </p:spPr>
        <p:txBody>
          <a:bodyPr lIns="68580" tIns="34290" rIns="68580" bIns="34290">
            <a:spAutoFit/>
          </a:bodyPr>
          <a:lstStyle/>
          <a:p>
            <a:pPr fontAlgn="auto">
              <a:lnSpc>
                <a:spcPct val="110000"/>
              </a:lnSpc>
              <a:spcBef>
                <a:spcPts val="0"/>
              </a:spcBef>
              <a:spcAft>
                <a:spcPts val="0"/>
              </a:spcAft>
              <a:defRPr/>
            </a:pPr>
            <a:r>
              <a:rPr lang="zh-CN" altLang="en-US" sz="2400" b="1">
                <a:solidFill>
                  <a:srgbClr val="FF0000"/>
                </a:solidFill>
                <a:latin typeface="+mn-ea"/>
                <a:ea typeface="+mn-ea"/>
                <a:sym typeface="+mn-ea"/>
              </a:rPr>
              <a:t>担心</a:t>
            </a:r>
            <a:endParaRPr lang="zh-CN" altLang="en-US" sz="2400" b="1">
              <a:solidFill>
                <a:srgbClr val="FF0000"/>
              </a:solidFill>
              <a:latin typeface="+mn-ea"/>
              <a:ea typeface="+mn-ea"/>
              <a:sym typeface="+mn-ea"/>
            </a:endParaRPr>
          </a:p>
        </p:txBody>
      </p:sp>
      <p:sp>
        <p:nvSpPr>
          <p:cNvPr id="10" name="文本框 9"/>
          <p:cNvSpPr txBox="1"/>
          <p:nvPr/>
        </p:nvSpPr>
        <p:spPr>
          <a:xfrm>
            <a:off x="7216379" y="3429002"/>
            <a:ext cx="864394" cy="475515"/>
          </a:xfrm>
          <a:prstGeom prst="rect">
            <a:avLst/>
          </a:prstGeom>
          <a:noFill/>
        </p:spPr>
        <p:txBody>
          <a:bodyPr lIns="68580" tIns="34290" rIns="68580" bIns="34290">
            <a:spAutoFit/>
          </a:bodyPr>
          <a:lstStyle/>
          <a:p>
            <a:pPr fontAlgn="auto">
              <a:lnSpc>
                <a:spcPct val="110000"/>
              </a:lnSpc>
              <a:spcBef>
                <a:spcPts val="0"/>
              </a:spcBef>
              <a:spcAft>
                <a:spcPts val="0"/>
              </a:spcAft>
              <a:defRPr/>
            </a:pPr>
            <a:r>
              <a:rPr lang="zh-CN" altLang="en-US" sz="2400" b="1">
                <a:solidFill>
                  <a:srgbClr val="FF0000"/>
                </a:solidFill>
                <a:latin typeface="+mn-ea"/>
                <a:ea typeface="+mn-ea"/>
                <a:sym typeface="+mn-ea"/>
              </a:rPr>
              <a:t>惋惜</a:t>
            </a:r>
            <a:endParaRPr lang="zh-CN" altLang="en-US" sz="2400" b="1">
              <a:solidFill>
                <a:srgbClr val="FF0000"/>
              </a:solidFill>
              <a:latin typeface="+mn-ea"/>
              <a:ea typeface="+mn-ea"/>
              <a:sym typeface="+mn-ea"/>
            </a:endParaRPr>
          </a:p>
        </p:txBody>
      </p:sp>
      <p:sp>
        <p:nvSpPr>
          <p:cNvPr id="12" name="文本框 11"/>
          <p:cNvSpPr txBox="1">
            <a:spLocks noChangeArrowheads="1"/>
          </p:cNvSpPr>
          <p:nvPr/>
        </p:nvSpPr>
        <p:spPr bwMode="auto">
          <a:xfrm>
            <a:off x="3769519" y="3975499"/>
            <a:ext cx="596504"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500" b="1">
                <a:solidFill>
                  <a:srgbClr val="0000FF"/>
                </a:solidFill>
              </a:rPr>
              <a:t>爱</a:t>
            </a:r>
            <a:endParaRPr lang="zh-CN" altLang="en-US" sz="4500" b="1">
              <a:solidFill>
                <a:srgbClr val="0000FF"/>
              </a:solidFill>
            </a:endParaRPr>
          </a:p>
        </p:txBody>
      </p:sp>
      <p:sp>
        <p:nvSpPr>
          <p:cNvPr id="13" name="文本框 12"/>
          <p:cNvSpPr txBox="1"/>
          <p:nvPr/>
        </p:nvSpPr>
        <p:spPr>
          <a:xfrm>
            <a:off x="8227219" y="3062291"/>
            <a:ext cx="863204" cy="475515"/>
          </a:xfrm>
          <a:prstGeom prst="rect">
            <a:avLst/>
          </a:prstGeom>
          <a:noFill/>
        </p:spPr>
        <p:txBody>
          <a:bodyPr lIns="68580" tIns="34290" rIns="68580" bIns="34290">
            <a:spAutoFit/>
          </a:bodyPr>
          <a:lstStyle/>
          <a:p>
            <a:pPr fontAlgn="auto">
              <a:lnSpc>
                <a:spcPct val="110000"/>
              </a:lnSpc>
              <a:spcBef>
                <a:spcPts val="0"/>
              </a:spcBef>
              <a:spcAft>
                <a:spcPts val="0"/>
              </a:spcAft>
              <a:defRPr/>
            </a:pPr>
            <a:r>
              <a:rPr lang="zh-CN" altLang="en-US" sz="2400" b="1">
                <a:solidFill>
                  <a:srgbClr val="FF0000"/>
                </a:solidFill>
                <a:latin typeface="+mn-ea"/>
                <a:ea typeface="+mn-ea"/>
                <a:sym typeface="+mn-ea"/>
              </a:rPr>
              <a:t>担心</a:t>
            </a:r>
            <a:endParaRPr lang="zh-CN" altLang="en-US" sz="2400" b="1">
              <a:solidFill>
                <a:srgbClr val="FF0000"/>
              </a:solidFill>
              <a:latin typeface="+mn-ea"/>
              <a:ea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1"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heckerboard(across)">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1"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wipe(down)">
                                      <p:cBhvr>
                                        <p:cTn id="5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1"/>
      <p:bldP spid="5" grpId="0"/>
      <p:bldP spid="6" grpId="0"/>
      <p:bldP spid="7" grpId="0"/>
      <p:bldP spid="9" grpId="1"/>
      <p:bldP spid="10" grpId="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389335" y="1902619"/>
            <a:ext cx="8610600" cy="5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0000"/>
              </a:lnSpc>
            </a:pPr>
            <a:r>
              <a:rPr lang="en-US" altLang="zh-CN" sz="2700" dirty="0">
                <a:solidFill>
                  <a:srgbClr val="0000FF"/>
                </a:solidFill>
                <a:latin typeface="方正楷体_GBK"/>
                <a:ea typeface="方正楷体_GBK"/>
                <a:cs typeface="方正楷体_GBK"/>
              </a:rPr>
              <a:t>       </a:t>
            </a:r>
            <a:r>
              <a:rPr lang="zh-CN" altLang="en-US" sz="2700" b="1" dirty="0">
                <a:solidFill>
                  <a:srgbClr val="0000FF"/>
                </a:solidFill>
                <a:latin typeface="方正楷体_GBK"/>
                <a:ea typeface="方正楷体_GBK"/>
                <a:cs typeface="方正楷体_GBK"/>
              </a:rPr>
              <a:t>灰雀被小男孩抓走了。</a:t>
            </a:r>
            <a:endParaRPr lang="zh-CN" altLang="en-US" sz="2700" b="1" dirty="0">
              <a:solidFill>
                <a:srgbClr val="0000FF"/>
              </a:solidFill>
              <a:latin typeface="方正楷体_GBK"/>
              <a:ea typeface="方正楷体_GBK"/>
              <a:cs typeface="方正楷体_GBK"/>
            </a:endParaRPr>
          </a:p>
        </p:txBody>
      </p:sp>
      <p:sp>
        <p:nvSpPr>
          <p:cNvPr id="11" name="文本框 10"/>
          <p:cNvSpPr txBox="1">
            <a:spLocks noChangeArrowheads="1"/>
          </p:cNvSpPr>
          <p:nvPr/>
        </p:nvSpPr>
        <p:spPr bwMode="auto">
          <a:xfrm>
            <a:off x="404813" y="2526506"/>
            <a:ext cx="8614172" cy="98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0000"/>
              </a:lnSpc>
            </a:pPr>
            <a:r>
              <a:rPr lang="en-US" altLang="zh-CN" sz="2400" b="1" dirty="0">
                <a:latin typeface="楷体" panose="02010609060101010101" charset="-122"/>
                <a:ea typeface="楷体" panose="02010609060101010101" charset="-122"/>
                <a:sym typeface="+mn-ea"/>
              </a:rPr>
              <a:t>    </a:t>
            </a:r>
            <a:r>
              <a:rPr lang="zh-CN" altLang="en-US" sz="2700" b="1" dirty="0">
                <a:solidFill>
                  <a:srgbClr val="0000FF"/>
                </a:solidFill>
                <a:latin typeface="楷体" panose="02010609060101010101" charset="-122"/>
                <a:ea typeface="楷体" panose="02010609060101010101" charset="-122"/>
                <a:sym typeface="+mn-ea"/>
              </a:rPr>
              <a:t>列宁想通过自己对灰雀的担心来感染男孩，引导男孩认识到自己的错误。</a:t>
            </a:r>
            <a:endParaRPr lang="zh-CN" altLang="en-US" sz="2700" b="1" dirty="0">
              <a:solidFill>
                <a:srgbClr val="0000FF"/>
              </a:solidFill>
              <a:latin typeface="楷体" panose="02010609060101010101" charset="-122"/>
              <a:ea typeface="楷体" panose="02010609060101010101" charset="-122"/>
              <a:sym typeface="+mn-ea"/>
            </a:endParaRPr>
          </a:p>
        </p:txBody>
      </p:sp>
      <p:sp>
        <p:nvSpPr>
          <p:cNvPr id="4" name="矩形 3"/>
          <p:cNvSpPr/>
          <p:nvPr/>
        </p:nvSpPr>
        <p:spPr>
          <a:xfrm>
            <a:off x="179789" y="47627"/>
            <a:ext cx="8285559" cy="1565044"/>
          </a:xfrm>
          <a:prstGeom prst="rect">
            <a:avLst/>
          </a:prstGeom>
        </p:spPr>
        <p:txBody>
          <a:bodyPr lIns="68580" tIns="34290" rIns="68580" bIns="34290">
            <a:spAutoFit/>
          </a:bodyPr>
          <a:lstStyle/>
          <a:p>
            <a:pPr fontAlgn="auto">
              <a:lnSpc>
                <a:spcPct val="120000"/>
              </a:lnSpc>
              <a:spcBef>
                <a:spcPts val="0"/>
              </a:spcBef>
              <a:spcAft>
                <a:spcPts val="0"/>
              </a:spcAft>
              <a:defRPr/>
            </a:pPr>
            <a:r>
              <a:rPr lang="zh-CN" altLang="en-US" sz="2700" b="1" kern="0" dirty="0">
                <a:solidFill>
                  <a:srgbClr val="FF0000"/>
                </a:solidFill>
                <a:latin typeface="黑体" panose="02010609060101010101" pitchFamily="49" charset="-122"/>
                <a:ea typeface="黑体" panose="02010609060101010101" pitchFamily="49" charset="-122"/>
              </a:rPr>
              <a:t>分角色朗读</a:t>
            </a:r>
            <a:r>
              <a:rPr lang="en-US" altLang="zh-CN" sz="2700" b="1" kern="0" dirty="0">
                <a:solidFill>
                  <a:srgbClr val="FF0000"/>
                </a:solidFill>
                <a:latin typeface="黑体" panose="02010609060101010101" pitchFamily="49" charset="-122"/>
                <a:ea typeface="黑体" panose="02010609060101010101" pitchFamily="49" charset="-122"/>
                <a:sym typeface="+mn-ea"/>
              </a:rPr>
              <a:t>2</a:t>
            </a:r>
            <a:r>
              <a:rPr lang="zh-CN" altLang="en-US" sz="2700" b="1" kern="0" dirty="0">
                <a:solidFill>
                  <a:srgbClr val="FF0000"/>
                </a:solidFill>
                <a:latin typeface="黑体" panose="02010609060101010101" pitchFamily="49" charset="-122"/>
                <a:ea typeface="黑体" panose="02010609060101010101" pitchFamily="49" charset="-122"/>
                <a:sym typeface="+mn-ea"/>
              </a:rPr>
              <a:t>—10自然段：        </a:t>
            </a:r>
            <a:endParaRPr lang="zh-CN" altLang="en-US" sz="2700" b="1" kern="0" dirty="0">
              <a:solidFill>
                <a:srgbClr val="FF0000"/>
              </a:solidFill>
              <a:latin typeface="黑体" panose="02010609060101010101" pitchFamily="49" charset="-122"/>
              <a:ea typeface="黑体" panose="02010609060101010101" pitchFamily="49" charset="-122"/>
              <a:sym typeface="+mn-ea"/>
            </a:endParaRPr>
          </a:p>
          <a:p>
            <a:pPr fontAlgn="auto">
              <a:lnSpc>
                <a:spcPct val="120000"/>
              </a:lnSpc>
              <a:spcBef>
                <a:spcPts val="0"/>
              </a:spcBef>
              <a:spcAft>
                <a:spcPts val="0"/>
              </a:spcAft>
              <a:defRPr/>
            </a:pPr>
            <a:r>
              <a:rPr lang="zh-CN" altLang="en-US" sz="2700" b="1" kern="0" dirty="0">
                <a:latin typeface="黑体" panose="02010609060101010101" pitchFamily="49" charset="-122"/>
                <a:ea typeface="黑体" panose="02010609060101010101" pitchFamily="49" charset="-122"/>
                <a:sym typeface="+mn-ea"/>
              </a:rPr>
              <a:t>    </a:t>
            </a:r>
            <a:r>
              <a:rPr lang="zh-CN" altLang="en-US" sz="2700" b="1" kern="0" dirty="0">
                <a:latin typeface="黑体" panose="02010609060101010101" pitchFamily="49" charset="-122"/>
                <a:ea typeface="黑体" panose="02010609060101010101" pitchFamily="49" charset="-122"/>
              </a:rPr>
              <a:t>猜一猜</a:t>
            </a:r>
            <a:r>
              <a:rPr lang="zh-CN" altLang="en-US" sz="2700" b="1" dirty="0">
                <a:latin typeface="黑体" panose="02010609060101010101" pitchFamily="49" charset="-122"/>
                <a:ea typeface="黑体" panose="02010609060101010101" pitchFamily="49" charset="-122"/>
                <a:sym typeface="+mn-ea"/>
              </a:rPr>
              <a:t>灰</a:t>
            </a:r>
            <a:r>
              <a:rPr lang="zh-CN" altLang="en-US" sz="2700" b="1" dirty="0">
                <a:latin typeface="黑体" panose="02010609060101010101" pitchFamily="49" charset="-122"/>
                <a:ea typeface="黑体" panose="02010609060101010101" pitchFamily="49" charset="-122"/>
                <a:sym typeface="+mn-ea"/>
              </a:rPr>
              <a:t>雀</a:t>
            </a:r>
            <a:r>
              <a:rPr lang="zh-CN" altLang="en-US" sz="2700" b="1" dirty="0">
                <a:latin typeface="黑体" panose="02010609060101010101" pitchFamily="49" charset="-122"/>
                <a:ea typeface="黑体" panose="02010609060101010101" pitchFamily="49" charset="-122"/>
                <a:sym typeface="+mn-ea"/>
              </a:rPr>
              <a:t>究竟到哪里去了，列宁</a:t>
            </a:r>
            <a:r>
              <a:rPr lang="zh-CN" altLang="en-US" sz="2700" b="1" dirty="0">
                <a:latin typeface="黑体" panose="02010609060101010101" pitchFamily="49" charset="-122"/>
                <a:ea typeface="黑体" panose="02010609060101010101" pitchFamily="49" charset="-122"/>
                <a:sym typeface="+mn-ea"/>
              </a:rPr>
              <a:t>和小男孩在对话时，他们</a:t>
            </a:r>
            <a:r>
              <a:rPr lang="zh-CN" altLang="en-US" sz="2700" b="1" dirty="0">
                <a:latin typeface="黑体" panose="02010609060101010101" pitchFamily="49" charset="-122"/>
                <a:ea typeface="黑体" panose="02010609060101010101" pitchFamily="49" charset="-122"/>
                <a:sym typeface="+mn-ea"/>
              </a:rPr>
              <a:t>心里是怎么想的。</a:t>
            </a:r>
            <a:endParaRPr lang="zh-CN" altLang="en-US" sz="2700" b="1" kern="0"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sp>
        <p:nvSpPr>
          <p:cNvPr id="3" name="十字星 2"/>
          <p:cNvSpPr/>
          <p:nvPr/>
        </p:nvSpPr>
        <p:spPr>
          <a:xfrm>
            <a:off x="742950" y="2010967"/>
            <a:ext cx="316706" cy="308372"/>
          </a:xfrm>
          <a:prstGeom prst="star4">
            <a:avLst/>
          </a:prstGeom>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5" name="十字星 4"/>
          <p:cNvSpPr/>
          <p:nvPr/>
        </p:nvSpPr>
        <p:spPr>
          <a:xfrm>
            <a:off x="742950" y="2584847"/>
            <a:ext cx="315516" cy="308372"/>
          </a:xfrm>
          <a:prstGeom prst="star4">
            <a:avLst/>
          </a:prstGeom>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6" name="文本框 5"/>
          <p:cNvSpPr txBox="1">
            <a:spLocks noChangeArrowheads="1"/>
          </p:cNvSpPr>
          <p:nvPr/>
        </p:nvSpPr>
        <p:spPr bwMode="auto">
          <a:xfrm>
            <a:off x="404813" y="3582592"/>
            <a:ext cx="8614172" cy="98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0000"/>
              </a:lnSpc>
            </a:pPr>
            <a:r>
              <a:rPr lang="en-US" altLang="zh-CN" sz="2400" b="1">
                <a:latin typeface="楷体" panose="02010609060101010101" charset="-122"/>
                <a:ea typeface="楷体" panose="02010609060101010101" charset="-122"/>
                <a:sym typeface="+mn-ea"/>
              </a:rPr>
              <a:t>    </a:t>
            </a:r>
            <a:r>
              <a:rPr lang="zh-CN" altLang="en-US" sz="2700" b="1">
                <a:solidFill>
                  <a:srgbClr val="0000FF"/>
                </a:solidFill>
                <a:latin typeface="楷体" panose="02010609060101010101" charset="-122"/>
                <a:ea typeface="楷体" panose="02010609060101010101" charset="-122"/>
                <a:sym typeface="+mn-ea"/>
              </a:rPr>
              <a:t>小男孩认识到了自己的错误，想承认但没有勇气，经过鼓励后，下定决心要改正错误。</a:t>
            </a:r>
            <a:endParaRPr lang="zh-CN" altLang="en-US" sz="2700" b="1">
              <a:solidFill>
                <a:srgbClr val="0000FF"/>
              </a:solidFill>
              <a:latin typeface="楷体" panose="02010609060101010101" charset="-122"/>
              <a:ea typeface="楷体" panose="02010609060101010101" charset="-122"/>
              <a:sym typeface="+mn-ea"/>
            </a:endParaRPr>
          </a:p>
        </p:txBody>
      </p:sp>
      <p:sp>
        <p:nvSpPr>
          <p:cNvPr id="7" name="十字星 6"/>
          <p:cNvSpPr/>
          <p:nvPr/>
        </p:nvSpPr>
        <p:spPr>
          <a:xfrm>
            <a:off x="735806" y="3655219"/>
            <a:ext cx="315516" cy="308372"/>
          </a:xfrm>
          <a:prstGeom prst="star4">
            <a:avLst/>
          </a:prstGeom>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2000"/>
                                        <p:tgtEl>
                                          <p:spTgt spid="5"/>
                                        </p:tgtEl>
                                      </p:cBhvr>
                                    </p:animEffect>
                                  </p:childTnLst>
                                </p:cTn>
                              </p:par>
                              <p:par>
                                <p:cTn id="21" presetID="3" presetClass="entr" presetSubtype="10" fill="hold" grpId="1"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2000"/>
                                        <p:tgtEl>
                                          <p:spTgt spid="7"/>
                                        </p:tgtEl>
                                      </p:cBhvr>
                                    </p:animEffect>
                                  </p:childTnLst>
                                </p:cTn>
                              </p:par>
                              <p:par>
                                <p:cTn id="29" presetID="3" presetClass="entr" presetSubtype="10" fill="hold" grpId="1"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1"/>
      <p:bldP spid="4" grpId="0"/>
      <p:bldP spid="3" grpId="0" animBg="1"/>
      <p:bldP spid="5" grpId="0" animBg="1"/>
      <p:bldP spid="6" grpId="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4" y="1408510"/>
            <a:ext cx="9064229" cy="2700338"/>
          </a:xfrm>
        </p:spPr>
        <p:txBody>
          <a:bodyPr anchor="t"/>
          <a:lstStyle/>
          <a:p>
            <a:pPr algn="l"/>
            <a:r>
              <a:rPr lang="en-US" altLang="zh-CN" sz="2700" b="1" i="1">
                <a:solidFill>
                  <a:srgbClr val="1A0272"/>
                </a:solidFill>
                <a:ea typeface="华文楷体" panose="02010600040101010101" charset="-122"/>
              </a:rPr>
              <a:t>         </a:t>
            </a:r>
            <a:r>
              <a:rPr lang="en-US" altLang="zh-CN" sz="2700" b="1">
                <a:solidFill>
                  <a:srgbClr val="0000FF"/>
                </a:solidFill>
                <a:latin typeface="黑体" panose="02010609060101010101" pitchFamily="49" charset="-122"/>
                <a:ea typeface="黑体" panose="02010609060101010101" pitchFamily="49" charset="-122"/>
              </a:rPr>
              <a:t>“</a:t>
            </a:r>
            <a:r>
              <a:rPr lang="zh-CN" altLang="en-US" sz="2700" b="1">
                <a:solidFill>
                  <a:srgbClr val="0000FF"/>
                </a:solidFill>
                <a:latin typeface="黑体" panose="02010609060101010101" pitchFamily="49" charset="-122"/>
                <a:ea typeface="黑体" panose="02010609060101010101" pitchFamily="49" charset="-122"/>
              </a:rPr>
              <a:t>孩子，你看见过一只深红色胸脯的灰雀吗？”</a:t>
            </a:r>
            <a:br>
              <a:rPr lang="zh-CN" altLang="en-US" sz="2700" b="1">
                <a:solidFill>
                  <a:srgbClr val="0000FF"/>
                </a:solidFill>
                <a:latin typeface="黑体" panose="02010609060101010101" pitchFamily="49" charset="-122"/>
                <a:ea typeface="黑体" panose="02010609060101010101" pitchFamily="49" charset="-122"/>
              </a:rPr>
            </a:br>
            <a:r>
              <a:rPr lang="zh-CN" altLang="en-US" sz="2700" b="1">
                <a:solidFill>
                  <a:srgbClr val="0000FF"/>
                </a:solidFill>
                <a:latin typeface="黑体" panose="02010609060101010101" pitchFamily="49" charset="-122"/>
                <a:ea typeface="黑体" panose="02010609060101010101" pitchFamily="49" charset="-122"/>
              </a:rPr>
              <a:t>    </a:t>
            </a:r>
            <a:r>
              <a:rPr lang="zh-CN" altLang="en-US" sz="2700" b="1">
                <a:solidFill>
                  <a:srgbClr val="FF3300"/>
                </a:solidFill>
                <a:ea typeface="黑体" panose="02010609060101010101" pitchFamily="49" charset="-122"/>
              </a:rPr>
              <a:t>“</a:t>
            </a:r>
            <a:r>
              <a:rPr lang="zh-CN" altLang="en-US" sz="2700" b="1">
                <a:solidFill>
                  <a:srgbClr val="FF3300"/>
                </a:solidFill>
                <a:latin typeface="黑体" panose="02010609060101010101" pitchFamily="49" charset="-122"/>
                <a:ea typeface="黑体" panose="02010609060101010101" pitchFamily="49" charset="-122"/>
              </a:rPr>
              <a:t>没</a:t>
            </a:r>
            <a:r>
              <a:rPr lang="en-US" altLang="zh-CN" sz="2700" b="1">
                <a:solidFill>
                  <a:srgbClr val="FF3300"/>
                </a:solidFill>
                <a:ea typeface="黑体" panose="02010609060101010101" pitchFamily="49" charset="-122"/>
              </a:rPr>
              <a:t>……</a:t>
            </a:r>
            <a:r>
              <a:rPr lang="zh-CN" altLang="en-US" sz="2700" b="1">
                <a:solidFill>
                  <a:srgbClr val="FF3300"/>
                </a:solidFill>
                <a:latin typeface="黑体" panose="02010609060101010101" pitchFamily="49" charset="-122"/>
                <a:ea typeface="黑体" panose="02010609060101010101" pitchFamily="49" charset="-122"/>
              </a:rPr>
              <a:t>我没看见。</a:t>
            </a:r>
            <a:r>
              <a:rPr lang="zh-CN" altLang="en-US" sz="2700" b="1">
                <a:solidFill>
                  <a:srgbClr val="FF3300"/>
                </a:solidFill>
                <a:ea typeface="黑体" panose="02010609060101010101" pitchFamily="49" charset="-122"/>
              </a:rPr>
              <a:t>”</a:t>
            </a:r>
            <a:br>
              <a:rPr lang="zh-CN" altLang="en-US" sz="2700" b="1">
                <a:solidFill>
                  <a:srgbClr val="FF3300"/>
                </a:solidFill>
                <a:latin typeface="黑体" panose="02010609060101010101" pitchFamily="49" charset="-122"/>
                <a:ea typeface="黑体" panose="02010609060101010101" pitchFamily="49" charset="-122"/>
              </a:rPr>
            </a:br>
            <a:r>
              <a:rPr lang="zh-CN" altLang="en-US" sz="2700" b="1">
                <a:solidFill>
                  <a:srgbClr val="0000FF"/>
                </a:solidFill>
                <a:latin typeface="黑体" panose="02010609060101010101" pitchFamily="49" charset="-122"/>
                <a:ea typeface="黑体" panose="02010609060101010101" pitchFamily="49" charset="-122"/>
              </a:rPr>
              <a:t>    </a:t>
            </a:r>
            <a:r>
              <a:rPr lang="zh-CN" altLang="en-US" sz="2700" b="1">
                <a:solidFill>
                  <a:srgbClr val="0000FF"/>
                </a:solidFill>
                <a:ea typeface="黑体" panose="02010609060101010101" pitchFamily="49" charset="-122"/>
              </a:rPr>
              <a:t>“</a:t>
            </a:r>
            <a:r>
              <a:rPr lang="zh-CN" altLang="en-US" sz="2700" b="1">
                <a:solidFill>
                  <a:srgbClr val="0000FF"/>
                </a:solidFill>
                <a:latin typeface="黑体" panose="02010609060101010101" pitchFamily="49" charset="-122"/>
                <a:ea typeface="黑体" panose="02010609060101010101" pitchFamily="49" charset="-122"/>
              </a:rPr>
              <a:t>一定是飞走了或者是冻死了。天气严寒，它怕冷。</a:t>
            </a:r>
            <a:r>
              <a:rPr lang="zh-CN" altLang="en-US" sz="2700" b="1">
                <a:solidFill>
                  <a:srgbClr val="0000FF"/>
                </a:solidFill>
                <a:ea typeface="黑体" panose="02010609060101010101" pitchFamily="49" charset="-122"/>
              </a:rPr>
              <a:t>”</a:t>
            </a:r>
            <a:br>
              <a:rPr lang="zh-CN" altLang="en-US" sz="2700" b="1">
                <a:solidFill>
                  <a:srgbClr val="0000FF"/>
                </a:solidFill>
                <a:latin typeface="黑体" panose="02010609060101010101" pitchFamily="49" charset="-122"/>
                <a:ea typeface="黑体" panose="02010609060101010101" pitchFamily="49" charset="-122"/>
              </a:rPr>
            </a:br>
            <a:r>
              <a:rPr lang="zh-CN" altLang="en-US" sz="2700" b="1">
                <a:solidFill>
                  <a:srgbClr val="0000FF"/>
                </a:solidFill>
                <a:latin typeface="黑体" panose="02010609060101010101" pitchFamily="49" charset="-122"/>
                <a:ea typeface="黑体" panose="02010609060101010101" pitchFamily="49" charset="-122"/>
              </a:rPr>
              <a:t>    </a:t>
            </a:r>
            <a:r>
              <a:rPr lang="zh-CN" altLang="en-US" sz="2700" b="1">
                <a:solidFill>
                  <a:srgbClr val="0000FF"/>
                </a:solidFill>
                <a:ea typeface="黑体" panose="02010609060101010101" pitchFamily="49" charset="-122"/>
              </a:rPr>
              <a:t>“</a:t>
            </a:r>
            <a:r>
              <a:rPr lang="zh-CN" altLang="en-US" sz="2700" b="1">
                <a:solidFill>
                  <a:srgbClr val="0000FF"/>
                </a:solidFill>
                <a:latin typeface="黑体" panose="02010609060101010101" pitchFamily="49" charset="-122"/>
                <a:ea typeface="黑体" panose="02010609060101010101" pitchFamily="49" charset="-122"/>
              </a:rPr>
              <a:t>多好的灰雀呀，可惜再也飞不回来了。</a:t>
            </a:r>
            <a:r>
              <a:rPr lang="zh-CN" altLang="en-US" sz="2700" b="1">
                <a:solidFill>
                  <a:srgbClr val="0000FF"/>
                </a:solidFill>
                <a:ea typeface="黑体" panose="02010609060101010101" pitchFamily="49" charset="-122"/>
              </a:rPr>
              <a:t>”</a:t>
            </a:r>
            <a:br>
              <a:rPr lang="zh-CN" altLang="en-US" sz="2700" b="1">
                <a:solidFill>
                  <a:srgbClr val="0000FF"/>
                </a:solidFill>
                <a:latin typeface="黑体" panose="02010609060101010101" pitchFamily="49" charset="-122"/>
                <a:ea typeface="黑体" panose="02010609060101010101" pitchFamily="49" charset="-122"/>
              </a:rPr>
            </a:br>
            <a:r>
              <a:rPr lang="zh-CN" altLang="en-US" sz="2700" b="1">
                <a:solidFill>
                  <a:srgbClr val="0000FF"/>
                </a:solidFill>
                <a:latin typeface="黑体" panose="02010609060101010101" pitchFamily="49" charset="-122"/>
                <a:ea typeface="黑体" panose="02010609060101010101" pitchFamily="49" charset="-122"/>
              </a:rPr>
              <a:t>    </a:t>
            </a:r>
            <a:r>
              <a:rPr lang="zh-CN" altLang="en-US" sz="2700" b="1">
                <a:solidFill>
                  <a:srgbClr val="FF3300"/>
                </a:solidFill>
                <a:ea typeface="黑体" panose="02010609060101010101" pitchFamily="49" charset="-122"/>
              </a:rPr>
              <a:t>“</a:t>
            </a:r>
            <a:r>
              <a:rPr lang="zh-CN" altLang="en-US" sz="2700" b="1">
                <a:solidFill>
                  <a:srgbClr val="FF3300"/>
                </a:solidFill>
                <a:latin typeface="黑体" panose="02010609060101010101" pitchFamily="49" charset="-122"/>
                <a:ea typeface="黑体" panose="02010609060101010101" pitchFamily="49" charset="-122"/>
              </a:rPr>
              <a:t>会飞回来的，一定会飞回来的。它还活着。</a:t>
            </a:r>
            <a:r>
              <a:rPr lang="zh-CN" altLang="en-US" sz="2700" b="1">
                <a:solidFill>
                  <a:srgbClr val="FF3300"/>
                </a:solidFill>
                <a:ea typeface="黑体" panose="02010609060101010101" pitchFamily="49" charset="-122"/>
              </a:rPr>
              <a:t>”</a:t>
            </a:r>
            <a:br>
              <a:rPr lang="zh-CN" altLang="en-US" sz="2700" b="1">
                <a:solidFill>
                  <a:srgbClr val="FF3300"/>
                </a:solidFill>
                <a:latin typeface="黑体" panose="02010609060101010101" pitchFamily="49" charset="-122"/>
                <a:ea typeface="黑体" panose="02010609060101010101" pitchFamily="49" charset="-122"/>
              </a:rPr>
            </a:br>
            <a:r>
              <a:rPr lang="zh-CN" altLang="en-US" sz="2700" b="1">
                <a:solidFill>
                  <a:srgbClr val="0000FF"/>
                </a:solidFill>
                <a:latin typeface="黑体" panose="02010609060101010101" pitchFamily="49" charset="-122"/>
                <a:ea typeface="黑体" panose="02010609060101010101" pitchFamily="49" charset="-122"/>
              </a:rPr>
              <a:t>    </a:t>
            </a:r>
            <a:r>
              <a:rPr lang="zh-CN" altLang="en-US" sz="2700" b="1">
                <a:solidFill>
                  <a:srgbClr val="0000FF"/>
                </a:solidFill>
                <a:ea typeface="黑体" panose="02010609060101010101" pitchFamily="49" charset="-122"/>
              </a:rPr>
              <a:t>“</a:t>
            </a:r>
            <a:r>
              <a:rPr lang="zh-CN" altLang="en-US" sz="2700" b="1">
                <a:solidFill>
                  <a:srgbClr val="0000FF"/>
                </a:solidFill>
                <a:latin typeface="黑体" panose="02010609060101010101" pitchFamily="49" charset="-122"/>
                <a:ea typeface="黑体" panose="02010609060101010101" pitchFamily="49" charset="-122"/>
              </a:rPr>
              <a:t>会飞回来？</a:t>
            </a:r>
            <a:r>
              <a:rPr lang="zh-CN" altLang="en-US" sz="2700" b="1">
                <a:solidFill>
                  <a:srgbClr val="0000FF"/>
                </a:solidFill>
                <a:ea typeface="黑体" panose="02010609060101010101" pitchFamily="49" charset="-122"/>
              </a:rPr>
              <a:t>”</a:t>
            </a:r>
            <a:r>
              <a:rPr lang="zh-CN" altLang="en-US" sz="2700" b="1">
                <a:solidFill>
                  <a:srgbClr val="0000FF"/>
                </a:solidFill>
                <a:latin typeface="黑体" panose="02010609060101010101" pitchFamily="49" charset="-122"/>
                <a:ea typeface="黑体" panose="02010609060101010101" pitchFamily="49" charset="-122"/>
              </a:rPr>
              <a:t> </a:t>
            </a:r>
            <a:br>
              <a:rPr lang="zh-CN" altLang="en-US" sz="2700" b="1">
                <a:solidFill>
                  <a:srgbClr val="0000FF"/>
                </a:solidFill>
                <a:latin typeface="黑体" panose="02010609060101010101" pitchFamily="49" charset="-122"/>
                <a:ea typeface="黑体" panose="02010609060101010101" pitchFamily="49" charset="-122"/>
              </a:rPr>
            </a:br>
            <a:r>
              <a:rPr lang="zh-CN" altLang="en-US" sz="2700" b="1">
                <a:solidFill>
                  <a:srgbClr val="0000FF"/>
                </a:solidFill>
                <a:latin typeface="黑体" panose="02010609060101010101" pitchFamily="49" charset="-122"/>
                <a:ea typeface="黑体" panose="02010609060101010101" pitchFamily="49" charset="-122"/>
              </a:rPr>
              <a:t>    </a:t>
            </a:r>
            <a:r>
              <a:rPr lang="zh-CN" altLang="en-US" sz="2700" b="1">
                <a:solidFill>
                  <a:srgbClr val="FF3300"/>
                </a:solidFill>
                <a:ea typeface="黑体" panose="02010609060101010101" pitchFamily="49" charset="-122"/>
              </a:rPr>
              <a:t>“</a:t>
            </a:r>
            <a:r>
              <a:rPr lang="zh-CN" altLang="en-US" sz="2700" b="1">
                <a:solidFill>
                  <a:srgbClr val="FF3300"/>
                </a:solidFill>
                <a:latin typeface="黑体" panose="02010609060101010101" pitchFamily="49" charset="-122"/>
                <a:ea typeface="黑体" panose="02010609060101010101" pitchFamily="49" charset="-122"/>
              </a:rPr>
              <a:t>一定会飞回来！</a:t>
            </a:r>
            <a:r>
              <a:rPr lang="zh-CN" altLang="en-US" sz="2700" b="1">
                <a:solidFill>
                  <a:srgbClr val="FF3300"/>
                </a:solidFill>
                <a:ea typeface="黑体" panose="02010609060101010101" pitchFamily="49" charset="-122"/>
              </a:rPr>
              <a:t>”</a:t>
            </a:r>
            <a:endParaRPr lang="zh-CN" altLang="en-US" sz="2700" b="1">
              <a:solidFill>
                <a:srgbClr val="FF3300"/>
              </a:solidFill>
              <a:latin typeface="黑体" panose="02010609060101010101" pitchFamily="49" charset="-122"/>
              <a:ea typeface="黑体" panose="02010609060101010101" pitchFamily="49" charset="-122"/>
            </a:endParaRPr>
          </a:p>
        </p:txBody>
      </p:sp>
      <p:sp>
        <p:nvSpPr>
          <p:cNvPr id="3" name="文本框 2"/>
          <p:cNvSpPr txBox="1"/>
          <p:nvPr/>
        </p:nvSpPr>
        <p:spPr>
          <a:xfrm>
            <a:off x="305991" y="256173"/>
            <a:ext cx="561692" cy="577081"/>
          </a:xfrm>
          <a:prstGeom prst="rect">
            <a:avLst/>
          </a:prstGeom>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prstClr val="white"/>
                </a:solidFill>
                <a:latin typeface="黑体" panose="02010609060101010101" pitchFamily="49" charset="-122"/>
                <a:ea typeface="黑体" panose="02010609060101010101" pitchFamily="49" charset="-122"/>
              </a:rPr>
              <a:t>分</a:t>
            </a:r>
            <a:endParaRPr lang="zh-CN" altLang="en-US" sz="3300" dirty="0">
              <a:solidFill>
                <a:prstClr val="white"/>
              </a:solidFill>
              <a:latin typeface="黑体" panose="02010609060101010101" pitchFamily="49" charset="-122"/>
              <a:ea typeface="黑体" panose="02010609060101010101" pitchFamily="49" charset="-122"/>
            </a:endParaRPr>
          </a:p>
        </p:txBody>
      </p:sp>
      <p:sp>
        <p:nvSpPr>
          <p:cNvPr id="4" name="矩形 3"/>
          <p:cNvSpPr/>
          <p:nvPr/>
        </p:nvSpPr>
        <p:spPr>
          <a:xfrm>
            <a:off x="909639" y="256173"/>
            <a:ext cx="561692" cy="577081"/>
          </a:xfrm>
          <a:prstGeom prst="rect">
            <a:avLst/>
          </a:prstGeom>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prstClr val="white"/>
                </a:solidFill>
                <a:latin typeface="黑体" panose="02010609060101010101" pitchFamily="49" charset="-122"/>
                <a:ea typeface="黑体" panose="02010609060101010101" pitchFamily="49" charset="-122"/>
              </a:rPr>
              <a:t>角</a:t>
            </a:r>
            <a:endParaRPr lang="zh-CN" altLang="en-US" sz="3300" dirty="0">
              <a:solidFill>
                <a:prstClr val="white"/>
              </a:solidFill>
            </a:endParaRPr>
          </a:p>
        </p:txBody>
      </p:sp>
      <p:sp>
        <p:nvSpPr>
          <p:cNvPr id="5" name="矩形 4"/>
          <p:cNvSpPr/>
          <p:nvPr/>
        </p:nvSpPr>
        <p:spPr>
          <a:xfrm>
            <a:off x="1513285" y="256173"/>
            <a:ext cx="561692" cy="577081"/>
          </a:xfrm>
          <a:prstGeom prst="rect">
            <a:avLst/>
          </a:prstGeom>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prstClr val="white"/>
                </a:solidFill>
                <a:latin typeface="黑体" panose="02010609060101010101" pitchFamily="49" charset="-122"/>
                <a:ea typeface="黑体" panose="02010609060101010101" pitchFamily="49" charset="-122"/>
              </a:rPr>
              <a:t>色</a:t>
            </a:r>
            <a:endParaRPr lang="zh-CN" altLang="en-US" sz="3300" dirty="0">
              <a:solidFill>
                <a:prstClr val="white"/>
              </a:solidFill>
            </a:endParaRPr>
          </a:p>
        </p:txBody>
      </p:sp>
      <p:sp>
        <p:nvSpPr>
          <p:cNvPr id="6" name="矩形 5"/>
          <p:cNvSpPr/>
          <p:nvPr/>
        </p:nvSpPr>
        <p:spPr>
          <a:xfrm>
            <a:off x="2116933" y="256173"/>
            <a:ext cx="561692" cy="577081"/>
          </a:xfrm>
          <a:prstGeom prst="rect">
            <a:avLst/>
          </a:prstGeom>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prstClr val="white"/>
                </a:solidFill>
                <a:latin typeface="黑体" panose="02010609060101010101" pitchFamily="49" charset="-122"/>
                <a:ea typeface="黑体" panose="02010609060101010101" pitchFamily="49" charset="-122"/>
              </a:rPr>
              <a:t>朗</a:t>
            </a:r>
            <a:endParaRPr lang="zh-CN" altLang="en-US" sz="3300" dirty="0">
              <a:solidFill>
                <a:prstClr val="white"/>
              </a:solidFill>
            </a:endParaRPr>
          </a:p>
        </p:txBody>
      </p:sp>
      <p:sp>
        <p:nvSpPr>
          <p:cNvPr id="7" name="矩形 6"/>
          <p:cNvSpPr/>
          <p:nvPr/>
        </p:nvSpPr>
        <p:spPr>
          <a:xfrm>
            <a:off x="2720579" y="256173"/>
            <a:ext cx="561692" cy="577081"/>
          </a:xfrm>
          <a:prstGeom prst="rect">
            <a:avLst/>
          </a:prstGeom>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prstClr val="white"/>
                </a:solidFill>
                <a:latin typeface="黑体" panose="02010609060101010101" pitchFamily="49" charset="-122"/>
                <a:ea typeface="黑体" panose="02010609060101010101" pitchFamily="49" charset="-122"/>
              </a:rPr>
              <a:t>读</a:t>
            </a:r>
            <a:endParaRPr lang="zh-CN" altLang="en-US" sz="33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wipe(down)">
                                      <p:cBhvr>
                                        <p:cTn id="7" dur="500"/>
                                        <p:tgtEl>
                                          <p:spTgt spid="1064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500"/>
                                        <p:tgtEl>
                                          <p:spTgt spid="5"/>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nimBg="1"/>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305050" y="370285"/>
            <a:ext cx="5405438" cy="857250"/>
          </a:xfrm>
        </p:spPr>
        <p:txBody>
          <a:bodyPr/>
          <a:lstStyle/>
          <a:p>
            <a:r>
              <a:rPr lang="zh-CN" altLang="en-US" sz="3000" b="1" dirty="0">
                <a:solidFill>
                  <a:srgbClr val="0000FF"/>
                </a:solidFill>
              </a:rPr>
              <a:t>小朋友，你认识这个小动物吗？</a:t>
            </a:r>
            <a:endParaRPr lang="zh-CN" altLang="en-US" sz="3000" b="1" dirty="0">
              <a:solidFill>
                <a:srgbClr val="0000FF"/>
              </a:solidFill>
            </a:endParaRPr>
          </a:p>
        </p:txBody>
      </p:sp>
      <p:pic>
        <p:nvPicPr>
          <p:cNvPr id="4099" name="班得瑞乐团 - Endless Horizon无垠水平线.mp3">
            <a:hlinkClick r:id="" action="ppaction://media"/>
          </p:cNvPr>
          <p:cNvPicPr>
            <a:picLocks noRot="1" noChangeAspect="1" noChangeArrowheads="1"/>
          </p:cNvPicPr>
          <p:nvPr>
            <a:audioFile r:link="rId1"/>
            <p:extLst>
              <p:ext uri="{DAA4B4D4-6D71-4841-9C94-3DE7FCFB9230}">
                <p14:media xmlns:p14="http://schemas.microsoft.com/office/powerpoint/2010/main" r:link="rId2"/>
              </p:ext>
            </p:extLst>
          </p:nvPr>
        </p:nvPicPr>
        <p:blipFill>
          <a:blip r:embed="rId3">
            <a:extLst>
              <a:ext uri="{28A0092B-C50C-407E-A947-70E740481C1C}">
                <a14:useLocalDpi xmlns:a14="http://schemas.microsoft.com/office/drawing/2010/main" val="0"/>
              </a:ext>
            </a:extLst>
          </a:blip>
          <a:srcRect/>
          <a:stretch>
            <a:fillRect/>
          </a:stretch>
        </p:blipFill>
        <p:spPr bwMode="auto">
          <a:xfrm>
            <a:off x="7110413" y="44624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4" cstate="print"/>
          <a:stretch>
            <a:fillRect/>
          </a:stretch>
        </p:blipFill>
        <p:spPr>
          <a:xfrm>
            <a:off x="1493644" y="1182367"/>
            <a:ext cx="6273979" cy="3710485"/>
          </a:xfrm>
          <a:prstGeom prst="rect">
            <a:avLst/>
          </a:prstGeom>
          <a:ln>
            <a:noFill/>
          </a:ln>
          <a:effectLst>
            <a:softEdge rad="112500"/>
          </a:effectLst>
        </p:spPr>
      </p:pic>
      <p:grpSp>
        <p:nvGrpSpPr>
          <p:cNvPr id="36868" name="组合 4"/>
          <p:cNvGrpSpPr/>
          <p:nvPr/>
        </p:nvGrpSpPr>
        <p:grpSpPr bwMode="auto">
          <a:xfrm>
            <a:off x="101208" y="154782"/>
            <a:ext cx="2353865" cy="837010"/>
            <a:chOff x="135082" y="206733"/>
            <a:chExt cx="3137986" cy="1115717"/>
          </a:xfrm>
        </p:grpSpPr>
        <p:grpSp>
          <p:nvGrpSpPr>
            <p:cNvPr id="36869" name="组合 5"/>
            <p:cNvGrpSpPr/>
            <p:nvPr/>
          </p:nvGrpSpPr>
          <p:grpSpPr bwMode="auto">
            <a:xfrm>
              <a:off x="1027115" y="567000"/>
              <a:ext cx="2245953" cy="679270"/>
              <a:chOff x="1938349" y="2510780"/>
              <a:chExt cx="2245953" cy="679270"/>
            </a:xfrm>
          </p:grpSpPr>
          <p:cxnSp>
            <p:nvCxnSpPr>
              <p:cNvPr id="8" name="直接连接符 7"/>
              <p:cNvCxnSpPr/>
              <p:nvPr/>
            </p:nvCxnSpPr>
            <p:spPr>
              <a:xfrm>
                <a:off x="1965332" y="2510780"/>
                <a:ext cx="1874538"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974855" y="3190050"/>
                <a:ext cx="1876125"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TextBox 3"/>
              <p:cNvSpPr txBox="1">
                <a:spLocks noChangeArrowheads="1"/>
              </p:cNvSpPr>
              <p:nvPr/>
            </p:nvSpPr>
            <p:spPr bwMode="auto">
              <a:xfrm>
                <a:off x="1938349" y="2542522"/>
                <a:ext cx="2245953" cy="615390"/>
              </a:xfrm>
              <a:prstGeom prst="rect">
                <a:avLst/>
              </a:prstGeom>
              <a:noFill/>
              <a:ln w="9525">
                <a:solidFill>
                  <a:schemeClr val="bg1"/>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lang="zh-CN" altLang="en-US" sz="2400" b="1" spc="375" dirty="0">
                    <a:solidFill>
                      <a:srgbClr val="000000"/>
                    </a:solidFill>
                    <a:latin typeface="黑体" panose="02010609060101010101" pitchFamily="49" charset="-122"/>
                    <a:ea typeface="黑体" panose="02010609060101010101" pitchFamily="49" charset="-122"/>
                  </a:rPr>
                  <a:t>新课导入</a:t>
                </a:r>
                <a:endParaRPr lang="zh-CN" altLang="en-US" sz="2400" b="1" spc="375" dirty="0">
                  <a:solidFill>
                    <a:srgbClr val="000000"/>
                  </a:solidFill>
                  <a:latin typeface="黑体" panose="02010609060101010101" pitchFamily="49" charset="-122"/>
                  <a:ea typeface="黑体" panose="02010609060101010101" pitchFamily="49" charset="-122"/>
                </a:endParaRPr>
              </a:p>
            </p:txBody>
          </p:sp>
          <p:cxnSp>
            <p:nvCxnSpPr>
              <p:cNvPr id="11" name="直接连接符 10"/>
              <p:cNvCxnSpPr/>
              <p:nvPr/>
            </p:nvCxnSpPr>
            <p:spPr>
              <a:xfrm>
                <a:off x="3831933" y="2510780"/>
                <a:ext cx="306339" cy="334873"/>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849394" y="2828196"/>
                <a:ext cx="269832" cy="361854"/>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36870" name="图片 6"/>
            <p:cNvPicPr>
              <a:picLocks noChangeAspect="1"/>
            </p:cNvPicPr>
            <p:nvPr/>
          </p:nvPicPr>
          <p:blipFill>
            <a:blip r:embed="rId5" cstate="email"/>
            <a:srcRect/>
            <a:stretch>
              <a:fillRect/>
            </a:stretch>
          </p:blipFill>
          <p:spPr bwMode="auto">
            <a:xfrm>
              <a:off x="135082" y="206733"/>
              <a:ext cx="900074" cy="11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right)">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099"/>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 fill="hold"/>
                                        <p:tgtEl>
                                          <p:spTgt spid="4099"/>
                                        </p:tgtEl>
                                      </p:cBhvr>
                                    </p:cmd>
                                  </p:childTnLst>
                                </p:cTn>
                              </p:par>
                            </p:childTnLst>
                          </p:cTn>
                        </p:par>
                      </p:childTnLst>
                    </p:cTn>
                  </p:par>
                </p:childTnLst>
              </p:cTn>
              <p:nextCondLst>
                <p:cond evt="onClick" delay="0">
                  <p:tgtEl>
                    <p:spTgt spid="4099"/>
                  </p:tgtEl>
                </p:cond>
              </p:nextCondLst>
            </p:seq>
          </p:childTnLst>
        </p:cTn>
      </p:par>
    </p:tnLst>
    <p:bldLst>
      <p:bldP spid="40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a:hlinkClick r:id="rId1" action="ppaction://hlinksldjump"/>
          </p:cNvPr>
          <p:cNvSpPr txBox="1">
            <a:spLocks noChangeArrowheads="1"/>
          </p:cNvSpPr>
          <p:nvPr/>
        </p:nvSpPr>
        <p:spPr bwMode="auto">
          <a:xfrm>
            <a:off x="1143000" y="681038"/>
            <a:ext cx="6858000"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50000"/>
              </a:spcBef>
            </a:pPr>
            <a:r>
              <a:rPr lang="en-US" altLang="zh-CN" sz="4100">
                <a:solidFill>
                  <a:srgbClr val="0000CC"/>
                </a:solidFill>
                <a:latin typeface="Arial" panose="020B0604020202020204" pitchFamily="34" charset="0"/>
              </a:rPr>
              <a:t>       </a:t>
            </a:r>
            <a:endParaRPr lang="en-US" altLang="zh-CN" sz="3000">
              <a:solidFill>
                <a:srgbClr val="0000FF"/>
              </a:solidFill>
              <a:latin typeface="Arial" panose="020B0604020202020204" pitchFamily="34" charset="0"/>
            </a:endParaRPr>
          </a:p>
        </p:txBody>
      </p:sp>
      <p:sp>
        <p:nvSpPr>
          <p:cNvPr id="124932" name="Rectangle 4"/>
          <p:cNvSpPr>
            <a:spLocks noChangeArrowheads="1"/>
          </p:cNvSpPr>
          <p:nvPr/>
        </p:nvSpPr>
        <p:spPr bwMode="auto">
          <a:xfrm>
            <a:off x="188123" y="586979"/>
            <a:ext cx="7853363" cy="139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kumimoji="1" lang="en-US" altLang="zh-CN" sz="5000">
                <a:solidFill>
                  <a:srgbClr val="0000FF"/>
                </a:solidFill>
                <a:latin typeface="Calibri" panose="020F0502020204030204" pitchFamily="34" charset="0"/>
              </a:rPr>
              <a:t>       </a:t>
            </a:r>
            <a:r>
              <a:rPr kumimoji="1" lang="zh-CN" altLang="en-US" sz="3600">
                <a:solidFill>
                  <a:srgbClr val="0000FF"/>
                </a:solidFill>
                <a:latin typeface="Calibri" panose="020F0502020204030204" pitchFamily="34" charset="0"/>
              </a:rPr>
              <a:t>男孩看看列宁，说</a:t>
            </a:r>
            <a:r>
              <a:rPr kumimoji="1" lang="zh-CN" altLang="en-US" sz="3600">
                <a:solidFill>
                  <a:srgbClr val="FF3300"/>
                </a:solidFill>
                <a:latin typeface="Calibri" panose="020F0502020204030204" pitchFamily="34" charset="0"/>
              </a:rPr>
              <a:t>：</a:t>
            </a:r>
            <a:r>
              <a:rPr kumimoji="1" lang="zh-CN" altLang="en-US" sz="3600">
                <a:solidFill>
                  <a:srgbClr val="FF3300"/>
                </a:solidFill>
                <a:latin typeface="宋体" panose="02010600030101010101" pitchFamily="2" charset="-122"/>
              </a:rPr>
              <a:t>“</a:t>
            </a:r>
            <a:r>
              <a:rPr kumimoji="1" lang="zh-CN" altLang="en-US" sz="3600">
                <a:solidFill>
                  <a:srgbClr val="FF3300"/>
                </a:solidFill>
                <a:latin typeface="Calibri" panose="020F0502020204030204" pitchFamily="34" charset="0"/>
              </a:rPr>
              <a:t>会飞回来的，一定会飞回来的。它还活着。</a:t>
            </a:r>
            <a:r>
              <a:rPr kumimoji="1" lang="zh-CN" altLang="en-US" sz="3600">
                <a:solidFill>
                  <a:srgbClr val="FF3300"/>
                </a:solidFill>
                <a:latin typeface="宋体" panose="02010600030101010101" pitchFamily="2" charset="-122"/>
              </a:rPr>
              <a:t>”</a:t>
            </a:r>
            <a:endParaRPr kumimoji="1" lang="zh-CN" altLang="en-US" sz="3600">
              <a:solidFill>
                <a:srgbClr val="FF3300"/>
              </a:solidFill>
              <a:latin typeface="Calibri" panose="020F0502020204030204" pitchFamily="34" charset="0"/>
            </a:endParaRPr>
          </a:p>
        </p:txBody>
      </p:sp>
      <p:sp>
        <p:nvSpPr>
          <p:cNvPr id="124933" name="Text Box 5"/>
          <p:cNvSpPr txBox="1">
            <a:spLocks noChangeArrowheads="1"/>
          </p:cNvSpPr>
          <p:nvPr/>
        </p:nvSpPr>
        <p:spPr bwMode="auto">
          <a:xfrm>
            <a:off x="329804" y="2333625"/>
            <a:ext cx="7806928"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50000"/>
              </a:spcBef>
            </a:pPr>
            <a:r>
              <a:rPr kumimoji="1" lang="en-US" altLang="zh-CN" sz="3600">
                <a:solidFill>
                  <a:srgbClr val="0000FF"/>
                </a:solidFill>
                <a:latin typeface="Arial" panose="020B0604020202020204" pitchFamily="34" charset="0"/>
              </a:rPr>
              <a:t>     </a:t>
            </a:r>
            <a:r>
              <a:rPr kumimoji="1" lang="en-US" altLang="zh-CN" sz="3600">
                <a:solidFill>
                  <a:srgbClr val="FF3300"/>
                </a:solidFill>
                <a:latin typeface="宋体" panose="02010600030101010101" pitchFamily="2" charset="-122"/>
              </a:rPr>
              <a:t>“</a:t>
            </a:r>
            <a:r>
              <a:rPr kumimoji="1" lang="zh-CN" altLang="en-US" sz="3600">
                <a:solidFill>
                  <a:srgbClr val="FF3300"/>
                </a:solidFill>
                <a:latin typeface="Arial" panose="020B0604020202020204" pitchFamily="34" charset="0"/>
              </a:rPr>
              <a:t>一定会飞回来！</a:t>
            </a:r>
            <a:r>
              <a:rPr kumimoji="1" lang="zh-CN" altLang="en-US" sz="3600">
                <a:solidFill>
                  <a:srgbClr val="FF3300"/>
                </a:solidFill>
                <a:latin typeface="宋体" panose="02010600030101010101" pitchFamily="2" charset="-122"/>
              </a:rPr>
              <a:t>”</a:t>
            </a:r>
            <a:r>
              <a:rPr kumimoji="1" lang="zh-CN" altLang="en-US" sz="3600">
                <a:solidFill>
                  <a:srgbClr val="0000FF"/>
                </a:solidFill>
                <a:latin typeface="Arial" panose="020B0604020202020204" pitchFamily="34" charset="0"/>
              </a:rPr>
              <a:t>男孩肯定地说。</a:t>
            </a:r>
            <a:endParaRPr kumimoji="1" lang="zh-CN" altLang="en-US" sz="3600">
              <a:solidFill>
                <a:srgbClr val="0000FF"/>
              </a:solidFill>
              <a:latin typeface="Arial" panose="020B0604020202020204" pitchFamily="34" charset="0"/>
            </a:endParaRPr>
          </a:p>
        </p:txBody>
      </p:sp>
      <p:sp>
        <p:nvSpPr>
          <p:cNvPr id="124934" name="AutoShape 6"/>
          <p:cNvSpPr>
            <a:spLocks noChangeArrowheads="1"/>
          </p:cNvSpPr>
          <p:nvPr/>
        </p:nvSpPr>
        <p:spPr bwMode="auto">
          <a:xfrm>
            <a:off x="3343279" y="3345656"/>
            <a:ext cx="3456385" cy="1458516"/>
          </a:xfrm>
          <a:prstGeom prst="cloudCallout">
            <a:avLst>
              <a:gd name="adj1" fmla="val -33912"/>
              <a:gd name="adj2" fmla="val -80375"/>
            </a:avLst>
          </a:prstGeom>
          <a:solidFill>
            <a:srgbClr val="FFFF00"/>
          </a:solidFill>
          <a:ln w="22225">
            <a:solidFill>
              <a:srgbClr val="0000FF"/>
            </a:solidFill>
            <a:round/>
          </a:ln>
        </p:spPr>
        <p:txBody>
          <a:bodyPr lIns="68580" tIns="34290" rIns="68580" bIns="34290"/>
          <a:lstStyle/>
          <a:p>
            <a:pPr algn="ctr"/>
            <a:r>
              <a:rPr kumimoji="1" lang="zh-CN" altLang="en-US" sz="2700">
                <a:solidFill>
                  <a:srgbClr val="CC0000"/>
                </a:solidFill>
                <a:latin typeface="Times New Roman" panose="02020603050405020304" pitchFamily="18" charset="0"/>
              </a:rPr>
              <a:t>这时候，小男孩在想什么呢？</a:t>
            </a:r>
            <a:endParaRPr kumimoji="1" lang="zh-CN" altLang="en-US" sz="2700">
              <a:solidFill>
                <a:srgbClr val="CC0000"/>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4932"/>
                                        </p:tgtEl>
                                        <p:attrNameLst>
                                          <p:attrName>style.visibility</p:attrName>
                                        </p:attrNameLst>
                                      </p:cBhvr>
                                      <p:to>
                                        <p:strVal val="visible"/>
                                      </p:to>
                                    </p:set>
                                    <p:anim calcmode="lin" valueType="num">
                                      <p:cBhvr>
                                        <p:cTn id="7" dur="500" fill="hold"/>
                                        <p:tgtEl>
                                          <p:spTgt spid="124932"/>
                                        </p:tgtEl>
                                        <p:attrNameLst>
                                          <p:attrName>ppt_w</p:attrName>
                                        </p:attrNameLst>
                                      </p:cBhvr>
                                      <p:tavLst>
                                        <p:tav tm="0">
                                          <p:val>
                                            <p:fltVal val="0"/>
                                          </p:val>
                                        </p:tav>
                                        <p:tav tm="100000">
                                          <p:val>
                                            <p:strVal val="#ppt_w"/>
                                          </p:val>
                                        </p:tav>
                                      </p:tavLst>
                                    </p:anim>
                                    <p:anim calcmode="lin" valueType="num">
                                      <p:cBhvr>
                                        <p:cTn id="8" dur="500" fill="hold"/>
                                        <p:tgtEl>
                                          <p:spTgt spid="124932"/>
                                        </p:tgtEl>
                                        <p:attrNameLst>
                                          <p:attrName>ppt_h</p:attrName>
                                        </p:attrNameLst>
                                      </p:cBhvr>
                                      <p:tavLst>
                                        <p:tav tm="0">
                                          <p:val>
                                            <p:fltVal val="0"/>
                                          </p:val>
                                        </p:tav>
                                        <p:tav tm="100000">
                                          <p:val>
                                            <p:strVal val="#ppt_h"/>
                                          </p:val>
                                        </p:tav>
                                      </p:tavLst>
                                    </p:anim>
                                    <p:animEffect transition="in" filter="fade">
                                      <p:cBhvr>
                                        <p:cTn id="9" dur="500"/>
                                        <p:tgtEl>
                                          <p:spTgt spid="1249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4933"/>
                                        </p:tgtEl>
                                        <p:attrNameLst>
                                          <p:attrName>style.visibility</p:attrName>
                                        </p:attrNameLst>
                                      </p:cBhvr>
                                      <p:to>
                                        <p:strVal val="visible"/>
                                      </p:to>
                                    </p:set>
                                    <p:anim calcmode="lin" valueType="num">
                                      <p:cBhvr>
                                        <p:cTn id="12" dur="500" fill="hold"/>
                                        <p:tgtEl>
                                          <p:spTgt spid="124933"/>
                                        </p:tgtEl>
                                        <p:attrNameLst>
                                          <p:attrName>ppt_w</p:attrName>
                                        </p:attrNameLst>
                                      </p:cBhvr>
                                      <p:tavLst>
                                        <p:tav tm="0">
                                          <p:val>
                                            <p:fltVal val="0"/>
                                          </p:val>
                                        </p:tav>
                                        <p:tav tm="100000">
                                          <p:val>
                                            <p:strVal val="#ppt_w"/>
                                          </p:val>
                                        </p:tav>
                                      </p:tavLst>
                                    </p:anim>
                                    <p:anim calcmode="lin" valueType="num">
                                      <p:cBhvr>
                                        <p:cTn id="13" dur="500" fill="hold"/>
                                        <p:tgtEl>
                                          <p:spTgt spid="124933"/>
                                        </p:tgtEl>
                                        <p:attrNameLst>
                                          <p:attrName>ppt_h</p:attrName>
                                        </p:attrNameLst>
                                      </p:cBhvr>
                                      <p:tavLst>
                                        <p:tav tm="0">
                                          <p:val>
                                            <p:fltVal val="0"/>
                                          </p:val>
                                        </p:tav>
                                        <p:tav tm="100000">
                                          <p:val>
                                            <p:strVal val="#ppt_h"/>
                                          </p:val>
                                        </p:tav>
                                      </p:tavLst>
                                    </p:anim>
                                    <p:animEffect transition="in" filter="fade">
                                      <p:cBhvr>
                                        <p:cTn id="14" dur="500"/>
                                        <p:tgtEl>
                                          <p:spTgt spid="1249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4934"/>
                                        </p:tgtEl>
                                        <p:attrNameLst>
                                          <p:attrName>style.visibility</p:attrName>
                                        </p:attrNameLst>
                                      </p:cBhvr>
                                      <p:to>
                                        <p:strVal val="visible"/>
                                      </p:to>
                                    </p:set>
                                    <p:animEffect transition="in" filter="wipe(down)">
                                      <p:cBhvr>
                                        <p:cTn id="19" dur="500"/>
                                        <p:tgtEl>
                                          <p:spTgt spid="124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p:bldP spid="124933" grpId="0"/>
      <p:bldP spid="1249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3" name="4.avi">
            <a:hlinkClick r:id="" action="ppaction://media"/>
          </p:cNvPr>
          <p:cNvPicPr>
            <a:picLocks noGrp="1" noRot="1" noChangeAspect="1" noChangeArrowheads="1"/>
          </p:cNvPicPr>
          <p:nvPr>
            <p:ph/>
            <a:videoFile r:link="rId1"/>
            <p:extLst>
              <p:ext uri="{DAA4B4D4-6D71-4841-9C94-3DE7FCFB9230}">
                <p14:media xmlns:p14="http://schemas.microsoft.com/office/powerpoint/2010/main" r:link="rId2"/>
              </p:ext>
            </p:extLst>
          </p:nvPr>
        </p:nvPicPr>
        <p:blipFill>
          <a:blip r:embed="rId3" cstate="print"/>
          <a:srcRect/>
          <a:stretch>
            <a:fillRect/>
          </a:stretch>
        </p:blipFill>
        <p:spPr>
          <a:xfrm>
            <a:off x="1709738" y="735806"/>
            <a:ext cx="5562600" cy="3800475"/>
          </a:xfrm>
          <a:effectLst>
            <a:softEdge rad="1125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5783"/>
                                        </p:tgtEl>
                                        <p:attrNameLst>
                                          <p:attrName>style.visibility</p:attrName>
                                        </p:attrNameLst>
                                      </p:cBhvr>
                                      <p:to>
                                        <p:strVal val="visible"/>
                                      </p:to>
                                    </p:set>
                                    <p:anim calcmode="lin" valueType="num">
                                      <p:cBhvr>
                                        <p:cTn id="7" dur="500" fill="hold"/>
                                        <p:tgtEl>
                                          <p:spTgt spid="75783"/>
                                        </p:tgtEl>
                                        <p:attrNameLst>
                                          <p:attrName>ppt_w</p:attrName>
                                        </p:attrNameLst>
                                      </p:cBhvr>
                                      <p:tavLst>
                                        <p:tav tm="0">
                                          <p:val>
                                            <p:fltVal val="0"/>
                                          </p:val>
                                        </p:tav>
                                        <p:tav tm="100000">
                                          <p:val>
                                            <p:strVal val="#ppt_w"/>
                                          </p:val>
                                        </p:tav>
                                      </p:tavLst>
                                    </p:anim>
                                    <p:anim calcmode="lin" valueType="num">
                                      <p:cBhvr>
                                        <p:cTn id="8" dur="500" fill="hold"/>
                                        <p:tgtEl>
                                          <p:spTgt spid="75783"/>
                                        </p:tgtEl>
                                        <p:attrNameLst>
                                          <p:attrName>ppt_h</p:attrName>
                                        </p:attrNameLst>
                                      </p:cBhvr>
                                      <p:tavLst>
                                        <p:tav tm="0">
                                          <p:val>
                                            <p:fltVal val="0"/>
                                          </p:val>
                                        </p:tav>
                                        <p:tav tm="100000">
                                          <p:val>
                                            <p:strVal val="#ppt_h"/>
                                          </p:val>
                                        </p:tav>
                                      </p:tavLst>
                                    </p:anim>
                                    <p:animEffect transition="in" filter="fade">
                                      <p:cBhvr>
                                        <p:cTn id="9" dur="500"/>
                                        <p:tgtEl>
                                          <p:spTgt spid="7578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0" repeatCount="indefinite" fill="hold" display="0">
                  <p:stCondLst>
                    <p:cond delay="indefinite"/>
                  </p:stCondLst>
                  <p:endCondLst>
                    <p:cond evt="onNext" delay="0">
                      <p:tgtEl>
                        <p:sldTgt/>
                      </p:tgtEl>
                    </p:cond>
                    <p:cond evt="onPrev" delay="0">
                      <p:tgtEl>
                        <p:sldTgt/>
                      </p:tgtEl>
                    </p:cond>
                  </p:endCondLst>
                </p:cTn>
                <p:tgtEl>
                  <p:spTgt spid="7578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48129"/>
          <p:cNvSpPr>
            <a:spLocks noGrp="1"/>
          </p:cNvSpPr>
          <p:nvPr>
            <p:ph type="title"/>
          </p:nvPr>
        </p:nvSpPr>
        <p:spPr>
          <a:xfrm>
            <a:off x="117872" y="142876"/>
            <a:ext cx="7886700" cy="994172"/>
          </a:xfrm>
        </p:spPr>
        <p:txBody>
          <a:bodyPr/>
          <a:lstStyle/>
          <a:p>
            <a:r>
              <a:rPr lang="zh-CN" altLang="en-US" b="1" smtClean="0">
                <a:solidFill>
                  <a:srgbClr val="0000FF"/>
                </a:solidFill>
              </a:rPr>
              <a:t>读一读，想一</a:t>
            </a:r>
            <a:r>
              <a:rPr lang="zh-CN" altLang="en-US" b="1" smtClean="0">
                <a:solidFill>
                  <a:srgbClr val="0000FF"/>
                </a:solidFill>
                <a:sym typeface="+mn-ea"/>
              </a:rPr>
              <a:t>想：</a:t>
            </a:r>
            <a:endParaRPr lang="zh-CN" altLang="en-US" b="1" smtClean="0">
              <a:solidFill>
                <a:srgbClr val="0000FF"/>
              </a:solidFill>
            </a:endParaRPr>
          </a:p>
        </p:txBody>
      </p:sp>
      <p:sp>
        <p:nvSpPr>
          <p:cNvPr id="48131" name="文本占位符 48130"/>
          <p:cNvSpPr>
            <a:spLocks noGrp="1"/>
          </p:cNvSpPr>
          <p:nvPr>
            <p:ph idx="1"/>
          </p:nvPr>
        </p:nvSpPr>
        <p:spPr>
          <a:xfrm>
            <a:off x="117873" y="664369"/>
            <a:ext cx="8908256" cy="3263504"/>
          </a:xfrm>
        </p:spPr>
        <p:txBody>
          <a:bodyPr/>
          <a:lstStyle/>
          <a:p>
            <a:pPr>
              <a:buFont typeface="Arial" panose="020B0604020202020204" pitchFamily="34" charset="0"/>
              <a:buNone/>
            </a:pPr>
            <a:r>
              <a:rPr lang="en-US" altLang="zh-CN" smtClean="0"/>
              <a:t>    </a:t>
            </a:r>
            <a:endParaRPr lang="en-US" altLang="zh-CN" smtClean="0"/>
          </a:p>
          <a:p>
            <a:pPr>
              <a:lnSpc>
                <a:spcPct val="160000"/>
              </a:lnSpc>
              <a:buFont typeface="Arial" panose="020B0604020202020204" pitchFamily="34" charset="0"/>
              <a:buNone/>
            </a:pPr>
            <a:r>
              <a:rPr lang="en-US" altLang="zh-CN" smtClean="0"/>
              <a:t>              </a:t>
            </a:r>
            <a:r>
              <a:rPr lang="zh-CN" altLang="en-US" sz="2700">
                <a:latin typeface="楷体" panose="02010609060101010101" charset="-122"/>
                <a:ea typeface="楷体" panose="02010609060101010101" charset="-122"/>
              </a:rPr>
              <a:t>列宁看看男孩，又看看灰雀，微笑着说：“你好！灰雀，昨天你到哪儿去了？”</a:t>
            </a:r>
            <a:endParaRPr lang="zh-CN" altLang="en-US" sz="2700">
              <a:latin typeface="楷体" panose="02010609060101010101" charset="-122"/>
              <a:ea typeface="楷体" panose="02010609060101010101" charset="-122"/>
            </a:endParaRPr>
          </a:p>
        </p:txBody>
      </p:sp>
      <p:sp>
        <p:nvSpPr>
          <p:cNvPr id="2" name="文本框 1"/>
          <p:cNvSpPr txBox="1">
            <a:spLocks noChangeArrowheads="1"/>
          </p:cNvSpPr>
          <p:nvPr/>
        </p:nvSpPr>
        <p:spPr bwMode="auto">
          <a:xfrm>
            <a:off x="327427" y="2770586"/>
            <a:ext cx="6684169" cy="10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600">
                <a:solidFill>
                  <a:srgbClr val="0000FF"/>
                </a:solidFill>
                <a:latin typeface="楷体" panose="02010609060101010101" charset="-122"/>
                <a:ea typeface="楷体" panose="02010609060101010101" charset="-122"/>
              </a:rPr>
              <a:t>   </a:t>
            </a:r>
            <a:r>
              <a:rPr lang="zh-CN" altLang="en-US" sz="3000">
                <a:solidFill>
                  <a:srgbClr val="FF0000"/>
                </a:solidFill>
                <a:latin typeface="楷体" panose="02010609060101010101" charset="-122"/>
                <a:ea typeface="楷体" panose="02010609060101010101" charset="-122"/>
              </a:rPr>
              <a:t>列宁以这种方式来保护小男孩的自尊心，体现了他对小男孩的尊重和爱护。</a:t>
            </a:r>
            <a:endParaRPr lang="zh-CN" altLang="en-US" sz="3000">
              <a:solidFill>
                <a:srgbClr val="FF0000"/>
              </a:solidFill>
              <a:latin typeface="楷体" panose="02010609060101010101" charset="-122"/>
              <a:ea typeface="楷体" panose="02010609060101010101" charset="-122"/>
            </a:endParaRPr>
          </a:p>
        </p:txBody>
      </p:sp>
      <p:sp>
        <p:nvSpPr>
          <p:cNvPr id="3" name="椭圆形标注 2"/>
          <p:cNvSpPr>
            <a:spLocks noChangeArrowheads="1"/>
          </p:cNvSpPr>
          <p:nvPr/>
        </p:nvSpPr>
        <p:spPr bwMode="auto">
          <a:xfrm>
            <a:off x="6923485" y="2115741"/>
            <a:ext cx="1835944" cy="2159794"/>
          </a:xfrm>
          <a:prstGeom prst="wedgeEllipseCallout">
            <a:avLst>
              <a:gd name="adj1" fmla="val -85306"/>
              <a:gd name="adj2" fmla="val -72889"/>
            </a:avLst>
          </a:prstGeom>
          <a:solidFill>
            <a:srgbClr val="B5EAFF"/>
          </a:solidFill>
          <a:ln w="47625">
            <a:solidFill>
              <a:schemeClr val="accent2"/>
            </a:solidFill>
            <a:miter lim="800000"/>
          </a:ln>
        </p:spPr>
        <p:txBody>
          <a:bodyPr lIns="68580" tIns="34290" rIns="68580" bIns="34290"/>
          <a:lstStyle/>
          <a:p>
            <a:pPr algn="ctr">
              <a:buClr>
                <a:schemeClr val="bg1"/>
              </a:buClr>
            </a:pPr>
            <a:r>
              <a:rPr lang="zh-CN" altLang="en-US" sz="2100" b="1">
                <a:solidFill>
                  <a:srgbClr val="0000FF"/>
                </a:solidFill>
                <a:latin typeface="Times New Roman" panose="02020603050405020304" pitchFamily="18" charset="0"/>
              </a:rPr>
              <a:t>列宁为什么不问男孩却问灰雀呢？</a:t>
            </a:r>
            <a:endParaRPr lang="zh-CN" altLang="en-US" sz="2100" b="1">
              <a:solidFill>
                <a:srgbClr val="0000FF"/>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ipe(down)">
                                      <p:cBhvr>
                                        <p:cTn id="7" dur="500"/>
                                        <p:tgtEl>
                                          <p:spTgt spid="481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8131">
                                            <p:txEl>
                                              <p:pRg st="0" end="0"/>
                                            </p:txEl>
                                          </p:spTgt>
                                        </p:tgtEl>
                                        <p:attrNameLst>
                                          <p:attrName>style.visibility</p:attrName>
                                        </p:attrNameLst>
                                      </p:cBhvr>
                                      <p:to>
                                        <p:strVal val="visible"/>
                                      </p:to>
                                    </p:set>
                                    <p:animEffect transition="in" filter="wipe(down)">
                                      <p:cBhvr>
                                        <p:cTn id="10" dur="500"/>
                                        <p:tgtEl>
                                          <p:spTgt spid="4813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8131">
                                            <p:txEl>
                                              <p:pRg st="1" end="1"/>
                                            </p:txEl>
                                          </p:spTgt>
                                        </p:tgtEl>
                                        <p:attrNameLst>
                                          <p:attrName>style.visibility</p:attrName>
                                        </p:attrNameLst>
                                      </p:cBhvr>
                                      <p:to>
                                        <p:strVal val="visible"/>
                                      </p:to>
                                    </p:set>
                                    <p:animEffect transition="in" filter="wipe(down)">
                                      <p:cBhvr>
                                        <p:cTn id="15" dur="500"/>
                                        <p:tgtEl>
                                          <p:spTgt spid="4813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椭圆 24599"/>
          <p:cNvSpPr>
            <a:spLocks noChangeArrowheads="1"/>
          </p:cNvSpPr>
          <p:nvPr/>
        </p:nvSpPr>
        <p:spPr bwMode="auto">
          <a:xfrm>
            <a:off x="6516291" y="1816894"/>
            <a:ext cx="864394" cy="863204"/>
          </a:xfrm>
          <a:prstGeom prst="ellipse">
            <a:avLst/>
          </a:prstGeom>
          <a:gradFill rotWithShape="1">
            <a:gsLst>
              <a:gs pos="0">
                <a:schemeClr val="bg1"/>
              </a:gs>
              <a:gs pos="100000">
                <a:schemeClr val="accent1">
                  <a:alpha val="37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latin typeface="Calibri" panose="020F0502020204030204" pitchFamily="34" charset="0"/>
            </a:endParaRPr>
          </a:p>
        </p:txBody>
      </p:sp>
      <p:sp>
        <p:nvSpPr>
          <p:cNvPr id="59394" name="椭圆 24603"/>
          <p:cNvSpPr>
            <a:spLocks noChangeArrowheads="1"/>
          </p:cNvSpPr>
          <p:nvPr/>
        </p:nvSpPr>
        <p:spPr bwMode="auto">
          <a:xfrm>
            <a:off x="5166127" y="2085976"/>
            <a:ext cx="702469" cy="754856"/>
          </a:xfrm>
          <a:prstGeom prst="ellipse">
            <a:avLst/>
          </a:prstGeom>
          <a:gradFill rotWithShape="1">
            <a:gsLst>
              <a:gs pos="0">
                <a:schemeClr val="bg1"/>
              </a:gs>
              <a:gs pos="100000">
                <a:schemeClr val="accent1">
                  <a:alpha val="37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latin typeface="Calibri" panose="020F0502020204030204" pitchFamily="34" charset="0"/>
            </a:endParaRPr>
          </a:p>
        </p:txBody>
      </p:sp>
      <p:sp>
        <p:nvSpPr>
          <p:cNvPr id="24584" name="任意多边形 24583"/>
          <p:cNvSpPr/>
          <p:nvPr/>
        </p:nvSpPr>
        <p:spPr>
          <a:xfrm>
            <a:off x="4301732" y="2085977"/>
            <a:ext cx="756047" cy="701279"/>
          </a:xfrm>
          <a:custGeom>
            <a:avLst/>
            <a:gdLst>
              <a:gd name="txL" fmla="*/ 5037 w 21600"/>
              <a:gd name="txT" fmla="*/ 2277 h 21600"/>
              <a:gd name="txR" fmla="*/ 16557 w 21600"/>
              <a:gd name="txB" fmla="*/ 13677 h 21600"/>
            </a:gdLst>
            <a:ahLst/>
            <a:cxnLst>
              <a:cxn ang="270">
                <a:pos x="10860" y="2187"/>
              </a:cxn>
              <a:cxn ang="180">
                <a:pos x="2928" y="10800"/>
              </a:cxn>
              <a:cxn ang="90">
                <a:pos x="10860" y="21600"/>
              </a:cxn>
              <a:cxn ang="0">
                <a:pos x="18672" y="1080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chemeClr val="bg1"/>
              </a:gs>
              <a:gs pos="100000">
                <a:srgbClr val="FF66FF">
                  <a:alpha val="39999"/>
                </a:srgbClr>
              </a:gs>
            </a:gsLst>
            <a:path path="shape">
              <a:fillToRect l="50000" t="50000" r="50000" b="50000"/>
            </a:path>
            <a:tileRect/>
          </a:gradFill>
          <a:ln w="9525">
            <a:noFill/>
          </a:ln>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59396" name="椭圆 24602"/>
          <p:cNvSpPr>
            <a:spLocks noChangeArrowheads="1"/>
          </p:cNvSpPr>
          <p:nvPr/>
        </p:nvSpPr>
        <p:spPr bwMode="auto">
          <a:xfrm>
            <a:off x="3762375" y="3598069"/>
            <a:ext cx="539354" cy="594122"/>
          </a:xfrm>
          <a:prstGeom prst="ellipse">
            <a:avLst/>
          </a:prstGeom>
          <a:gradFill rotWithShape="1">
            <a:gsLst>
              <a:gs pos="0">
                <a:schemeClr val="bg1"/>
              </a:gs>
              <a:gs pos="100000">
                <a:schemeClr val="accent1">
                  <a:alpha val="37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latin typeface="Calibri" panose="020F0502020204030204" pitchFamily="34" charset="0"/>
            </a:endParaRPr>
          </a:p>
        </p:txBody>
      </p:sp>
      <p:sp>
        <p:nvSpPr>
          <p:cNvPr id="59397" name="椭圆 24605"/>
          <p:cNvSpPr>
            <a:spLocks noChangeArrowheads="1"/>
          </p:cNvSpPr>
          <p:nvPr/>
        </p:nvSpPr>
        <p:spPr bwMode="auto">
          <a:xfrm>
            <a:off x="1980010" y="2571753"/>
            <a:ext cx="1188244" cy="1079897"/>
          </a:xfrm>
          <a:prstGeom prst="ellipse">
            <a:avLst/>
          </a:prstGeom>
          <a:gradFill rotWithShape="1">
            <a:gsLst>
              <a:gs pos="0">
                <a:schemeClr val="bg1"/>
              </a:gs>
              <a:gs pos="100000">
                <a:schemeClr val="accent1">
                  <a:alpha val="37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latin typeface="Calibri" panose="020F0502020204030204" pitchFamily="34" charset="0"/>
            </a:endParaRPr>
          </a:p>
        </p:txBody>
      </p:sp>
      <p:sp>
        <p:nvSpPr>
          <p:cNvPr id="25612" name="文本框 25611"/>
          <p:cNvSpPr txBox="1">
            <a:spLocks noChangeArrowheads="1"/>
          </p:cNvSpPr>
          <p:nvPr/>
        </p:nvSpPr>
        <p:spPr bwMode="auto">
          <a:xfrm>
            <a:off x="526260" y="250032"/>
            <a:ext cx="7743825" cy="144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0000"/>
              </a:lnSpc>
              <a:spcBef>
                <a:spcPct val="50000"/>
              </a:spcBef>
            </a:pPr>
            <a:r>
              <a:rPr lang="en-US" altLang="zh-CN" sz="2700" b="1">
                <a:latin typeface="Arial" panose="020B0604020202020204" pitchFamily="34" charset="0"/>
                <a:ea typeface="黑体" panose="02010609060101010101" pitchFamily="49" charset="-122"/>
              </a:rPr>
              <a:t>       </a:t>
            </a:r>
            <a:r>
              <a:rPr lang="zh-CN" altLang="en-US" sz="2700" b="1">
                <a:latin typeface="Arial" panose="020B0604020202020204" pitchFamily="34" charset="0"/>
                <a:ea typeface="黑体" panose="02010609060101010101" pitchFamily="49" charset="-122"/>
              </a:rPr>
              <a:t>列宁和男孩都爱这三只灰雀，你觉得他们爱的方法有什么不同呢？你更赞同谁的做法，说说你的理由。</a:t>
            </a:r>
            <a:endParaRPr lang="zh-CN" altLang="en-US" sz="2700" b="1">
              <a:latin typeface="Arial" panose="020B0604020202020204" pitchFamily="34" charset="0"/>
              <a:ea typeface="黑体" panose="02010609060101010101" pitchFamily="49" charset="-122"/>
            </a:endParaRPr>
          </a:p>
        </p:txBody>
      </p:sp>
      <p:grpSp>
        <p:nvGrpSpPr>
          <p:cNvPr id="59399" name="组合 1"/>
          <p:cNvGrpSpPr/>
          <p:nvPr/>
        </p:nvGrpSpPr>
        <p:grpSpPr bwMode="auto">
          <a:xfrm>
            <a:off x="1980010" y="1531146"/>
            <a:ext cx="4914900" cy="3624263"/>
            <a:chOff x="4158" y="3214"/>
            <a:chExt cx="10320" cy="7610"/>
          </a:xfrm>
        </p:grpSpPr>
        <p:pic>
          <p:nvPicPr>
            <p:cNvPr id="59400" name="图片 25605" descr="5"/>
            <p:cNvPicPr>
              <a:picLocks noChangeAspect="1"/>
            </p:cNvPicPr>
            <p:nvPr/>
          </p:nvPicPr>
          <p:blipFill>
            <a:blip r:embed="rId1" cstate="email"/>
            <a:srcRect/>
            <a:stretch>
              <a:fillRect/>
            </a:stretch>
          </p:blipFill>
          <p:spPr bwMode="auto">
            <a:xfrm>
              <a:off x="4158" y="3214"/>
              <a:ext cx="5102" cy="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图片 25606" descr="5"/>
            <p:cNvPicPr>
              <a:picLocks noChangeAspect="1"/>
            </p:cNvPicPr>
            <p:nvPr/>
          </p:nvPicPr>
          <p:blipFill>
            <a:blip r:embed="rId2" cstate="email"/>
            <a:srcRect/>
            <a:stretch>
              <a:fillRect/>
            </a:stretch>
          </p:blipFill>
          <p:spPr bwMode="auto">
            <a:xfrm>
              <a:off x="10848" y="4474"/>
              <a:ext cx="3630"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612"/>
                                        </p:tgtEl>
                                        <p:attrNameLst>
                                          <p:attrName>style.visibility</p:attrName>
                                        </p:attrNameLst>
                                      </p:cBhvr>
                                      <p:to>
                                        <p:strVal val="visible"/>
                                      </p:to>
                                    </p:set>
                                    <p:animEffect transition="in" filter="wipe(down)">
                                      <p:cBhvr>
                                        <p:cTn id="7" dur="5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椭圆 24599"/>
          <p:cNvSpPr>
            <a:spLocks noChangeArrowheads="1"/>
          </p:cNvSpPr>
          <p:nvPr/>
        </p:nvSpPr>
        <p:spPr bwMode="auto">
          <a:xfrm>
            <a:off x="6516291" y="1816894"/>
            <a:ext cx="864394" cy="863204"/>
          </a:xfrm>
          <a:prstGeom prst="ellipse">
            <a:avLst/>
          </a:prstGeom>
          <a:gradFill rotWithShape="1">
            <a:gsLst>
              <a:gs pos="0">
                <a:schemeClr val="bg1"/>
              </a:gs>
              <a:gs pos="100000">
                <a:schemeClr val="accent1">
                  <a:alpha val="37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latin typeface="Calibri" panose="020F0502020204030204" pitchFamily="34" charset="0"/>
            </a:endParaRPr>
          </a:p>
        </p:txBody>
      </p:sp>
      <p:sp>
        <p:nvSpPr>
          <p:cNvPr id="60418" name="椭圆 24603"/>
          <p:cNvSpPr>
            <a:spLocks noChangeArrowheads="1"/>
          </p:cNvSpPr>
          <p:nvPr/>
        </p:nvSpPr>
        <p:spPr bwMode="auto">
          <a:xfrm>
            <a:off x="5144693" y="2085976"/>
            <a:ext cx="702469" cy="754856"/>
          </a:xfrm>
          <a:prstGeom prst="ellipse">
            <a:avLst/>
          </a:prstGeom>
          <a:gradFill rotWithShape="1">
            <a:gsLst>
              <a:gs pos="0">
                <a:schemeClr val="bg1"/>
              </a:gs>
              <a:gs pos="100000">
                <a:schemeClr val="accent1">
                  <a:alpha val="37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latin typeface="Calibri" panose="020F0502020204030204" pitchFamily="34" charset="0"/>
            </a:endParaRPr>
          </a:p>
        </p:txBody>
      </p:sp>
      <p:sp>
        <p:nvSpPr>
          <p:cNvPr id="24608" name="任意多边形 24607"/>
          <p:cNvSpPr/>
          <p:nvPr/>
        </p:nvSpPr>
        <p:spPr>
          <a:xfrm>
            <a:off x="1818089" y="465536"/>
            <a:ext cx="5454253" cy="4266009"/>
          </a:xfrm>
          <a:custGeom>
            <a:avLst/>
            <a:gdLst>
              <a:gd name="txL" fmla="*/ 5037 w 21600"/>
              <a:gd name="txT" fmla="*/ 2277 h 21600"/>
              <a:gd name="txR" fmla="*/ 16557 w 21600"/>
              <a:gd name="txB" fmla="*/ 13677 h 21600"/>
            </a:gdLst>
            <a:ahLst/>
            <a:cxnLst>
              <a:cxn ang="270">
                <a:pos x="10860" y="2187"/>
              </a:cxn>
              <a:cxn ang="180">
                <a:pos x="2928" y="10800"/>
              </a:cxn>
              <a:cxn ang="90">
                <a:pos x="10860" y="21600"/>
              </a:cxn>
              <a:cxn ang="0">
                <a:pos x="18672" y="1080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chemeClr val="bg1"/>
              </a:gs>
              <a:gs pos="100000">
                <a:srgbClr val="FF66FF">
                  <a:alpha val="39999"/>
                </a:srgbClr>
              </a:gs>
            </a:gsLst>
            <a:path path="shape">
              <a:fillToRect l="50000" t="50000" r="50000" b="50000"/>
            </a:path>
            <a:tileRect/>
          </a:gradFill>
          <a:ln w="9525">
            <a:noFill/>
          </a:ln>
        </p:spPr>
        <p:txBody>
          <a:bodyPr wrap="none" lIns="68580" tIns="34290" rIns="68580" bIns="34290" anchor="ctr"/>
          <a:lstStyle/>
          <a:p>
            <a:pPr algn="ctr" fontAlgn="auto">
              <a:spcBef>
                <a:spcPts val="0"/>
              </a:spcBef>
              <a:spcAft>
                <a:spcPts val="0"/>
              </a:spcAft>
              <a:defRPr/>
            </a:pPr>
            <a:endParaRPr dirty="0">
              <a:ea typeface="+mn-ea"/>
            </a:endParaRPr>
          </a:p>
        </p:txBody>
      </p:sp>
      <p:sp>
        <p:nvSpPr>
          <p:cNvPr id="24584" name="任意多边形 24583"/>
          <p:cNvSpPr/>
          <p:nvPr/>
        </p:nvSpPr>
        <p:spPr>
          <a:xfrm>
            <a:off x="4280301" y="2085977"/>
            <a:ext cx="756047" cy="701279"/>
          </a:xfrm>
          <a:custGeom>
            <a:avLst/>
            <a:gdLst>
              <a:gd name="txL" fmla="*/ 5037 w 21600"/>
              <a:gd name="txT" fmla="*/ 2277 h 21600"/>
              <a:gd name="txR" fmla="*/ 16557 w 21600"/>
              <a:gd name="txB" fmla="*/ 13677 h 21600"/>
            </a:gdLst>
            <a:ahLst/>
            <a:cxnLst>
              <a:cxn ang="270">
                <a:pos x="10860" y="2187"/>
              </a:cxn>
              <a:cxn ang="180">
                <a:pos x="2928" y="10800"/>
              </a:cxn>
              <a:cxn ang="90">
                <a:pos x="10860" y="21600"/>
              </a:cxn>
              <a:cxn ang="0">
                <a:pos x="18672" y="10800"/>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chemeClr val="bg1"/>
              </a:gs>
              <a:gs pos="100000">
                <a:srgbClr val="FF66FF">
                  <a:alpha val="39999"/>
                </a:srgbClr>
              </a:gs>
            </a:gsLst>
            <a:path path="shape">
              <a:fillToRect l="50000" t="50000" r="50000" b="50000"/>
            </a:path>
            <a:tileRect/>
          </a:gradFill>
          <a:ln w="9525">
            <a:noFill/>
          </a:ln>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60421" name="椭圆 24602"/>
          <p:cNvSpPr>
            <a:spLocks noChangeArrowheads="1"/>
          </p:cNvSpPr>
          <p:nvPr/>
        </p:nvSpPr>
        <p:spPr bwMode="auto">
          <a:xfrm>
            <a:off x="3762375" y="3598069"/>
            <a:ext cx="539354" cy="594122"/>
          </a:xfrm>
          <a:prstGeom prst="ellipse">
            <a:avLst/>
          </a:prstGeom>
          <a:gradFill rotWithShape="1">
            <a:gsLst>
              <a:gs pos="0">
                <a:schemeClr val="bg1"/>
              </a:gs>
              <a:gs pos="100000">
                <a:schemeClr val="accent1">
                  <a:alpha val="37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latin typeface="Calibri" panose="020F0502020204030204" pitchFamily="34" charset="0"/>
            </a:endParaRPr>
          </a:p>
        </p:txBody>
      </p:sp>
      <p:sp>
        <p:nvSpPr>
          <p:cNvPr id="60422" name="椭圆 24605"/>
          <p:cNvSpPr>
            <a:spLocks noChangeArrowheads="1"/>
          </p:cNvSpPr>
          <p:nvPr/>
        </p:nvSpPr>
        <p:spPr bwMode="auto">
          <a:xfrm>
            <a:off x="1980010" y="2571753"/>
            <a:ext cx="1188244" cy="1079897"/>
          </a:xfrm>
          <a:prstGeom prst="ellipse">
            <a:avLst/>
          </a:prstGeom>
          <a:gradFill rotWithShape="1">
            <a:gsLst>
              <a:gs pos="0">
                <a:schemeClr val="bg1"/>
              </a:gs>
              <a:gs pos="100000">
                <a:schemeClr val="accent1">
                  <a:alpha val="37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latin typeface="Calibri" panose="020F0502020204030204" pitchFamily="34" charset="0"/>
            </a:endParaRPr>
          </a:p>
        </p:txBody>
      </p:sp>
      <p:sp>
        <p:nvSpPr>
          <p:cNvPr id="60423" name="文本框 24610"/>
          <p:cNvSpPr txBox="1">
            <a:spLocks noChangeArrowheads="1"/>
          </p:cNvSpPr>
          <p:nvPr/>
        </p:nvSpPr>
        <p:spPr bwMode="auto">
          <a:xfrm>
            <a:off x="472679" y="1816894"/>
            <a:ext cx="7959328"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300">
                <a:solidFill>
                  <a:srgbClr val="0000FF"/>
                </a:solidFill>
                <a:latin typeface="Arial" panose="020B0604020202020204" pitchFamily="34" charset="0"/>
              </a:rPr>
              <a:t>我更赞同</a:t>
            </a:r>
            <a:r>
              <a:rPr lang="zh-CN" altLang="en-US" sz="3300" u="sng">
                <a:solidFill>
                  <a:srgbClr val="0000FF"/>
                </a:solidFill>
                <a:latin typeface="Arial" panose="020B0604020202020204" pitchFamily="34" charset="0"/>
              </a:rPr>
              <a:t>                                </a:t>
            </a:r>
            <a:r>
              <a:rPr lang="zh-CN" altLang="en-US" sz="3300">
                <a:solidFill>
                  <a:srgbClr val="0000FF"/>
                </a:solidFill>
                <a:latin typeface="Arial" panose="020B0604020202020204" pitchFamily="34" charset="0"/>
              </a:rPr>
              <a:t>，</a:t>
            </a:r>
            <a:endParaRPr lang="en-US" altLang="zh-CN" sz="3300">
              <a:solidFill>
                <a:srgbClr val="0000FF"/>
              </a:solidFill>
              <a:latin typeface="Arial" panose="020B0604020202020204" pitchFamily="34" charset="0"/>
            </a:endParaRPr>
          </a:p>
          <a:p>
            <a:endParaRPr lang="en-US" altLang="zh-CN" sz="3300">
              <a:solidFill>
                <a:srgbClr val="0000FF"/>
              </a:solidFill>
              <a:latin typeface="Arial" panose="020B0604020202020204" pitchFamily="34" charset="0"/>
            </a:endParaRPr>
          </a:p>
          <a:p>
            <a:r>
              <a:rPr lang="zh-CN" altLang="en-US" sz="3300">
                <a:solidFill>
                  <a:srgbClr val="0000FF"/>
                </a:solidFill>
                <a:latin typeface="Arial" panose="020B0604020202020204" pitchFamily="34" charset="0"/>
              </a:rPr>
              <a:t>因为 </a:t>
            </a:r>
            <a:r>
              <a:rPr lang="zh-CN" altLang="en-US" u="sng">
                <a:solidFill>
                  <a:srgbClr val="0000FF"/>
                </a:solidFill>
                <a:latin typeface="Arial" panose="020B0604020202020204" pitchFamily="34" charset="0"/>
              </a:rPr>
              <a:t>                                                                                  </a:t>
            </a:r>
            <a:r>
              <a:rPr lang="zh-CN" altLang="en-US" sz="3300">
                <a:solidFill>
                  <a:srgbClr val="0000FF"/>
                </a:solidFill>
                <a:latin typeface="Arial" panose="020B0604020202020204" pitchFamily="34" charset="0"/>
              </a:rPr>
              <a:t>。</a:t>
            </a:r>
            <a:endParaRPr lang="zh-CN" altLang="en-US" sz="3300">
              <a:solidFill>
                <a:srgbClr val="0000FF"/>
              </a:solidFill>
              <a:latin typeface="Arial" panose="020B0604020202020204" pitchFamily="34" charset="0"/>
            </a:endParaRPr>
          </a:p>
        </p:txBody>
      </p:sp>
      <p:sp>
        <p:nvSpPr>
          <p:cNvPr id="9" name="文本框 8"/>
          <p:cNvSpPr txBox="1"/>
          <p:nvPr/>
        </p:nvSpPr>
        <p:spPr>
          <a:xfrm>
            <a:off x="2856310" y="1797845"/>
            <a:ext cx="2545556" cy="577081"/>
          </a:xfrm>
          <a:prstGeom prst="rect">
            <a:avLst/>
          </a:prstGeom>
          <a:noFill/>
        </p:spPr>
        <p:txBody>
          <a:bodyPr lIns="68580" tIns="34290" rIns="68580" bIns="34290">
            <a:spAutoFit/>
          </a:bodyPr>
          <a:lstStyle/>
          <a:p>
            <a:pPr fontAlgn="auto">
              <a:spcBef>
                <a:spcPts val="0"/>
              </a:spcBef>
              <a:spcAft>
                <a:spcPts val="0"/>
              </a:spcAft>
              <a:defRPr/>
            </a:pPr>
            <a:r>
              <a:rPr lang="zh-CN" altLang="en-US" sz="3300" b="1">
                <a:solidFill>
                  <a:srgbClr val="FF0000"/>
                </a:solidFill>
                <a:uFill>
                  <a:solidFill>
                    <a:srgbClr val="000000"/>
                  </a:solidFill>
                </a:uFill>
                <a:latin typeface="华文楷体" panose="02010600040101010101" charset="-122"/>
                <a:ea typeface="华文楷体" panose="02010600040101010101" charset="-122"/>
                <a:cs typeface="宋体" panose="02010600030101010101" pitchFamily="2" charset="-122"/>
                <a:sym typeface="+mn-ea"/>
              </a:rPr>
              <a:t>列宁的做法</a:t>
            </a:r>
            <a:endParaRPr lang="zh-CN" altLang="en-US" sz="3300" b="1">
              <a:solidFill>
                <a:srgbClr val="FF0000"/>
              </a:solidFill>
              <a:uFill>
                <a:solidFill>
                  <a:srgbClr val="000000"/>
                </a:solidFill>
              </a:uFill>
              <a:latin typeface="华文楷体" panose="02010600040101010101" charset="-122"/>
              <a:ea typeface="华文楷体" panose="02010600040101010101" charset="-122"/>
              <a:cs typeface="宋体" panose="02010600030101010101" pitchFamily="2" charset="-122"/>
              <a:sym typeface="+mn-ea"/>
            </a:endParaRPr>
          </a:p>
        </p:txBody>
      </p:sp>
      <p:sp>
        <p:nvSpPr>
          <p:cNvPr id="10" name="文本框 9"/>
          <p:cNvSpPr txBox="1"/>
          <p:nvPr/>
        </p:nvSpPr>
        <p:spPr>
          <a:xfrm>
            <a:off x="1465660" y="2740820"/>
            <a:ext cx="5893594" cy="577081"/>
          </a:xfrm>
          <a:prstGeom prst="rect">
            <a:avLst/>
          </a:prstGeom>
          <a:noFill/>
        </p:spPr>
        <p:txBody>
          <a:bodyPr lIns="68580" tIns="34290" rIns="68580" bIns="34290">
            <a:spAutoFit/>
          </a:bodyPr>
          <a:lstStyle/>
          <a:p>
            <a:pPr fontAlgn="auto">
              <a:spcBef>
                <a:spcPts val="0"/>
              </a:spcBef>
              <a:spcAft>
                <a:spcPts val="0"/>
              </a:spcAft>
              <a:defRPr/>
            </a:pPr>
            <a:r>
              <a:rPr lang="zh-CN" altLang="en-US" sz="3300" b="1">
                <a:solidFill>
                  <a:srgbClr val="FF0000"/>
                </a:solidFill>
                <a:uFill>
                  <a:solidFill>
                    <a:srgbClr val="000000"/>
                  </a:solidFill>
                </a:uFill>
                <a:latin typeface="华文楷体" panose="02010600040101010101" charset="-122"/>
                <a:ea typeface="华文楷体" panose="02010600040101010101" charset="-122"/>
                <a:cs typeface="宋体" panose="02010600030101010101" pitchFamily="2" charset="-122"/>
                <a:sym typeface="+mn-ea"/>
              </a:rPr>
              <a:t>爱是让它自由，而不是占有</a:t>
            </a:r>
            <a:endParaRPr lang="zh-CN" altLang="en-US" sz="3300" b="1">
              <a:solidFill>
                <a:srgbClr val="FF0000"/>
              </a:solidFill>
              <a:uFill>
                <a:solidFill>
                  <a:srgbClr val="000000"/>
                </a:solidFill>
              </a:uFill>
              <a:latin typeface="华文楷体" panose="02010600040101010101" charset="-122"/>
              <a:ea typeface="华文楷体" panose="02010600040101010101"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6"/>
          <p:cNvPicPr>
            <a:picLocks noChangeAspect="1" noChangeArrowheads="1"/>
          </p:cNvPicPr>
          <p:nvPr/>
        </p:nvPicPr>
        <p:blipFill>
          <a:blip r:embed="rId1" cstate="email">
            <a:lum contrast="6000"/>
          </a:blip>
          <a:srcRect/>
          <a:stretch>
            <a:fillRect/>
          </a:stretch>
        </p:blipFill>
        <p:spPr bwMode="auto">
          <a:xfrm>
            <a:off x="1618738" y="263495"/>
            <a:ext cx="5066270" cy="2931693"/>
          </a:xfrm>
          <a:prstGeom prst="rect">
            <a:avLst/>
          </a:prstGeom>
          <a:ln>
            <a:noFill/>
          </a:ln>
          <a:effectLst>
            <a:softEdge rad="112500"/>
          </a:effectLst>
        </p:spPr>
      </p:pic>
      <p:sp>
        <p:nvSpPr>
          <p:cNvPr id="9225" name="Text Box 9"/>
          <p:cNvSpPr txBox="1">
            <a:spLocks noChangeArrowheads="1"/>
          </p:cNvSpPr>
          <p:nvPr/>
        </p:nvSpPr>
        <p:spPr bwMode="auto">
          <a:xfrm>
            <a:off x="1569248" y="3380188"/>
            <a:ext cx="4720829"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zh-CN" altLang="en-US" sz="2100" b="1">
                <a:solidFill>
                  <a:srgbClr val="0000FF"/>
                </a:solidFill>
                <a:latin typeface="Arial" panose="020B0604020202020204" pitchFamily="34" charset="0"/>
              </a:rPr>
              <a:t>我想对灰雀说：“</a:t>
            </a:r>
            <a:r>
              <a:rPr kumimoji="1" lang="zh-CN" altLang="en-US" sz="2100" b="1" u="sng">
                <a:solidFill>
                  <a:srgbClr val="0000FF"/>
                </a:solidFill>
                <a:latin typeface="Arial" panose="020B0604020202020204" pitchFamily="34" charset="0"/>
              </a:rPr>
              <a:t>                         </a:t>
            </a:r>
            <a:r>
              <a:rPr kumimoji="1" lang="zh-CN" altLang="en-US" sz="2100" b="1">
                <a:solidFill>
                  <a:srgbClr val="0000FF"/>
                </a:solidFill>
                <a:latin typeface="Arial" panose="020B0604020202020204" pitchFamily="34" charset="0"/>
              </a:rPr>
              <a:t>。”</a:t>
            </a:r>
            <a:endParaRPr kumimoji="1" lang="zh-CN" altLang="en-US" sz="2100" b="1">
              <a:solidFill>
                <a:srgbClr val="0000FF"/>
              </a:solidFill>
              <a:latin typeface="Arial" panose="020B0604020202020204" pitchFamily="34" charset="0"/>
            </a:endParaRPr>
          </a:p>
          <a:p>
            <a:r>
              <a:rPr kumimoji="1" lang="zh-CN" altLang="en-US" sz="2100" b="1">
                <a:solidFill>
                  <a:srgbClr val="0000FF"/>
                </a:solidFill>
                <a:latin typeface="Arial" panose="020B0604020202020204" pitchFamily="34" charset="0"/>
              </a:rPr>
              <a:t>我想对列宁说：“</a:t>
            </a:r>
            <a:r>
              <a:rPr kumimoji="1" lang="zh-CN" altLang="en-US" sz="2100" b="1" u="sng">
                <a:solidFill>
                  <a:srgbClr val="0000FF"/>
                </a:solidFill>
                <a:latin typeface="Arial" panose="020B0604020202020204" pitchFamily="34" charset="0"/>
              </a:rPr>
              <a:t>                        </a:t>
            </a:r>
            <a:r>
              <a:rPr kumimoji="1" lang="zh-CN" altLang="en-US" sz="2100" b="1">
                <a:solidFill>
                  <a:srgbClr val="0000FF"/>
                </a:solidFill>
                <a:latin typeface="Arial" panose="020B0604020202020204" pitchFamily="34" charset="0"/>
              </a:rPr>
              <a:t> 。”</a:t>
            </a:r>
            <a:endParaRPr kumimoji="1" lang="zh-CN" altLang="en-US" sz="2100" b="1">
              <a:solidFill>
                <a:srgbClr val="0000FF"/>
              </a:solidFill>
              <a:latin typeface="Arial" panose="020B0604020202020204" pitchFamily="34" charset="0"/>
            </a:endParaRPr>
          </a:p>
          <a:p>
            <a:r>
              <a:rPr kumimoji="1" lang="zh-CN" altLang="en-US" sz="2100" b="1">
                <a:solidFill>
                  <a:srgbClr val="0000FF"/>
                </a:solidFill>
                <a:latin typeface="Arial" panose="020B0604020202020204" pitchFamily="34" charset="0"/>
              </a:rPr>
              <a:t>我想对男孩说：“</a:t>
            </a:r>
            <a:r>
              <a:rPr kumimoji="1" lang="zh-CN" altLang="en-US" sz="2100" b="1" u="sng">
                <a:solidFill>
                  <a:srgbClr val="0000FF"/>
                </a:solidFill>
                <a:latin typeface="Arial" panose="020B0604020202020204" pitchFamily="34" charset="0"/>
              </a:rPr>
              <a:t>                        </a:t>
            </a:r>
            <a:r>
              <a:rPr kumimoji="1" lang="zh-CN" altLang="en-US" sz="2100" b="1">
                <a:solidFill>
                  <a:srgbClr val="0000FF"/>
                </a:solidFill>
                <a:latin typeface="Arial" panose="020B0604020202020204" pitchFamily="34" charset="0"/>
              </a:rPr>
              <a:t> 。”</a:t>
            </a:r>
            <a:endParaRPr kumimoji="1" lang="zh-CN" altLang="en-US" sz="2100" b="1">
              <a:solidFill>
                <a:srgbClr val="0000FF"/>
              </a:solidFill>
              <a:latin typeface="Arial" panose="020B0604020202020204" pitchFamily="34" charset="0"/>
            </a:endParaRPr>
          </a:p>
          <a:p>
            <a:r>
              <a:rPr kumimoji="1" lang="zh-CN" altLang="en-US" sz="2100" b="1">
                <a:solidFill>
                  <a:srgbClr val="0000FF"/>
                </a:solidFill>
                <a:latin typeface="Arial" panose="020B0604020202020204" pitchFamily="34" charset="0"/>
              </a:rPr>
              <a:t>我想对</a:t>
            </a:r>
            <a:r>
              <a:rPr kumimoji="1" lang="en-US" altLang="zh-CN" sz="2100" b="1">
                <a:solidFill>
                  <a:srgbClr val="0000FF"/>
                </a:solidFill>
                <a:latin typeface="Arial" panose="020B0604020202020204" pitchFamily="34" charset="0"/>
              </a:rPr>
              <a:t>……</a:t>
            </a:r>
            <a:r>
              <a:rPr kumimoji="1" lang="zh-CN" altLang="en-US" sz="2100" b="1">
                <a:solidFill>
                  <a:srgbClr val="0000FF"/>
                </a:solidFill>
                <a:latin typeface="Arial" panose="020B0604020202020204" pitchFamily="34" charset="0"/>
              </a:rPr>
              <a:t>说：“</a:t>
            </a:r>
            <a:r>
              <a:rPr kumimoji="1" lang="zh-CN" altLang="en-US" sz="2100" b="1" u="sng">
                <a:solidFill>
                  <a:srgbClr val="0000FF"/>
                </a:solidFill>
                <a:latin typeface="Arial" panose="020B0604020202020204" pitchFamily="34" charset="0"/>
              </a:rPr>
              <a:t>                        </a:t>
            </a:r>
            <a:r>
              <a:rPr kumimoji="1" lang="zh-CN" altLang="en-US" sz="2100" b="1">
                <a:solidFill>
                  <a:srgbClr val="0000FF"/>
                </a:solidFill>
                <a:latin typeface="Arial" panose="020B0604020202020204" pitchFamily="34" charset="0"/>
              </a:rPr>
              <a:t> 。”</a:t>
            </a:r>
            <a:endParaRPr kumimoji="1" lang="zh-CN" altLang="en-US" sz="2100" b="1">
              <a:solidFill>
                <a:srgbClr val="0000FF"/>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ipe(down)">
                                      <p:cBhvr>
                                        <p:cTn id="7" dur="500"/>
                                        <p:tgtEl>
                                          <p:spTgt spid="92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225"/>
                                        </p:tgtEl>
                                        <p:attrNameLst>
                                          <p:attrName>style.visibility</p:attrName>
                                        </p:attrNameLst>
                                      </p:cBhvr>
                                      <p:to>
                                        <p:strVal val="visible"/>
                                      </p:to>
                                    </p:set>
                                    <p:animEffect transition="in" filter="wipe(down)">
                                      <p:cBhvr>
                                        <p:cTn id="10"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6"/>
          <p:cNvPicPr>
            <a:picLocks noChangeAspect="1" noChangeArrowheads="1"/>
          </p:cNvPicPr>
          <p:nvPr/>
        </p:nvPicPr>
        <p:blipFill>
          <a:blip r:embed="rId1" cstate="print">
            <a:lum contrast="6000"/>
          </a:blip>
          <a:srcRect/>
          <a:stretch>
            <a:fillRect/>
          </a:stretch>
        </p:blipFill>
        <p:spPr bwMode="auto">
          <a:xfrm>
            <a:off x="1143004" y="1267696"/>
            <a:ext cx="5560541" cy="3267782"/>
          </a:xfrm>
          <a:prstGeom prst="rect">
            <a:avLst/>
          </a:prstGeom>
          <a:ln>
            <a:noFill/>
          </a:ln>
          <a:effectLst>
            <a:softEdge rad="112500"/>
          </a:effectLst>
        </p:spPr>
      </p:pic>
      <p:sp>
        <p:nvSpPr>
          <p:cNvPr id="93187" name="Text Box 3"/>
          <p:cNvSpPr txBox="1">
            <a:spLocks noChangeArrowheads="1"/>
          </p:cNvSpPr>
          <p:nvPr/>
        </p:nvSpPr>
        <p:spPr bwMode="auto">
          <a:xfrm>
            <a:off x="1143000" y="133351"/>
            <a:ext cx="632341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kumimoji="1" lang="en-US" altLang="zh-CN" sz="2700">
              <a:solidFill>
                <a:srgbClr val="0000FF"/>
              </a:solidFill>
              <a:latin typeface="Arial" panose="020B0604020202020204" pitchFamily="34" charset="0"/>
            </a:endParaRPr>
          </a:p>
          <a:p>
            <a:r>
              <a:rPr kumimoji="1" lang="zh-CN" altLang="en-US" sz="2700" b="1">
                <a:solidFill>
                  <a:srgbClr val="0000FF"/>
                </a:solidFill>
              </a:rPr>
              <a:t>我想对</a:t>
            </a:r>
            <a:r>
              <a:rPr kumimoji="1" lang="zh-CN" altLang="en-US" sz="2700" b="1">
                <a:solidFill>
                  <a:srgbClr val="FF3300"/>
                </a:solidFill>
              </a:rPr>
              <a:t>每一个人</a:t>
            </a:r>
            <a:r>
              <a:rPr kumimoji="1" lang="zh-CN" altLang="en-US" sz="2700" b="1">
                <a:solidFill>
                  <a:srgbClr val="0000FF"/>
                </a:solidFill>
              </a:rPr>
              <a:t>说：</a:t>
            </a:r>
            <a:r>
              <a:rPr kumimoji="1" lang="zh-CN" altLang="en-US" sz="2700" b="1">
                <a:solidFill>
                  <a:srgbClr val="0000FF"/>
                </a:solidFill>
                <a:latin typeface="Arial" panose="020B0604020202020204" pitchFamily="34" charset="0"/>
              </a:rPr>
              <a:t>“</a:t>
            </a:r>
            <a:r>
              <a:rPr kumimoji="1" lang="zh-CN" altLang="en-US" sz="2700" b="1" u="sng">
                <a:solidFill>
                  <a:srgbClr val="0000FF"/>
                </a:solidFill>
              </a:rPr>
              <a:t>                       </a:t>
            </a:r>
            <a:r>
              <a:rPr kumimoji="1" lang="zh-CN" altLang="en-US" sz="2700" b="1">
                <a:solidFill>
                  <a:srgbClr val="0000FF"/>
                </a:solidFill>
              </a:rPr>
              <a:t>。</a:t>
            </a:r>
            <a:r>
              <a:rPr kumimoji="1" lang="zh-CN" altLang="en-US" sz="2700" b="1">
                <a:solidFill>
                  <a:srgbClr val="0000FF"/>
                </a:solidFill>
                <a:latin typeface="Arial" panose="020B0604020202020204" pitchFamily="34" charset="0"/>
              </a:rPr>
              <a:t>”</a:t>
            </a:r>
            <a:endParaRPr kumimoji="1" lang="zh-CN" altLang="en-US" sz="2700" b="1">
              <a:solidFill>
                <a:srgbClr val="0000FF"/>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 calcmode="lin" valueType="num">
                                      <p:cBhvr additive="base">
                                        <p:cTn id="7" dur="500" fill="hold"/>
                                        <p:tgtEl>
                                          <p:spTgt spid="93187"/>
                                        </p:tgtEl>
                                        <p:attrNameLst>
                                          <p:attrName>ppt_x</p:attrName>
                                        </p:attrNameLst>
                                      </p:cBhvr>
                                      <p:tavLst>
                                        <p:tav tm="0">
                                          <p:val>
                                            <p:strVal val="0-#ppt_w/2"/>
                                          </p:val>
                                        </p:tav>
                                        <p:tav tm="100000">
                                          <p:val>
                                            <p:strVal val="#ppt_x"/>
                                          </p:val>
                                        </p:tav>
                                      </p:tavLst>
                                    </p:anim>
                                    <p:anim calcmode="lin" valueType="num">
                                      <p:cBhvr additive="base">
                                        <p:cTn id="8" dur="500" fill="hold"/>
                                        <p:tgtEl>
                                          <p:spTgt spid="931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152182" y="624970"/>
            <a:ext cx="6324857" cy="4220874"/>
          </a:xfrm>
          <a:prstGeom prst="rect">
            <a:avLst/>
          </a:prstGeom>
          <a:ln>
            <a:noFill/>
          </a:ln>
          <a:effectLst>
            <a:softEdge rad="112500"/>
          </a:effectLst>
        </p:spPr>
      </p:pic>
      <p:sp>
        <p:nvSpPr>
          <p:cNvPr id="5" name="文本框 4"/>
          <p:cNvSpPr txBox="1">
            <a:spLocks noChangeArrowheads="1"/>
          </p:cNvSpPr>
          <p:nvPr/>
        </p:nvSpPr>
        <p:spPr bwMode="auto">
          <a:xfrm>
            <a:off x="3243267" y="57151"/>
            <a:ext cx="2439591"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buFont typeface="Wingdings" panose="05000000000000000000" pitchFamily="2" charset="2"/>
              <a:buNone/>
            </a:pPr>
            <a:r>
              <a:rPr lang="zh-CN" altLang="en-US" sz="2700" b="1">
                <a:solidFill>
                  <a:srgbClr val="0000FF"/>
                </a:solidFill>
                <a:latin typeface="黑体" panose="02010609060101010101" pitchFamily="49" charset="-122"/>
                <a:ea typeface="黑体" panose="02010609060101010101" pitchFamily="49" charset="-122"/>
              </a:rPr>
              <a:t>人与动物世界</a:t>
            </a:r>
            <a:endParaRPr lang="zh-CN" altLang="en-US" sz="2700" b="1">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spd="med" advClick="0" advTm="3000">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642551" y="286621"/>
            <a:ext cx="7315200" cy="4501625"/>
          </a:xfrm>
          <a:prstGeom prst="rect">
            <a:avLst/>
          </a:prstGeom>
          <a:ln>
            <a:noFill/>
          </a:ln>
          <a:effectLst>
            <a:softEdge rad="112500"/>
          </a:effectLst>
        </p:spPr>
      </p:pic>
    </p:spTree>
  </p:cSld>
  <p:clrMapOvr>
    <a:masterClrMapping/>
  </p:clrMapOvr>
  <p:transition spd="med" advClick="0" advTm="3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18977" y="410952"/>
            <a:ext cx="6257411" cy="4290796"/>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328992" y="804863"/>
            <a:ext cx="5591175" cy="3762568"/>
          </a:xfrm>
          <a:prstGeom prst="rect">
            <a:avLst/>
          </a:prstGeom>
          <a:noFill/>
        </p:spPr>
        <p:txBody>
          <a:bodyPr lIns="68580" tIns="34290" rIns="68580" bIns="34290">
            <a:spAutoFit/>
          </a:bodyPr>
          <a:lstStyle/>
          <a:p>
            <a:pPr fontAlgn="auto">
              <a:lnSpc>
                <a:spcPct val="160000"/>
              </a:lnSpc>
              <a:spcBef>
                <a:spcPts val="0"/>
              </a:spcBef>
              <a:spcAft>
                <a:spcPts val="0"/>
              </a:spcAft>
              <a:defRPr/>
            </a:pPr>
            <a:r>
              <a:rPr lang="en-US" altLang="zh-CN" b="1" dirty="0">
                <a:latin typeface="Times New Roman" panose="02020603050405020304" pitchFamily="18" charset="0"/>
                <a:ea typeface="楷体_GB2312" pitchFamily="49" charset="-122"/>
                <a:sym typeface="+mn-ea"/>
              </a:rPr>
              <a:t> </a:t>
            </a:r>
            <a:r>
              <a:rPr lang="zh-CN" altLang="en-US" sz="3000" b="1" dirty="0">
                <a:solidFill>
                  <a:srgbClr val="0000FF"/>
                </a:solidFill>
                <a:latin typeface="Calibri" panose="020F0502020204030204" pitchFamily="34" charset="0"/>
                <a:ea typeface="+mn-ea"/>
                <a:sym typeface="+mn-ea"/>
              </a:rPr>
              <a:t>灰雀：</a:t>
            </a:r>
            <a:endParaRPr lang="zh-CN" altLang="en-US" sz="3000" b="1" dirty="0">
              <a:solidFill>
                <a:srgbClr val="0000FF"/>
              </a:solidFill>
              <a:latin typeface="+mj-ea"/>
              <a:ea typeface="+mj-ea"/>
              <a:sym typeface="+mn-ea"/>
            </a:endParaRPr>
          </a:p>
          <a:p>
            <a:pPr fontAlgn="auto">
              <a:lnSpc>
                <a:spcPct val="160000"/>
              </a:lnSpc>
              <a:spcBef>
                <a:spcPts val="0"/>
              </a:spcBef>
              <a:spcAft>
                <a:spcPts val="0"/>
              </a:spcAft>
              <a:defRPr/>
            </a:pPr>
            <a:r>
              <a:rPr lang="zh-CN" altLang="en-US" sz="3000" b="1" dirty="0">
                <a:latin typeface="+mj-ea"/>
                <a:ea typeface="+mj-ea"/>
                <a:sym typeface="+mn-ea"/>
              </a:rPr>
              <a:t>    </a:t>
            </a:r>
            <a:r>
              <a:rPr lang="zh-CN" altLang="en-US" sz="3000" b="1" dirty="0">
                <a:latin typeface="楷体" panose="02010609060101010101" charset="-122"/>
                <a:ea typeface="楷体" panose="02010609060101010101" charset="-122"/>
                <a:sym typeface="+mn-ea"/>
              </a:rPr>
              <a:t>是一种体形像雀的小型鸣禽，羽毛颜色多样</a:t>
            </a:r>
            <a:r>
              <a:rPr lang="zh-CN" altLang="en-US" sz="3000" b="1" dirty="0">
                <a:latin typeface="楷体" panose="02010609060101010101" charset="-122"/>
                <a:ea typeface="楷体" panose="02010609060101010101" charset="-122"/>
                <a:sym typeface="+mn-ea"/>
              </a:rPr>
              <a:t>，叫声</a:t>
            </a:r>
            <a:r>
              <a:rPr lang="zh-CN" altLang="en-US" sz="3000" b="1" dirty="0">
                <a:latin typeface="楷体" panose="02010609060101010101" charset="-122"/>
                <a:ea typeface="楷体" panose="02010609060101010101" charset="-122"/>
                <a:sym typeface="+mn-ea"/>
              </a:rPr>
              <a:t>悦耳动听，常常成群栖息在河谷、溪流、树林中。本文说的灰雀是红腹灰雀。</a:t>
            </a:r>
            <a:r>
              <a:rPr lang="zh-CN" altLang="en-US" sz="3000" b="1" dirty="0">
                <a:latin typeface="Times New Roman" panose="02020603050405020304" pitchFamily="18" charset="0"/>
                <a:ea typeface="楷体_GB2312" pitchFamily="49" charset="-122"/>
                <a:sym typeface="+mn-ea"/>
              </a:rPr>
              <a:t>  </a:t>
            </a:r>
            <a:endParaRPr lang="zh-CN" altLang="en-US" sz="3000" dirty="0">
              <a:latin typeface="+mn-lt"/>
              <a:ea typeface="+mn-ea"/>
            </a:endParaRPr>
          </a:p>
        </p:txBody>
      </p:sp>
      <p:pic>
        <p:nvPicPr>
          <p:cNvPr id="2" name="图片 1"/>
          <p:cNvPicPr>
            <a:picLocks noChangeAspect="1"/>
          </p:cNvPicPr>
          <p:nvPr/>
        </p:nvPicPr>
        <p:blipFill>
          <a:blip r:embed="rId1" cstate="email"/>
          <a:srcRect/>
          <a:stretch>
            <a:fillRect/>
          </a:stretch>
        </p:blipFill>
        <p:spPr bwMode="auto">
          <a:xfrm>
            <a:off x="241698" y="1413273"/>
            <a:ext cx="2801540" cy="263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305991" y="249624"/>
            <a:ext cx="561692" cy="577081"/>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prstClr val="white"/>
                </a:solidFill>
                <a:latin typeface="黑体" panose="02010609060101010101" pitchFamily="49" charset="-122"/>
                <a:ea typeface="黑体" panose="02010609060101010101" pitchFamily="49" charset="-122"/>
              </a:rPr>
              <a:t>资</a:t>
            </a:r>
            <a:endParaRPr lang="zh-CN" altLang="en-US" sz="3300" dirty="0">
              <a:solidFill>
                <a:prstClr val="white"/>
              </a:solidFill>
              <a:latin typeface="黑体" panose="02010609060101010101" pitchFamily="49" charset="-122"/>
              <a:ea typeface="黑体" panose="02010609060101010101" pitchFamily="49" charset="-122"/>
            </a:endParaRPr>
          </a:p>
        </p:txBody>
      </p:sp>
      <p:sp>
        <p:nvSpPr>
          <p:cNvPr id="8" name="矩形 7"/>
          <p:cNvSpPr/>
          <p:nvPr/>
        </p:nvSpPr>
        <p:spPr>
          <a:xfrm>
            <a:off x="1057275" y="249624"/>
            <a:ext cx="561692" cy="577081"/>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prstClr val="white"/>
                </a:solidFill>
                <a:latin typeface="黑体" panose="02010609060101010101" pitchFamily="49" charset="-122"/>
                <a:ea typeface="黑体" panose="02010609060101010101" pitchFamily="49" charset="-122"/>
              </a:rPr>
              <a:t>料</a:t>
            </a:r>
            <a:endParaRPr lang="zh-CN" altLang="en-US" sz="3300" dirty="0">
              <a:solidFill>
                <a:prstClr val="white"/>
              </a:solidFill>
            </a:endParaRPr>
          </a:p>
        </p:txBody>
      </p:sp>
      <p:sp>
        <p:nvSpPr>
          <p:cNvPr id="9" name="矩形 8"/>
          <p:cNvSpPr/>
          <p:nvPr/>
        </p:nvSpPr>
        <p:spPr>
          <a:xfrm>
            <a:off x="1802607" y="249624"/>
            <a:ext cx="561692" cy="577081"/>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prstClr val="white"/>
                </a:solidFill>
                <a:latin typeface="黑体" panose="02010609060101010101" pitchFamily="49" charset="-122"/>
                <a:ea typeface="黑体" panose="02010609060101010101" pitchFamily="49" charset="-122"/>
              </a:rPr>
              <a:t>袋</a:t>
            </a:r>
            <a:endParaRPr lang="zh-CN" altLang="en-US" sz="33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119059" y="206591"/>
            <a:ext cx="6572250" cy="4371975"/>
          </a:xfrm>
          <a:prstGeom prst="rect">
            <a:avLst/>
          </a:prstGeom>
          <a:ln>
            <a:noFill/>
          </a:ln>
          <a:effectLst>
            <a:softEdge rad="112500"/>
          </a:effectLst>
        </p:spPr>
      </p:pic>
    </p:spTree>
  </p:cSld>
  <p:clrMapOvr>
    <a:masterClrMapping/>
  </p:clrMapOvr>
  <p:transition spd="slow" advClick="0" advTm="3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24" name="TextBox 26"/>
          <p:cNvSpPr txBox="1">
            <a:spLocks noChangeArrowheads="1"/>
          </p:cNvSpPr>
          <p:nvPr/>
        </p:nvSpPr>
        <p:spPr bwMode="auto">
          <a:xfrm>
            <a:off x="971555" y="2525319"/>
            <a:ext cx="1346597"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457200">
              <a:defRPr>
                <a:solidFill>
                  <a:schemeClr val="tx1"/>
                </a:solidFill>
                <a:latin typeface="Calibri" panose="020F0502020204030204" pitchFamily="34" charset="0"/>
                <a:ea typeface="宋体" panose="02010600030101010101" pitchFamily="2" charset="-122"/>
              </a:defRPr>
            </a:lvl1pPr>
            <a:lvl2pPr marL="742950" indent="-285750" defTabSz="457200">
              <a:defRPr>
                <a:solidFill>
                  <a:schemeClr val="tx1"/>
                </a:solidFill>
                <a:latin typeface="Calibri" panose="020F0502020204030204" pitchFamily="34" charset="0"/>
                <a:ea typeface="宋体" panose="02010600030101010101" pitchFamily="2" charset="-122"/>
              </a:defRPr>
            </a:lvl2pPr>
            <a:lvl3pPr marL="1143000" indent="-228600" defTabSz="457200">
              <a:defRPr>
                <a:solidFill>
                  <a:schemeClr val="tx1"/>
                </a:solidFill>
                <a:latin typeface="Calibri" panose="020F0502020204030204" pitchFamily="34" charset="0"/>
                <a:ea typeface="宋体" panose="02010600030101010101" pitchFamily="2" charset="-122"/>
              </a:defRPr>
            </a:lvl3pPr>
            <a:lvl4pPr marL="1600200" indent="-228600" defTabSz="457200">
              <a:defRPr>
                <a:solidFill>
                  <a:schemeClr val="tx1"/>
                </a:solidFill>
                <a:latin typeface="Calibri" panose="020F0502020204030204" pitchFamily="34" charset="0"/>
                <a:ea typeface="宋体" panose="02010600030101010101" pitchFamily="2" charset="-122"/>
              </a:defRPr>
            </a:lvl4pPr>
            <a:lvl5pPr marL="2057400" indent="-228600" defTabSz="4572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100" b="1">
                <a:solidFill>
                  <a:srgbClr val="000000"/>
                </a:solidFill>
                <a:latin typeface="黑体" panose="02010609060101010101" pitchFamily="49" charset="-122"/>
                <a:ea typeface="黑体" panose="02010609060101010101" pitchFamily="49" charset="-122"/>
              </a:rPr>
              <a:t>灰雀</a:t>
            </a:r>
            <a:endParaRPr lang="zh-CN" altLang="en-US" sz="2100" b="1">
              <a:solidFill>
                <a:srgbClr val="000000"/>
              </a:solidFill>
              <a:latin typeface="黑体" panose="02010609060101010101" pitchFamily="49" charset="-122"/>
              <a:ea typeface="黑体" panose="02010609060101010101" pitchFamily="49" charset="-122"/>
            </a:endParaRPr>
          </a:p>
        </p:txBody>
      </p:sp>
      <p:sp>
        <p:nvSpPr>
          <p:cNvPr id="19" name="左大括号 18"/>
          <p:cNvSpPr/>
          <p:nvPr/>
        </p:nvSpPr>
        <p:spPr>
          <a:xfrm>
            <a:off x="2128838" y="1244206"/>
            <a:ext cx="155972" cy="2969419"/>
          </a:xfrm>
          <a:prstGeom prst="leftBrace">
            <a:avLst>
              <a:gd name="adj1" fmla="val 80725"/>
              <a:gd name="adj2" fmla="val 50000"/>
            </a:avLst>
          </a:prstGeom>
          <a:ln w="25400"/>
        </p:spPr>
        <p:style>
          <a:lnRef idx="1">
            <a:schemeClr val="accent3"/>
          </a:lnRef>
          <a:fillRef idx="0">
            <a:schemeClr val="accent3"/>
          </a:fillRef>
          <a:effectRef idx="0">
            <a:schemeClr val="accent3"/>
          </a:effectRef>
          <a:fontRef idx="minor">
            <a:schemeClr val="tx1"/>
          </a:fontRef>
        </p:style>
        <p:txBody>
          <a:bodyPr lIns="68580" tIns="34290" rIns="68580" bIns="34290" anchor="ctr"/>
          <a:lstStyle/>
          <a:p>
            <a:pPr algn="ctr" defTabSz="342900">
              <a:defRPr/>
            </a:pPr>
            <a:endParaRPr lang="zh-CN" altLang="en-US">
              <a:solidFill>
                <a:prstClr val="black"/>
              </a:solidFill>
            </a:endParaRPr>
          </a:p>
        </p:txBody>
      </p:sp>
      <p:sp>
        <p:nvSpPr>
          <p:cNvPr id="20" name="TextBox 12"/>
          <p:cNvSpPr txBox="1">
            <a:spLocks noChangeArrowheads="1"/>
          </p:cNvSpPr>
          <p:nvPr/>
        </p:nvSpPr>
        <p:spPr bwMode="auto">
          <a:xfrm>
            <a:off x="2260997" y="1060850"/>
            <a:ext cx="4389834"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457200">
              <a:defRPr>
                <a:solidFill>
                  <a:schemeClr val="tx1"/>
                </a:solidFill>
                <a:latin typeface="Calibri" panose="020F0502020204030204" pitchFamily="34" charset="0"/>
                <a:ea typeface="宋体" panose="02010600030101010101" pitchFamily="2" charset="-122"/>
              </a:defRPr>
            </a:lvl1pPr>
            <a:lvl2pPr marL="742950" indent="-285750" defTabSz="457200">
              <a:defRPr>
                <a:solidFill>
                  <a:schemeClr val="tx1"/>
                </a:solidFill>
                <a:latin typeface="Calibri" panose="020F0502020204030204" pitchFamily="34" charset="0"/>
                <a:ea typeface="宋体" panose="02010600030101010101" pitchFamily="2" charset="-122"/>
              </a:defRPr>
            </a:lvl2pPr>
            <a:lvl3pPr marL="1143000" indent="-228600" defTabSz="457200">
              <a:defRPr>
                <a:solidFill>
                  <a:schemeClr val="tx1"/>
                </a:solidFill>
                <a:latin typeface="Calibri" panose="020F0502020204030204" pitchFamily="34" charset="0"/>
                <a:ea typeface="宋体" panose="02010600030101010101" pitchFamily="2" charset="-122"/>
              </a:defRPr>
            </a:lvl3pPr>
            <a:lvl4pPr marL="1600200" indent="-228600" defTabSz="457200">
              <a:defRPr>
                <a:solidFill>
                  <a:schemeClr val="tx1"/>
                </a:solidFill>
                <a:latin typeface="Calibri" panose="020F0502020204030204" pitchFamily="34" charset="0"/>
                <a:ea typeface="宋体" panose="02010600030101010101" pitchFamily="2" charset="-122"/>
              </a:defRPr>
            </a:lvl4pPr>
            <a:lvl5pPr marL="2057400" indent="-228600" defTabSz="4572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100" b="1">
                <a:solidFill>
                  <a:srgbClr val="0000FF"/>
                </a:solidFill>
                <a:latin typeface="黑体" panose="02010609060101010101" pitchFamily="49" charset="-122"/>
                <a:ea typeface="黑体" panose="02010609060101010101" pitchFamily="49" charset="-122"/>
              </a:rPr>
              <a:t>列宁爱鸟：</a:t>
            </a:r>
            <a:r>
              <a:rPr lang="zh-CN" altLang="en-US" sz="2100" b="1">
                <a:latin typeface="黑体" panose="02010609060101010101" pitchFamily="49" charset="-122"/>
                <a:ea typeface="黑体" panose="02010609060101010101" pitchFamily="49" charset="-122"/>
              </a:rPr>
              <a:t>每次都要仰望 经常带食</a:t>
            </a:r>
            <a:endParaRPr lang="zh-CN" altLang="en-US" sz="2100" b="1">
              <a:latin typeface="黑体" panose="02010609060101010101" pitchFamily="49" charset="-122"/>
              <a:ea typeface="黑体" panose="02010609060101010101" pitchFamily="49" charset="-122"/>
            </a:endParaRPr>
          </a:p>
        </p:txBody>
      </p:sp>
      <p:sp>
        <p:nvSpPr>
          <p:cNvPr id="24" name="TextBox 17"/>
          <p:cNvSpPr txBox="1">
            <a:spLocks noChangeArrowheads="1"/>
          </p:cNvSpPr>
          <p:nvPr/>
        </p:nvSpPr>
        <p:spPr bwMode="auto">
          <a:xfrm>
            <a:off x="2152650" y="2324101"/>
            <a:ext cx="8001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457200">
              <a:defRPr>
                <a:solidFill>
                  <a:schemeClr val="tx1"/>
                </a:solidFill>
                <a:latin typeface="Calibri" panose="020F0502020204030204" pitchFamily="34" charset="0"/>
                <a:ea typeface="宋体" panose="02010600030101010101" pitchFamily="2" charset="-122"/>
              </a:defRPr>
            </a:lvl1pPr>
            <a:lvl2pPr marL="742950" indent="-285750" defTabSz="457200">
              <a:defRPr>
                <a:solidFill>
                  <a:schemeClr val="tx1"/>
                </a:solidFill>
                <a:latin typeface="Calibri" panose="020F0502020204030204" pitchFamily="34" charset="0"/>
                <a:ea typeface="宋体" panose="02010600030101010101" pitchFamily="2" charset="-122"/>
              </a:defRPr>
            </a:lvl2pPr>
            <a:lvl3pPr marL="1143000" indent="-228600" defTabSz="457200">
              <a:defRPr>
                <a:solidFill>
                  <a:schemeClr val="tx1"/>
                </a:solidFill>
                <a:latin typeface="Calibri" panose="020F0502020204030204" pitchFamily="34" charset="0"/>
                <a:ea typeface="宋体" panose="02010600030101010101" pitchFamily="2" charset="-122"/>
              </a:defRPr>
            </a:lvl3pPr>
            <a:lvl4pPr marL="1600200" indent="-228600" defTabSz="457200">
              <a:defRPr>
                <a:solidFill>
                  <a:schemeClr val="tx1"/>
                </a:solidFill>
                <a:latin typeface="Calibri" panose="020F0502020204030204" pitchFamily="34" charset="0"/>
                <a:ea typeface="宋体" panose="02010600030101010101" pitchFamily="2" charset="-122"/>
              </a:defRPr>
            </a:lvl4pPr>
            <a:lvl5pPr marL="2057400" indent="-228600" defTabSz="4572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100" b="1">
                <a:solidFill>
                  <a:srgbClr val="0000FF"/>
                </a:solidFill>
                <a:latin typeface="黑体" panose="02010609060101010101" pitchFamily="49" charset="-122"/>
                <a:ea typeface="黑体" panose="02010609060101010101" pitchFamily="49" charset="-122"/>
              </a:rPr>
              <a:t>不见灰雀</a:t>
            </a:r>
            <a:endParaRPr lang="zh-CN" altLang="en-US" sz="2100" b="1">
              <a:solidFill>
                <a:srgbClr val="0000FF"/>
              </a:solidFill>
              <a:latin typeface="黑体" panose="02010609060101010101" pitchFamily="49" charset="-122"/>
              <a:ea typeface="黑体" panose="02010609060101010101" pitchFamily="49" charset="-122"/>
            </a:endParaRPr>
          </a:p>
        </p:txBody>
      </p:sp>
      <p:sp>
        <p:nvSpPr>
          <p:cNvPr id="25" name="TextBox 18"/>
          <p:cNvSpPr txBox="1">
            <a:spLocks noChangeArrowheads="1"/>
          </p:cNvSpPr>
          <p:nvPr/>
        </p:nvSpPr>
        <p:spPr bwMode="auto">
          <a:xfrm>
            <a:off x="2976563" y="2027638"/>
            <a:ext cx="4731544" cy="132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457200">
              <a:defRPr>
                <a:solidFill>
                  <a:schemeClr val="tx1"/>
                </a:solidFill>
                <a:latin typeface="Calibri" panose="020F0502020204030204" pitchFamily="34" charset="0"/>
                <a:ea typeface="宋体" panose="02010600030101010101" pitchFamily="2" charset="-122"/>
              </a:defRPr>
            </a:lvl1pPr>
            <a:lvl2pPr marL="742950" indent="-285750" defTabSz="457200">
              <a:defRPr>
                <a:solidFill>
                  <a:schemeClr val="tx1"/>
                </a:solidFill>
                <a:latin typeface="Calibri" panose="020F0502020204030204" pitchFamily="34" charset="0"/>
                <a:ea typeface="宋体" panose="02010600030101010101" pitchFamily="2" charset="-122"/>
              </a:defRPr>
            </a:lvl2pPr>
            <a:lvl3pPr marL="1143000" indent="-228600" defTabSz="457200">
              <a:defRPr>
                <a:solidFill>
                  <a:schemeClr val="tx1"/>
                </a:solidFill>
                <a:latin typeface="Calibri" panose="020F0502020204030204" pitchFamily="34" charset="0"/>
                <a:ea typeface="宋体" panose="02010600030101010101" pitchFamily="2" charset="-122"/>
              </a:defRPr>
            </a:lvl3pPr>
            <a:lvl4pPr marL="1600200" indent="-228600" defTabSz="457200">
              <a:defRPr>
                <a:solidFill>
                  <a:schemeClr val="tx1"/>
                </a:solidFill>
                <a:latin typeface="Calibri" panose="020F0502020204030204" pitchFamily="34" charset="0"/>
                <a:ea typeface="宋体" panose="02010600030101010101" pitchFamily="2" charset="-122"/>
              </a:defRPr>
            </a:lvl4pPr>
            <a:lvl5pPr marL="2057400" indent="-228600" defTabSz="4572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2100" b="1">
                <a:solidFill>
                  <a:srgbClr val="000000"/>
                </a:solidFill>
                <a:latin typeface="黑体" panose="02010609060101010101" pitchFamily="49" charset="-122"/>
                <a:ea typeface="黑体" panose="02010609060101010101" pitchFamily="49" charset="-122"/>
              </a:rPr>
              <a:t>列宁：着急 担心</a:t>
            </a:r>
            <a:endParaRPr lang="en-US" altLang="zh-CN" sz="2100" b="1">
              <a:solidFill>
                <a:srgbClr val="000000"/>
              </a:solidFill>
              <a:latin typeface="黑体" panose="02010609060101010101" pitchFamily="49" charset="-122"/>
              <a:ea typeface="黑体" panose="02010609060101010101" pitchFamily="49" charset="-122"/>
            </a:endParaRPr>
          </a:p>
          <a:p>
            <a:pPr>
              <a:lnSpc>
                <a:spcPct val="130000"/>
              </a:lnSpc>
            </a:pPr>
            <a:endParaRPr lang="en-US" altLang="zh-CN" sz="2100" b="1">
              <a:solidFill>
                <a:srgbClr val="000000"/>
              </a:solidFill>
              <a:latin typeface="黑体" panose="02010609060101010101" pitchFamily="49" charset="-122"/>
              <a:ea typeface="黑体" panose="02010609060101010101" pitchFamily="49" charset="-122"/>
            </a:endParaRPr>
          </a:p>
          <a:p>
            <a:pPr>
              <a:lnSpc>
                <a:spcPct val="130000"/>
              </a:lnSpc>
            </a:pPr>
            <a:r>
              <a:rPr lang="zh-CN" altLang="en-US" sz="2100" b="1">
                <a:solidFill>
                  <a:srgbClr val="000000"/>
                </a:solidFill>
                <a:latin typeface="黑体" panose="02010609060101010101" pitchFamily="49" charset="-122"/>
                <a:ea typeface="黑体" panose="02010609060101010101" pitchFamily="49" charset="-122"/>
              </a:rPr>
              <a:t>男孩：矛盾、不安、决定</a:t>
            </a:r>
            <a:endParaRPr lang="zh-CN" altLang="en-US" sz="2100" b="1">
              <a:solidFill>
                <a:srgbClr val="000000"/>
              </a:solidFill>
              <a:latin typeface="黑体" panose="02010609060101010101" pitchFamily="49" charset="-122"/>
              <a:ea typeface="黑体" panose="02010609060101010101" pitchFamily="49" charset="-122"/>
            </a:endParaRPr>
          </a:p>
        </p:txBody>
      </p:sp>
      <p:sp>
        <p:nvSpPr>
          <p:cNvPr id="28" name="左大括号 27"/>
          <p:cNvSpPr/>
          <p:nvPr/>
        </p:nvSpPr>
        <p:spPr>
          <a:xfrm flipH="1">
            <a:off x="6656789" y="1240634"/>
            <a:ext cx="173831" cy="2969419"/>
          </a:xfrm>
          <a:prstGeom prst="leftBrace">
            <a:avLst>
              <a:gd name="adj1" fmla="val 80725"/>
              <a:gd name="adj2" fmla="val 50000"/>
            </a:avLst>
          </a:prstGeom>
          <a:ln w="25400"/>
        </p:spPr>
        <p:style>
          <a:lnRef idx="1">
            <a:schemeClr val="accent3"/>
          </a:lnRef>
          <a:fillRef idx="0">
            <a:schemeClr val="accent3"/>
          </a:fillRef>
          <a:effectRef idx="0">
            <a:schemeClr val="accent3"/>
          </a:effectRef>
          <a:fontRef idx="minor">
            <a:schemeClr val="tx1"/>
          </a:fontRef>
        </p:style>
        <p:txBody>
          <a:bodyPr lIns="68580" tIns="34290" rIns="68580" bIns="34290" anchor="ctr"/>
          <a:lstStyle/>
          <a:p>
            <a:pPr algn="ctr" defTabSz="342900">
              <a:defRPr/>
            </a:pPr>
            <a:endParaRPr lang="zh-CN" altLang="en-US">
              <a:solidFill>
                <a:prstClr val="black"/>
              </a:solidFill>
            </a:endParaRPr>
          </a:p>
        </p:txBody>
      </p:sp>
      <p:grpSp>
        <p:nvGrpSpPr>
          <p:cNvPr id="67591" name="组合 29"/>
          <p:cNvGrpSpPr/>
          <p:nvPr/>
        </p:nvGrpSpPr>
        <p:grpSpPr bwMode="auto">
          <a:xfrm>
            <a:off x="9525" y="248843"/>
            <a:ext cx="2445544" cy="823913"/>
            <a:chOff x="12038" y="331387"/>
            <a:chExt cx="3261030" cy="1098952"/>
          </a:xfrm>
        </p:grpSpPr>
        <p:grpSp>
          <p:nvGrpSpPr>
            <p:cNvPr id="67595" name="组合 30"/>
            <p:cNvGrpSpPr/>
            <p:nvPr/>
          </p:nvGrpSpPr>
          <p:grpSpPr bwMode="auto">
            <a:xfrm>
              <a:off x="1026546" y="568010"/>
              <a:ext cx="2246522" cy="678111"/>
              <a:chOff x="1937780" y="2511790"/>
              <a:chExt cx="2246522" cy="678111"/>
            </a:xfrm>
          </p:grpSpPr>
          <p:cxnSp>
            <p:nvCxnSpPr>
              <p:cNvPr id="33" name="直接连接符 32"/>
              <p:cNvCxnSpPr/>
              <p:nvPr/>
            </p:nvCxnSpPr>
            <p:spPr>
              <a:xfrm>
                <a:off x="1964769" y="2511790"/>
                <a:ext cx="1875013"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974295" y="3189901"/>
                <a:ext cx="1876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35" name="TextBox 3"/>
              <p:cNvSpPr txBox="1">
                <a:spLocks noChangeArrowheads="1"/>
              </p:cNvSpPr>
              <p:nvPr/>
            </p:nvSpPr>
            <p:spPr bwMode="auto">
              <a:xfrm>
                <a:off x="1937780" y="2543552"/>
                <a:ext cx="2246522" cy="615778"/>
              </a:xfrm>
              <a:prstGeom prst="rect">
                <a:avLst/>
              </a:prstGeom>
              <a:noFill/>
              <a:ln w="9525">
                <a:solidFill>
                  <a:schemeClr val="bg1"/>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342900">
                  <a:defRPr/>
                </a:pPr>
                <a:r>
                  <a:rPr lang="zh-CN" altLang="en-US" sz="2400" b="1" spc="375">
                    <a:solidFill>
                      <a:prstClr val="black"/>
                    </a:solidFill>
                    <a:latin typeface="黑体" panose="02010609060101010101" pitchFamily="49" charset="-122"/>
                    <a:ea typeface="黑体" panose="02010609060101010101" pitchFamily="49" charset="-122"/>
                  </a:rPr>
                  <a:t>层次梳理</a:t>
                </a:r>
                <a:endParaRPr lang="zh-CN" altLang="en-US" sz="2400" b="1" spc="375" dirty="0">
                  <a:solidFill>
                    <a:prstClr val="black"/>
                  </a:solidFill>
                  <a:latin typeface="黑体" panose="02010609060101010101" pitchFamily="49" charset="-122"/>
                  <a:ea typeface="黑体" panose="02010609060101010101" pitchFamily="49" charset="-122"/>
                </a:endParaRPr>
              </a:p>
            </p:txBody>
          </p:sp>
          <p:cxnSp>
            <p:nvCxnSpPr>
              <p:cNvPr id="36" name="直接连接符 35"/>
              <p:cNvCxnSpPr/>
              <p:nvPr/>
            </p:nvCxnSpPr>
            <p:spPr>
              <a:xfrm>
                <a:off x="3831844" y="2511790"/>
                <a:ext cx="306417" cy="335085"/>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3849309" y="2827819"/>
                <a:ext cx="269900" cy="362082"/>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67596" name="图片 31"/>
            <p:cNvPicPr>
              <a:picLocks noChangeAspect="1"/>
            </p:cNvPicPr>
            <p:nvPr/>
          </p:nvPicPr>
          <p:blipFill>
            <a:blip r:embed="rId1" cstate="email">
              <a:clrChange>
                <a:clrFrom>
                  <a:srgbClr val="FFFFFF"/>
                </a:clrFrom>
                <a:clrTo>
                  <a:srgbClr val="FFFFFF">
                    <a:alpha val="0"/>
                  </a:srgbClr>
                </a:clrTo>
              </a:clrChange>
            </a:blip>
            <a:srcRect/>
            <a:stretch>
              <a:fillRect/>
            </a:stretch>
          </p:blipFill>
          <p:spPr bwMode="auto">
            <a:xfrm>
              <a:off x="12038" y="331387"/>
              <a:ext cx="1051489" cy="109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TextBox 17"/>
          <p:cNvSpPr txBox="1">
            <a:spLocks noChangeArrowheads="1"/>
          </p:cNvSpPr>
          <p:nvPr/>
        </p:nvSpPr>
        <p:spPr bwMode="auto">
          <a:xfrm>
            <a:off x="2213376" y="3768331"/>
            <a:ext cx="4157663"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457200">
              <a:defRPr>
                <a:solidFill>
                  <a:schemeClr val="tx1"/>
                </a:solidFill>
                <a:latin typeface="Calibri" panose="020F0502020204030204" pitchFamily="34" charset="0"/>
                <a:ea typeface="宋体" panose="02010600030101010101" pitchFamily="2" charset="-122"/>
              </a:defRPr>
            </a:lvl1pPr>
            <a:lvl2pPr marL="742950" indent="-285750" defTabSz="457200">
              <a:defRPr>
                <a:solidFill>
                  <a:schemeClr val="tx1"/>
                </a:solidFill>
                <a:latin typeface="Calibri" panose="020F0502020204030204" pitchFamily="34" charset="0"/>
                <a:ea typeface="宋体" panose="02010600030101010101" pitchFamily="2" charset="-122"/>
              </a:defRPr>
            </a:lvl2pPr>
            <a:lvl3pPr marL="1143000" indent="-228600" defTabSz="457200">
              <a:defRPr>
                <a:solidFill>
                  <a:schemeClr val="tx1"/>
                </a:solidFill>
                <a:latin typeface="Calibri" panose="020F0502020204030204" pitchFamily="34" charset="0"/>
                <a:ea typeface="宋体" panose="02010600030101010101" pitchFamily="2" charset="-122"/>
              </a:defRPr>
            </a:lvl3pPr>
            <a:lvl4pPr marL="1600200" indent="-228600" defTabSz="457200">
              <a:defRPr>
                <a:solidFill>
                  <a:schemeClr val="tx1"/>
                </a:solidFill>
                <a:latin typeface="Calibri" panose="020F0502020204030204" pitchFamily="34" charset="0"/>
                <a:ea typeface="宋体" panose="02010600030101010101" pitchFamily="2" charset="-122"/>
              </a:defRPr>
            </a:lvl4pPr>
            <a:lvl5pPr marL="2057400" indent="-228600" defTabSz="4572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100" b="1" dirty="0">
                <a:solidFill>
                  <a:srgbClr val="0000FF"/>
                </a:solidFill>
                <a:latin typeface="黑体" panose="02010609060101010101" pitchFamily="49" charset="-122"/>
                <a:ea typeface="黑体" panose="02010609060101010101" pitchFamily="49" charset="-122"/>
              </a:rPr>
              <a:t>又见灰雀：</a:t>
            </a:r>
            <a:r>
              <a:rPr lang="zh-CN" altLang="en-US" sz="2100" b="1" dirty="0">
                <a:latin typeface="黑体" panose="02010609060101010101" pitchFamily="49" charset="-122"/>
                <a:ea typeface="黑体" panose="02010609060101010101" pitchFamily="49" charset="-122"/>
              </a:rPr>
              <a:t>男孩为自己的错误而</a:t>
            </a:r>
            <a:endParaRPr lang="en-US" altLang="zh-CN" sz="2100" b="1" dirty="0">
              <a:latin typeface="黑体" panose="02010609060101010101" pitchFamily="49" charset="-122"/>
              <a:ea typeface="黑体" panose="02010609060101010101" pitchFamily="49" charset="-122"/>
            </a:endParaRPr>
          </a:p>
          <a:p>
            <a:pPr algn="ctr"/>
            <a:r>
              <a:rPr lang="zh-CN" altLang="en-US" sz="2100" b="1" dirty="0">
                <a:latin typeface="黑体" panose="02010609060101010101" pitchFamily="49" charset="-122"/>
                <a:ea typeface="黑体" panose="02010609060101010101" pitchFamily="49" charset="-122"/>
              </a:rPr>
              <a:t>惭愧，列宁为男孩的诚实而高兴</a:t>
            </a:r>
            <a:endParaRPr lang="zh-CN" altLang="en-US" sz="2100" b="1" dirty="0">
              <a:latin typeface="黑体" panose="02010609060101010101" pitchFamily="49" charset="-122"/>
              <a:ea typeface="黑体" panose="02010609060101010101" pitchFamily="49" charset="-122"/>
            </a:endParaRPr>
          </a:p>
        </p:txBody>
      </p:sp>
      <p:sp>
        <p:nvSpPr>
          <p:cNvPr id="38" name="左大括号 37"/>
          <p:cNvSpPr/>
          <p:nvPr/>
        </p:nvSpPr>
        <p:spPr>
          <a:xfrm>
            <a:off x="2922985" y="2249092"/>
            <a:ext cx="57150" cy="917972"/>
          </a:xfrm>
          <a:prstGeom prst="leftBrace">
            <a:avLst>
              <a:gd name="adj1" fmla="val 80725"/>
              <a:gd name="adj2" fmla="val 50000"/>
            </a:avLst>
          </a:prstGeom>
          <a:ln w="25400"/>
        </p:spPr>
        <p:style>
          <a:lnRef idx="1">
            <a:schemeClr val="accent3"/>
          </a:lnRef>
          <a:fillRef idx="0">
            <a:schemeClr val="accent3"/>
          </a:fillRef>
          <a:effectRef idx="0">
            <a:schemeClr val="accent3"/>
          </a:effectRef>
          <a:fontRef idx="minor">
            <a:schemeClr val="tx1"/>
          </a:fontRef>
        </p:style>
        <p:txBody>
          <a:bodyPr lIns="68580" tIns="34290" rIns="68580" bIns="34290" anchor="ctr"/>
          <a:lstStyle/>
          <a:p>
            <a:pPr algn="ctr" defTabSz="342900">
              <a:defRPr/>
            </a:pPr>
            <a:endParaRPr lang="zh-CN" altLang="en-US">
              <a:solidFill>
                <a:prstClr val="black"/>
              </a:solidFill>
            </a:endParaRPr>
          </a:p>
        </p:txBody>
      </p:sp>
      <p:sp>
        <p:nvSpPr>
          <p:cNvPr id="22" name="TextBox 17"/>
          <p:cNvSpPr txBox="1">
            <a:spLocks noChangeArrowheads="1"/>
          </p:cNvSpPr>
          <p:nvPr/>
        </p:nvSpPr>
        <p:spPr bwMode="auto">
          <a:xfrm>
            <a:off x="6872288" y="2197894"/>
            <a:ext cx="800100"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457200">
              <a:defRPr>
                <a:solidFill>
                  <a:schemeClr val="tx1"/>
                </a:solidFill>
                <a:latin typeface="Calibri" panose="020F0502020204030204" pitchFamily="34" charset="0"/>
                <a:ea typeface="宋体" panose="02010600030101010101" pitchFamily="2" charset="-122"/>
              </a:defRPr>
            </a:lvl1pPr>
            <a:lvl2pPr marL="742950" indent="-285750" defTabSz="457200">
              <a:defRPr>
                <a:solidFill>
                  <a:schemeClr val="tx1"/>
                </a:solidFill>
                <a:latin typeface="Calibri" panose="020F0502020204030204" pitchFamily="34" charset="0"/>
                <a:ea typeface="宋体" panose="02010600030101010101" pitchFamily="2" charset="-122"/>
              </a:defRPr>
            </a:lvl2pPr>
            <a:lvl3pPr marL="1143000" indent="-228600" defTabSz="457200">
              <a:defRPr>
                <a:solidFill>
                  <a:schemeClr val="tx1"/>
                </a:solidFill>
                <a:latin typeface="Calibri" panose="020F0502020204030204" pitchFamily="34" charset="0"/>
                <a:ea typeface="宋体" panose="02010600030101010101" pitchFamily="2" charset="-122"/>
              </a:defRPr>
            </a:lvl3pPr>
            <a:lvl4pPr marL="1600200" indent="-228600" defTabSz="457200">
              <a:defRPr>
                <a:solidFill>
                  <a:schemeClr val="tx1"/>
                </a:solidFill>
                <a:latin typeface="Calibri" panose="020F0502020204030204" pitchFamily="34" charset="0"/>
                <a:ea typeface="宋体" panose="02010600030101010101" pitchFamily="2" charset="-122"/>
              </a:defRPr>
            </a:lvl4pPr>
            <a:lvl5pPr marL="2057400" indent="-228600" defTabSz="4572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100" b="1">
                <a:solidFill>
                  <a:srgbClr val="FF0000"/>
                </a:solidFill>
                <a:latin typeface="黑体" panose="02010609060101010101" pitchFamily="49" charset="-122"/>
                <a:ea typeface="黑体" panose="02010609060101010101" pitchFamily="49" charset="-122"/>
              </a:rPr>
              <a:t>爱护宽容诚实</a:t>
            </a:r>
            <a:endParaRPr lang="zh-CN" altLang="en-US" sz="2100" b="1">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824"/>
                                        </p:tgtEl>
                                        <p:attrNameLst>
                                          <p:attrName>style.visibility</p:attrName>
                                        </p:attrNameLst>
                                      </p:cBhvr>
                                      <p:to>
                                        <p:strVal val="visible"/>
                                      </p:to>
                                    </p:set>
                                    <p:animEffect transition="in" filter="wipe(left)">
                                      <p:cBhvr>
                                        <p:cTn id="7" dur="500"/>
                                        <p:tgtEl>
                                          <p:spTgt spid="768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4" grpId="0"/>
      <p:bldP spid="19" grpId="0" animBg="1"/>
      <p:bldP spid="20" grpId="0"/>
      <p:bldP spid="24" grpId="0"/>
      <p:bldP spid="25" grpId="0"/>
      <p:bldP spid="28" grpId="0" animBg="1"/>
      <p:bldP spid="31" grpId="0"/>
      <p:bldP spid="38" grpId="0" animBg="1"/>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email"/>
          <a:srcRect/>
          <a:stretch>
            <a:fillRect/>
          </a:stretch>
        </p:blipFill>
        <p:spPr bwMode="auto">
          <a:xfrm>
            <a:off x="4998243" y="1519238"/>
            <a:ext cx="4054079"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a:spLocks noChangeArrowheads="1"/>
          </p:cNvSpPr>
          <p:nvPr/>
        </p:nvSpPr>
        <p:spPr bwMode="auto">
          <a:xfrm>
            <a:off x="125016" y="1383509"/>
            <a:ext cx="4873228"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700" dirty="0">
                <a:latin typeface="华文楷体" panose="02010600040101010101" charset="-122"/>
                <a:ea typeface="华文楷体" panose="02010600040101010101" charset="-122"/>
              </a:rPr>
              <a:t>       </a:t>
            </a:r>
            <a:r>
              <a:rPr lang="zh-CN" altLang="en-US" sz="2600" b="1" dirty="0">
                <a:solidFill>
                  <a:srgbClr val="FF0000"/>
                </a:solidFill>
                <a:latin typeface="华文楷体" panose="02010600040101010101" charset="-122"/>
                <a:ea typeface="华文楷体" panose="02010600040101010101" charset="-122"/>
                <a:sym typeface="+mn-ea"/>
              </a:rPr>
              <a:t>本文通过讲述列宁在公园里寻找三只惹人喜爱的灰雀中的一只时，遇到了将灰雀捉走的男孩，经过交谈，深受感动的男孩主动放回灰雀的故事，体现了列宁的善解人意、循循善诱，对下一代的尊重、爱护的品格。</a:t>
            </a:r>
            <a:endParaRPr lang="zh-CN" altLang="en-US" sz="3000" b="1" dirty="0">
              <a:solidFill>
                <a:srgbClr val="FF0000"/>
              </a:solidFill>
              <a:latin typeface="华文楷体" panose="02010600040101010101" charset="-122"/>
              <a:ea typeface="华文楷体" panose="02010600040101010101" charset="-122"/>
              <a:sym typeface="+mn-ea"/>
            </a:endParaRPr>
          </a:p>
        </p:txBody>
      </p:sp>
      <p:grpSp>
        <p:nvGrpSpPr>
          <p:cNvPr id="68611" name="组合 6"/>
          <p:cNvGrpSpPr/>
          <p:nvPr/>
        </p:nvGrpSpPr>
        <p:grpSpPr bwMode="auto">
          <a:xfrm>
            <a:off x="14291" y="267892"/>
            <a:ext cx="2440781" cy="735806"/>
            <a:chOff x="18662" y="357049"/>
            <a:chExt cx="3254406" cy="980919"/>
          </a:xfrm>
        </p:grpSpPr>
        <p:grpSp>
          <p:nvGrpSpPr>
            <p:cNvPr id="68612" name="组合 7"/>
            <p:cNvGrpSpPr/>
            <p:nvPr/>
          </p:nvGrpSpPr>
          <p:grpSpPr bwMode="auto">
            <a:xfrm>
              <a:off x="1026735" y="568153"/>
              <a:ext cx="2246333" cy="679342"/>
              <a:chOff x="1937969" y="2511933"/>
              <a:chExt cx="2246333" cy="679342"/>
            </a:xfrm>
          </p:grpSpPr>
          <p:cxnSp>
            <p:nvCxnSpPr>
              <p:cNvPr id="11" name="直接连接符 10"/>
              <p:cNvCxnSpPr/>
              <p:nvPr/>
            </p:nvCxnSpPr>
            <p:spPr>
              <a:xfrm>
                <a:off x="1964956" y="2511933"/>
                <a:ext cx="1874856"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974481" y="3191275"/>
                <a:ext cx="1876443"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15" name="TextBox 3"/>
              <p:cNvSpPr txBox="1">
                <a:spLocks noChangeArrowheads="1"/>
              </p:cNvSpPr>
              <p:nvPr/>
            </p:nvSpPr>
            <p:spPr bwMode="auto">
              <a:xfrm>
                <a:off x="1937969" y="2543679"/>
                <a:ext cx="2246333" cy="615456"/>
              </a:xfrm>
              <a:prstGeom prst="rect">
                <a:avLst/>
              </a:prstGeom>
              <a:noFill/>
              <a:ln w="9525">
                <a:solidFill>
                  <a:schemeClr val="bg1"/>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lang="zh-CN" altLang="en-US" sz="2400" b="1" spc="375" dirty="0">
                    <a:latin typeface="黑体" panose="02010609060101010101" pitchFamily="49" charset="-122"/>
                    <a:ea typeface="黑体" panose="02010609060101010101" pitchFamily="49" charset="-122"/>
                  </a:rPr>
                  <a:t>主旨归纳</a:t>
                </a:r>
                <a:endParaRPr lang="zh-CN" altLang="en-US" sz="2400" b="1" spc="375" dirty="0">
                  <a:latin typeface="黑体" panose="02010609060101010101" pitchFamily="49" charset="-122"/>
                  <a:ea typeface="黑体" panose="02010609060101010101" pitchFamily="49" charset="-122"/>
                </a:endParaRPr>
              </a:p>
            </p:txBody>
          </p:sp>
          <p:cxnSp>
            <p:nvCxnSpPr>
              <p:cNvPr id="16" name="直接连接符 15"/>
              <p:cNvCxnSpPr/>
              <p:nvPr/>
            </p:nvCxnSpPr>
            <p:spPr>
              <a:xfrm>
                <a:off x="3831874" y="2511933"/>
                <a:ext cx="306391" cy="33491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3849337" y="2829382"/>
                <a:ext cx="269878" cy="361892"/>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68613" name="图片 8"/>
            <p:cNvPicPr>
              <a:picLocks noChangeAspect="1"/>
            </p:cNvPicPr>
            <p:nvPr/>
          </p:nvPicPr>
          <p:blipFill>
            <a:blip r:embed="rId2" cstate="email"/>
            <a:srcRect/>
            <a:stretch>
              <a:fillRect/>
            </a:stretch>
          </p:blipFill>
          <p:spPr bwMode="auto">
            <a:xfrm>
              <a:off x="18662" y="357049"/>
              <a:ext cx="1090423" cy="98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550069" y="1207296"/>
            <a:ext cx="8518922" cy="3338513"/>
          </a:xfrm>
        </p:spPr>
        <p:txBody>
          <a:bodyPr rtlCol="0">
            <a:normAutofit lnSpcReduction="10000"/>
          </a:bodyPr>
          <a:lstStyle/>
          <a:p>
            <a:pPr fontAlgn="auto">
              <a:lnSpc>
                <a:spcPct val="130000"/>
              </a:lnSpc>
              <a:spcAft>
                <a:spcPts val="0"/>
              </a:spcAft>
              <a:defRPr/>
            </a:pPr>
            <a:r>
              <a:rPr lang="zh-CN" altLang="en-US" sz="2400" dirty="0">
                <a:solidFill>
                  <a:schemeClr val="tx1"/>
                </a:solidFill>
                <a:effectLst>
                  <a:outerShdw blurRad="38100" dist="38100" dir="2700000" algn="tl">
                    <a:srgbClr val="C0C0C0"/>
                  </a:outerShdw>
                </a:effectLst>
                <a:latin typeface="华文楷体" panose="02010600040101010101" charset="-122"/>
                <a:ea typeface="华文楷体" panose="02010600040101010101" charset="-122"/>
                <a:cs typeface="华文楷体" panose="02010600040101010101" charset="-122"/>
              </a:rPr>
              <a:t>   </a:t>
            </a:r>
            <a:r>
              <a:rPr lang="zh-CN" altLang="en-US" sz="2700" dirty="0">
                <a:solidFill>
                  <a:srgbClr val="0000FF"/>
                </a:solidFill>
                <a:effectLst>
                  <a:outerShdw blurRad="38100" dist="38100" dir="2700000" algn="tl">
                    <a:srgbClr val="C0C0C0"/>
                  </a:outerShdw>
                </a:effectLst>
                <a:latin typeface="华文楷体" panose="02010600040101010101" charset="-122"/>
                <a:ea typeface="华文楷体" panose="02010600040101010101" charset="-122"/>
                <a:cs typeface="华文楷体" panose="02010600040101010101" charset="-122"/>
              </a:rPr>
              <a:t>     </a:t>
            </a:r>
            <a:r>
              <a:rPr lang="zh-CN" altLang="en-US" sz="2700" b="1" dirty="0">
                <a:solidFill>
                  <a:srgbClr val="00B050"/>
                </a:solidFill>
                <a:latin typeface="楷体" panose="02010609060101010101" charset="-122"/>
                <a:ea typeface="楷体" panose="02010609060101010101" charset="-122"/>
                <a:cs typeface="华文楷体" panose="02010600040101010101" charset="-122"/>
              </a:rPr>
              <a:t>通过人物的对话体现人物品质。具体如下：</a:t>
            </a:r>
            <a:endParaRPr lang="zh-CN" altLang="en-US" sz="2700" b="1" dirty="0">
              <a:solidFill>
                <a:srgbClr val="00B050"/>
              </a:solidFill>
              <a:latin typeface="楷体" panose="02010609060101010101" charset="-122"/>
              <a:ea typeface="楷体" panose="02010609060101010101" charset="-122"/>
              <a:cs typeface="华文楷体" panose="02010600040101010101" charset="-122"/>
            </a:endParaRPr>
          </a:p>
          <a:p>
            <a:pPr fontAlgn="auto">
              <a:lnSpc>
                <a:spcPct val="130000"/>
              </a:lnSpc>
              <a:spcAft>
                <a:spcPts val="0"/>
              </a:spcAft>
              <a:defRPr/>
            </a:pPr>
            <a:r>
              <a:rPr lang="zh-CN" altLang="en-US" sz="2700" b="1" dirty="0">
                <a:solidFill>
                  <a:srgbClr val="0000FF"/>
                </a:solidFill>
                <a:latin typeface="楷体" panose="02010609060101010101" charset="-122"/>
                <a:ea typeface="楷体" panose="02010609060101010101" charset="-122"/>
                <a:cs typeface="华文楷体" panose="02010600040101010101" charset="-122"/>
              </a:rPr>
              <a:t>    对人物的动作和神态进行描写，这样可以让读者如闻其声，如见其人，更富有感染力。</a:t>
            </a:r>
            <a:endParaRPr lang="zh-CN" altLang="en-US" sz="2700" b="1" dirty="0">
              <a:solidFill>
                <a:srgbClr val="0000FF"/>
              </a:solidFill>
              <a:latin typeface="楷体" panose="02010609060101010101" charset="-122"/>
              <a:ea typeface="楷体" panose="02010609060101010101" charset="-122"/>
              <a:cs typeface="华文楷体" panose="02010600040101010101" charset="-122"/>
            </a:endParaRPr>
          </a:p>
          <a:p>
            <a:pPr fontAlgn="auto">
              <a:lnSpc>
                <a:spcPct val="130000"/>
              </a:lnSpc>
              <a:spcAft>
                <a:spcPts val="0"/>
              </a:spcAft>
              <a:defRPr/>
            </a:pPr>
            <a:r>
              <a:rPr lang="en-US" altLang="zh-CN" sz="2700" b="1" dirty="0">
                <a:solidFill>
                  <a:srgbClr val="0000FF"/>
                </a:solidFill>
                <a:latin typeface="楷体" panose="02010609060101010101" charset="-122"/>
                <a:ea typeface="楷体" panose="02010609060101010101" charset="-122"/>
                <a:cs typeface="华文楷体" panose="02010600040101010101" charset="-122"/>
              </a:rPr>
              <a:t>    </a:t>
            </a:r>
            <a:r>
              <a:rPr lang="zh-CN" altLang="en-US" sz="2700" b="1" dirty="0">
                <a:solidFill>
                  <a:srgbClr val="0000FF"/>
                </a:solidFill>
                <a:latin typeface="楷体" panose="02010609060101010101" charset="-122"/>
                <a:ea typeface="楷体" panose="02010609060101010101" charset="-122"/>
                <a:cs typeface="华文楷体" panose="02010600040101010101" charset="-122"/>
              </a:rPr>
              <a:t>人物的语言能够反映人物的性格特点，因此写对话要抓住人物的性格特点来写。</a:t>
            </a:r>
            <a:endParaRPr lang="zh-CN" altLang="en-US" sz="2700" b="1" dirty="0">
              <a:solidFill>
                <a:srgbClr val="0000FF"/>
              </a:solidFill>
              <a:latin typeface="楷体" panose="02010609060101010101" charset="-122"/>
              <a:ea typeface="楷体" panose="02010609060101010101" charset="-122"/>
              <a:cs typeface="华文楷体" panose="02010600040101010101" charset="-122"/>
            </a:endParaRPr>
          </a:p>
          <a:p>
            <a:pPr fontAlgn="auto">
              <a:lnSpc>
                <a:spcPct val="130000"/>
              </a:lnSpc>
              <a:spcAft>
                <a:spcPts val="0"/>
              </a:spcAft>
              <a:defRPr/>
            </a:pPr>
            <a:r>
              <a:rPr lang="zh-CN" altLang="en-US" sz="2700" b="1" dirty="0">
                <a:solidFill>
                  <a:srgbClr val="0000FF"/>
                </a:solidFill>
                <a:latin typeface="楷体" panose="02010609060101010101" charset="-122"/>
                <a:ea typeface="楷体" panose="02010609060101010101" charset="-122"/>
                <a:cs typeface="华文楷体" panose="02010600040101010101" charset="-122"/>
              </a:rPr>
              <a:t>    与反映人物性格特点无关的语言不要写。</a:t>
            </a:r>
            <a:r>
              <a:rPr lang="en-US" altLang="zh-CN" sz="2700" b="1" dirty="0">
                <a:solidFill>
                  <a:srgbClr val="0000FF"/>
                </a:solidFill>
                <a:latin typeface="楷体" panose="02010609060101010101" charset="-122"/>
                <a:ea typeface="楷体" panose="02010609060101010101" charset="-122"/>
                <a:cs typeface="华文楷体" panose="02010600040101010101" charset="-122"/>
              </a:rPr>
              <a:t> </a:t>
            </a:r>
            <a:r>
              <a:rPr lang="en-US" altLang="zh-CN" sz="2400" b="1" dirty="0">
                <a:solidFill>
                  <a:schemeClr val="tx1"/>
                </a:solidFill>
                <a:latin typeface="楷体" panose="02010609060101010101" charset="-122"/>
                <a:ea typeface="楷体" panose="02010609060101010101" charset="-122"/>
                <a:cs typeface="华文楷体" panose="02010600040101010101" charset="-122"/>
              </a:rPr>
              <a:t> </a:t>
            </a:r>
            <a:r>
              <a:rPr lang="en-US" altLang="zh-CN" sz="2400" dirty="0">
                <a:solidFill>
                  <a:schemeClr val="tx1"/>
                </a:solidFill>
                <a:latin typeface="楷体" panose="02010609060101010101" charset="-122"/>
                <a:ea typeface="楷体" panose="02010609060101010101" charset="-122"/>
                <a:cs typeface="华文楷体" panose="02010600040101010101" charset="-122"/>
              </a:rPr>
              <a:t>      </a:t>
            </a:r>
            <a:endParaRPr lang="zh-CN" altLang="en-US" sz="2400" dirty="0">
              <a:solidFill>
                <a:schemeClr val="tx1"/>
              </a:solidFill>
              <a:latin typeface="楷体" panose="02010609060101010101" charset="-122"/>
              <a:ea typeface="楷体" panose="02010609060101010101" charset="-122"/>
              <a:cs typeface="华文楷体" panose="02010600040101010101" charset="-122"/>
            </a:endParaRPr>
          </a:p>
        </p:txBody>
      </p:sp>
      <p:sp>
        <p:nvSpPr>
          <p:cNvPr id="6" name="文本框 5"/>
          <p:cNvSpPr txBox="1">
            <a:spLocks noChangeArrowheads="1"/>
          </p:cNvSpPr>
          <p:nvPr/>
        </p:nvSpPr>
        <p:spPr bwMode="auto">
          <a:xfrm>
            <a:off x="3646885" y="592932"/>
            <a:ext cx="1652588"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700" b="1" dirty="0">
                <a:solidFill>
                  <a:srgbClr val="FF0000"/>
                </a:solidFill>
                <a:latin typeface="黑体" panose="02010609060101010101" pitchFamily="49" charset="-122"/>
                <a:ea typeface="黑体" panose="02010609060101010101" pitchFamily="49" charset="-122"/>
                <a:sym typeface="+mn-ea"/>
              </a:rPr>
              <a:t>写法点拨</a:t>
            </a:r>
            <a:endParaRPr lang="zh-CN" altLang="en-US" sz="2700" b="1" dirty="0">
              <a:solidFill>
                <a:srgbClr val="FF0000"/>
              </a:solidFill>
              <a:latin typeface="黑体" panose="02010609060101010101" pitchFamily="49" charset="-122"/>
              <a:ea typeface="黑体" panose="02010609060101010101" pitchFamily="49" charset="-122"/>
              <a:sym typeface="+mn-ea"/>
            </a:endParaRPr>
          </a:p>
        </p:txBody>
      </p:sp>
      <p:grpSp>
        <p:nvGrpSpPr>
          <p:cNvPr id="69635" name="组合 6"/>
          <p:cNvGrpSpPr/>
          <p:nvPr/>
        </p:nvGrpSpPr>
        <p:grpSpPr bwMode="auto">
          <a:xfrm>
            <a:off x="52392" y="130970"/>
            <a:ext cx="2402681" cy="923925"/>
            <a:chOff x="70047" y="173893"/>
            <a:chExt cx="3203021" cy="1233082"/>
          </a:xfrm>
        </p:grpSpPr>
        <p:grpSp>
          <p:nvGrpSpPr>
            <p:cNvPr id="69636" name="组合 7"/>
            <p:cNvGrpSpPr/>
            <p:nvPr/>
          </p:nvGrpSpPr>
          <p:grpSpPr bwMode="auto">
            <a:xfrm>
              <a:off x="1027143" y="567970"/>
              <a:ext cx="2245925" cy="678514"/>
              <a:chOff x="1938377" y="2511750"/>
              <a:chExt cx="2245925" cy="678514"/>
            </a:xfrm>
          </p:grpSpPr>
          <p:cxnSp>
            <p:nvCxnSpPr>
              <p:cNvPr id="11" name="直接连接符 10"/>
              <p:cNvCxnSpPr/>
              <p:nvPr/>
            </p:nvCxnSpPr>
            <p:spPr>
              <a:xfrm>
                <a:off x="1965360" y="2511750"/>
                <a:ext cx="1874514"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974884" y="3190264"/>
                <a:ext cx="1876101"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15" name="TextBox 3"/>
              <p:cNvSpPr txBox="1">
                <a:spLocks noChangeArrowheads="1"/>
              </p:cNvSpPr>
              <p:nvPr/>
            </p:nvSpPr>
            <p:spPr bwMode="auto">
              <a:xfrm>
                <a:off x="1938377" y="2543531"/>
                <a:ext cx="2245925" cy="616144"/>
              </a:xfrm>
              <a:prstGeom prst="rect">
                <a:avLst/>
              </a:prstGeom>
              <a:noFill/>
              <a:ln w="9525">
                <a:solidFill>
                  <a:schemeClr val="bg1"/>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lang="zh-CN" altLang="en-US" sz="2400" b="1" spc="375" dirty="0">
                    <a:latin typeface="黑体" panose="02010609060101010101" pitchFamily="49" charset="-122"/>
                    <a:ea typeface="黑体" panose="02010609060101010101" pitchFamily="49" charset="-122"/>
                  </a:rPr>
                  <a:t>知识拓展</a:t>
                </a:r>
                <a:endParaRPr lang="zh-CN" altLang="en-US" sz="2400" b="1" spc="375" dirty="0">
                  <a:latin typeface="黑体" panose="02010609060101010101" pitchFamily="49" charset="-122"/>
                  <a:ea typeface="黑体" panose="02010609060101010101" pitchFamily="49" charset="-122"/>
                </a:endParaRPr>
              </a:p>
            </p:txBody>
          </p:sp>
          <p:cxnSp>
            <p:nvCxnSpPr>
              <p:cNvPr id="16" name="直接连接符 15"/>
              <p:cNvCxnSpPr/>
              <p:nvPr/>
            </p:nvCxnSpPr>
            <p:spPr>
              <a:xfrm>
                <a:off x="3831938" y="2511750"/>
                <a:ext cx="306335" cy="335284"/>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3849398" y="2827966"/>
                <a:ext cx="269828" cy="362297"/>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69637" name="图片 8"/>
            <p:cNvPicPr>
              <a:picLocks noChangeAspect="1"/>
            </p:cNvPicPr>
            <p:nvPr/>
          </p:nvPicPr>
          <p:blipFill>
            <a:blip r:embed="rId1" cstate="email">
              <a:clrChange>
                <a:clrFrom>
                  <a:srgbClr val="FFFFFF"/>
                </a:clrFrom>
                <a:clrTo>
                  <a:srgbClr val="FFFFFF">
                    <a:alpha val="0"/>
                  </a:srgbClr>
                </a:clrTo>
              </a:clrChange>
            </a:blip>
            <a:srcRect/>
            <a:stretch>
              <a:fillRect/>
            </a:stretch>
          </p:blipFill>
          <p:spPr bwMode="auto">
            <a:xfrm>
              <a:off x="70047" y="173893"/>
              <a:ext cx="1042365" cy="123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down)">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9607" y="2401493"/>
            <a:ext cx="7756922" cy="1566863"/>
          </a:xfrm>
        </p:spPr>
        <p:txBody>
          <a:bodyPr rtlCol="0">
            <a:normAutofit fontScale="90000"/>
          </a:bodyPr>
          <a:lstStyle/>
          <a:p>
            <a:pPr fontAlgn="auto">
              <a:lnSpc>
                <a:spcPct val="210000"/>
              </a:lnSpc>
              <a:spcAft>
                <a:spcPts val="0"/>
              </a:spcAft>
              <a:defRPr/>
            </a:pPr>
            <a:r>
              <a:rPr lang="en-US" altLang="zh-CN" sz="2700" dirty="0">
                <a:latin typeface="华文楷体" panose="02010600040101010101" charset="-122"/>
                <a:ea typeface="华文楷体" panose="02010600040101010101" charset="-122"/>
                <a:cs typeface="华文楷体" panose="02010600040101010101" charset="-122"/>
              </a:rPr>
              <a:t>         </a:t>
            </a:r>
            <a:r>
              <a:rPr lang="zh-CN" altLang="en-US" sz="3000" b="1" dirty="0">
                <a:solidFill>
                  <a:srgbClr val="0000FF"/>
                </a:solidFill>
                <a:latin typeface="华文楷体" panose="02010600040101010101" charset="-122"/>
                <a:ea typeface="华文楷体" panose="02010600040101010101" charset="-122"/>
                <a:cs typeface="华文楷体" panose="02010600040101010101" charset="-122"/>
              </a:rPr>
              <a:t>如果我们每个人都像列宁一样，对身边的人和动物、植物奉献出一颗诚挚的爱心，世界将会变得更加美好！</a:t>
            </a:r>
            <a:endParaRPr lang="zh-CN" altLang="en-US" sz="3000" b="1" dirty="0">
              <a:solidFill>
                <a:srgbClr val="0000FF"/>
              </a:solidFill>
              <a:latin typeface="华文楷体" panose="02010600040101010101" charset="-122"/>
              <a:ea typeface="华文楷体" panose="02010600040101010101" charset="-122"/>
              <a:cs typeface="华文楷体" panose="02010600040101010101" charset="-122"/>
            </a:endParaRPr>
          </a:p>
        </p:txBody>
      </p:sp>
      <p:sp>
        <p:nvSpPr>
          <p:cNvPr id="6" name="文本框 5"/>
          <p:cNvSpPr txBox="1"/>
          <p:nvPr/>
        </p:nvSpPr>
        <p:spPr>
          <a:xfrm>
            <a:off x="291705" y="213311"/>
            <a:ext cx="561692" cy="577081"/>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schemeClr val="bg1"/>
                </a:solidFill>
                <a:latin typeface="黑体" panose="02010609060101010101" pitchFamily="49" charset="-122"/>
                <a:ea typeface="黑体" panose="02010609060101010101" pitchFamily="49" charset="-122"/>
              </a:rPr>
              <a:t>心</a:t>
            </a:r>
            <a:endParaRPr lang="zh-CN" altLang="en-US" sz="3300" dirty="0">
              <a:solidFill>
                <a:schemeClr val="bg1"/>
              </a:solidFill>
              <a:latin typeface="黑体" panose="02010609060101010101" pitchFamily="49" charset="-122"/>
              <a:ea typeface="黑体" panose="02010609060101010101" pitchFamily="49" charset="-122"/>
            </a:endParaRPr>
          </a:p>
        </p:txBody>
      </p:sp>
      <p:sp>
        <p:nvSpPr>
          <p:cNvPr id="7" name="矩形 6"/>
          <p:cNvSpPr/>
          <p:nvPr/>
        </p:nvSpPr>
        <p:spPr>
          <a:xfrm>
            <a:off x="898923" y="213311"/>
            <a:ext cx="561692" cy="577081"/>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schemeClr val="bg1"/>
                </a:solidFill>
                <a:latin typeface="黑体" panose="02010609060101010101" pitchFamily="49" charset="-122"/>
                <a:ea typeface="黑体" panose="02010609060101010101" pitchFamily="49" charset="-122"/>
              </a:rPr>
              <a:t>灵</a:t>
            </a:r>
            <a:endParaRPr lang="zh-CN" altLang="en-US" sz="3300" dirty="0">
              <a:solidFill>
                <a:schemeClr val="bg1"/>
              </a:solidFill>
            </a:endParaRPr>
          </a:p>
        </p:txBody>
      </p:sp>
      <p:sp>
        <p:nvSpPr>
          <p:cNvPr id="8" name="矩形 7"/>
          <p:cNvSpPr/>
          <p:nvPr/>
        </p:nvSpPr>
        <p:spPr>
          <a:xfrm>
            <a:off x="1506141" y="213311"/>
            <a:ext cx="561692" cy="577081"/>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dirty="0">
                <a:solidFill>
                  <a:schemeClr val="bg1"/>
                </a:solidFill>
                <a:latin typeface="黑体" panose="02010609060101010101" pitchFamily="49" charset="-122"/>
                <a:ea typeface="黑体" panose="02010609060101010101" pitchFamily="49" charset="-122"/>
              </a:rPr>
              <a:t>感</a:t>
            </a:r>
            <a:endParaRPr lang="zh-CN" altLang="en-US" sz="3300" dirty="0">
              <a:solidFill>
                <a:schemeClr val="bg1"/>
              </a:solidFill>
            </a:endParaRPr>
          </a:p>
        </p:txBody>
      </p:sp>
      <p:sp>
        <p:nvSpPr>
          <p:cNvPr id="9" name="矩形 8"/>
          <p:cNvSpPr/>
          <p:nvPr/>
        </p:nvSpPr>
        <p:spPr>
          <a:xfrm>
            <a:off x="2112170" y="213311"/>
            <a:ext cx="561692" cy="577081"/>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schemeClr val="bg1"/>
                </a:solidFill>
                <a:latin typeface="黑体" panose="02010609060101010101" pitchFamily="49" charset="-122"/>
                <a:ea typeface="黑体" panose="02010609060101010101" pitchFamily="49" charset="-122"/>
              </a:rPr>
              <a:t>悟</a:t>
            </a:r>
            <a:endParaRPr lang="zh-CN" altLang="en-US" sz="33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1" name="组合 44"/>
          <p:cNvGrpSpPr/>
          <p:nvPr/>
        </p:nvGrpSpPr>
        <p:grpSpPr bwMode="auto">
          <a:xfrm>
            <a:off x="54769" y="144066"/>
            <a:ext cx="2400300" cy="838200"/>
            <a:chOff x="73041" y="192552"/>
            <a:chExt cx="3200027" cy="1116663"/>
          </a:xfrm>
        </p:grpSpPr>
        <p:grpSp>
          <p:nvGrpSpPr>
            <p:cNvPr id="71688" name="组合 45"/>
            <p:cNvGrpSpPr/>
            <p:nvPr/>
          </p:nvGrpSpPr>
          <p:grpSpPr bwMode="auto">
            <a:xfrm>
              <a:off x="1027018" y="566888"/>
              <a:ext cx="2246050" cy="680466"/>
              <a:chOff x="1938252" y="2510668"/>
              <a:chExt cx="2246050" cy="680466"/>
            </a:xfrm>
          </p:grpSpPr>
          <p:cxnSp>
            <p:nvCxnSpPr>
              <p:cNvPr id="48" name="直接连接符 47"/>
              <p:cNvCxnSpPr/>
              <p:nvPr/>
            </p:nvCxnSpPr>
            <p:spPr>
              <a:xfrm>
                <a:off x="1965236" y="2510668"/>
                <a:ext cx="1874619"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974760" y="3191134"/>
                <a:ext cx="1876206"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50" name="TextBox 3"/>
              <p:cNvSpPr txBox="1">
                <a:spLocks noChangeArrowheads="1"/>
              </p:cNvSpPr>
              <p:nvPr/>
            </p:nvSpPr>
            <p:spPr bwMode="auto">
              <a:xfrm>
                <a:off x="1938252" y="2542391"/>
                <a:ext cx="2246050" cy="615037"/>
              </a:xfrm>
              <a:prstGeom prst="rect">
                <a:avLst/>
              </a:prstGeom>
              <a:noFill/>
              <a:ln w="9525">
                <a:solidFill>
                  <a:schemeClr val="bg1"/>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lang="zh-CN" altLang="en-US" sz="2400" b="1" spc="375" dirty="0">
                    <a:solidFill>
                      <a:srgbClr val="000000"/>
                    </a:solidFill>
                    <a:latin typeface="黑体" panose="02010609060101010101" pitchFamily="49" charset="-122"/>
                    <a:ea typeface="黑体" panose="02010609060101010101" pitchFamily="49" charset="-122"/>
                  </a:rPr>
                  <a:t>课后作业</a:t>
                </a:r>
                <a:endParaRPr lang="zh-CN" altLang="en-US" sz="2400" b="1" spc="375" dirty="0">
                  <a:solidFill>
                    <a:srgbClr val="000000"/>
                  </a:solidFill>
                  <a:latin typeface="黑体" panose="02010609060101010101" pitchFamily="49" charset="-122"/>
                  <a:ea typeface="黑体" panose="02010609060101010101" pitchFamily="49" charset="-122"/>
                </a:endParaRPr>
              </a:p>
            </p:txBody>
          </p:sp>
          <p:cxnSp>
            <p:nvCxnSpPr>
              <p:cNvPr id="51" name="直接连接符 50"/>
              <p:cNvCxnSpPr/>
              <p:nvPr/>
            </p:nvCxnSpPr>
            <p:spPr>
              <a:xfrm>
                <a:off x="3831918" y="2510668"/>
                <a:ext cx="306352" cy="336268"/>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3849379" y="2827901"/>
                <a:ext cx="269844" cy="363232"/>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71689" name="图片 46"/>
            <p:cNvPicPr>
              <a:picLocks noChangeAspect="1"/>
            </p:cNvPicPr>
            <p:nvPr/>
          </p:nvPicPr>
          <p:blipFill>
            <a:blip r:embed="rId1" cstate="email"/>
            <a:srcRect/>
            <a:stretch>
              <a:fillRect/>
            </a:stretch>
          </p:blipFill>
          <p:spPr bwMode="auto">
            <a:xfrm>
              <a:off x="73041" y="192552"/>
              <a:ext cx="976164" cy="111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组合 23"/>
          <p:cNvGrpSpPr/>
          <p:nvPr/>
        </p:nvGrpSpPr>
        <p:grpSpPr bwMode="auto">
          <a:xfrm>
            <a:off x="723900" y="1707359"/>
            <a:ext cx="7910240" cy="646331"/>
            <a:chOff x="1058284" y="3122273"/>
            <a:chExt cx="10547478" cy="860890"/>
          </a:xfrm>
        </p:grpSpPr>
        <p:sp>
          <p:nvSpPr>
            <p:cNvPr id="71686" name="矩形 13"/>
            <p:cNvSpPr>
              <a:spLocks noChangeArrowheads="1"/>
            </p:cNvSpPr>
            <p:nvPr/>
          </p:nvSpPr>
          <p:spPr bwMode="auto">
            <a:xfrm>
              <a:off x="1058284" y="3122273"/>
              <a:ext cx="593834" cy="86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28625" indent="-428625">
                <a:buFont typeface="Wingdings" panose="05000000000000000000" pitchFamily="2" charset="2"/>
                <a:buChar char="Ø"/>
              </a:pPr>
              <a:r>
                <a:rPr lang="en-US" altLang="zh-CN" sz="3600" b="1">
                  <a:solidFill>
                    <a:srgbClr val="FF0000"/>
                  </a:solidFill>
                  <a:latin typeface="黑体" panose="02010609060101010101" pitchFamily="49" charset="-122"/>
                  <a:ea typeface="黑体" panose="02010609060101010101" pitchFamily="49" charset="-122"/>
                </a:rPr>
                <a:t> </a:t>
              </a:r>
              <a:endParaRPr lang="zh-CN" altLang="en-US" sz="3600">
                <a:solidFill>
                  <a:srgbClr val="FF0000"/>
                </a:solidFill>
                <a:ea typeface="微软雅黑" panose="020B0503020204020204" pitchFamily="34" charset="-122"/>
              </a:endParaRPr>
            </a:p>
          </p:txBody>
        </p:sp>
        <p:sp>
          <p:nvSpPr>
            <p:cNvPr id="71687" name="矩形 11"/>
            <p:cNvSpPr>
              <a:spLocks noChangeArrowheads="1"/>
            </p:cNvSpPr>
            <p:nvPr/>
          </p:nvSpPr>
          <p:spPr bwMode="auto">
            <a:xfrm>
              <a:off x="1897096" y="3195932"/>
              <a:ext cx="9708666" cy="71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900" b="1" dirty="0">
                  <a:solidFill>
                    <a:srgbClr val="0000FF"/>
                  </a:solidFill>
                  <a:latin typeface="黑体" panose="02010609060101010101" pitchFamily="49" charset="-122"/>
                  <a:ea typeface="黑体" panose="02010609060101010101" pitchFamily="49" charset="-122"/>
                </a:rPr>
                <a:t>在田字格中书写本课生字及词语表的词语。</a:t>
              </a:r>
              <a:endParaRPr lang="zh-CN" altLang="en-US" sz="2900" dirty="0">
                <a:solidFill>
                  <a:srgbClr val="0000FF"/>
                </a:solidFill>
                <a:ea typeface="微软雅黑" panose="020B0503020204020204" pitchFamily="34" charset="-122"/>
              </a:endParaRPr>
            </a:p>
          </p:txBody>
        </p:sp>
      </p:grpSp>
      <p:grpSp>
        <p:nvGrpSpPr>
          <p:cNvPr id="25" name="组合 24"/>
          <p:cNvGrpSpPr/>
          <p:nvPr/>
        </p:nvGrpSpPr>
        <p:grpSpPr bwMode="auto">
          <a:xfrm>
            <a:off x="723900" y="2632471"/>
            <a:ext cx="7333060" cy="1127080"/>
            <a:chOff x="1058284" y="4152801"/>
            <a:chExt cx="9777163" cy="1503591"/>
          </a:xfrm>
        </p:grpSpPr>
        <p:sp>
          <p:nvSpPr>
            <p:cNvPr id="71684" name="矩形 13"/>
            <p:cNvSpPr>
              <a:spLocks noChangeArrowheads="1"/>
            </p:cNvSpPr>
            <p:nvPr/>
          </p:nvSpPr>
          <p:spPr bwMode="auto">
            <a:xfrm>
              <a:off x="1058284" y="4152801"/>
              <a:ext cx="593835" cy="86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28625" indent="-428625">
                <a:buFont typeface="Wingdings" panose="05000000000000000000" pitchFamily="2" charset="2"/>
                <a:buChar char="Ø"/>
              </a:pPr>
              <a:r>
                <a:rPr lang="en-US" altLang="zh-CN" sz="3600" b="1">
                  <a:solidFill>
                    <a:srgbClr val="FF0000"/>
                  </a:solidFill>
                  <a:latin typeface="黑体" panose="02010609060101010101" pitchFamily="49" charset="-122"/>
                  <a:ea typeface="黑体" panose="02010609060101010101" pitchFamily="49" charset="-122"/>
                </a:rPr>
                <a:t> </a:t>
              </a:r>
              <a:endParaRPr lang="zh-CN" altLang="en-US" sz="3600">
                <a:solidFill>
                  <a:srgbClr val="FF0000"/>
                </a:solidFill>
                <a:ea typeface="微软雅黑" panose="020B0503020204020204" pitchFamily="34" charset="-122"/>
              </a:endParaRPr>
            </a:p>
          </p:txBody>
        </p:sp>
        <p:sp>
          <p:nvSpPr>
            <p:cNvPr id="71685" name="矩形 14"/>
            <p:cNvSpPr>
              <a:spLocks noChangeArrowheads="1"/>
            </p:cNvSpPr>
            <p:nvPr/>
          </p:nvSpPr>
          <p:spPr bwMode="auto">
            <a:xfrm>
              <a:off x="1897096" y="4233006"/>
              <a:ext cx="8938351" cy="142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750"/>
                </a:lnSpc>
              </a:pPr>
              <a:r>
                <a:rPr lang="zh-CN" altLang="en-US" sz="2900" b="1" dirty="0">
                  <a:solidFill>
                    <a:srgbClr val="0000FF"/>
                  </a:solidFill>
                  <a:latin typeface="黑体" panose="02010609060101010101" pitchFamily="49" charset="-122"/>
                  <a:ea typeface="黑体" panose="02010609060101010101" pitchFamily="49" charset="-122"/>
                </a:rPr>
                <a:t>找一些列宁的故事或其他名人的故事读一读，并分享你的心得体会。</a:t>
              </a:r>
              <a:endParaRPr lang="zh-CN" altLang="en-US" sz="2900" dirty="0">
                <a:solidFill>
                  <a:srgbClr val="0000FF"/>
                </a:solidFill>
                <a:ea typeface="微软雅黑" panose="020B0503020204020204"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矩形 5"/>
          <p:cNvSpPr/>
          <p:nvPr/>
        </p:nvSpPr>
        <p:spPr>
          <a:xfrm>
            <a:off x="2180037" y="327424"/>
            <a:ext cx="6767513" cy="4205767"/>
          </a:xfrm>
          <a:prstGeom prst="rect">
            <a:avLst/>
          </a:prstGeom>
          <a:noFill/>
          <a:ln w="9525">
            <a:noFill/>
          </a:ln>
        </p:spPr>
        <p:txBody>
          <a:bodyPr lIns="68580" tIns="34290" rIns="68580" bIns="34290">
            <a:spAutoFit/>
          </a:bodyPr>
          <a:lstStyle/>
          <a:p>
            <a:pPr fontAlgn="auto">
              <a:lnSpc>
                <a:spcPct val="120000"/>
              </a:lnSpc>
              <a:spcBef>
                <a:spcPts val="0"/>
              </a:spcBef>
              <a:spcAft>
                <a:spcPts val="0"/>
              </a:spcAft>
              <a:defRPr/>
            </a:pPr>
            <a:r>
              <a:rPr lang="zh-CN" altLang="en-US" sz="3200" b="1" dirty="0">
                <a:solidFill>
                  <a:schemeClr val="bg1"/>
                </a:solidFill>
                <a:latin typeface="楷体" panose="02010609060101010101" charset="-122"/>
                <a:ea typeface="楷体" panose="02010609060101010101" charset="-122"/>
              </a:rPr>
              <a:t>   </a:t>
            </a:r>
            <a:r>
              <a:rPr sz="3200" b="1" dirty="0" err="1">
                <a:solidFill>
                  <a:srgbClr val="FF0000"/>
                </a:solidFill>
                <a:latin typeface="楷体" panose="02010609060101010101" charset="-122"/>
                <a:ea typeface="楷体" panose="02010609060101010101" charset="-122"/>
              </a:rPr>
              <a:t>列宁</a:t>
            </a:r>
            <a:r>
              <a:rPr sz="3200" b="1" dirty="0">
                <a:latin typeface="楷体" panose="02010609060101010101" charset="-122"/>
                <a:ea typeface="楷体" panose="02010609060101010101" charset="-122"/>
              </a:rPr>
              <a:t>(</a:t>
            </a:r>
            <a:r>
              <a:rPr sz="3200" b="1" dirty="0">
                <a:latin typeface="楷体" panose="02010609060101010101" charset="-122"/>
                <a:ea typeface="楷体" panose="02010609060101010101" charset="-122"/>
              </a:rPr>
              <a:t>1870～1924)，无产阶级革命导师，列宁主义创始人，布尔什维克党和苏维埃社会主义共和国联盟的主要缔造者，</a:t>
            </a:r>
            <a:r>
              <a:rPr sz="3200" b="1" dirty="0">
                <a:latin typeface="楷体" panose="02010609060101010101" charset="-122"/>
                <a:ea typeface="楷体" panose="02010609060101010101" charset="-122"/>
              </a:rPr>
              <a:t>领导了俄国十月社会主义革命</a:t>
            </a:r>
            <a:r>
              <a:rPr sz="3200" b="1" dirty="0">
                <a:latin typeface="楷体" panose="02010609060101010101" charset="-122"/>
                <a:ea typeface="楷体" panose="02010609060101010101" charset="-122"/>
              </a:rPr>
              <a:t>，当选为第一届苏维埃政府主席。创办了《火星报》，</a:t>
            </a:r>
            <a:r>
              <a:rPr sz="3200" b="1" dirty="0" err="1">
                <a:latin typeface="楷体" panose="02010609060101010101" charset="-122"/>
                <a:ea typeface="楷体" panose="02010609060101010101" charset="-122"/>
              </a:rPr>
              <a:t>撰写了《唯物主义和经验批判主义》等</a:t>
            </a:r>
            <a:r>
              <a:rPr sz="3200" b="1" dirty="0">
                <a:latin typeface="楷体" panose="02010609060101010101" charset="-122"/>
                <a:ea typeface="楷体" panose="02010609060101010101" charset="-122"/>
              </a:rPr>
              <a:t>。</a:t>
            </a:r>
            <a:endParaRPr sz="3200" b="1" dirty="0">
              <a:latin typeface="楷体" panose="02010609060101010101" charset="-122"/>
              <a:ea typeface="楷体" panose="02010609060101010101" charset="-122"/>
            </a:endParaRPr>
          </a:p>
        </p:txBody>
      </p:sp>
      <p:pic>
        <p:nvPicPr>
          <p:cNvPr id="5" name="内容占位符 4"/>
          <p:cNvPicPr>
            <a:picLocks noGrp="1" noChangeAspect="1"/>
          </p:cNvPicPr>
          <p:nvPr>
            <p:ph sz="quarter" idx="4294967295"/>
          </p:nvPr>
        </p:nvPicPr>
        <p:blipFill>
          <a:blip r:embed="rId1" cstate="print"/>
          <a:stretch>
            <a:fillRect/>
          </a:stretch>
        </p:blipFill>
        <p:spPr>
          <a:xfrm>
            <a:off x="0" y="1471613"/>
            <a:ext cx="1905000" cy="2566987"/>
          </a:xfrm>
          <a:effectLst>
            <a:softEdge rad="63500"/>
          </a:effectLst>
        </p:spPr>
      </p:pic>
      <p:sp>
        <p:nvSpPr>
          <p:cNvPr id="7" name="文本框 6"/>
          <p:cNvSpPr txBox="1"/>
          <p:nvPr/>
        </p:nvSpPr>
        <p:spPr>
          <a:xfrm>
            <a:off x="305991" y="213311"/>
            <a:ext cx="561692" cy="577081"/>
          </a:xfrm>
          <a:prstGeom prst="rect">
            <a:avLst/>
          </a:prstGeom>
          <a:solidFill>
            <a:srgbClr val="B5EAFF"/>
          </a:solidFill>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srgbClr val="0000FF"/>
                </a:solidFill>
                <a:latin typeface="黑体" panose="02010609060101010101" pitchFamily="49" charset="-122"/>
                <a:ea typeface="黑体" panose="02010609060101010101" pitchFamily="49" charset="-122"/>
              </a:rPr>
              <a:t>人</a:t>
            </a:r>
            <a:endParaRPr lang="zh-CN" altLang="en-US" sz="3300" dirty="0">
              <a:solidFill>
                <a:srgbClr val="0000FF"/>
              </a:solidFill>
              <a:latin typeface="黑体" panose="02010609060101010101" pitchFamily="49" charset="-122"/>
              <a:ea typeface="黑体" panose="02010609060101010101" pitchFamily="49" charset="-122"/>
            </a:endParaRPr>
          </a:p>
        </p:txBody>
      </p:sp>
      <p:sp>
        <p:nvSpPr>
          <p:cNvPr id="8" name="矩形 7"/>
          <p:cNvSpPr/>
          <p:nvPr/>
        </p:nvSpPr>
        <p:spPr>
          <a:xfrm>
            <a:off x="912020" y="213311"/>
            <a:ext cx="561692" cy="577081"/>
          </a:xfrm>
          <a:prstGeom prst="rect">
            <a:avLst/>
          </a:prstGeom>
          <a:solidFill>
            <a:srgbClr val="B5EAFF"/>
          </a:solidFill>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srgbClr val="0000FF"/>
                </a:solidFill>
                <a:latin typeface="黑体" panose="02010609060101010101" pitchFamily="49" charset="-122"/>
                <a:ea typeface="黑体" panose="02010609060101010101" pitchFamily="49" charset="-122"/>
              </a:rPr>
              <a:t>物</a:t>
            </a:r>
            <a:endParaRPr lang="zh-CN" altLang="en-US" sz="3300" dirty="0">
              <a:solidFill>
                <a:srgbClr val="0000FF"/>
              </a:solidFill>
            </a:endParaRPr>
          </a:p>
        </p:txBody>
      </p:sp>
      <p:sp>
        <p:nvSpPr>
          <p:cNvPr id="9" name="矩形 8"/>
          <p:cNvSpPr/>
          <p:nvPr/>
        </p:nvSpPr>
        <p:spPr>
          <a:xfrm>
            <a:off x="1519239" y="213311"/>
            <a:ext cx="561692" cy="577081"/>
          </a:xfrm>
          <a:prstGeom prst="rect">
            <a:avLst/>
          </a:prstGeom>
          <a:solidFill>
            <a:srgbClr val="B5EAFF"/>
          </a:solidFill>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srgbClr val="0000FF"/>
                </a:solidFill>
                <a:latin typeface="黑体" panose="02010609060101010101" pitchFamily="49" charset="-122"/>
                <a:ea typeface="黑体" panose="02010609060101010101" pitchFamily="49" charset="-122"/>
              </a:rPr>
              <a:t>简</a:t>
            </a:r>
            <a:endParaRPr lang="zh-CN" altLang="en-US" sz="3300" dirty="0">
              <a:solidFill>
                <a:srgbClr val="0000FF"/>
              </a:solidFill>
            </a:endParaRPr>
          </a:p>
        </p:txBody>
      </p:sp>
      <p:sp>
        <p:nvSpPr>
          <p:cNvPr id="11" name="矩形 10"/>
          <p:cNvSpPr/>
          <p:nvPr/>
        </p:nvSpPr>
        <p:spPr>
          <a:xfrm>
            <a:off x="2125266" y="213311"/>
            <a:ext cx="561692" cy="577081"/>
          </a:xfrm>
          <a:prstGeom prst="rect">
            <a:avLst/>
          </a:prstGeom>
          <a:solidFill>
            <a:srgbClr val="B5EAFF"/>
          </a:solidFill>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srgbClr val="0000FF"/>
                </a:solidFill>
                <a:latin typeface="黑体" panose="02010609060101010101" pitchFamily="49" charset="-122"/>
                <a:ea typeface="黑体" panose="02010609060101010101" pitchFamily="49" charset="-122"/>
              </a:rPr>
              <a:t>介</a:t>
            </a:r>
            <a:endParaRPr lang="zh-CN" altLang="en-US" sz="3300" dirty="0">
              <a:solidFill>
                <a:srgbClr val="0000FF"/>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right)">
                                      <p:cBhvr>
                                        <p:cTn id="7" dur="500"/>
                                        <p:tgtEl>
                                          <p:spTgt spid="7171"/>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组合 25"/>
          <p:cNvGrpSpPr/>
          <p:nvPr/>
        </p:nvGrpSpPr>
        <p:grpSpPr bwMode="auto">
          <a:xfrm>
            <a:off x="169069" y="122637"/>
            <a:ext cx="2330054" cy="950119"/>
            <a:chOff x="225760" y="163382"/>
            <a:chExt cx="3105734" cy="1266623"/>
          </a:xfrm>
        </p:grpSpPr>
        <p:grpSp>
          <p:nvGrpSpPr>
            <p:cNvPr id="40992" name="组合 26"/>
            <p:cNvGrpSpPr/>
            <p:nvPr/>
          </p:nvGrpSpPr>
          <p:grpSpPr bwMode="auto">
            <a:xfrm>
              <a:off x="1158908" y="568130"/>
              <a:ext cx="2172586" cy="679342"/>
              <a:chOff x="1966232" y="2511910"/>
              <a:chExt cx="2172586" cy="679342"/>
            </a:xfrm>
          </p:grpSpPr>
          <p:cxnSp>
            <p:nvCxnSpPr>
              <p:cNvPr id="30" name="直接连接符 29"/>
              <p:cNvCxnSpPr/>
              <p:nvPr/>
            </p:nvCxnSpPr>
            <p:spPr>
              <a:xfrm>
                <a:off x="1966232" y="2511910"/>
                <a:ext cx="1874232"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31" name="TextBox 3"/>
              <p:cNvSpPr txBox="1">
                <a:spLocks noChangeArrowheads="1"/>
              </p:cNvSpPr>
              <p:nvPr/>
            </p:nvSpPr>
            <p:spPr bwMode="auto">
              <a:xfrm>
                <a:off x="2058276" y="2543656"/>
                <a:ext cx="2063083" cy="615455"/>
              </a:xfrm>
              <a:prstGeom prst="rect">
                <a:avLst/>
              </a:prstGeom>
              <a:noFill/>
              <a:ln w="9525">
                <a:solidFill>
                  <a:schemeClr val="bg1"/>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lang="zh-CN" altLang="en-US" sz="2400" b="1" spc="900" dirty="0">
                    <a:solidFill>
                      <a:prstClr val="black"/>
                    </a:solidFill>
                    <a:latin typeface="黑体" panose="02010609060101010101" pitchFamily="49" charset="-122"/>
                    <a:ea typeface="黑体" panose="02010609060101010101" pitchFamily="49" charset="-122"/>
                  </a:rPr>
                  <a:t>我会认</a:t>
                </a:r>
                <a:endParaRPr lang="zh-CN" altLang="en-US" sz="2400" b="1" spc="900" dirty="0">
                  <a:solidFill>
                    <a:prstClr val="black"/>
                  </a:solidFill>
                  <a:latin typeface="黑体" panose="02010609060101010101" pitchFamily="49" charset="-122"/>
                  <a:ea typeface="黑体" panose="02010609060101010101" pitchFamily="49" charset="-122"/>
                </a:endParaRPr>
              </a:p>
            </p:txBody>
          </p:sp>
          <p:cxnSp>
            <p:nvCxnSpPr>
              <p:cNvPr id="32" name="直接连接符 31"/>
              <p:cNvCxnSpPr/>
              <p:nvPr/>
            </p:nvCxnSpPr>
            <p:spPr>
              <a:xfrm>
                <a:off x="3832529" y="2511910"/>
                <a:ext cx="306289" cy="33491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3849986" y="2829359"/>
                <a:ext cx="269788" cy="361892"/>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966232" y="3191252"/>
                <a:ext cx="1904385"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40993" name="图片 28"/>
            <p:cNvPicPr>
              <a:picLocks noChangeAspect="1"/>
            </p:cNvPicPr>
            <p:nvPr/>
          </p:nvPicPr>
          <p:blipFill>
            <a:blip r:embed="rId1" cstate="email"/>
            <a:srcRect/>
            <a:stretch>
              <a:fillRect/>
            </a:stretch>
          </p:blipFill>
          <p:spPr bwMode="auto">
            <a:xfrm>
              <a:off x="225760" y="163382"/>
              <a:ext cx="1065668" cy="126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组合 1"/>
          <p:cNvGrpSpPr/>
          <p:nvPr/>
        </p:nvGrpSpPr>
        <p:grpSpPr bwMode="auto">
          <a:xfrm>
            <a:off x="2432451" y="1228726"/>
            <a:ext cx="1389459" cy="1469037"/>
            <a:chOff x="954895" y="1677833"/>
            <a:chExt cx="1852653" cy="1958686"/>
          </a:xfrm>
        </p:grpSpPr>
        <p:sp>
          <p:nvSpPr>
            <p:cNvPr id="22" name="文本框 21"/>
            <p:cNvSpPr txBox="1"/>
            <p:nvPr/>
          </p:nvSpPr>
          <p:spPr>
            <a:xfrm>
              <a:off x="954895" y="1677833"/>
              <a:ext cx="1852653" cy="718135"/>
            </a:xfrm>
            <a:prstGeom prst="rect">
              <a:avLst/>
            </a:prstGeom>
            <a:noFill/>
          </p:spPr>
          <p:txBody>
            <a:bodyPr>
              <a:spAutoFit/>
              <a:scene3d>
                <a:camera prst="orthographicFront"/>
                <a:lightRig rig="threePt" dir="t"/>
              </a:scene3d>
            </a:bodyPr>
            <a:lstStyle/>
            <a:p>
              <a:pPr algn="ctr" fontAlgn="auto">
                <a:spcBef>
                  <a:spcPts val="0"/>
                </a:spcBef>
                <a:spcAft>
                  <a:spcPts val="0"/>
                </a:spcAft>
                <a:defRPr/>
              </a:pPr>
              <a:r>
                <a:rPr lang="en-US" altLang="zh-CN" sz="2900" b="1">
                  <a:solidFill>
                    <a:srgbClr val="FF0000"/>
                  </a:solidFill>
                  <a:latin typeface="微软雅黑" panose="020B0503020204020204" pitchFamily="34" charset="-122"/>
                  <a:ea typeface="微软雅黑" panose="020B0503020204020204" pitchFamily="34" charset="-122"/>
                </a:rPr>
                <a:t>xiōng</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
          <p:nvSpPr>
            <p:cNvPr id="40991" name="TextBox 4"/>
            <p:cNvSpPr txBox="1">
              <a:spLocks noChangeArrowheads="1"/>
            </p:cNvSpPr>
            <p:nvPr/>
          </p:nvSpPr>
          <p:spPr bwMode="auto">
            <a:xfrm>
              <a:off x="1287888" y="2118178"/>
              <a:ext cx="1072140" cy="151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6800" b="1" dirty="0">
                  <a:solidFill>
                    <a:srgbClr val="000000"/>
                  </a:solidFill>
                  <a:latin typeface="楷体" panose="02010609060101010101" charset="-122"/>
                  <a:ea typeface="楷体" panose="02010609060101010101" charset="-122"/>
                </a:rPr>
                <a:t>胸</a:t>
              </a:r>
              <a:endParaRPr lang="zh-CN" altLang="en-US" sz="6800" b="1" dirty="0">
                <a:solidFill>
                  <a:srgbClr val="000000"/>
                </a:solidFill>
                <a:latin typeface="楷体" panose="02010609060101010101" charset="-122"/>
                <a:ea typeface="楷体" panose="02010609060101010101" charset="-122"/>
              </a:endParaRPr>
            </a:p>
          </p:txBody>
        </p:sp>
      </p:grpSp>
      <p:grpSp>
        <p:nvGrpSpPr>
          <p:cNvPr id="28" name="组合 27"/>
          <p:cNvGrpSpPr/>
          <p:nvPr/>
        </p:nvGrpSpPr>
        <p:grpSpPr bwMode="auto">
          <a:xfrm>
            <a:off x="3896916" y="1222773"/>
            <a:ext cx="1389459" cy="1475434"/>
            <a:chOff x="946186" y="1669124"/>
            <a:chExt cx="1852653" cy="1968007"/>
          </a:xfrm>
        </p:grpSpPr>
        <p:sp>
          <p:nvSpPr>
            <p:cNvPr id="35" name="文本框 34"/>
            <p:cNvSpPr txBox="1"/>
            <p:nvPr/>
          </p:nvSpPr>
          <p:spPr>
            <a:xfrm>
              <a:off x="946186" y="1669124"/>
              <a:ext cx="1852653" cy="718423"/>
            </a:xfrm>
            <a:prstGeom prst="rect">
              <a:avLst/>
            </a:prstGeom>
            <a:noFill/>
          </p:spPr>
          <p:txBody>
            <a:bodyPr>
              <a:spAutoFit/>
              <a:scene3d>
                <a:camera prst="orthographicFront"/>
                <a:lightRig rig="threePt" dir="t"/>
              </a:scene3d>
            </a:bodyPr>
            <a:lstStyle/>
            <a:p>
              <a:pPr algn="ctr" fontAlgn="auto">
                <a:spcBef>
                  <a:spcPts val="0"/>
                </a:spcBef>
                <a:spcAft>
                  <a:spcPts val="0"/>
                </a:spcAft>
                <a:defRPr/>
              </a:pPr>
              <a:r>
                <a:rPr lang="en-US" altLang="zh-CN" sz="2900" b="1">
                  <a:solidFill>
                    <a:srgbClr val="FF0000"/>
                  </a:solidFill>
                  <a:latin typeface="微软雅黑" panose="020B0503020204020204" pitchFamily="34" charset="-122"/>
                  <a:ea typeface="微软雅黑" panose="020B0503020204020204" pitchFamily="34" charset="-122"/>
                </a:rPr>
                <a:t>pú</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
          <p:nvSpPr>
            <p:cNvPr id="40989" name="TextBox 4"/>
            <p:cNvSpPr txBox="1">
              <a:spLocks noChangeArrowheads="1"/>
            </p:cNvSpPr>
            <p:nvPr/>
          </p:nvSpPr>
          <p:spPr bwMode="auto">
            <a:xfrm>
              <a:off x="1287888" y="2118179"/>
              <a:ext cx="1072140" cy="151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6800" b="1" dirty="0">
                  <a:solidFill>
                    <a:srgbClr val="000000"/>
                  </a:solidFill>
                  <a:latin typeface="楷体" panose="02010609060101010101" charset="-122"/>
                  <a:ea typeface="楷体" panose="02010609060101010101" charset="-122"/>
                </a:rPr>
                <a:t>脯</a:t>
              </a:r>
              <a:endParaRPr lang="zh-CN" altLang="en-US" sz="6800" b="1" dirty="0">
                <a:solidFill>
                  <a:srgbClr val="000000"/>
                </a:solidFill>
                <a:latin typeface="楷体" panose="02010609060101010101" charset="-122"/>
                <a:ea typeface="楷体" panose="02010609060101010101" charset="-122"/>
              </a:endParaRPr>
            </a:p>
          </p:txBody>
        </p:sp>
      </p:grpSp>
      <p:grpSp>
        <p:nvGrpSpPr>
          <p:cNvPr id="54" name="组合 53"/>
          <p:cNvGrpSpPr/>
          <p:nvPr/>
        </p:nvGrpSpPr>
        <p:grpSpPr bwMode="auto">
          <a:xfrm>
            <a:off x="5360194" y="1235871"/>
            <a:ext cx="1389460" cy="1462367"/>
            <a:chOff x="937477" y="1686542"/>
            <a:chExt cx="1852653" cy="1950630"/>
          </a:xfrm>
        </p:grpSpPr>
        <p:sp>
          <p:nvSpPr>
            <p:cNvPr id="55" name="文本框 54"/>
            <p:cNvSpPr txBox="1"/>
            <p:nvPr/>
          </p:nvSpPr>
          <p:spPr>
            <a:xfrm>
              <a:off x="937477" y="1686542"/>
              <a:ext cx="1852653" cy="718443"/>
            </a:xfrm>
            <a:prstGeom prst="rect">
              <a:avLst/>
            </a:prstGeom>
            <a:noFill/>
          </p:spPr>
          <p:txBody>
            <a:bodyPr>
              <a:spAutoFit/>
              <a:scene3d>
                <a:camera prst="orthographicFront"/>
                <a:lightRig rig="threePt" dir="t"/>
              </a:scene3d>
            </a:bodyPr>
            <a:lstStyle/>
            <a:p>
              <a:pPr algn="ctr" fontAlgn="auto">
                <a:spcBef>
                  <a:spcPts val="0"/>
                </a:spcBef>
                <a:spcAft>
                  <a:spcPts val="0"/>
                </a:spcAft>
                <a:defRPr/>
              </a:pPr>
              <a:r>
                <a:rPr lang="en-US" altLang="zh-CN" sz="2900" b="1">
                  <a:solidFill>
                    <a:srgbClr val="FF0000"/>
                  </a:solidFill>
                  <a:latin typeface="微软雅黑" panose="020B0503020204020204" pitchFamily="34" charset="-122"/>
                  <a:ea typeface="微软雅黑" panose="020B0503020204020204" pitchFamily="34" charset="-122"/>
                </a:rPr>
                <a:t>rě</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
          <p:nvSpPr>
            <p:cNvPr id="40987" name="TextBox 4"/>
            <p:cNvSpPr txBox="1">
              <a:spLocks noChangeArrowheads="1"/>
            </p:cNvSpPr>
            <p:nvPr/>
          </p:nvSpPr>
          <p:spPr bwMode="auto">
            <a:xfrm>
              <a:off x="1287889" y="2118179"/>
              <a:ext cx="1072140" cy="151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6800" b="1" dirty="0">
                  <a:solidFill>
                    <a:srgbClr val="000000"/>
                  </a:solidFill>
                  <a:latin typeface="楷体" panose="02010609060101010101" charset="-122"/>
                  <a:ea typeface="楷体" panose="02010609060101010101" charset="-122"/>
                </a:rPr>
                <a:t>惹</a:t>
              </a:r>
              <a:endParaRPr lang="zh-CN" altLang="en-US" sz="6800" b="1" dirty="0">
                <a:solidFill>
                  <a:srgbClr val="000000"/>
                </a:solidFill>
                <a:latin typeface="楷体" panose="02010609060101010101" charset="-122"/>
                <a:ea typeface="楷体" panose="02010609060101010101" charset="-122"/>
              </a:endParaRPr>
            </a:p>
          </p:txBody>
        </p:sp>
      </p:grpSp>
      <p:grpSp>
        <p:nvGrpSpPr>
          <p:cNvPr id="57" name="组合 56"/>
          <p:cNvGrpSpPr/>
          <p:nvPr/>
        </p:nvGrpSpPr>
        <p:grpSpPr bwMode="auto">
          <a:xfrm>
            <a:off x="6850857" y="1189436"/>
            <a:ext cx="1389460" cy="1508253"/>
            <a:chOff x="972313" y="1625579"/>
            <a:chExt cx="1852653" cy="2010842"/>
          </a:xfrm>
        </p:grpSpPr>
        <p:sp>
          <p:nvSpPr>
            <p:cNvPr id="58" name="文本框 57"/>
            <p:cNvSpPr txBox="1"/>
            <p:nvPr/>
          </p:nvSpPr>
          <p:spPr>
            <a:xfrm>
              <a:off x="972313" y="1625579"/>
              <a:ext cx="1852653" cy="779637"/>
            </a:xfrm>
            <a:prstGeom prst="rect">
              <a:avLst/>
            </a:prstGeom>
            <a:noFill/>
          </p:spPr>
          <p:txBody>
            <a:bodyPr>
              <a:spAutoFit/>
              <a:scene3d>
                <a:camera prst="orthographicFront"/>
                <a:lightRig rig="threePt" dir="t"/>
              </a:scene3d>
            </a:bodyPr>
            <a:lstStyle/>
            <a:p>
              <a:pPr algn="ctr" fontAlgn="auto">
                <a:spcBef>
                  <a:spcPts val="0"/>
                </a:spcBef>
                <a:spcAft>
                  <a:spcPts val="0"/>
                </a:spcAft>
                <a:defRPr/>
              </a:pPr>
              <a:r>
                <a:rPr lang="en-US" altLang="zh-CN" sz="2900" b="1">
                  <a:solidFill>
                    <a:srgbClr val="FF0000"/>
                  </a:solidFill>
                  <a:latin typeface="微软雅黑" panose="020B0503020204020204" pitchFamily="34" charset="-122"/>
                  <a:ea typeface="微软雅黑" panose="020B0503020204020204" pitchFamily="34" charset="-122"/>
                </a:rPr>
                <a:t>y</a:t>
              </a:r>
              <a:r>
                <a:rPr lang="en-US" altLang="zh-CN" sz="3200" b="1">
                  <a:solidFill>
                    <a:srgbClr val="FF0000"/>
                  </a:solidFill>
                  <a:latin typeface="黑体" panose="02010609060101010101" pitchFamily="49" charset="-122"/>
                  <a:ea typeface="黑体" panose="02010609060101010101" pitchFamily="49" charset="-122"/>
                </a:rPr>
                <a:t>ǎ</a:t>
              </a:r>
              <a:r>
                <a:rPr lang="en-US" altLang="zh-CN" sz="2900" b="1">
                  <a:solidFill>
                    <a:srgbClr val="FF0000"/>
                  </a:solidFill>
                  <a:latin typeface="微软雅黑" panose="020B0503020204020204" pitchFamily="34" charset="-122"/>
                  <a:ea typeface="微软雅黑" panose="020B0503020204020204" pitchFamily="34" charset="-122"/>
                </a:rPr>
                <a:t>ng</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
          <p:nvSpPr>
            <p:cNvPr id="40985" name="TextBox 4"/>
            <p:cNvSpPr txBox="1">
              <a:spLocks noChangeArrowheads="1"/>
            </p:cNvSpPr>
            <p:nvPr/>
          </p:nvSpPr>
          <p:spPr bwMode="auto">
            <a:xfrm>
              <a:off x="1287888" y="2118179"/>
              <a:ext cx="1072140" cy="151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6800" b="1" dirty="0">
                  <a:solidFill>
                    <a:srgbClr val="000000"/>
                  </a:solidFill>
                  <a:latin typeface="楷体" panose="02010609060101010101" charset="-122"/>
                  <a:ea typeface="楷体" panose="02010609060101010101" charset="-122"/>
                </a:rPr>
                <a:t>仰</a:t>
              </a:r>
              <a:endParaRPr lang="zh-CN" altLang="en-US" sz="6800" b="1" dirty="0">
                <a:solidFill>
                  <a:srgbClr val="000000"/>
                </a:solidFill>
                <a:latin typeface="楷体" panose="02010609060101010101" charset="-122"/>
                <a:ea typeface="楷体" panose="02010609060101010101" charset="-122"/>
              </a:endParaRPr>
            </a:p>
          </p:txBody>
        </p:sp>
      </p:grpSp>
      <p:grpSp>
        <p:nvGrpSpPr>
          <p:cNvPr id="63" name="组合 62"/>
          <p:cNvGrpSpPr/>
          <p:nvPr/>
        </p:nvGrpSpPr>
        <p:grpSpPr bwMode="auto">
          <a:xfrm>
            <a:off x="954882" y="1235871"/>
            <a:ext cx="1389460" cy="1462367"/>
            <a:chOff x="946186" y="1686542"/>
            <a:chExt cx="1852653" cy="1950630"/>
          </a:xfrm>
        </p:grpSpPr>
        <p:sp>
          <p:nvSpPr>
            <p:cNvPr id="64" name="文本框 63"/>
            <p:cNvSpPr txBox="1"/>
            <p:nvPr/>
          </p:nvSpPr>
          <p:spPr>
            <a:xfrm>
              <a:off x="946186" y="1686542"/>
              <a:ext cx="1852653" cy="718443"/>
            </a:xfrm>
            <a:prstGeom prst="rect">
              <a:avLst/>
            </a:prstGeom>
            <a:noFill/>
          </p:spPr>
          <p:txBody>
            <a:bodyPr>
              <a:spAutoFit/>
              <a:scene3d>
                <a:camera prst="orthographicFront"/>
                <a:lightRig rig="threePt" dir="t"/>
              </a:scene3d>
            </a:bodyPr>
            <a:lstStyle/>
            <a:p>
              <a:pPr algn="ctr" fontAlgn="auto">
                <a:spcBef>
                  <a:spcPts val="0"/>
                </a:spcBef>
                <a:spcAft>
                  <a:spcPts val="0"/>
                </a:spcAft>
                <a:defRPr/>
              </a:pPr>
              <a:r>
                <a:rPr lang="en-US" altLang="zh-CN" sz="2900" b="1">
                  <a:solidFill>
                    <a:srgbClr val="FF0000"/>
                  </a:solidFill>
                  <a:latin typeface="微软雅黑" panose="020B0503020204020204" pitchFamily="34" charset="-122"/>
                  <a:ea typeface="微软雅黑" panose="020B0503020204020204" pitchFamily="34" charset="-122"/>
                </a:rPr>
                <a:t>níng</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40983" name="TextBox 4"/>
            <p:cNvSpPr txBox="1">
              <a:spLocks noChangeArrowheads="1"/>
            </p:cNvSpPr>
            <p:nvPr/>
          </p:nvSpPr>
          <p:spPr bwMode="auto">
            <a:xfrm>
              <a:off x="1287888" y="2118179"/>
              <a:ext cx="1072140" cy="151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6800" b="1" dirty="0">
                  <a:solidFill>
                    <a:srgbClr val="000000"/>
                  </a:solidFill>
                  <a:latin typeface="楷体" panose="02010609060101010101" charset="-122"/>
                  <a:ea typeface="楷体" panose="02010609060101010101" charset="-122"/>
                </a:rPr>
                <a:t>宁</a:t>
              </a:r>
              <a:endParaRPr lang="zh-CN" altLang="en-US" sz="6800" b="1" dirty="0">
                <a:solidFill>
                  <a:srgbClr val="000000"/>
                </a:solidFill>
                <a:latin typeface="楷体" panose="02010609060101010101" charset="-122"/>
                <a:ea typeface="楷体" panose="02010609060101010101" charset="-122"/>
              </a:endParaRPr>
            </a:p>
          </p:txBody>
        </p:sp>
      </p:grpSp>
      <p:grpSp>
        <p:nvGrpSpPr>
          <p:cNvPr id="72" name="组合 71"/>
          <p:cNvGrpSpPr/>
          <p:nvPr/>
        </p:nvGrpSpPr>
        <p:grpSpPr bwMode="auto">
          <a:xfrm>
            <a:off x="2383632" y="2858692"/>
            <a:ext cx="1389460" cy="1429825"/>
            <a:chOff x="902641" y="1730087"/>
            <a:chExt cx="1852653" cy="1906544"/>
          </a:xfrm>
        </p:grpSpPr>
        <p:sp>
          <p:nvSpPr>
            <p:cNvPr id="73" name="文本框 72"/>
            <p:cNvSpPr txBox="1"/>
            <p:nvPr/>
          </p:nvSpPr>
          <p:spPr>
            <a:xfrm>
              <a:off x="902641" y="1730087"/>
              <a:ext cx="1852653" cy="718187"/>
            </a:xfrm>
            <a:prstGeom prst="rect">
              <a:avLst/>
            </a:prstGeom>
            <a:noFill/>
          </p:spPr>
          <p:txBody>
            <a:bodyPr>
              <a:spAutoFit/>
              <a:scene3d>
                <a:camera prst="orthographicFront"/>
                <a:lightRig rig="threePt" dir="t"/>
              </a:scene3d>
            </a:bodyPr>
            <a:lstStyle/>
            <a:p>
              <a:pPr algn="ctr" fontAlgn="auto">
                <a:spcBef>
                  <a:spcPts val="0"/>
                </a:spcBef>
                <a:spcAft>
                  <a:spcPts val="0"/>
                </a:spcAft>
                <a:defRPr/>
              </a:pPr>
              <a:r>
                <a:rPr lang="en-US" altLang="zh-CN" sz="2900" b="1">
                  <a:solidFill>
                    <a:srgbClr val="FF0000"/>
                  </a:solidFill>
                  <a:latin typeface="微软雅黑" panose="020B0503020204020204" pitchFamily="34" charset="-122"/>
                  <a:ea typeface="微软雅黑" panose="020B0503020204020204" pitchFamily="34" charset="-122"/>
                </a:rPr>
                <a:t>huò</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
          <p:nvSpPr>
            <p:cNvPr id="40981" name="TextBox 4"/>
            <p:cNvSpPr txBox="1">
              <a:spLocks noChangeArrowheads="1"/>
            </p:cNvSpPr>
            <p:nvPr/>
          </p:nvSpPr>
          <p:spPr bwMode="auto">
            <a:xfrm>
              <a:off x="1287888" y="2118179"/>
              <a:ext cx="1072140" cy="151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6800" b="1" dirty="0">
                  <a:solidFill>
                    <a:srgbClr val="000000"/>
                  </a:solidFill>
                  <a:latin typeface="楷体" panose="02010609060101010101" charset="-122"/>
                  <a:ea typeface="楷体" panose="02010609060101010101" charset="-122"/>
                </a:rPr>
                <a:t>或</a:t>
              </a:r>
              <a:endParaRPr lang="zh-CN" altLang="en-US" sz="6800" b="1" dirty="0">
                <a:solidFill>
                  <a:srgbClr val="000000"/>
                </a:solidFill>
                <a:latin typeface="楷体" panose="02010609060101010101" charset="-122"/>
                <a:ea typeface="楷体" panose="02010609060101010101" charset="-122"/>
              </a:endParaRPr>
            </a:p>
          </p:txBody>
        </p:sp>
      </p:grpSp>
      <p:grpSp>
        <p:nvGrpSpPr>
          <p:cNvPr id="78" name="组合 77"/>
          <p:cNvGrpSpPr/>
          <p:nvPr/>
        </p:nvGrpSpPr>
        <p:grpSpPr bwMode="auto">
          <a:xfrm>
            <a:off x="3874294" y="2851549"/>
            <a:ext cx="1389460" cy="1436486"/>
            <a:chOff x="937477" y="1721378"/>
            <a:chExt cx="1852653" cy="1914589"/>
          </a:xfrm>
        </p:grpSpPr>
        <p:sp>
          <p:nvSpPr>
            <p:cNvPr id="79" name="文本框 78"/>
            <p:cNvSpPr txBox="1"/>
            <p:nvPr/>
          </p:nvSpPr>
          <p:spPr>
            <a:xfrm>
              <a:off x="937477" y="1721378"/>
              <a:ext cx="1852653" cy="717873"/>
            </a:xfrm>
            <a:prstGeom prst="rect">
              <a:avLst/>
            </a:prstGeom>
            <a:noFill/>
          </p:spPr>
          <p:txBody>
            <a:bodyPr>
              <a:spAutoFit/>
              <a:scene3d>
                <a:camera prst="orthographicFront"/>
                <a:lightRig rig="threePt" dir="t"/>
              </a:scene3d>
            </a:bodyPr>
            <a:lstStyle/>
            <a:p>
              <a:pPr algn="ctr" fontAlgn="auto">
                <a:spcBef>
                  <a:spcPts val="0"/>
                </a:spcBef>
                <a:spcAft>
                  <a:spcPts val="0"/>
                </a:spcAft>
                <a:defRPr/>
              </a:pPr>
              <a:r>
                <a:rPr lang="en-US" altLang="zh-CN" sz="2900" b="1">
                  <a:solidFill>
                    <a:srgbClr val="FF0000"/>
                  </a:solidFill>
                  <a:latin typeface="微软雅黑" panose="020B0503020204020204" pitchFamily="34" charset="-122"/>
                  <a:ea typeface="微软雅黑" panose="020B0503020204020204" pitchFamily="34" charset="-122"/>
                </a:rPr>
                <a:t>zhě</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
          <p:nvSpPr>
            <p:cNvPr id="40979" name="TextBox 4"/>
            <p:cNvSpPr txBox="1">
              <a:spLocks noChangeArrowheads="1"/>
            </p:cNvSpPr>
            <p:nvPr/>
          </p:nvSpPr>
          <p:spPr bwMode="auto">
            <a:xfrm>
              <a:off x="1287889" y="2118178"/>
              <a:ext cx="1072140" cy="151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6800" b="1" dirty="0">
                  <a:solidFill>
                    <a:srgbClr val="000000"/>
                  </a:solidFill>
                  <a:latin typeface="楷体" panose="02010609060101010101" charset="-122"/>
                  <a:ea typeface="楷体" panose="02010609060101010101" charset="-122"/>
                </a:rPr>
                <a:t>者</a:t>
              </a:r>
              <a:endParaRPr lang="zh-CN" altLang="en-US" sz="6800" b="1" dirty="0">
                <a:solidFill>
                  <a:srgbClr val="000000"/>
                </a:solidFill>
                <a:latin typeface="楷体" panose="02010609060101010101" charset="-122"/>
                <a:ea typeface="楷体" panose="02010609060101010101" charset="-122"/>
              </a:endParaRPr>
            </a:p>
          </p:txBody>
        </p:sp>
      </p:grpSp>
      <p:grpSp>
        <p:nvGrpSpPr>
          <p:cNvPr id="81" name="组合 80"/>
          <p:cNvGrpSpPr/>
          <p:nvPr/>
        </p:nvGrpSpPr>
        <p:grpSpPr bwMode="auto">
          <a:xfrm>
            <a:off x="5312569" y="2845596"/>
            <a:ext cx="1389460" cy="1442895"/>
            <a:chOff x="902641" y="1712669"/>
            <a:chExt cx="1852653" cy="1923925"/>
          </a:xfrm>
        </p:grpSpPr>
        <p:sp>
          <p:nvSpPr>
            <p:cNvPr id="82" name="文本框 81"/>
            <p:cNvSpPr txBox="1"/>
            <p:nvPr/>
          </p:nvSpPr>
          <p:spPr>
            <a:xfrm>
              <a:off x="902641" y="1712669"/>
              <a:ext cx="1852653" cy="718169"/>
            </a:xfrm>
            <a:prstGeom prst="rect">
              <a:avLst/>
            </a:prstGeom>
            <a:noFill/>
          </p:spPr>
          <p:txBody>
            <a:bodyPr>
              <a:spAutoFit/>
              <a:scene3d>
                <a:camera prst="orthographicFront"/>
                <a:lightRig rig="threePt" dir="t"/>
              </a:scene3d>
            </a:bodyPr>
            <a:lstStyle/>
            <a:p>
              <a:pPr algn="ctr" fontAlgn="auto">
                <a:spcBef>
                  <a:spcPts val="0"/>
                </a:spcBef>
                <a:spcAft>
                  <a:spcPts val="0"/>
                </a:spcAft>
                <a:defRPr/>
              </a:pPr>
              <a:r>
                <a:rPr lang="en-US" altLang="zh-CN" sz="2900" b="1">
                  <a:solidFill>
                    <a:srgbClr val="FF0000"/>
                  </a:solidFill>
                  <a:latin typeface="微软雅黑" panose="020B0503020204020204" pitchFamily="34" charset="-122"/>
                  <a:ea typeface="微软雅黑" panose="020B0503020204020204" pitchFamily="34" charset="-122"/>
                </a:rPr>
                <a:t>xī</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
          <p:nvSpPr>
            <p:cNvPr id="40977" name="TextBox 4"/>
            <p:cNvSpPr txBox="1">
              <a:spLocks noChangeArrowheads="1"/>
            </p:cNvSpPr>
            <p:nvPr/>
          </p:nvSpPr>
          <p:spPr bwMode="auto">
            <a:xfrm>
              <a:off x="1287888" y="2118179"/>
              <a:ext cx="1072140" cy="151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6800" b="1" dirty="0">
                  <a:solidFill>
                    <a:srgbClr val="000000"/>
                  </a:solidFill>
                  <a:latin typeface="楷体" panose="02010609060101010101" charset="-122"/>
                  <a:ea typeface="楷体" panose="02010609060101010101" charset="-122"/>
                </a:rPr>
                <a:t>惜</a:t>
              </a:r>
              <a:endParaRPr lang="zh-CN" altLang="en-US" sz="6800" b="1" dirty="0">
                <a:solidFill>
                  <a:srgbClr val="000000"/>
                </a:solidFill>
                <a:latin typeface="楷体" panose="02010609060101010101" charset="-122"/>
                <a:ea typeface="楷体" panose="02010609060101010101" charset="-122"/>
              </a:endParaRPr>
            </a:p>
          </p:txBody>
        </p:sp>
      </p:grpSp>
      <p:grpSp>
        <p:nvGrpSpPr>
          <p:cNvPr id="84" name="组合 83"/>
          <p:cNvGrpSpPr/>
          <p:nvPr/>
        </p:nvGrpSpPr>
        <p:grpSpPr bwMode="auto">
          <a:xfrm>
            <a:off x="6823476" y="2832499"/>
            <a:ext cx="1389459" cy="1455966"/>
            <a:chOff x="963603" y="1695251"/>
            <a:chExt cx="1852653" cy="1941305"/>
          </a:xfrm>
        </p:grpSpPr>
        <p:sp>
          <p:nvSpPr>
            <p:cNvPr id="85" name="文本框 84"/>
            <p:cNvSpPr txBox="1"/>
            <p:nvPr/>
          </p:nvSpPr>
          <p:spPr>
            <a:xfrm>
              <a:off x="963603" y="1695251"/>
              <a:ext cx="1852653" cy="718151"/>
            </a:xfrm>
            <a:prstGeom prst="rect">
              <a:avLst/>
            </a:prstGeom>
            <a:noFill/>
          </p:spPr>
          <p:txBody>
            <a:bodyPr>
              <a:spAutoFit/>
              <a:scene3d>
                <a:camera prst="orthographicFront"/>
                <a:lightRig rig="threePt" dir="t"/>
              </a:scene3d>
            </a:bodyPr>
            <a:lstStyle/>
            <a:p>
              <a:pPr algn="ctr" fontAlgn="auto">
                <a:spcBef>
                  <a:spcPts val="0"/>
                </a:spcBef>
                <a:spcAft>
                  <a:spcPts val="0"/>
                </a:spcAft>
                <a:defRPr/>
              </a:pPr>
              <a:r>
                <a:rPr lang="en-US" altLang="zh-CN" sz="2900" b="1">
                  <a:solidFill>
                    <a:srgbClr val="FF0000"/>
                  </a:solidFill>
                  <a:latin typeface="微软雅黑" panose="020B0503020204020204" pitchFamily="34" charset="-122"/>
                  <a:ea typeface="微软雅黑" panose="020B0503020204020204" pitchFamily="34" charset="-122"/>
                </a:rPr>
                <a:t>chéng</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
          <p:nvSpPr>
            <p:cNvPr id="40975" name="TextBox 4"/>
            <p:cNvSpPr txBox="1">
              <a:spLocks noChangeArrowheads="1"/>
            </p:cNvSpPr>
            <p:nvPr/>
          </p:nvSpPr>
          <p:spPr bwMode="auto">
            <a:xfrm>
              <a:off x="1287888" y="2118179"/>
              <a:ext cx="1072140" cy="151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6800" b="1" dirty="0">
                  <a:solidFill>
                    <a:srgbClr val="000000"/>
                  </a:solidFill>
                  <a:latin typeface="楷体" panose="02010609060101010101" charset="-122"/>
                  <a:ea typeface="楷体" panose="02010609060101010101" charset="-122"/>
                </a:rPr>
                <a:t>诚</a:t>
              </a:r>
              <a:endParaRPr lang="zh-CN" altLang="en-US" sz="6800" b="1" dirty="0">
                <a:solidFill>
                  <a:srgbClr val="000000"/>
                </a:solidFill>
                <a:latin typeface="楷体" panose="02010609060101010101" charset="-122"/>
                <a:ea typeface="楷体" panose="02010609060101010101" charset="-122"/>
              </a:endParaRPr>
            </a:p>
          </p:txBody>
        </p:sp>
      </p:grpSp>
      <p:grpSp>
        <p:nvGrpSpPr>
          <p:cNvPr id="87" name="组合 86"/>
          <p:cNvGrpSpPr/>
          <p:nvPr/>
        </p:nvGrpSpPr>
        <p:grpSpPr bwMode="auto">
          <a:xfrm>
            <a:off x="919163" y="2819401"/>
            <a:ext cx="1389460" cy="1469037"/>
            <a:chOff x="902641" y="1677833"/>
            <a:chExt cx="1852653" cy="1958686"/>
          </a:xfrm>
        </p:grpSpPr>
        <p:sp>
          <p:nvSpPr>
            <p:cNvPr id="88" name="文本框 87"/>
            <p:cNvSpPr txBox="1"/>
            <p:nvPr/>
          </p:nvSpPr>
          <p:spPr>
            <a:xfrm>
              <a:off x="902641" y="1677833"/>
              <a:ext cx="1852653" cy="779688"/>
            </a:xfrm>
            <a:prstGeom prst="rect">
              <a:avLst/>
            </a:prstGeom>
            <a:noFill/>
          </p:spPr>
          <p:txBody>
            <a:bodyPr>
              <a:spAutoFit/>
              <a:scene3d>
                <a:camera prst="orthographicFront"/>
                <a:lightRig rig="threePt" dir="t"/>
              </a:scene3d>
            </a:bodyPr>
            <a:lstStyle/>
            <a:p>
              <a:pPr algn="ctr" fontAlgn="auto">
                <a:spcBef>
                  <a:spcPts val="0"/>
                </a:spcBef>
                <a:spcAft>
                  <a:spcPts val="0"/>
                </a:spcAft>
                <a:defRPr/>
              </a:pPr>
              <a:r>
                <a:rPr lang="en-US" altLang="zh-CN" sz="2900" b="1">
                  <a:solidFill>
                    <a:srgbClr val="FF0000"/>
                  </a:solidFill>
                  <a:latin typeface="微软雅黑" panose="020B0503020204020204" pitchFamily="34" charset="-122"/>
                  <a:ea typeface="微软雅黑" panose="020B0503020204020204" pitchFamily="34" charset="-122"/>
                </a:rPr>
                <a:t>zh</a:t>
              </a:r>
              <a:r>
                <a:rPr lang="en-US" altLang="zh-CN" sz="3200" b="1">
                  <a:solidFill>
                    <a:srgbClr val="FF0000"/>
                  </a:solidFill>
                  <a:latin typeface="黑体" panose="02010609060101010101" pitchFamily="49" charset="-122"/>
                  <a:ea typeface="黑体" panose="02010609060101010101" pitchFamily="49" charset="-122"/>
                </a:rPr>
                <a:t>ā</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40973" name="TextBox 4"/>
            <p:cNvSpPr txBox="1">
              <a:spLocks noChangeArrowheads="1"/>
            </p:cNvSpPr>
            <p:nvPr/>
          </p:nvSpPr>
          <p:spPr bwMode="auto">
            <a:xfrm>
              <a:off x="1287888" y="2118178"/>
              <a:ext cx="1072140" cy="151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6800" b="1" dirty="0">
                  <a:solidFill>
                    <a:srgbClr val="000000"/>
                  </a:solidFill>
                  <a:latin typeface="楷体" panose="02010609060101010101" charset="-122"/>
                  <a:ea typeface="楷体" panose="02010609060101010101" charset="-122"/>
                </a:rPr>
                <a:t>渣</a:t>
              </a:r>
              <a:endParaRPr lang="zh-CN" altLang="en-US" sz="6800" b="1" dirty="0">
                <a:solidFill>
                  <a:srgbClr val="000000"/>
                </a:solidFill>
                <a:latin typeface="楷体" panose="02010609060101010101" charset="-122"/>
                <a:ea typeface="楷体"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500"/>
                                        <p:tgtEl>
                                          <p:spTgt spid="6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4"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down)">
                                      <p:cBhvr>
                                        <p:cTn id="16" dur="500"/>
                                        <p:tgtEl>
                                          <p:spTgt spid="54"/>
                                        </p:tgtEl>
                                      </p:cBhvr>
                                    </p:animEffect>
                                  </p:childTnLst>
                                </p:cTn>
                              </p:par>
                              <p:par>
                                <p:cTn id="17" presetID="22" presetClass="entr" presetSubtype="4"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up)">
                                      <p:cBhvr>
                                        <p:cTn id="24" dur="500"/>
                                        <p:tgtEl>
                                          <p:spTgt spid="87"/>
                                        </p:tgtEl>
                                      </p:cBhvr>
                                    </p:animEffect>
                                  </p:childTnLst>
                                </p:cTn>
                              </p:par>
                              <p:par>
                                <p:cTn id="25" presetID="22" presetClass="entr" presetSubtype="1"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up)">
                                      <p:cBhvr>
                                        <p:cTn id="27" dur="500"/>
                                        <p:tgtEl>
                                          <p:spTgt spid="72"/>
                                        </p:tgtEl>
                                      </p:cBhvr>
                                    </p:animEffect>
                                  </p:childTnLst>
                                </p:cTn>
                              </p:par>
                              <p:par>
                                <p:cTn id="28" presetID="22" presetClass="entr" presetSubtype="1" fill="hold"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wipe(up)">
                                      <p:cBhvr>
                                        <p:cTn id="30" dur="500"/>
                                        <p:tgtEl>
                                          <p:spTgt spid="78"/>
                                        </p:tgtEl>
                                      </p:cBhvr>
                                    </p:animEffect>
                                  </p:childTnLst>
                                </p:cTn>
                              </p:par>
                              <p:par>
                                <p:cTn id="31" presetID="22" presetClass="entr" presetSubtype="1"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wipe(up)">
                                      <p:cBhvr>
                                        <p:cTn id="33" dur="500"/>
                                        <p:tgtEl>
                                          <p:spTgt spid="81"/>
                                        </p:tgtEl>
                                      </p:cBhvr>
                                    </p:animEffect>
                                  </p:childTnLst>
                                </p:cTn>
                              </p:par>
                              <p:par>
                                <p:cTn id="34" presetID="22" presetClass="entr" presetSubtype="1" fill="hold"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up)">
                                      <p:cBhvr>
                                        <p:cTn id="3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pic>
        <p:nvPicPr>
          <p:cNvPr id="41986" name="图片 6"/>
          <p:cNvPicPr>
            <a:picLocks noChangeAspect="1"/>
          </p:cNvPicPr>
          <p:nvPr/>
        </p:nvPicPr>
        <p:blipFill>
          <a:blip r:embed="rId2" cstate="email"/>
          <a:srcRect/>
          <a:stretch>
            <a:fillRect/>
          </a:stretch>
        </p:blipFill>
        <p:spPr bwMode="auto">
          <a:xfrm>
            <a:off x="2903935" y="216694"/>
            <a:ext cx="2509838" cy="100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
          <p:cNvSpPr txBox="1">
            <a:spLocks noChangeArrowheads="1"/>
          </p:cNvSpPr>
          <p:nvPr/>
        </p:nvSpPr>
        <p:spPr bwMode="auto">
          <a:xfrm>
            <a:off x="3804048" y="1733552"/>
            <a:ext cx="2564606"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50000"/>
              </a:spcBef>
            </a:pPr>
            <a:r>
              <a:rPr lang="zh-CN" altLang="en-US" sz="4500" b="1" dirty="0">
                <a:solidFill>
                  <a:srgbClr val="000000"/>
                </a:solidFill>
                <a:latin typeface="楷体" panose="02010609060101010101" charset="-122"/>
                <a:ea typeface="楷体" panose="02010609060101010101" charset="-122"/>
              </a:rPr>
              <a:t>惹人喜爱</a:t>
            </a:r>
            <a:endParaRPr lang="zh-CN" altLang="en-US" sz="4500" b="1" dirty="0">
              <a:solidFill>
                <a:srgbClr val="000000"/>
              </a:solidFill>
              <a:latin typeface="楷体" panose="02010609060101010101" charset="-122"/>
              <a:ea typeface="楷体" panose="02010609060101010101" charset="-122"/>
            </a:endParaRPr>
          </a:p>
        </p:txBody>
      </p:sp>
      <p:sp>
        <p:nvSpPr>
          <p:cNvPr id="16" name="文本框 15"/>
          <p:cNvSpPr txBox="1"/>
          <p:nvPr/>
        </p:nvSpPr>
        <p:spPr>
          <a:xfrm>
            <a:off x="3743502" y="1407351"/>
            <a:ext cx="945303" cy="423193"/>
          </a:xfrm>
          <a:prstGeom prst="rect">
            <a:avLst/>
          </a:prstGeom>
          <a:noFill/>
        </p:spPr>
        <p:txBody>
          <a:bodyPr lIns="68580" tIns="34290" rIns="68580" bIns="34290">
            <a:spAutoFit/>
            <a:scene3d>
              <a:camera prst="orthographicFront"/>
              <a:lightRig rig="threePt" dir="t"/>
            </a:scene3d>
          </a:bodyPr>
          <a:lstStyle/>
          <a:p>
            <a:pPr algn="ctr" fontAlgn="auto">
              <a:spcBef>
                <a:spcPts val="0"/>
              </a:spcBef>
              <a:spcAft>
                <a:spcPts val="0"/>
              </a:spcAft>
              <a:defRPr/>
            </a:pPr>
            <a:r>
              <a:rPr lang="en-US" altLang="zh-CN" sz="2300" b="1">
                <a:solidFill>
                  <a:srgbClr val="0000FF"/>
                </a:solidFill>
                <a:latin typeface="微软雅黑" panose="020B0503020204020204" pitchFamily="34" charset="-122"/>
                <a:ea typeface="微软雅黑" panose="020B0503020204020204" pitchFamily="34" charset="-122"/>
              </a:rPr>
              <a:t>rě</a:t>
            </a:r>
            <a:endParaRPr lang="zh-CN" altLang="en-US" sz="2600" b="1" dirty="0">
              <a:solidFill>
                <a:srgbClr val="0000FF"/>
              </a:solidFill>
              <a:latin typeface="微软雅黑" panose="020B0503020204020204" pitchFamily="34" charset="-122"/>
              <a:ea typeface="微软雅黑" panose="020B0503020204020204" pitchFamily="34" charset="-122"/>
            </a:endParaRPr>
          </a:p>
        </p:txBody>
      </p:sp>
      <p:sp>
        <p:nvSpPr>
          <p:cNvPr id="31" name="Text Box 4"/>
          <p:cNvSpPr txBox="1">
            <a:spLocks noChangeArrowheads="1"/>
          </p:cNvSpPr>
          <p:nvPr/>
        </p:nvSpPr>
        <p:spPr bwMode="auto">
          <a:xfrm>
            <a:off x="758428" y="2814640"/>
            <a:ext cx="1432322"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50000"/>
              </a:spcBef>
            </a:pPr>
            <a:r>
              <a:rPr lang="zh-CN" altLang="en-US" sz="4500" b="1" dirty="0">
                <a:solidFill>
                  <a:srgbClr val="000000"/>
                </a:solidFill>
                <a:latin typeface="楷体" panose="02010609060101010101" charset="-122"/>
                <a:ea typeface="楷体" panose="02010609060101010101" charset="-122"/>
              </a:rPr>
              <a:t>仰望</a:t>
            </a:r>
            <a:endParaRPr lang="zh-CN" altLang="en-US" sz="4500" b="1" dirty="0">
              <a:solidFill>
                <a:srgbClr val="000000"/>
              </a:solidFill>
              <a:latin typeface="楷体" panose="02010609060101010101" charset="-122"/>
              <a:ea typeface="楷体" panose="02010609060101010101" charset="-122"/>
            </a:endParaRPr>
          </a:p>
        </p:txBody>
      </p:sp>
      <p:sp>
        <p:nvSpPr>
          <p:cNvPr id="32" name="文本框 31"/>
          <p:cNvSpPr txBox="1"/>
          <p:nvPr/>
        </p:nvSpPr>
        <p:spPr>
          <a:xfrm>
            <a:off x="590334" y="2501370"/>
            <a:ext cx="1251371" cy="469359"/>
          </a:xfrm>
          <a:prstGeom prst="rect">
            <a:avLst/>
          </a:prstGeom>
          <a:noFill/>
        </p:spPr>
        <p:txBody>
          <a:bodyPr lIns="68580" tIns="34290" rIns="68580" bIns="34290">
            <a:spAutoFit/>
            <a:scene3d>
              <a:camera prst="orthographicFront"/>
              <a:lightRig rig="threePt" dir="t"/>
            </a:scene3d>
          </a:bodyPr>
          <a:lstStyle/>
          <a:p>
            <a:pPr algn="ctr" fontAlgn="auto">
              <a:spcBef>
                <a:spcPts val="0"/>
              </a:spcBef>
              <a:spcAft>
                <a:spcPts val="0"/>
              </a:spcAft>
              <a:defRPr/>
            </a:pPr>
            <a:r>
              <a:rPr lang="en-US" altLang="zh-CN" sz="2300" b="1">
                <a:solidFill>
                  <a:srgbClr val="0000FF"/>
                </a:solidFill>
                <a:latin typeface="微软雅黑" panose="020B0503020204020204" pitchFamily="34" charset="-122"/>
                <a:ea typeface="微软雅黑" panose="020B0503020204020204" pitchFamily="34" charset="-122"/>
              </a:rPr>
              <a:t>y</a:t>
            </a:r>
            <a:r>
              <a:rPr lang="en-US" altLang="zh-CN" sz="2600" b="1">
                <a:solidFill>
                  <a:srgbClr val="0000FF"/>
                </a:solidFill>
                <a:latin typeface="黑体" panose="02010609060101010101" pitchFamily="49" charset="-122"/>
                <a:ea typeface="黑体" panose="02010609060101010101" pitchFamily="49" charset="-122"/>
              </a:rPr>
              <a:t>ǎ</a:t>
            </a:r>
            <a:r>
              <a:rPr lang="en-US" altLang="zh-CN" sz="2300" b="1">
                <a:solidFill>
                  <a:srgbClr val="0000FF"/>
                </a:solidFill>
                <a:latin typeface="微软雅黑" panose="020B0503020204020204" pitchFamily="34" charset="-122"/>
                <a:ea typeface="微软雅黑" panose="020B0503020204020204" pitchFamily="34" charset="-122"/>
              </a:rPr>
              <a:t>ng</a:t>
            </a:r>
            <a:endParaRPr lang="zh-CN" altLang="en-US" sz="2600" b="1" dirty="0">
              <a:solidFill>
                <a:srgbClr val="0000FF"/>
              </a:solidFill>
              <a:latin typeface="微软雅黑" panose="020B0503020204020204" pitchFamily="34" charset="-122"/>
              <a:ea typeface="微软雅黑" panose="020B0503020204020204" pitchFamily="34" charset="-122"/>
            </a:endParaRPr>
          </a:p>
        </p:txBody>
      </p:sp>
      <p:sp>
        <p:nvSpPr>
          <p:cNvPr id="33" name="Text Box 4"/>
          <p:cNvSpPr txBox="1">
            <a:spLocks noChangeArrowheads="1"/>
          </p:cNvSpPr>
          <p:nvPr/>
        </p:nvSpPr>
        <p:spPr bwMode="auto">
          <a:xfrm>
            <a:off x="2612233" y="2814640"/>
            <a:ext cx="1879997"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50000"/>
              </a:spcBef>
            </a:pPr>
            <a:r>
              <a:rPr lang="zh-CN" altLang="en-US" sz="4500" b="1" dirty="0">
                <a:solidFill>
                  <a:srgbClr val="000000"/>
                </a:solidFill>
                <a:latin typeface="楷体" panose="02010609060101010101" charset="-122"/>
                <a:ea typeface="楷体" panose="02010609060101010101" charset="-122"/>
              </a:rPr>
              <a:t>面包渣</a:t>
            </a:r>
            <a:endParaRPr lang="zh-CN" altLang="en-US" sz="4500" b="1" dirty="0">
              <a:solidFill>
                <a:srgbClr val="000000"/>
              </a:solidFill>
              <a:latin typeface="楷体" panose="02010609060101010101" charset="-122"/>
              <a:ea typeface="楷体" panose="02010609060101010101" charset="-122"/>
            </a:endParaRPr>
          </a:p>
        </p:txBody>
      </p:sp>
      <p:sp>
        <p:nvSpPr>
          <p:cNvPr id="34" name="文本框 33"/>
          <p:cNvSpPr txBox="1"/>
          <p:nvPr/>
        </p:nvSpPr>
        <p:spPr>
          <a:xfrm>
            <a:off x="3665116" y="2501370"/>
            <a:ext cx="876737" cy="469359"/>
          </a:xfrm>
          <a:prstGeom prst="rect">
            <a:avLst/>
          </a:prstGeom>
          <a:noFill/>
        </p:spPr>
        <p:txBody>
          <a:bodyPr lIns="68580" tIns="34290" rIns="68580" bIns="34290">
            <a:spAutoFit/>
            <a:scene3d>
              <a:camera prst="orthographicFront"/>
              <a:lightRig rig="threePt" dir="t"/>
            </a:scene3d>
          </a:bodyPr>
          <a:lstStyle/>
          <a:p>
            <a:pPr algn="ctr" fontAlgn="auto">
              <a:spcBef>
                <a:spcPts val="0"/>
              </a:spcBef>
              <a:spcAft>
                <a:spcPts val="0"/>
              </a:spcAft>
              <a:defRPr/>
            </a:pPr>
            <a:r>
              <a:rPr lang="en-US" altLang="zh-CN" sz="2300" b="1">
                <a:solidFill>
                  <a:srgbClr val="0000FF"/>
                </a:solidFill>
                <a:latin typeface="微软雅黑" panose="020B0503020204020204" pitchFamily="34" charset="-122"/>
                <a:ea typeface="微软雅黑" panose="020B0503020204020204" pitchFamily="34" charset="-122"/>
              </a:rPr>
              <a:t>zh</a:t>
            </a:r>
            <a:r>
              <a:rPr lang="en-US" altLang="zh-CN" sz="2600" b="1">
                <a:solidFill>
                  <a:srgbClr val="0000FF"/>
                </a:solidFill>
                <a:latin typeface="黑体" panose="02010609060101010101" pitchFamily="49" charset="-122"/>
                <a:ea typeface="黑体" panose="02010609060101010101" pitchFamily="49" charset="-122"/>
              </a:rPr>
              <a:t>ā</a:t>
            </a:r>
            <a:endParaRPr lang="zh-CN" altLang="en-US" sz="2600" b="1" dirty="0">
              <a:solidFill>
                <a:srgbClr val="0000FF"/>
              </a:solidFill>
              <a:latin typeface="微软雅黑" panose="020B0503020204020204" pitchFamily="34" charset="-122"/>
              <a:ea typeface="微软雅黑" panose="020B0503020204020204" pitchFamily="34" charset="-122"/>
            </a:endParaRPr>
          </a:p>
        </p:txBody>
      </p:sp>
      <p:sp>
        <p:nvSpPr>
          <p:cNvPr id="35" name="Text Box 4"/>
          <p:cNvSpPr txBox="1">
            <a:spLocks noChangeArrowheads="1"/>
          </p:cNvSpPr>
          <p:nvPr/>
        </p:nvSpPr>
        <p:spPr bwMode="auto">
          <a:xfrm>
            <a:off x="4912519" y="2814640"/>
            <a:ext cx="1432322"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50000"/>
              </a:spcBef>
            </a:pPr>
            <a:r>
              <a:rPr lang="zh-CN" altLang="en-US" sz="4500" b="1" dirty="0">
                <a:solidFill>
                  <a:srgbClr val="000000"/>
                </a:solidFill>
                <a:latin typeface="楷体" panose="02010609060101010101" charset="-122"/>
                <a:ea typeface="楷体" panose="02010609060101010101" charset="-122"/>
              </a:rPr>
              <a:t>或者</a:t>
            </a:r>
            <a:endParaRPr lang="zh-CN" altLang="en-US" sz="4500" b="1" dirty="0">
              <a:solidFill>
                <a:srgbClr val="000000"/>
              </a:solidFill>
              <a:latin typeface="楷体" panose="02010609060101010101" charset="-122"/>
              <a:ea typeface="楷体" panose="02010609060101010101" charset="-122"/>
            </a:endParaRPr>
          </a:p>
        </p:txBody>
      </p:sp>
      <p:sp>
        <p:nvSpPr>
          <p:cNvPr id="36" name="文本框 35"/>
          <p:cNvSpPr txBox="1"/>
          <p:nvPr/>
        </p:nvSpPr>
        <p:spPr>
          <a:xfrm>
            <a:off x="4878998" y="2541713"/>
            <a:ext cx="1467824" cy="423193"/>
          </a:xfrm>
          <a:prstGeom prst="rect">
            <a:avLst/>
          </a:prstGeom>
          <a:noFill/>
        </p:spPr>
        <p:txBody>
          <a:bodyPr lIns="68580" tIns="34290" rIns="68580" bIns="34290">
            <a:spAutoFit/>
            <a:scene3d>
              <a:camera prst="orthographicFront"/>
              <a:lightRig rig="threePt" dir="t"/>
            </a:scene3d>
          </a:bodyPr>
          <a:lstStyle/>
          <a:p>
            <a:pPr algn="ctr" fontAlgn="auto">
              <a:spcBef>
                <a:spcPts val="0"/>
              </a:spcBef>
              <a:spcAft>
                <a:spcPts val="0"/>
              </a:spcAft>
              <a:defRPr/>
            </a:pPr>
            <a:r>
              <a:rPr lang="en-US" altLang="zh-CN" sz="2300" b="1">
                <a:solidFill>
                  <a:srgbClr val="0000FF"/>
                </a:solidFill>
                <a:latin typeface="微软雅黑" panose="020B0503020204020204" pitchFamily="34" charset="-122"/>
                <a:ea typeface="微软雅黑" panose="020B0503020204020204" pitchFamily="34" charset="-122"/>
              </a:rPr>
              <a:t>huò zhě</a:t>
            </a:r>
            <a:endParaRPr lang="zh-CN" altLang="en-US" sz="2600" b="1" dirty="0">
              <a:solidFill>
                <a:srgbClr val="0000FF"/>
              </a:solidFill>
              <a:latin typeface="微软雅黑" panose="020B0503020204020204" pitchFamily="34" charset="-122"/>
              <a:ea typeface="微软雅黑" panose="020B0503020204020204" pitchFamily="34" charset="-122"/>
            </a:endParaRPr>
          </a:p>
        </p:txBody>
      </p:sp>
      <p:sp>
        <p:nvSpPr>
          <p:cNvPr id="25" name="Text Box 4"/>
          <p:cNvSpPr txBox="1">
            <a:spLocks noChangeArrowheads="1"/>
          </p:cNvSpPr>
          <p:nvPr/>
        </p:nvSpPr>
        <p:spPr bwMode="auto">
          <a:xfrm>
            <a:off x="769144" y="3869533"/>
            <a:ext cx="1432322"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50000"/>
              </a:spcBef>
            </a:pPr>
            <a:r>
              <a:rPr lang="zh-CN" altLang="en-US" sz="4500" b="1" dirty="0">
                <a:solidFill>
                  <a:srgbClr val="000000"/>
                </a:solidFill>
                <a:latin typeface="楷体" panose="02010609060101010101" charset="-122"/>
                <a:ea typeface="楷体" panose="02010609060101010101" charset="-122"/>
              </a:rPr>
              <a:t>可惜</a:t>
            </a:r>
            <a:endParaRPr lang="zh-CN" altLang="en-US" sz="4500" b="1" dirty="0">
              <a:solidFill>
                <a:srgbClr val="000000"/>
              </a:solidFill>
              <a:latin typeface="楷体" panose="02010609060101010101" charset="-122"/>
              <a:ea typeface="楷体" panose="02010609060101010101" charset="-122"/>
            </a:endParaRPr>
          </a:p>
        </p:txBody>
      </p:sp>
      <p:sp>
        <p:nvSpPr>
          <p:cNvPr id="26" name="文本框 25"/>
          <p:cNvSpPr txBox="1"/>
          <p:nvPr/>
        </p:nvSpPr>
        <p:spPr>
          <a:xfrm>
            <a:off x="1306108" y="3556194"/>
            <a:ext cx="876737" cy="423193"/>
          </a:xfrm>
          <a:prstGeom prst="rect">
            <a:avLst/>
          </a:prstGeom>
          <a:noFill/>
        </p:spPr>
        <p:txBody>
          <a:bodyPr lIns="68580" tIns="34290" rIns="68580" bIns="34290">
            <a:spAutoFit/>
            <a:scene3d>
              <a:camera prst="orthographicFront"/>
              <a:lightRig rig="threePt" dir="t"/>
            </a:scene3d>
          </a:bodyPr>
          <a:lstStyle/>
          <a:p>
            <a:pPr algn="ctr" fontAlgn="auto">
              <a:spcBef>
                <a:spcPts val="0"/>
              </a:spcBef>
              <a:spcAft>
                <a:spcPts val="0"/>
              </a:spcAft>
              <a:defRPr/>
            </a:pPr>
            <a:r>
              <a:rPr lang="en-US" altLang="zh-CN" sz="2300" b="1">
                <a:solidFill>
                  <a:srgbClr val="0000FF"/>
                </a:solidFill>
                <a:latin typeface="微软雅黑" panose="020B0503020204020204" pitchFamily="34" charset="-122"/>
                <a:ea typeface="微软雅黑" panose="020B0503020204020204" pitchFamily="34" charset="-122"/>
              </a:rPr>
              <a:t>xī</a:t>
            </a:r>
            <a:endParaRPr lang="zh-CN" altLang="en-US" sz="2600" b="1" dirty="0">
              <a:solidFill>
                <a:srgbClr val="0000FF"/>
              </a:solidFill>
              <a:latin typeface="微软雅黑" panose="020B0503020204020204" pitchFamily="34" charset="-122"/>
              <a:ea typeface="微软雅黑" panose="020B0503020204020204" pitchFamily="34" charset="-122"/>
            </a:endParaRPr>
          </a:p>
        </p:txBody>
      </p:sp>
      <p:sp>
        <p:nvSpPr>
          <p:cNvPr id="29" name="Text Box 4"/>
          <p:cNvSpPr txBox="1">
            <a:spLocks noChangeArrowheads="1"/>
          </p:cNvSpPr>
          <p:nvPr/>
        </p:nvSpPr>
        <p:spPr bwMode="auto">
          <a:xfrm>
            <a:off x="2577703" y="3869533"/>
            <a:ext cx="1432322"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50000"/>
              </a:spcBef>
            </a:pPr>
            <a:r>
              <a:rPr lang="zh-CN" altLang="en-US" sz="4500" b="1" dirty="0">
                <a:solidFill>
                  <a:srgbClr val="000000"/>
                </a:solidFill>
                <a:latin typeface="楷体" panose="02010609060101010101" charset="-122"/>
                <a:ea typeface="楷体" panose="02010609060101010101" charset="-122"/>
              </a:rPr>
              <a:t>诚实</a:t>
            </a:r>
            <a:endParaRPr lang="zh-CN" altLang="en-US" sz="4500" b="1" dirty="0">
              <a:solidFill>
                <a:srgbClr val="000000"/>
              </a:solidFill>
              <a:latin typeface="楷体" panose="02010609060101010101" charset="-122"/>
              <a:ea typeface="楷体" panose="02010609060101010101" charset="-122"/>
            </a:endParaRPr>
          </a:p>
        </p:txBody>
      </p:sp>
      <p:sp>
        <p:nvSpPr>
          <p:cNvPr id="30" name="文本框 29"/>
          <p:cNvSpPr txBox="1"/>
          <p:nvPr/>
        </p:nvSpPr>
        <p:spPr>
          <a:xfrm>
            <a:off x="2528450" y="3556194"/>
            <a:ext cx="1078682" cy="423193"/>
          </a:xfrm>
          <a:prstGeom prst="rect">
            <a:avLst/>
          </a:prstGeom>
          <a:noFill/>
        </p:spPr>
        <p:txBody>
          <a:bodyPr lIns="68580" tIns="34290" rIns="68580" bIns="34290">
            <a:spAutoFit/>
            <a:scene3d>
              <a:camera prst="orthographicFront"/>
              <a:lightRig rig="threePt" dir="t"/>
            </a:scene3d>
          </a:bodyPr>
          <a:lstStyle/>
          <a:p>
            <a:pPr algn="ctr" fontAlgn="auto">
              <a:spcBef>
                <a:spcPts val="0"/>
              </a:spcBef>
              <a:spcAft>
                <a:spcPts val="0"/>
              </a:spcAft>
              <a:defRPr/>
            </a:pPr>
            <a:r>
              <a:rPr lang="en-US" altLang="zh-CN" sz="2300" b="1">
                <a:solidFill>
                  <a:srgbClr val="0000FF"/>
                </a:solidFill>
                <a:latin typeface="微软雅黑" panose="020B0503020204020204" pitchFamily="34" charset="-122"/>
                <a:ea typeface="微软雅黑" panose="020B0503020204020204" pitchFamily="34" charset="-122"/>
              </a:rPr>
              <a:t>chéng</a:t>
            </a:r>
            <a:endParaRPr lang="zh-CN" altLang="en-US" sz="2600" b="1" dirty="0">
              <a:solidFill>
                <a:srgbClr val="0000FF"/>
              </a:solidFill>
              <a:latin typeface="微软雅黑" panose="020B0503020204020204" pitchFamily="34" charset="-122"/>
              <a:ea typeface="微软雅黑" panose="020B0503020204020204" pitchFamily="34" charset="-122"/>
            </a:endParaRPr>
          </a:p>
        </p:txBody>
      </p:sp>
      <p:sp>
        <p:nvSpPr>
          <p:cNvPr id="23" name="Text Box 4"/>
          <p:cNvSpPr txBox="1">
            <a:spLocks noChangeArrowheads="1"/>
          </p:cNvSpPr>
          <p:nvPr/>
        </p:nvSpPr>
        <p:spPr bwMode="auto">
          <a:xfrm>
            <a:off x="756047" y="1740696"/>
            <a:ext cx="1432322"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50000"/>
              </a:spcBef>
            </a:pPr>
            <a:r>
              <a:rPr lang="zh-CN" altLang="en-US" sz="4500" b="1" dirty="0">
                <a:solidFill>
                  <a:srgbClr val="000000"/>
                </a:solidFill>
                <a:latin typeface="楷体" panose="02010609060101010101" charset="-122"/>
                <a:ea typeface="楷体" panose="02010609060101010101" charset="-122"/>
              </a:rPr>
              <a:t>列宁</a:t>
            </a:r>
            <a:endParaRPr lang="zh-CN" altLang="en-US" sz="4500" b="1" dirty="0">
              <a:solidFill>
                <a:srgbClr val="000000"/>
              </a:solidFill>
              <a:latin typeface="楷体" panose="02010609060101010101" charset="-122"/>
              <a:ea typeface="楷体" panose="02010609060101010101" charset="-122"/>
            </a:endParaRPr>
          </a:p>
        </p:txBody>
      </p:sp>
      <p:sp>
        <p:nvSpPr>
          <p:cNvPr id="24" name="文本框 23"/>
          <p:cNvSpPr txBox="1"/>
          <p:nvPr/>
        </p:nvSpPr>
        <p:spPr>
          <a:xfrm>
            <a:off x="1165293" y="1426946"/>
            <a:ext cx="1251371" cy="423193"/>
          </a:xfrm>
          <a:prstGeom prst="rect">
            <a:avLst/>
          </a:prstGeom>
          <a:noFill/>
        </p:spPr>
        <p:txBody>
          <a:bodyPr lIns="68580" tIns="34290" rIns="68580" bIns="34290">
            <a:spAutoFit/>
            <a:scene3d>
              <a:camera prst="orthographicFront"/>
              <a:lightRig rig="threePt" dir="t"/>
            </a:scene3d>
          </a:bodyPr>
          <a:lstStyle/>
          <a:p>
            <a:pPr algn="ctr" fontAlgn="auto">
              <a:spcBef>
                <a:spcPts val="0"/>
              </a:spcBef>
              <a:spcAft>
                <a:spcPts val="0"/>
              </a:spcAft>
              <a:defRPr/>
            </a:pPr>
            <a:r>
              <a:rPr lang="en-US" altLang="zh-CN" sz="2300" b="1" dirty="0" err="1">
                <a:solidFill>
                  <a:srgbClr val="0000FF"/>
                </a:solidFill>
                <a:latin typeface="微软雅黑" panose="020B0503020204020204" pitchFamily="34" charset="-122"/>
                <a:ea typeface="微软雅黑" panose="020B0503020204020204" pitchFamily="34" charset="-122"/>
              </a:rPr>
              <a:t>níng</a:t>
            </a:r>
            <a:endParaRPr lang="zh-CN" altLang="en-US" sz="2600" b="1" dirty="0">
              <a:solidFill>
                <a:srgbClr val="0000FF"/>
              </a:solidFill>
              <a:latin typeface="微软雅黑" panose="020B0503020204020204" pitchFamily="34" charset="-122"/>
              <a:ea typeface="微软雅黑" panose="020B0503020204020204" pitchFamily="34" charset="-122"/>
            </a:endParaRPr>
          </a:p>
        </p:txBody>
      </p:sp>
      <p:sp>
        <p:nvSpPr>
          <p:cNvPr id="39" name="Text Box 4"/>
          <p:cNvSpPr txBox="1">
            <a:spLocks noChangeArrowheads="1"/>
          </p:cNvSpPr>
          <p:nvPr/>
        </p:nvSpPr>
        <p:spPr bwMode="auto">
          <a:xfrm>
            <a:off x="2277666" y="1740696"/>
            <a:ext cx="1432322"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50000"/>
              </a:spcBef>
            </a:pPr>
            <a:r>
              <a:rPr lang="zh-CN" altLang="en-US" sz="4500" b="1" dirty="0">
                <a:solidFill>
                  <a:srgbClr val="000000"/>
                </a:solidFill>
                <a:latin typeface="楷体" panose="02010609060101010101" charset="-122"/>
                <a:ea typeface="楷体" panose="02010609060101010101" charset="-122"/>
              </a:rPr>
              <a:t>胸脯</a:t>
            </a:r>
            <a:endParaRPr lang="zh-CN" altLang="en-US" sz="4500" b="1" dirty="0">
              <a:solidFill>
                <a:srgbClr val="000000"/>
              </a:solidFill>
              <a:latin typeface="楷体" panose="02010609060101010101" charset="-122"/>
              <a:ea typeface="楷体" panose="02010609060101010101" charset="-122"/>
            </a:endParaRPr>
          </a:p>
        </p:txBody>
      </p:sp>
      <p:sp>
        <p:nvSpPr>
          <p:cNvPr id="40" name="文本框 39"/>
          <p:cNvSpPr txBox="1"/>
          <p:nvPr/>
        </p:nvSpPr>
        <p:spPr>
          <a:xfrm>
            <a:off x="2317142" y="1426946"/>
            <a:ext cx="1487009" cy="423193"/>
          </a:xfrm>
          <a:prstGeom prst="rect">
            <a:avLst/>
          </a:prstGeom>
          <a:noFill/>
        </p:spPr>
        <p:txBody>
          <a:bodyPr lIns="68580" tIns="34290" rIns="68580" bIns="34290">
            <a:spAutoFit/>
            <a:scene3d>
              <a:camera prst="orthographicFront"/>
              <a:lightRig rig="threePt" dir="t"/>
            </a:scene3d>
          </a:bodyPr>
          <a:lstStyle/>
          <a:p>
            <a:pPr algn="ctr" fontAlgn="auto">
              <a:spcBef>
                <a:spcPts val="0"/>
              </a:spcBef>
              <a:spcAft>
                <a:spcPts val="0"/>
              </a:spcAft>
              <a:defRPr/>
            </a:pPr>
            <a:r>
              <a:rPr lang="en-US" altLang="zh-CN" sz="2300" b="1">
                <a:solidFill>
                  <a:srgbClr val="0000FF"/>
                </a:solidFill>
                <a:latin typeface="微软雅黑" panose="020B0503020204020204" pitchFamily="34" charset="-122"/>
                <a:ea typeface="微软雅黑" panose="020B0503020204020204" pitchFamily="34" charset="-122"/>
              </a:rPr>
              <a:t>xiōng pú</a:t>
            </a:r>
            <a:endParaRPr lang="zh-CN" altLang="en-US" sz="26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inVertical)">
                                      <p:cBhvr>
                                        <p:cTn id="10" dur="500"/>
                                        <p:tgtEl>
                                          <p:spTgt spid="3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500"/>
                                        <p:tgtEl>
                                          <p:spTgt spid="24"/>
                                        </p:tgtEl>
                                      </p:cBhvr>
                                    </p:animEffect>
                                  </p:childTnLst>
                                </p:cTn>
                              </p:par>
                              <p:par>
                                <p:cTn id="34" presetID="22" presetClass="entr" presetSubtype="1"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up)">
                                      <p:cBhvr>
                                        <p:cTn id="36" dur="500"/>
                                        <p:tgtEl>
                                          <p:spTgt spid="40"/>
                                        </p:tgtEl>
                                      </p:cBhvr>
                                    </p:animEffect>
                                  </p:childTnLst>
                                </p:cTn>
                              </p:par>
                              <p:par>
                                <p:cTn id="37" presetID="22" presetClass="entr" presetSubtype="1"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par>
                                <p:cTn id="40" presetID="22" presetClass="entr" presetSubtype="1"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up)">
                                      <p:cBhvr>
                                        <p:cTn id="42" dur="500"/>
                                        <p:tgtEl>
                                          <p:spTgt spid="32"/>
                                        </p:tgtEl>
                                      </p:cBhvr>
                                    </p:animEffect>
                                  </p:childTnLst>
                                </p:cTn>
                              </p:par>
                              <p:par>
                                <p:cTn id="43" presetID="22" presetClass="entr" presetSubtype="1"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up)">
                                      <p:cBhvr>
                                        <p:cTn id="45" dur="500"/>
                                        <p:tgtEl>
                                          <p:spTgt spid="34"/>
                                        </p:tgtEl>
                                      </p:cBhvr>
                                    </p:animEffect>
                                  </p:childTnLst>
                                </p:cTn>
                              </p:par>
                              <p:par>
                                <p:cTn id="46" presetID="22" presetClass="entr" presetSubtype="1"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up)">
                                      <p:cBhvr>
                                        <p:cTn id="48" dur="500"/>
                                        <p:tgtEl>
                                          <p:spTgt spid="36"/>
                                        </p:tgtEl>
                                      </p:cBhvr>
                                    </p:animEffect>
                                  </p:childTnLst>
                                </p:cTn>
                              </p:par>
                              <p:par>
                                <p:cTn id="49" presetID="22" presetClass="entr" presetSubtype="1"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up)">
                                      <p:cBhvr>
                                        <p:cTn id="51" dur="500"/>
                                        <p:tgtEl>
                                          <p:spTgt spid="26"/>
                                        </p:tgtEl>
                                      </p:cBhvr>
                                    </p:animEffect>
                                  </p:childTnLst>
                                </p:cTn>
                              </p:par>
                              <p:par>
                                <p:cTn id="52" presetID="22" presetClass="entr" presetSubtype="1"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up)">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1" grpId="0"/>
      <p:bldP spid="33" grpId="0"/>
      <p:bldP spid="35" grpId="0"/>
      <p:bldP spid="25" grpId="0"/>
      <p:bldP spid="29" grpId="0"/>
      <p:bldP spid="23"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组合 39"/>
          <p:cNvGrpSpPr/>
          <p:nvPr/>
        </p:nvGrpSpPr>
        <p:grpSpPr bwMode="auto">
          <a:xfrm>
            <a:off x="172641" y="169071"/>
            <a:ext cx="2350294" cy="797719"/>
            <a:chOff x="398493" y="235133"/>
            <a:chExt cx="3133181" cy="1063729"/>
          </a:xfrm>
        </p:grpSpPr>
        <p:grpSp>
          <p:nvGrpSpPr>
            <p:cNvPr id="43094" name="组合 43"/>
            <p:cNvGrpSpPr/>
            <p:nvPr/>
          </p:nvGrpSpPr>
          <p:grpSpPr bwMode="auto">
            <a:xfrm>
              <a:off x="1285751" y="505034"/>
              <a:ext cx="2245923" cy="679516"/>
              <a:chOff x="2196985" y="2511160"/>
              <a:chExt cx="2245923" cy="679516"/>
            </a:xfrm>
          </p:grpSpPr>
          <p:cxnSp>
            <p:nvCxnSpPr>
              <p:cNvPr id="46" name="直接连接符 45"/>
              <p:cNvCxnSpPr/>
              <p:nvPr/>
            </p:nvCxnSpPr>
            <p:spPr>
              <a:xfrm>
                <a:off x="2196985" y="2511160"/>
                <a:ext cx="1642778"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2196985" y="3190676"/>
                <a:ext cx="1653888"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48" name="TextBox 3"/>
              <p:cNvSpPr txBox="1">
                <a:spLocks noChangeArrowheads="1"/>
              </p:cNvSpPr>
              <p:nvPr/>
            </p:nvSpPr>
            <p:spPr bwMode="auto">
              <a:xfrm>
                <a:off x="2196985" y="2536562"/>
                <a:ext cx="2245923" cy="615614"/>
              </a:xfrm>
              <a:prstGeom prst="rect">
                <a:avLst/>
              </a:prstGeom>
              <a:noFill/>
              <a:ln w="9525">
                <a:solidFill>
                  <a:schemeClr val="bg1"/>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lang="zh-CN" altLang="en-US" sz="2400" b="1" spc="375" dirty="0">
                    <a:solidFill>
                      <a:prstClr val="black"/>
                    </a:solidFill>
                    <a:latin typeface="黑体" panose="02010609060101010101" pitchFamily="49" charset="-122"/>
                    <a:ea typeface="黑体" panose="02010609060101010101" pitchFamily="49" charset="-122"/>
                  </a:rPr>
                  <a:t>我会写</a:t>
                </a:r>
                <a:endParaRPr lang="zh-CN" altLang="en-US" sz="2400" b="1" spc="375" dirty="0">
                  <a:solidFill>
                    <a:prstClr val="black"/>
                  </a:solidFill>
                  <a:latin typeface="黑体" panose="02010609060101010101" pitchFamily="49" charset="-122"/>
                  <a:ea typeface="黑体" panose="02010609060101010101" pitchFamily="49" charset="-122"/>
                </a:endParaRPr>
              </a:p>
            </p:txBody>
          </p:sp>
          <p:cxnSp>
            <p:nvCxnSpPr>
              <p:cNvPr id="49" name="直接连接符 48"/>
              <p:cNvCxnSpPr/>
              <p:nvPr/>
            </p:nvCxnSpPr>
            <p:spPr>
              <a:xfrm>
                <a:off x="3831826" y="2511160"/>
                <a:ext cx="306335" cy="334996"/>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3849286" y="2828691"/>
                <a:ext cx="269828" cy="361985"/>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43095" name="图片 44"/>
            <p:cNvPicPr>
              <a:picLocks noChangeAspect="1"/>
            </p:cNvPicPr>
            <p:nvPr/>
          </p:nvPicPr>
          <p:blipFill>
            <a:blip r:embed="rId1" cstate="email"/>
            <a:srcRect/>
            <a:stretch>
              <a:fillRect/>
            </a:stretch>
          </p:blipFill>
          <p:spPr bwMode="auto">
            <a:xfrm>
              <a:off x="398493" y="235133"/>
              <a:ext cx="873825" cy="106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组合 2"/>
          <p:cNvGrpSpPr/>
          <p:nvPr/>
        </p:nvGrpSpPr>
        <p:grpSpPr bwMode="auto">
          <a:xfrm>
            <a:off x="883444" y="1614490"/>
            <a:ext cx="918368" cy="917972"/>
            <a:chOff x="1244432" y="2317964"/>
            <a:chExt cx="1224528" cy="1224001"/>
          </a:xfrm>
        </p:grpSpPr>
        <p:sp>
          <p:nvSpPr>
            <p:cNvPr id="43088" name="文本框 35"/>
            <p:cNvSpPr txBox="1">
              <a:spLocks noChangeArrowheads="1"/>
            </p:cNvSpPr>
            <p:nvPr/>
          </p:nvSpPr>
          <p:spPr bwMode="auto">
            <a:xfrm>
              <a:off x="1312198" y="2317964"/>
              <a:ext cx="1156762" cy="121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5300" b="1">
                  <a:solidFill>
                    <a:srgbClr val="FF0000"/>
                  </a:solidFill>
                  <a:latin typeface="楷体" panose="02010609060101010101" charset="-122"/>
                  <a:ea typeface="楷体" panose="02010609060101010101" charset="-122"/>
                </a:rPr>
                <a:t>雀</a:t>
              </a:r>
              <a:endParaRPr lang="zh-CN" altLang="en-US" sz="5300" b="1">
                <a:solidFill>
                  <a:srgbClr val="FF0000"/>
                </a:solidFill>
                <a:latin typeface="楷体" panose="02010609060101010101" charset="-122"/>
                <a:ea typeface="楷体" panose="02010609060101010101" charset="-122"/>
              </a:endParaRPr>
            </a:p>
          </p:txBody>
        </p:sp>
        <p:grpSp>
          <p:nvGrpSpPr>
            <p:cNvPr id="43089" name="组合 67"/>
            <p:cNvGrpSpPr/>
            <p:nvPr/>
          </p:nvGrpSpPr>
          <p:grpSpPr bwMode="auto">
            <a:xfrm>
              <a:off x="1244432" y="2317965"/>
              <a:ext cx="1224000" cy="1224000"/>
              <a:chOff x="2570294" y="4004753"/>
              <a:chExt cx="1428080" cy="1428080"/>
            </a:xfrm>
          </p:grpSpPr>
          <p:sp>
            <p:nvSpPr>
              <p:cNvPr id="38" name="矩形 37"/>
              <p:cNvSpPr/>
              <p:nvPr/>
            </p:nvSpPr>
            <p:spPr>
              <a:xfrm>
                <a:off x="2570294" y="4004752"/>
                <a:ext cx="1424376" cy="1428081"/>
              </a:xfrm>
              <a:prstGeom prst="rect">
                <a:avLst/>
              </a:prstGeom>
              <a:noFill/>
              <a:ln w="12700" cap="flat" cmpd="sng" algn="ctr">
                <a:solidFill>
                  <a:srgbClr val="70AD47"/>
                </a:solidFill>
                <a:prstDash val="solid"/>
                <a:miter lim="800000"/>
              </a:ln>
              <a:effectLst/>
            </p:spPr>
            <p:txBody>
              <a:bodyPr anchor="ctr"/>
              <a:lstStyle/>
              <a:p>
                <a:pPr algn="ctr" fontAlgn="auto">
                  <a:spcBef>
                    <a:spcPts val="0"/>
                  </a:spcBef>
                  <a:spcAft>
                    <a:spcPts val="0"/>
                  </a:spcAft>
                  <a:defRPr/>
                </a:pPr>
                <a:endParaRPr lang="zh-CN" altLang="en-US" kern="0" dirty="0">
                  <a:solidFill>
                    <a:prstClr val="white"/>
                  </a:solidFill>
                  <a:latin typeface="+mn-lt"/>
                  <a:ea typeface="+mn-ea"/>
                </a:endParaRPr>
              </a:p>
            </p:txBody>
          </p:sp>
          <p:grpSp>
            <p:nvGrpSpPr>
              <p:cNvPr id="43091" name="组合 70"/>
              <p:cNvGrpSpPr/>
              <p:nvPr/>
            </p:nvGrpSpPr>
            <p:grpSpPr bwMode="auto">
              <a:xfrm>
                <a:off x="2570295" y="4004754"/>
                <a:ext cx="1428079" cy="1428079"/>
                <a:chOff x="2965248" y="4797909"/>
                <a:chExt cx="1428079" cy="1428079"/>
              </a:xfrm>
            </p:grpSpPr>
            <p:cxnSp>
              <p:nvCxnSpPr>
                <p:cNvPr id="43092"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43093"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grpSp>
        <p:nvGrpSpPr>
          <p:cNvPr id="148" name="组合 147"/>
          <p:cNvGrpSpPr/>
          <p:nvPr/>
        </p:nvGrpSpPr>
        <p:grpSpPr bwMode="auto">
          <a:xfrm>
            <a:off x="2114551" y="1614490"/>
            <a:ext cx="918368" cy="917972"/>
            <a:chOff x="1244432" y="2317964"/>
            <a:chExt cx="1224528" cy="1224001"/>
          </a:xfrm>
        </p:grpSpPr>
        <p:sp>
          <p:nvSpPr>
            <p:cNvPr id="43082" name="文本框 148"/>
            <p:cNvSpPr txBox="1">
              <a:spLocks noChangeArrowheads="1"/>
            </p:cNvSpPr>
            <p:nvPr/>
          </p:nvSpPr>
          <p:spPr bwMode="auto">
            <a:xfrm>
              <a:off x="1312198" y="2317964"/>
              <a:ext cx="1156762" cy="121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5300" b="1">
                  <a:solidFill>
                    <a:srgbClr val="FF0000"/>
                  </a:solidFill>
                  <a:latin typeface="楷体" panose="02010609060101010101" charset="-122"/>
                  <a:ea typeface="楷体" panose="02010609060101010101" charset="-122"/>
                </a:rPr>
                <a:t>郊</a:t>
              </a:r>
              <a:endParaRPr lang="zh-CN" altLang="en-US" sz="5300" b="1">
                <a:solidFill>
                  <a:srgbClr val="FF0000"/>
                </a:solidFill>
                <a:latin typeface="楷体" panose="02010609060101010101" charset="-122"/>
                <a:ea typeface="楷体" panose="02010609060101010101" charset="-122"/>
              </a:endParaRPr>
            </a:p>
          </p:txBody>
        </p:sp>
        <p:grpSp>
          <p:nvGrpSpPr>
            <p:cNvPr id="43083" name="组合 67"/>
            <p:cNvGrpSpPr/>
            <p:nvPr/>
          </p:nvGrpSpPr>
          <p:grpSpPr bwMode="auto">
            <a:xfrm>
              <a:off x="1244432" y="2317965"/>
              <a:ext cx="1224000" cy="1224000"/>
              <a:chOff x="2570294" y="4004753"/>
              <a:chExt cx="1428080" cy="1428080"/>
            </a:xfrm>
          </p:grpSpPr>
          <p:sp>
            <p:nvSpPr>
              <p:cNvPr id="151" name="矩形 150"/>
              <p:cNvSpPr/>
              <p:nvPr/>
            </p:nvSpPr>
            <p:spPr>
              <a:xfrm>
                <a:off x="2570294" y="4004752"/>
                <a:ext cx="1424376" cy="1428081"/>
              </a:xfrm>
              <a:prstGeom prst="rect">
                <a:avLst/>
              </a:prstGeom>
              <a:noFill/>
              <a:ln w="12700" cap="flat" cmpd="sng" algn="ctr">
                <a:solidFill>
                  <a:srgbClr val="70AD47"/>
                </a:solidFill>
                <a:prstDash val="solid"/>
                <a:miter lim="800000"/>
              </a:ln>
              <a:effectLst/>
            </p:spPr>
            <p:txBody>
              <a:bodyPr anchor="ctr"/>
              <a:lstStyle/>
              <a:p>
                <a:pPr algn="ctr" fontAlgn="auto">
                  <a:spcBef>
                    <a:spcPts val="0"/>
                  </a:spcBef>
                  <a:spcAft>
                    <a:spcPts val="0"/>
                  </a:spcAft>
                  <a:defRPr/>
                </a:pPr>
                <a:endParaRPr lang="zh-CN" altLang="en-US" kern="0" dirty="0">
                  <a:solidFill>
                    <a:prstClr val="white"/>
                  </a:solidFill>
                  <a:latin typeface="+mn-lt"/>
                  <a:ea typeface="+mn-ea"/>
                </a:endParaRPr>
              </a:p>
            </p:txBody>
          </p:sp>
          <p:grpSp>
            <p:nvGrpSpPr>
              <p:cNvPr id="43085" name="组合 70"/>
              <p:cNvGrpSpPr/>
              <p:nvPr/>
            </p:nvGrpSpPr>
            <p:grpSpPr bwMode="auto">
              <a:xfrm>
                <a:off x="2570295" y="4004754"/>
                <a:ext cx="1428079" cy="1428079"/>
                <a:chOff x="2965248" y="4797909"/>
                <a:chExt cx="1428079" cy="1428079"/>
              </a:xfrm>
            </p:grpSpPr>
            <p:cxnSp>
              <p:nvCxnSpPr>
                <p:cNvPr id="43086"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43087"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grpSp>
        <p:nvGrpSpPr>
          <p:cNvPr id="155" name="组合 154"/>
          <p:cNvGrpSpPr/>
          <p:nvPr/>
        </p:nvGrpSpPr>
        <p:grpSpPr bwMode="auto">
          <a:xfrm>
            <a:off x="3344466" y="1614490"/>
            <a:ext cx="918368" cy="917972"/>
            <a:chOff x="1244432" y="2317964"/>
            <a:chExt cx="1224528" cy="1224001"/>
          </a:xfrm>
        </p:grpSpPr>
        <p:sp>
          <p:nvSpPr>
            <p:cNvPr id="43076" name="文本框 155"/>
            <p:cNvSpPr txBox="1">
              <a:spLocks noChangeArrowheads="1"/>
            </p:cNvSpPr>
            <p:nvPr/>
          </p:nvSpPr>
          <p:spPr bwMode="auto">
            <a:xfrm>
              <a:off x="1312198" y="2317964"/>
              <a:ext cx="1156762" cy="121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5300" b="1">
                  <a:solidFill>
                    <a:srgbClr val="FF0000"/>
                  </a:solidFill>
                  <a:latin typeface="楷体" panose="02010609060101010101" charset="-122"/>
                  <a:ea typeface="楷体" panose="02010609060101010101" charset="-122"/>
                </a:rPr>
                <a:t>养</a:t>
              </a:r>
              <a:endParaRPr lang="zh-CN" altLang="en-US" sz="5300" b="1">
                <a:solidFill>
                  <a:srgbClr val="FF0000"/>
                </a:solidFill>
                <a:latin typeface="楷体" panose="02010609060101010101" charset="-122"/>
                <a:ea typeface="楷体" panose="02010609060101010101" charset="-122"/>
              </a:endParaRPr>
            </a:p>
          </p:txBody>
        </p:sp>
        <p:grpSp>
          <p:nvGrpSpPr>
            <p:cNvPr id="43077" name="组合 67"/>
            <p:cNvGrpSpPr/>
            <p:nvPr/>
          </p:nvGrpSpPr>
          <p:grpSpPr bwMode="auto">
            <a:xfrm>
              <a:off x="1244432" y="2317965"/>
              <a:ext cx="1224000" cy="1224000"/>
              <a:chOff x="2570294" y="4004753"/>
              <a:chExt cx="1428080" cy="1428080"/>
            </a:xfrm>
          </p:grpSpPr>
          <p:sp>
            <p:nvSpPr>
              <p:cNvPr id="158" name="矩形 157"/>
              <p:cNvSpPr/>
              <p:nvPr/>
            </p:nvSpPr>
            <p:spPr>
              <a:xfrm>
                <a:off x="2570294" y="4004752"/>
                <a:ext cx="1424376" cy="1428081"/>
              </a:xfrm>
              <a:prstGeom prst="rect">
                <a:avLst/>
              </a:prstGeom>
              <a:noFill/>
              <a:ln w="12700" cap="flat" cmpd="sng" algn="ctr">
                <a:solidFill>
                  <a:srgbClr val="70AD47"/>
                </a:solidFill>
                <a:prstDash val="solid"/>
                <a:miter lim="800000"/>
              </a:ln>
              <a:effectLst/>
            </p:spPr>
            <p:txBody>
              <a:bodyPr anchor="ctr"/>
              <a:lstStyle/>
              <a:p>
                <a:pPr algn="ctr" fontAlgn="auto">
                  <a:spcBef>
                    <a:spcPts val="0"/>
                  </a:spcBef>
                  <a:spcAft>
                    <a:spcPts val="0"/>
                  </a:spcAft>
                  <a:defRPr/>
                </a:pPr>
                <a:endParaRPr lang="zh-CN" altLang="en-US" kern="0" dirty="0">
                  <a:solidFill>
                    <a:prstClr val="white"/>
                  </a:solidFill>
                  <a:latin typeface="+mn-lt"/>
                  <a:ea typeface="+mn-ea"/>
                </a:endParaRPr>
              </a:p>
            </p:txBody>
          </p:sp>
          <p:grpSp>
            <p:nvGrpSpPr>
              <p:cNvPr id="43079" name="组合 70"/>
              <p:cNvGrpSpPr/>
              <p:nvPr/>
            </p:nvGrpSpPr>
            <p:grpSpPr bwMode="auto">
              <a:xfrm>
                <a:off x="2570295" y="4004754"/>
                <a:ext cx="1428079" cy="1428079"/>
                <a:chOff x="2965248" y="4797909"/>
                <a:chExt cx="1428079" cy="1428079"/>
              </a:xfrm>
            </p:grpSpPr>
            <p:cxnSp>
              <p:nvCxnSpPr>
                <p:cNvPr id="43080"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43081"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grpSp>
        <p:nvGrpSpPr>
          <p:cNvPr id="162" name="组合 161"/>
          <p:cNvGrpSpPr/>
          <p:nvPr/>
        </p:nvGrpSpPr>
        <p:grpSpPr bwMode="auto">
          <a:xfrm>
            <a:off x="4574382" y="1614490"/>
            <a:ext cx="918368" cy="917972"/>
            <a:chOff x="1244432" y="2317964"/>
            <a:chExt cx="1224528" cy="1224001"/>
          </a:xfrm>
        </p:grpSpPr>
        <p:sp>
          <p:nvSpPr>
            <p:cNvPr id="43070" name="文本框 162"/>
            <p:cNvSpPr txBox="1">
              <a:spLocks noChangeArrowheads="1"/>
            </p:cNvSpPr>
            <p:nvPr/>
          </p:nvSpPr>
          <p:spPr bwMode="auto">
            <a:xfrm>
              <a:off x="1312198" y="2317964"/>
              <a:ext cx="1156762" cy="121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5300" b="1">
                  <a:solidFill>
                    <a:srgbClr val="FF0000"/>
                  </a:solidFill>
                  <a:latin typeface="楷体" panose="02010609060101010101" charset="-122"/>
                  <a:ea typeface="楷体" panose="02010609060101010101" charset="-122"/>
                </a:rPr>
                <a:t>粉</a:t>
              </a:r>
              <a:endParaRPr lang="zh-CN" altLang="en-US" sz="5300" b="1">
                <a:solidFill>
                  <a:srgbClr val="FF0000"/>
                </a:solidFill>
                <a:latin typeface="楷体" panose="02010609060101010101" charset="-122"/>
                <a:ea typeface="楷体" panose="02010609060101010101" charset="-122"/>
              </a:endParaRPr>
            </a:p>
          </p:txBody>
        </p:sp>
        <p:grpSp>
          <p:nvGrpSpPr>
            <p:cNvPr id="43071" name="组合 67"/>
            <p:cNvGrpSpPr/>
            <p:nvPr/>
          </p:nvGrpSpPr>
          <p:grpSpPr bwMode="auto">
            <a:xfrm>
              <a:off x="1244432" y="2317965"/>
              <a:ext cx="1224000" cy="1224000"/>
              <a:chOff x="2570294" y="4004753"/>
              <a:chExt cx="1428080" cy="1428080"/>
            </a:xfrm>
          </p:grpSpPr>
          <p:sp>
            <p:nvSpPr>
              <p:cNvPr id="165" name="矩形 164"/>
              <p:cNvSpPr/>
              <p:nvPr/>
            </p:nvSpPr>
            <p:spPr>
              <a:xfrm>
                <a:off x="2570294" y="4004752"/>
                <a:ext cx="1424376" cy="1428081"/>
              </a:xfrm>
              <a:prstGeom prst="rect">
                <a:avLst/>
              </a:prstGeom>
              <a:noFill/>
              <a:ln w="12700" cap="flat" cmpd="sng" algn="ctr">
                <a:solidFill>
                  <a:srgbClr val="70AD47"/>
                </a:solidFill>
                <a:prstDash val="solid"/>
                <a:miter lim="800000"/>
              </a:ln>
              <a:effectLst/>
            </p:spPr>
            <p:txBody>
              <a:bodyPr anchor="ctr"/>
              <a:lstStyle/>
              <a:p>
                <a:pPr algn="ctr" fontAlgn="auto">
                  <a:spcBef>
                    <a:spcPts val="0"/>
                  </a:spcBef>
                  <a:spcAft>
                    <a:spcPts val="0"/>
                  </a:spcAft>
                  <a:defRPr/>
                </a:pPr>
                <a:endParaRPr lang="zh-CN" altLang="en-US" kern="0" dirty="0">
                  <a:solidFill>
                    <a:prstClr val="white"/>
                  </a:solidFill>
                  <a:latin typeface="+mn-lt"/>
                  <a:ea typeface="+mn-ea"/>
                </a:endParaRPr>
              </a:p>
            </p:txBody>
          </p:sp>
          <p:grpSp>
            <p:nvGrpSpPr>
              <p:cNvPr id="43073" name="组合 70"/>
              <p:cNvGrpSpPr/>
              <p:nvPr/>
            </p:nvGrpSpPr>
            <p:grpSpPr bwMode="auto">
              <a:xfrm>
                <a:off x="2570295" y="4004754"/>
                <a:ext cx="1428079" cy="1428079"/>
                <a:chOff x="2965248" y="4797909"/>
                <a:chExt cx="1428079" cy="1428079"/>
              </a:xfrm>
            </p:grpSpPr>
            <p:cxnSp>
              <p:nvCxnSpPr>
                <p:cNvPr id="43074"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43075"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grpSp>
        <p:nvGrpSpPr>
          <p:cNvPr id="169" name="组合 168"/>
          <p:cNvGrpSpPr/>
          <p:nvPr/>
        </p:nvGrpSpPr>
        <p:grpSpPr bwMode="auto">
          <a:xfrm>
            <a:off x="5804297" y="1614490"/>
            <a:ext cx="918368" cy="917972"/>
            <a:chOff x="1244432" y="2317964"/>
            <a:chExt cx="1224528" cy="1224001"/>
          </a:xfrm>
        </p:grpSpPr>
        <p:sp>
          <p:nvSpPr>
            <p:cNvPr id="43064" name="文本框 169"/>
            <p:cNvSpPr txBox="1">
              <a:spLocks noChangeArrowheads="1"/>
            </p:cNvSpPr>
            <p:nvPr/>
          </p:nvSpPr>
          <p:spPr bwMode="auto">
            <a:xfrm>
              <a:off x="1312198" y="2317964"/>
              <a:ext cx="1156762" cy="121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5300" b="1">
                  <a:solidFill>
                    <a:srgbClr val="FF0000"/>
                  </a:solidFill>
                  <a:latin typeface="楷体" panose="02010609060101010101" charset="-122"/>
                  <a:ea typeface="楷体" panose="02010609060101010101" charset="-122"/>
                </a:rPr>
                <a:t>粒</a:t>
              </a:r>
              <a:endParaRPr lang="zh-CN" altLang="en-US" sz="5300" b="1">
                <a:solidFill>
                  <a:srgbClr val="FF0000"/>
                </a:solidFill>
                <a:latin typeface="楷体" panose="02010609060101010101" charset="-122"/>
                <a:ea typeface="楷体" panose="02010609060101010101" charset="-122"/>
              </a:endParaRPr>
            </a:p>
          </p:txBody>
        </p:sp>
        <p:grpSp>
          <p:nvGrpSpPr>
            <p:cNvPr id="43065" name="组合 67"/>
            <p:cNvGrpSpPr/>
            <p:nvPr/>
          </p:nvGrpSpPr>
          <p:grpSpPr bwMode="auto">
            <a:xfrm>
              <a:off x="1244432" y="2317965"/>
              <a:ext cx="1224000" cy="1224000"/>
              <a:chOff x="2570294" y="4004753"/>
              <a:chExt cx="1428080" cy="1428080"/>
            </a:xfrm>
          </p:grpSpPr>
          <p:sp>
            <p:nvSpPr>
              <p:cNvPr id="172" name="矩形 171"/>
              <p:cNvSpPr/>
              <p:nvPr/>
            </p:nvSpPr>
            <p:spPr>
              <a:xfrm>
                <a:off x="2570294" y="4004752"/>
                <a:ext cx="1424376" cy="1428081"/>
              </a:xfrm>
              <a:prstGeom prst="rect">
                <a:avLst/>
              </a:prstGeom>
              <a:noFill/>
              <a:ln w="12700" cap="flat" cmpd="sng" algn="ctr">
                <a:solidFill>
                  <a:srgbClr val="70AD47"/>
                </a:solidFill>
                <a:prstDash val="solid"/>
                <a:miter lim="800000"/>
              </a:ln>
              <a:effectLst/>
            </p:spPr>
            <p:txBody>
              <a:bodyPr anchor="ctr"/>
              <a:lstStyle/>
              <a:p>
                <a:pPr algn="ctr" fontAlgn="auto">
                  <a:spcBef>
                    <a:spcPts val="0"/>
                  </a:spcBef>
                  <a:spcAft>
                    <a:spcPts val="0"/>
                  </a:spcAft>
                  <a:defRPr/>
                </a:pPr>
                <a:endParaRPr lang="zh-CN" altLang="en-US" kern="0" dirty="0">
                  <a:solidFill>
                    <a:prstClr val="white"/>
                  </a:solidFill>
                  <a:latin typeface="+mn-lt"/>
                  <a:ea typeface="+mn-ea"/>
                </a:endParaRPr>
              </a:p>
            </p:txBody>
          </p:sp>
          <p:grpSp>
            <p:nvGrpSpPr>
              <p:cNvPr id="43067" name="组合 70"/>
              <p:cNvGrpSpPr/>
              <p:nvPr/>
            </p:nvGrpSpPr>
            <p:grpSpPr bwMode="auto">
              <a:xfrm>
                <a:off x="2570295" y="4004754"/>
                <a:ext cx="1428079" cy="1428079"/>
                <a:chOff x="2965248" y="4797909"/>
                <a:chExt cx="1428079" cy="1428079"/>
              </a:xfrm>
            </p:grpSpPr>
            <p:cxnSp>
              <p:nvCxnSpPr>
                <p:cNvPr id="43068"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43069"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grpSp>
        <p:nvGrpSpPr>
          <p:cNvPr id="176" name="组合 175"/>
          <p:cNvGrpSpPr/>
          <p:nvPr/>
        </p:nvGrpSpPr>
        <p:grpSpPr bwMode="auto">
          <a:xfrm>
            <a:off x="7035403" y="1614490"/>
            <a:ext cx="918368" cy="917972"/>
            <a:chOff x="1244432" y="2317964"/>
            <a:chExt cx="1224528" cy="1224001"/>
          </a:xfrm>
        </p:grpSpPr>
        <p:sp>
          <p:nvSpPr>
            <p:cNvPr id="43058" name="文本框 176"/>
            <p:cNvSpPr txBox="1">
              <a:spLocks noChangeArrowheads="1"/>
            </p:cNvSpPr>
            <p:nvPr/>
          </p:nvSpPr>
          <p:spPr bwMode="auto">
            <a:xfrm>
              <a:off x="1312198" y="2317964"/>
              <a:ext cx="1156762" cy="121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5300" b="1">
                  <a:solidFill>
                    <a:srgbClr val="FF0000"/>
                  </a:solidFill>
                  <a:latin typeface="楷体" panose="02010609060101010101" charset="-122"/>
                  <a:ea typeface="楷体" panose="02010609060101010101" charset="-122"/>
                </a:rPr>
                <a:t>男</a:t>
              </a:r>
              <a:endParaRPr lang="zh-CN" altLang="en-US" sz="5300" b="1">
                <a:solidFill>
                  <a:srgbClr val="FF0000"/>
                </a:solidFill>
                <a:latin typeface="楷体" panose="02010609060101010101" charset="-122"/>
                <a:ea typeface="楷体" panose="02010609060101010101" charset="-122"/>
              </a:endParaRPr>
            </a:p>
          </p:txBody>
        </p:sp>
        <p:grpSp>
          <p:nvGrpSpPr>
            <p:cNvPr id="43059" name="组合 67"/>
            <p:cNvGrpSpPr/>
            <p:nvPr/>
          </p:nvGrpSpPr>
          <p:grpSpPr bwMode="auto">
            <a:xfrm>
              <a:off x="1244432" y="2317965"/>
              <a:ext cx="1224000" cy="1224000"/>
              <a:chOff x="2570294" y="4004753"/>
              <a:chExt cx="1428080" cy="1428080"/>
            </a:xfrm>
          </p:grpSpPr>
          <p:sp>
            <p:nvSpPr>
              <p:cNvPr id="179" name="矩形 178"/>
              <p:cNvSpPr/>
              <p:nvPr/>
            </p:nvSpPr>
            <p:spPr>
              <a:xfrm>
                <a:off x="2570294" y="4004752"/>
                <a:ext cx="1424376" cy="1428081"/>
              </a:xfrm>
              <a:prstGeom prst="rect">
                <a:avLst/>
              </a:prstGeom>
              <a:noFill/>
              <a:ln w="12700" cap="flat" cmpd="sng" algn="ctr">
                <a:solidFill>
                  <a:srgbClr val="70AD47"/>
                </a:solidFill>
                <a:prstDash val="solid"/>
                <a:miter lim="800000"/>
              </a:ln>
              <a:effectLst/>
            </p:spPr>
            <p:txBody>
              <a:bodyPr anchor="ctr"/>
              <a:lstStyle/>
              <a:p>
                <a:pPr algn="ctr" fontAlgn="auto">
                  <a:spcBef>
                    <a:spcPts val="0"/>
                  </a:spcBef>
                  <a:spcAft>
                    <a:spcPts val="0"/>
                  </a:spcAft>
                  <a:defRPr/>
                </a:pPr>
                <a:endParaRPr lang="zh-CN" altLang="en-US" kern="0" dirty="0">
                  <a:solidFill>
                    <a:prstClr val="white"/>
                  </a:solidFill>
                  <a:latin typeface="+mn-lt"/>
                  <a:ea typeface="+mn-ea"/>
                </a:endParaRPr>
              </a:p>
            </p:txBody>
          </p:sp>
          <p:grpSp>
            <p:nvGrpSpPr>
              <p:cNvPr id="43061" name="组合 70"/>
              <p:cNvGrpSpPr/>
              <p:nvPr/>
            </p:nvGrpSpPr>
            <p:grpSpPr bwMode="auto">
              <a:xfrm>
                <a:off x="2570295" y="4004754"/>
                <a:ext cx="1428079" cy="1428079"/>
                <a:chOff x="2965248" y="4797909"/>
                <a:chExt cx="1428079" cy="1428079"/>
              </a:xfrm>
            </p:grpSpPr>
            <p:cxnSp>
              <p:nvCxnSpPr>
                <p:cNvPr id="43062"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43063"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grpSp>
        <p:nvGrpSpPr>
          <p:cNvPr id="190" name="组合 189"/>
          <p:cNvGrpSpPr/>
          <p:nvPr/>
        </p:nvGrpSpPr>
        <p:grpSpPr bwMode="auto">
          <a:xfrm>
            <a:off x="883444" y="2952751"/>
            <a:ext cx="918368" cy="917972"/>
            <a:chOff x="1244432" y="2317964"/>
            <a:chExt cx="1224528" cy="1224001"/>
          </a:xfrm>
        </p:grpSpPr>
        <p:sp>
          <p:nvSpPr>
            <p:cNvPr id="43052" name="文本框 190"/>
            <p:cNvSpPr txBox="1">
              <a:spLocks noChangeArrowheads="1"/>
            </p:cNvSpPr>
            <p:nvPr/>
          </p:nvSpPr>
          <p:spPr bwMode="auto">
            <a:xfrm>
              <a:off x="1312198" y="2317964"/>
              <a:ext cx="1156762" cy="121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5300" b="1">
                  <a:solidFill>
                    <a:srgbClr val="FF0000"/>
                  </a:solidFill>
                  <a:latin typeface="楷体" panose="02010609060101010101" charset="-122"/>
                  <a:ea typeface="楷体" panose="02010609060101010101" charset="-122"/>
                </a:rPr>
                <a:t>或</a:t>
              </a:r>
              <a:endParaRPr lang="zh-CN" altLang="en-US" sz="5300" b="1">
                <a:solidFill>
                  <a:srgbClr val="FF0000"/>
                </a:solidFill>
                <a:latin typeface="楷体" panose="02010609060101010101" charset="-122"/>
                <a:ea typeface="楷体" panose="02010609060101010101" charset="-122"/>
              </a:endParaRPr>
            </a:p>
          </p:txBody>
        </p:sp>
        <p:grpSp>
          <p:nvGrpSpPr>
            <p:cNvPr id="43053" name="组合 67"/>
            <p:cNvGrpSpPr/>
            <p:nvPr/>
          </p:nvGrpSpPr>
          <p:grpSpPr bwMode="auto">
            <a:xfrm>
              <a:off x="1244432" y="2317965"/>
              <a:ext cx="1224000" cy="1224000"/>
              <a:chOff x="2570294" y="4004753"/>
              <a:chExt cx="1428080" cy="1428080"/>
            </a:xfrm>
          </p:grpSpPr>
          <p:sp>
            <p:nvSpPr>
              <p:cNvPr id="193" name="矩形 192"/>
              <p:cNvSpPr/>
              <p:nvPr/>
            </p:nvSpPr>
            <p:spPr>
              <a:xfrm>
                <a:off x="2570294" y="4004752"/>
                <a:ext cx="1424376" cy="1428081"/>
              </a:xfrm>
              <a:prstGeom prst="rect">
                <a:avLst/>
              </a:prstGeom>
              <a:noFill/>
              <a:ln w="12700" cap="flat" cmpd="sng" algn="ctr">
                <a:solidFill>
                  <a:srgbClr val="70AD47"/>
                </a:solidFill>
                <a:prstDash val="solid"/>
                <a:miter lim="800000"/>
              </a:ln>
              <a:effectLst/>
            </p:spPr>
            <p:txBody>
              <a:bodyPr anchor="ctr"/>
              <a:lstStyle/>
              <a:p>
                <a:pPr algn="ctr" fontAlgn="auto">
                  <a:spcBef>
                    <a:spcPts val="0"/>
                  </a:spcBef>
                  <a:spcAft>
                    <a:spcPts val="0"/>
                  </a:spcAft>
                  <a:defRPr/>
                </a:pPr>
                <a:endParaRPr lang="zh-CN" altLang="en-US" kern="0" dirty="0">
                  <a:solidFill>
                    <a:prstClr val="white"/>
                  </a:solidFill>
                  <a:latin typeface="+mn-lt"/>
                  <a:ea typeface="+mn-ea"/>
                </a:endParaRPr>
              </a:p>
            </p:txBody>
          </p:sp>
          <p:grpSp>
            <p:nvGrpSpPr>
              <p:cNvPr id="43055" name="组合 70"/>
              <p:cNvGrpSpPr/>
              <p:nvPr/>
            </p:nvGrpSpPr>
            <p:grpSpPr bwMode="auto">
              <a:xfrm>
                <a:off x="2570295" y="4004754"/>
                <a:ext cx="1428079" cy="1428079"/>
                <a:chOff x="2965248" y="4797909"/>
                <a:chExt cx="1428079" cy="1428079"/>
              </a:xfrm>
            </p:grpSpPr>
            <p:cxnSp>
              <p:nvCxnSpPr>
                <p:cNvPr id="43056"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43057"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grpSp>
        <p:nvGrpSpPr>
          <p:cNvPr id="197" name="组合 196"/>
          <p:cNvGrpSpPr/>
          <p:nvPr/>
        </p:nvGrpSpPr>
        <p:grpSpPr bwMode="auto">
          <a:xfrm>
            <a:off x="2114551" y="2952751"/>
            <a:ext cx="918368" cy="917972"/>
            <a:chOff x="1244432" y="2317964"/>
            <a:chExt cx="1224528" cy="1224001"/>
          </a:xfrm>
        </p:grpSpPr>
        <p:sp>
          <p:nvSpPr>
            <p:cNvPr id="43046" name="文本框 197"/>
            <p:cNvSpPr txBox="1">
              <a:spLocks noChangeArrowheads="1"/>
            </p:cNvSpPr>
            <p:nvPr/>
          </p:nvSpPr>
          <p:spPr bwMode="auto">
            <a:xfrm>
              <a:off x="1312198" y="2317964"/>
              <a:ext cx="1156762" cy="121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5300" b="1">
                  <a:solidFill>
                    <a:srgbClr val="FF0000"/>
                  </a:solidFill>
                  <a:latin typeface="楷体" panose="02010609060101010101" charset="-122"/>
                  <a:ea typeface="楷体" panose="02010609060101010101" charset="-122"/>
                </a:rPr>
                <a:t>者</a:t>
              </a:r>
              <a:endParaRPr lang="zh-CN" altLang="en-US" sz="5300" b="1">
                <a:solidFill>
                  <a:srgbClr val="FF0000"/>
                </a:solidFill>
                <a:latin typeface="楷体" panose="02010609060101010101" charset="-122"/>
                <a:ea typeface="楷体" panose="02010609060101010101" charset="-122"/>
              </a:endParaRPr>
            </a:p>
          </p:txBody>
        </p:sp>
        <p:grpSp>
          <p:nvGrpSpPr>
            <p:cNvPr id="43047" name="组合 67"/>
            <p:cNvGrpSpPr/>
            <p:nvPr/>
          </p:nvGrpSpPr>
          <p:grpSpPr bwMode="auto">
            <a:xfrm>
              <a:off x="1244432" y="2317965"/>
              <a:ext cx="1224000" cy="1224000"/>
              <a:chOff x="2570294" y="4004753"/>
              <a:chExt cx="1428080" cy="1428080"/>
            </a:xfrm>
          </p:grpSpPr>
          <p:sp>
            <p:nvSpPr>
              <p:cNvPr id="200" name="矩形 199"/>
              <p:cNvSpPr/>
              <p:nvPr/>
            </p:nvSpPr>
            <p:spPr>
              <a:xfrm>
                <a:off x="2570294" y="4004752"/>
                <a:ext cx="1424376" cy="1428081"/>
              </a:xfrm>
              <a:prstGeom prst="rect">
                <a:avLst/>
              </a:prstGeom>
              <a:noFill/>
              <a:ln w="12700" cap="flat" cmpd="sng" algn="ctr">
                <a:solidFill>
                  <a:srgbClr val="70AD47"/>
                </a:solidFill>
                <a:prstDash val="solid"/>
                <a:miter lim="800000"/>
              </a:ln>
              <a:effectLst/>
            </p:spPr>
            <p:txBody>
              <a:bodyPr anchor="ctr"/>
              <a:lstStyle/>
              <a:p>
                <a:pPr algn="ctr" fontAlgn="auto">
                  <a:spcBef>
                    <a:spcPts val="0"/>
                  </a:spcBef>
                  <a:spcAft>
                    <a:spcPts val="0"/>
                  </a:spcAft>
                  <a:defRPr/>
                </a:pPr>
                <a:endParaRPr lang="zh-CN" altLang="en-US" kern="0" dirty="0">
                  <a:solidFill>
                    <a:prstClr val="white"/>
                  </a:solidFill>
                  <a:latin typeface="+mn-lt"/>
                  <a:ea typeface="+mn-ea"/>
                </a:endParaRPr>
              </a:p>
            </p:txBody>
          </p:sp>
          <p:grpSp>
            <p:nvGrpSpPr>
              <p:cNvPr id="43049" name="组合 70"/>
              <p:cNvGrpSpPr/>
              <p:nvPr/>
            </p:nvGrpSpPr>
            <p:grpSpPr bwMode="auto">
              <a:xfrm>
                <a:off x="2570295" y="4004754"/>
                <a:ext cx="1428079" cy="1428079"/>
                <a:chOff x="2965248" y="4797909"/>
                <a:chExt cx="1428079" cy="1428079"/>
              </a:xfrm>
            </p:grpSpPr>
            <p:cxnSp>
              <p:nvCxnSpPr>
                <p:cNvPr id="43050"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43051"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grpSp>
        <p:nvGrpSpPr>
          <p:cNvPr id="204" name="组合 203"/>
          <p:cNvGrpSpPr/>
          <p:nvPr/>
        </p:nvGrpSpPr>
        <p:grpSpPr bwMode="auto">
          <a:xfrm>
            <a:off x="3344466" y="2952751"/>
            <a:ext cx="918368" cy="917972"/>
            <a:chOff x="1244432" y="2317964"/>
            <a:chExt cx="1224528" cy="1224001"/>
          </a:xfrm>
        </p:grpSpPr>
        <p:sp>
          <p:nvSpPr>
            <p:cNvPr id="43040" name="文本框 204"/>
            <p:cNvSpPr txBox="1">
              <a:spLocks noChangeArrowheads="1"/>
            </p:cNvSpPr>
            <p:nvPr/>
          </p:nvSpPr>
          <p:spPr bwMode="auto">
            <a:xfrm>
              <a:off x="1312198" y="2317964"/>
              <a:ext cx="1156762" cy="121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5300" b="1">
                  <a:solidFill>
                    <a:srgbClr val="FF0000"/>
                  </a:solidFill>
                  <a:latin typeface="楷体" panose="02010609060101010101" charset="-122"/>
                  <a:ea typeface="楷体" panose="02010609060101010101" charset="-122"/>
                </a:rPr>
                <a:t>冻</a:t>
              </a:r>
              <a:endParaRPr lang="zh-CN" altLang="en-US" sz="5300" b="1">
                <a:solidFill>
                  <a:srgbClr val="FF0000"/>
                </a:solidFill>
                <a:latin typeface="楷体" panose="02010609060101010101" charset="-122"/>
                <a:ea typeface="楷体" panose="02010609060101010101" charset="-122"/>
              </a:endParaRPr>
            </a:p>
          </p:txBody>
        </p:sp>
        <p:grpSp>
          <p:nvGrpSpPr>
            <p:cNvPr id="43041" name="组合 67"/>
            <p:cNvGrpSpPr/>
            <p:nvPr/>
          </p:nvGrpSpPr>
          <p:grpSpPr bwMode="auto">
            <a:xfrm>
              <a:off x="1244432" y="2317965"/>
              <a:ext cx="1224000" cy="1224000"/>
              <a:chOff x="2570294" y="4004753"/>
              <a:chExt cx="1428080" cy="1428080"/>
            </a:xfrm>
          </p:grpSpPr>
          <p:sp>
            <p:nvSpPr>
              <p:cNvPr id="207" name="矩形 206"/>
              <p:cNvSpPr/>
              <p:nvPr/>
            </p:nvSpPr>
            <p:spPr>
              <a:xfrm>
                <a:off x="2570294" y="4004752"/>
                <a:ext cx="1424376" cy="1428081"/>
              </a:xfrm>
              <a:prstGeom prst="rect">
                <a:avLst/>
              </a:prstGeom>
              <a:noFill/>
              <a:ln w="12700" cap="flat" cmpd="sng" algn="ctr">
                <a:solidFill>
                  <a:srgbClr val="70AD47"/>
                </a:solidFill>
                <a:prstDash val="solid"/>
                <a:miter lim="800000"/>
              </a:ln>
              <a:effectLst/>
            </p:spPr>
            <p:txBody>
              <a:bodyPr anchor="ctr"/>
              <a:lstStyle/>
              <a:p>
                <a:pPr algn="ctr" fontAlgn="auto">
                  <a:spcBef>
                    <a:spcPts val="0"/>
                  </a:spcBef>
                  <a:spcAft>
                    <a:spcPts val="0"/>
                  </a:spcAft>
                  <a:defRPr/>
                </a:pPr>
                <a:endParaRPr lang="zh-CN" altLang="en-US" kern="0" dirty="0">
                  <a:solidFill>
                    <a:prstClr val="white"/>
                  </a:solidFill>
                  <a:latin typeface="+mn-lt"/>
                  <a:ea typeface="+mn-ea"/>
                </a:endParaRPr>
              </a:p>
            </p:txBody>
          </p:sp>
          <p:grpSp>
            <p:nvGrpSpPr>
              <p:cNvPr id="43043" name="组合 70"/>
              <p:cNvGrpSpPr/>
              <p:nvPr/>
            </p:nvGrpSpPr>
            <p:grpSpPr bwMode="auto">
              <a:xfrm>
                <a:off x="2570295" y="4004754"/>
                <a:ext cx="1428079" cy="1428079"/>
                <a:chOff x="2965248" y="4797909"/>
                <a:chExt cx="1428079" cy="1428079"/>
              </a:xfrm>
            </p:grpSpPr>
            <p:cxnSp>
              <p:nvCxnSpPr>
                <p:cNvPr id="43044"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43045"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grpSp>
        <p:nvGrpSpPr>
          <p:cNvPr id="211" name="组合 210"/>
          <p:cNvGrpSpPr/>
          <p:nvPr/>
        </p:nvGrpSpPr>
        <p:grpSpPr bwMode="auto">
          <a:xfrm>
            <a:off x="4574382" y="2952751"/>
            <a:ext cx="918368" cy="917972"/>
            <a:chOff x="1244432" y="2317964"/>
            <a:chExt cx="1224528" cy="1224001"/>
          </a:xfrm>
        </p:grpSpPr>
        <p:sp>
          <p:nvSpPr>
            <p:cNvPr id="43034" name="文本框 211"/>
            <p:cNvSpPr txBox="1">
              <a:spLocks noChangeArrowheads="1"/>
            </p:cNvSpPr>
            <p:nvPr/>
          </p:nvSpPr>
          <p:spPr bwMode="auto">
            <a:xfrm>
              <a:off x="1312198" y="2317964"/>
              <a:ext cx="1156762" cy="121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5300" b="1">
                  <a:solidFill>
                    <a:srgbClr val="FF0000"/>
                  </a:solidFill>
                  <a:latin typeface="楷体" panose="02010609060101010101" charset="-122"/>
                  <a:ea typeface="楷体" panose="02010609060101010101" charset="-122"/>
                </a:rPr>
                <a:t>惜</a:t>
              </a:r>
              <a:endParaRPr lang="zh-CN" altLang="en-US" sz="5300" b="1">
                <a:solidFill>
                  <a:srgbClr val="FF0000"/>
                </a:solidFill>
                <a:latin typeface="楷体" panose="02010609060101010101" charset="-122"/>
                <a:ea typeface="楷体" panose="02010609060101010101" charset="-122"/>
              </a:endParaRPr>
            </a:p>
          </p:txBody>
        </p:sp>
        <p:grpSp>
          <p:nvGrpSpPr>
            <p:cNvPr id="43035" name="组合 67"/>
            <p:cNvGrpSpPr/>
            <p:nvPr/>
          </p:nvGrpSpPr>
          <p:grpSpPr bwMode="auto">
            <a:xfrm>
              <a:off x="1244432" y="2317965"/>
              <a:ext cx="1224000" cy="1224000"/>
              <a:chOff x="2570294" y="4004753"/>
              <a:chExt cx="1428080" cy="1428080"/>
            </a:xfrm>
          </p:grpSpPr>
          <p:sp>
            <p:nvSpPr>
              <p:cNvPr id="214" name="矩形 213"/>
              <p:cNvSpPr/>
              <p:nvPr/>
            </p:nvSpPr>
            <p:spPr>
              <a:xfrm>
                <a:off x="2570294" y="4004752"/>
                <a:ext cx="1424376" cy="1428081"/>
              </a:xfrm>
              <a:prstGeom prst="rect">
                <a:avLst/>
              </a:prstGeom>
              <a:noFill/>
              <a:ln w="12700" cap="flat" cmpd="sng" algn="ctr">
                <a:solidFill>
                  <a:srgbClr val="70AD47"/>
                </a:solidFill>
                <a:prstDash val="solid"/>
                <a:miter lim="800000"/>
              </a:ln>
              <a:effectLst/>
            </p:spPr>
            <p:txBody>
              <a:bodyPr anchor="ctr"/>
              <a:lstStyle/>
              <a:p>
                <a:pPr algn="ctr" fontAlgn="auto">
                  <a:spcBef>
                    <a:spcPts val="0"/>
                  </a:spcBef>
                  <a:spcAft>
                    <a:spcPts val="0"/>
                  </a:spcAft>
                  <a:defRPr/>
                </a:pPr>
                <a:endParaRPr lang="zh-CN" altLang="en-US" kern="0" dirty="0">
                  <a:solidFill>
                    <a:prstClr val="white"/>
                  </a:solidFill>
                  <a:latin typeface="+mn-lt"/>
                  <a:ea typeface="+mn-ea"/>
                </a:endParaRPr>
              </a:p>
            </p:txBody>
          </p:sp>
          <p:grpSp>
            <p:nvGrpSpPr>
              <p:cNvPr id="43037" name="组合 70"/>
              <p:cNvGrpSpPr/>
              <p:nvPr/>
            </p:nvGrpSpPr>
            <p:grpSpPr bwMode="auto">
              <a:xfrm>
                <a:off x="2570295" y="4004754"/>
                <a:ext cx="1428079" cy="1428079"/>
                <a:chOff x="2965248" y="4797909"/>
                <a:chExt cx="1428079" cy="1428079"/>
              </a:xfrm>
            </p:grpSpPr>
            <p:cxnSp>
              <p:nvCxnSpPr>
                <p:cNvPr id="43038"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43039"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grpSp>
        <p:nvGrpSpPr>
          <p:cNvPr id="225" name="组合 224"/>
          <p:cNvGrpSpPr/>
          <p:nvPr/>
        </p:nvGrpSpPr>
        <p:grpSpPr bwMode="auto">
          <a:xfrm>
            <a:off x="5804297" y="2952751"/>
            <a:ext cx="918368" cy="917972"/>
            <a:chOff x="1244432" y="2317964"/>
            <a:chExt cx="1224528" cy="1224001"/>
          </a:xfrm>
        </p:grpSpPr>
        <p:sp>
          <p:nvSpPr>
            <p:cNvPr id="43028" name="文本框 225"/>
            <p:cNvSpPr txBox="1">
              <a:spLocks noChangeArrowheads="1"/>
            </p:cNvSpPr>
            <p:nvPr/>
          </p:nvSpPr>
          <p:spPr bwMode="auto">
            <a:xfrm>
              <a:off x="1312198" y="2317964"/>
              <a:ext cx="1156762" cy="121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5300" b="1">
                  <a:solidFill>
                    <a:srgbClr val="FF0000"/>
                  </a:solidFill>
                  <a:latin typeface="楷体" panose="02010609060101010101" charset="-122"/>
                  <a:ea typeface="楷体" panose="02010609060101010101" charset="-122"/>
                </a:rPr>
                <a:t>肯</a:t>
              </a:r>
              <a:endParaRPr lang="zh-CN" altLang="en-US" sz="5300" b="1">
                <a:solidFill>
                  <a:srgbClr val="FF0000"/>
                </a:solidFill>
                <a:latin typeface="楷体" panose="02010609060101010101" charset="-122"/>
                <a:ea typeface="楷体" panose="02010609060101010101" charset="-122"/>
              </a:endParaRPr>
            </a:p>
          </p:txBody>
        </p:sp>
        <p:grpSp>
          <p:nvGrpSpPr>
            <p:cNvPr id="43029" name="组合 67"/>
            <p:cNvGrpSpPr/>
            <p:nvPr/>
          </p:nvGrpSpPr>
          <p:grpSpPr bwMode="auto">
            <a:xfrm>
              <a:off x="1244432" y="2317965"/>
              <a:ext cx="1224000" cy="1224000"/>
              <a:chOff x="2570294" y="4004753"/>
              <a:chExt cx="1428080" cy="1428080"/>
            </a:xfrm>
          </p:grpSpPr>
          <p:sp>
            <p:nvSpPr>
              <p:cNvPr id="228" name="矩形 227"/>
              <p:cNvSpPr/>
              <p:nvPr/>
            </p:nvSpPr>
            <p:spPr>
              <a:xfrm>
                <a:off x="2570294" y="4004752"/>
                <a:ext cx="1424376" cy="1428081"/>
              </a:xfrm>
              <a:prstGeom prst="rect">
                <a:avLst/>
              </a:prstGeom>
              <a:noFill/>
              <a:ln w="12700" cap="flat" cmpd="sng" algn="ctr">
                <a:solidFill>
                  <a:srgbClr val="70AD47"/>
                </a:solidFill>
                <a:prstDash val="solid"/>
                <a:miter lim="800000"/>
              </a:ln>
              <a:effectLst/>
            </p:spPr>
            <p:txBody>
              <a:bodyPr anchor="ctr"/>
              <a:lstStyle/>
              <a:p>
                <a:pPr algn="ctr" fontAlgn="auto">
                  <a:spcBef>
                    <a:spcPts val="0"/>
                  </a:spcBef>
                  <a:spcAft>
                    <a:spcPts val="0"/>
                  </a:spcAft>
                  <a:defRPr/>
                </a:pPr>
                <a:endParaRPr lang="zh-CN" altLang="en-US" kern="0" dirty="0">
                  <a:solidFill>
                    <a:prstClr val="white"/>
                  </a:solidFill>
                  <a:latin typeface="+mn-lt"/>
                  <a:ea typeface="+mn-ea"/>
                </a:endParaRPr>
              </a:p>
            </p:txBody>
          </p:sp>
          <p:grpSp>
            <p:nvGrpSpPr>
              <p:cNvPr id="43031" name="组合 70"/>
              <p:cNvGrpSpPr/>
              <p:nvPr/>
            </p:nvGrpSpPr>
            <p:grpSpPr bwMode="auto">
              <a:xfrm>
                <a:off x="2570295" y="4004754"/>
                <a:ext cx="1428079" cy="1428079"/>
                <a:chOff x="2965248" y="4797909"/>
                <a:chExt cx="1428079" cy="1428079"/>
              </a:xfrm>
            </p:grpSpPr>
            <p:cxnSp>
              <p:nvCxnSpPr>
                <p:cNvPr id="43032"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43033"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grpSp>
        <p:nvGrpSpPr>
          <p:cNvPr id="232" name="组合 231"/>
          <p:cNvGrpSpPr/>
          <p:nvPr/>
        </p:nvGrpSpPr>
        <p:grpSpPr bwMode="auto">
          <a:xfrm>
            <a:off x="7035403" y="2952751"/>
            <a:ext cx="918368" cy="917972"/>
            <a:chOff x="1244432" y="2317964"/>
            <a:chExt cx="1224528" cy="1224001"/>
          </a:xfrm>
        </p:grpSpPr>
        <p:sp>
          <p:nvSpPr>
            <p:cNvPr id="43022" name="文本框 232"/>
            <p:cNvSpPr txBox="1">
              <a:spLocks noChangeArrowheads="1"/>
            </p:cNvSpPr>
            <p:nvPr/>
          </p:nvSpPr>
          <p:spPr bwMode="auto">
            <a:xfrm>
              <a:off x="1312198" y="2317964"/>
              <a:ext cx="1156762" cy="121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5300" b="1">
                  <a:solidFill>
                    <a:srgbClr val="FF0000"/>
                  </a:solidFill>
                  <a:latin typeface="楷体" panose="02010609060101010101" charset="-122"/>
                  <a:ea typeface="楷体" panose="02010609060101010101" charset="-122"/>
                </a:rPr>
                <a:t>诚</a:t>
              </a:r>
              <a:endParaRPr lang="zh-CN" altLang="en-US" sz="5300" b="1">
                <a:solidFill>
                  <a:srgbClr val="FF0000"/>
                </a:solidFill>
                <a:latin typeface="楷体" panose="02010609060101010101" charset="-122"/>
                <a:ea typeface="楷体" panose="02010609060101010101" charset="-122"/>
              </a:endParaRPr>
            </a:p>
          </p:txBody>
        </p:sp>
        <p:grpSp>
          <p:nvGrpSpPr>
            <p:cNvPr id="43023" name="组合 67"/>
            <p:cNvGrpSpPr/>
            <p:nvPr/>
          </p:nvGrpSpPr>
          <p:grpSpPr bwMode="auto">
            <a:xfrm>
              <a:off x="1244432" y="2317965"/>
              <a:ext cx="1224000" cy="1224000"/>
              <a:chOff x="2570294" y="4004753"/>
              <a:chExt cx="1428080" cy="1428080"/>
            </a:xfrm>
          </p:grpSpPr>
          <p:sp>
            <p:nvSpPr>
              <p:cNvPr id="235" name="矩形 234"/>
              <p:cNvSpPr/>
              <p:nvPr/>
            </p:nvSpPr>
            <p:spPr>
              <a:xfrm>
                <a:off x="2570294" y="4004752"/>
                <a:ext cx="1424376" cy="1428081"/>
              </a:xfrm>
              <a:prstGeom prst="rect">
                <a:avLst/>
              </a:prstGeom>
              <a:noFill/>
              <a:ln w="12700" cap="flat" cmpd="sng" algn="ctr">
                <a:solidFill>
                  <a:srgbClr val="70AD47"/>
                </a:solidFill>
                <a:prstDash val="solid"/>
                <a:miter lim="800000"/>
              </a:ln>
              <a:effectLst/>
            </p:spPr>
            <p:txBody>
              <a:bodyPr anchor="ctr"/>
              <a:lstStyle/>
              <a:p>
                <a:pPr algn="ctr" fontAlgn="auto">
                  <a:spcBef>
                    <a:spcPts val="0"/>
                  </a:spcBef>
                  <a:spcAft>
                    <a:spcPts val="0"/>
                  </a:spcAft>
                  <a:defRPr/>
                </a:pPr>
                <a:endParaRPr lang="zh-CN" altLang="en-US" kern="0" dirty="0">
                  <a:solidFill>
                    <a:prstClr val="white"/>
                  </a:solidFill>
                  <a:latin typeface="+mn-lt"/>
                  <a:ea typeface="+mn-ea"/>
                </a:endParaRPr>
              </a:p>
            </p:txBody>
          </p:sp>
          <p:grpSp>
            <p:nvGrpSpPr>
              <p:cNvPr id="43025" name="组合 70"/>
              <p:cNvGrpSpPr/>
              <p:nvPr/>
            </p:nvGrpSpPr>
            <p:grpSpPr bwMode="auto">
              <a:xfrm>
                <a:off x="2570295" y="4004754"/>
                <a:ext cx="1428079" cy="1428079"/>
                <a:chOff x="2965248" y="4797909"/>
                <a:chExt cx="1428079" cy="1428079"/>
              </a:xfrm>
            </p:grpSpPr>
            <p:cxnSp>
              <p:nvCxnSpPr>
                <p:cNvPr id="43026"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43027"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1000"/>
                                        <p:tgtEl>
                                          <p:spTgt spid="148"/>
                                        </p:tgtEl>
                                      </p:cBhvr>
                                    </p:animEffect>
                                    <p:anim calcmode="lin" valueType="num">
                                      <p:cBhvr>
                                        <p:cTn id="13" dur="1000" fill="hold"/>
                                        <p:tgtEl>
                                          <p:spTgt spid="148"/>
                                        </p:tgtEl>
                                        <p:attrNameLst>
                                          <p:attrName>ppt_x</p:attrName>
                                        </p:attrNameLst>
                                      </p:cBhvr>
                                      <p:tavLst>
                                        <p:tav tm="0">
                                          <p:val>
                                            <p:strVal val="#ppt_x"/>
                                          </p:val>
                                        </p:tav>
                                        <p:tav tm="100000">
                                          <p:val>
                                            <p:strVal val="#ppt_x"/>
                                          </p:val>
                                        </p:tav>
                                      </p:tavLst>
                                    </p:anim>
                                    <p:anim calcmode="lin" valueType="num">
                                      <p:cBhvr>
                                        <p:cTn id="14" dur="1000" fill="hold"/>
                                        <p:tgtEl>
                                          <p:spTgt spid="14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2"/>
                                        </p:tgtEl>
                                        <p:attrNameLst>
                                          <p:attrName>style.visibility</p:attrName>
                                        </p:attrNameLst>
                                      </p:cBhvr>
                                      <p:to>
                                        <p:strVal val="visible"/>
                                      </p:to>
                                    </p:set>
                                    <p:animEffect transition="in" filter="fade">
                                      <p:cBhvr>
                                        <p:cTn id="22" dur="1000"/>
                                        <p:tgtEl>
                                          <p:spTgt spid="162"/>
                                        </p:tgtEl>
                                      </p:cBhvr>
                                    </p:animEffect>
                                    <p:anim calcmode="lin" valueType="num">
                                      <p:cBhvr>
                                        <p:cTn id="23" dur="1000" fill="hold"/>
                                        <p:tgtEl>
                                          <p:spTgt spid="162"/>
                                        </p:tgtEl>
                                        <p:attrNameLst>
                                          <p:attrName>ppt_x</p:attrName>
                                        </p:attrNameLst>
                                      </p:cBhvr>
                                      <p:tavLst>
                                        <p:tav tm="0">
                                          <p:val>
                                            <p:strVal val="#ppt_x"/>
                                          </p:val>
                                        </p:tav>
                                        <p:tav tm="100000">
                                          <p:val>
                                            <p:strVal val="#ppt_x"/>
                                          </p:val>
                                        </p:tav>
                                      </p:tavLst>
                                    </p:anim>
                                    <p:anim calcmode="lin" valueType="num">
                                      <p:cBhvr>
                                        <p:cTn id="24" dur="1000" fill="hold"/>
                                        <p:tgtEl>
                                          <p:spTgt spid="16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9"/>
                                        </p:tgtEl>
                                        <p:attrNameLst>
                                          <p:attrName>style.visibility</p:attrName>
                                        </p:attrNameLst>
                                      </p:cBhvr>
                                      <p:to>
                                        <p:strVal val="visible"/>
                                      </p:to>
                                    </p:set>
                                    <p:animEffect transition="in" filter="fade">
                                      <p:cBhvr>
                                        <p:cTn id="27" dur="1000"/>
                                        <p:tgtEl>
                                          <p:spTgt spid="169"/>
                                        </p:tgtEl>
                                      </p:cBhvr>
                                    </p:animEffect>
                                    <p:anim calcmode="lin" valueType="num">
                                      <p:cBhvr>
                                        <p:cTn id="28" dur="1000" fill="hold"/>
                                        <p:tgtEl>
                                          <p:spTgt spid="169"/>
                                        </p:tgtEl>
                                        <p:attrNameLst>
                                          <p:attrName>ppt_x</p:attrName>
                                        </p:attrNameLst>
                                      </p:cBhvr>
                                      <p:tavLst>
                                        <p:tav tm="0">
                                          <p:val>
                                            <p:strVal val="#ppt_x"/>
                                          </p:val>
                                        </p:tav>
                                        <p:tav tm="100000">
                                          <p:val>
                                            <p:strVal val="#ppt_x"/>
                                          </p:val>
                                        </p:tav>
                                      </p:tavLst>
                                    </p:anim>
                                    <p:anim calcmode="lin" valueType="num">
                                      <p:cBhvr>
                                        <p:cTn id="29" dur="1000" fill="hold"/>
                                        <p:tgtEl>
                                          <p:spTgt spid="16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6"/>
                                        </p:tgtEl>
                                        <p:attrNameLst>
                                          <p:attrName>style.visibility</p:attrName>
                                        </p:attrNameLst>
                                      </p:cBhvr>
                                      <p:to>
                                        <p:strVal val="visible"/>
                                      </p:to>
                                    </p:set>
                                    <p:animEffect transition="in" filter="fade">
                                      <p:cBhvr>
                                        <p:cTn id="32" dur="1000"/>
                                        <p:tgtEl>
                                          <p:spTgt spid="176"/>
                                        </p:tgtEl>
                                      </p:cBhvr>
                                    </p:animEffect>
                                    <p:anim calcmode="lin" valueType="num">
                                      <p:cBhvr>
                                        <p:cTn id="33" dur="1000" fill="hold"/>
                                        <p:tgtEl>
                                          <p:spTgt spid="176"/>
                                        </p:tgtEl>
                                        <p:attrNameLst>
                                          <p:attrName>ppt_x</p:attrName>
                                        </p:attrNameLst>
                                      </p:cBhvr>
                                      <p:tavLst>
                                        <p:tav tm="0">
                                          <p:val>
                                            <p:strVal val="#ppt_x"/>
                                          </p:val>
                                        </p:tav>
                                        <p:tav tm="100000">
                                          <p:val>
                                            <p:strVal val="#ppt_x"/>
                                          </p:val>
                                        </p:tav>
                                      </p:tavLst>
                                    </p:anim>
                                    <p:anim calcmode="lin" valueType="num">
                                      <p:cBhvr>
                                        <p:cTn id="34" dur="1000" fill="hold"/>
                                        <p:tgtEl>
                                          <p:spTgt spid="17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90"/>
                                        </p:tgtEl>
                                        <p:attrNameLst>
                                          <p:attrName>style.visibility</p:attrName>
                                        </p:attrNameLst>
                                      </p:cBhvr>
                                      <p:to>
                                        <p:strVal val="visible"/>
                                      </p:to>
                                    </p:set>
                                    <p:animEffect transition="in" filter="fade">
                                      <p:cBhvr>
                                        <p:cTn id="37" dur="1000"/>
                                        <p:tgtEl>
                                          <p:spTgt spid="190"/>
                                        </p:tgtEl>
                                      </p:cBhvr>
                                    </p:animEffect>
                                    <p:anim calcmode="lin" valueType="num">
                                      <p:cBhvr>
                                        <p:cTn id="38" dur="1000" fill="hold"/>
                                        <p:tgtEl>
                                          <p:spTgt spid="190"/>
                                        </p:tgtEl>
                                        <p:attrNameLst>
                                          <p:attrName>ppt_x</p:attrName>
                                        </p:attrNameLst>
                                      </p:cBhvr>
                                      <p:tavLst>
                                        <p:tav tm="0">
                                          <p:val>
                                            <p:strVal val="#ppt_x"/>
                                          </p:val>
                                        </p:tav>
                                        <p:tav tm="100000">
                                          <p:val>
                                            <p:strVal val="#ppt_x"/>
                                          </p:val>
                                        </p:tav>
                                      </p:tavLst>
                                    </p:anim>
                                    <p:anim calcmode="lin" valueType="num">
                                      <p:cBhvr>
                                        <p:cTn id="39" dur="1000" fill="hold"/>
                                        <p:tgtEl>
                                          <p:spTgt spid="19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7"/>
                                        </p:tgtEl>
                                        <p:attrNameLst>
                                          <p:attrName>style.visibility</p:attrName>
                                        </p:attrNameLst>
                                      </p:cBhvr>
                                      <p:to>
                                        <p:strVal val="visible"/>
                                      </p:to>
                                    </p:set>
                                    <p:animEffect transition="in" filter="fade">
                                      <p:cBhvr>
                                        <p:cTn id="42" dur="1000"/>
                                        <p:tgtEl>
                                          <p:spTgt spid="197"/>
                                        </p:tgtEl>
                                      </p:cBhvr>
                                    </p:animEffect>
                                    <p:anim calcmode="lin" valueType="num">
                                      <p:cBhvr>
                                        <p:cTn id="43" dur="1000" fill="hold"/>
                                        <p:tgtEl>
                                          <p:spTgt spid="197"/>
                                        </p:tgtEl>
                                        <p:attrNameLst>
                                          <p:attrName>ppt_x</p:attrName>
                                        </p:attrNameLst>
                                      </p:cBhvr>
                                      <p:tavLst>
                                        <p:tav tm="0">
                                          <p:val>
                                            <p:strVal val="#ppt_x"/>
                                          </p:val>
                                        </p:tav>
                                        <p:tav tm="100000">
                                          <p:val>
                                            <p:strVal val="#ppt_x"/>
                                          </p:val>
                                        </p:tav>
                                      </p:tavLst>
                                    </p:anim>
                                    <p:anim calcmode="lin" valueType="num">
                                      <p:cBhvr>
                                        <p:cTn id="44" dur="1000" fill="hold"/>
                                        <p:tgtEl>
                                          <p:spTgt spid="19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4"/>
                                        </p:tgtEl>
                                        <p:attrNameLst>
                                          <p:attrName>style.visibility</p:attrName>
                                        </p:attrNameLst>
                                      </p:cBhvr>
                                      <p:to>
                                        <p:strVal val="visible"/>
                                      </p:to>
                                    </p:set>
                                    <p:animEffect transition="in" filter="fade">
                                      <p:cBhvr>
                                        <p:cTn id="47" dur="1000"/>
                                        <p:tgtEl>
                                          <p:spTgt spid="204"/>
                                        </p:tgtEl>
                                      </p:cBhvr>
                                    </p:animEffect>
                                    <p:anim calcmode="lin" valueType="num">
                                      <p:cBhvr>
                                        <p:cTn id="48" dur="1000" fill="hold"/>
                                        <p:tgtEl>
                                          <p:spTgt spid="204"/>
                                        </p:tgtEl>
                                        <p:attrNameLst>
                                          <p:attrName>ppt_x</p:attrName>
                                        </p:attrNameLst>
                                      </p:cBhvr>
                                      <p:tavLst>
                                        <p:tav tm="0">
                                          <p:val>
                                            <p:strVal val="#ppt_x"/>
                                          </p:val>
                                        </p:tav>
                                        <p:tav tm="100000">
                                          <p:val>
                                            <p:strVal val="#ppt_x"/>
                                          </p:val>
                                        </p:tav>
                                      </p:tavLst>
                                    </p:anim>
                                    <p:anim calcmode="lin" valueType="num">
                                      <p:cBhvr>
                                        <p:cTn id="49" dur="1000" fill="hold"/>
                                        <p:tgtEl>
                                          <p:spTgt spid="20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11"/>
                                        </p:tgtEl>
                                        <p:attrNameLst>
                                          <p:attrName>style.visibility</p:attrName>
                                        </p:attrNameLst>
                                      </p:cBhvr>
                                      <p:to>
                                        <p:strVal val="visible"/>
                                      </p:to>
                                    </p:set>
                                    <p:animEffect transition="in" filter="fade">
                                      <p:cBhvr>
                                        <p:cTn id="52" dur="1000"/>
                                        <p:tgtEl>
                                          <p:spTgt spid="211"/>
                                        </p:tgtEl>
                                      </p:cBhvr>
                                    </p:animEffect>
                                    <p:anim calcmode="lin" valueType="num">
                                      <p:cBhvr>
                                        <p:cTn id="53" dur="1000" fill="hold"/>
                                        <p:tgtEl>
                                          <p:spTgt spid="211"/>
                                        </p:tgtEl>
                                        <p:attrNameLst>
                                          <p:attrName>ppt_x</p:attrName>
                                        </p:attrNameLst>
                                      </p:cBhvr>
                                      <p:tavLst>
                                        <p:tav tm="0">
                                          <p:val>
                                            <p:strVal val="#ppt_x"/>
                                          </p:val>
                                        </p:tav>
                                        <p:tav tm="100000">
                                          <p:val>
                                            <p:strVal val="#ppt_x"/>
                                          </p:val>
                                        </p:tav>
                                      </p:tavLst>
                                    </p:anim>
                                    <p:anim calcmode="lin" valueType="num">
                                      <p:cBhvr>
                                        <p:cTn id="54" dur="1000" fill="hold"/>
                                        <p:tgtEl>
                                          <p:spTgt spid="21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25"/>
                                        </p:tgtEl>
                                        <p:attrNameLst>
                                          <p:attrName>style.visibility</p:attrName>
                                        </p:attrNameLst>
                                      </p:cBhvr>
                                      <p:to>
                                        <p:strVal val="visible"/>
                                      </p:to>
                                    </p:set>
                                    <p:animEffect transition="in" filter="fade">
                                      <p:cBhvr>
                                        <p:cTn id="57" dur="1000"/>
                                        <p:tgtEl>
                                          <p:spTgt spid="225"/>
                                        </p:tgtEl>
                                      </p:cBhvr>
                                    </p:animEffect>
                                    <p:anim calcmode="lin" valueType="num">
                                      <p:cBhvr>
                                        <p:cTn id="58" dur="1000" fill="hold"/>
                                        <p:tgtEl>
                                          <p:spTgt spid="225"/>
                                        </p:tgtEl>
                                        <p:attrNameLst>
                                          <p:attrName>ppt_x</p:attrName>
                                        </p:attrNameLst>
                                      </p:cBhvr>
                                      <p:tavLst>
                                        <p:tav tm="0">
                                          <p:val>
                                            <p:strVal val="#ppt_x"/>
                                          </p:val>
                                        </p:tav>
                                        <p:tav tm="100000">
                                          <p:val>
                                            <p:strVal val="#ppt_x"/>
                                          </p:val>
                                        </p:tav>
                                      </p:tavLst>
                                    </p:anim>
                                    <p:anim calcmode="lin" valueType="num">
                                      <p:cBhvr>
                                        <p:cTn id="59" dur="1000" fill="hold"/>
                                        <p:tgtEl>
                                          <p:spTgt spid="22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32"/>
                                        </p:tgtEl>
                                        <p:attrNameLst>
                                          <p:attrName>style.visibility</p:attrName>
                                        </p:attrNameLst>
                                      </p:cBhvr>
                                      <p:to>
                                        <p:strVal val="visible"/>
                                      </p:to>
                                    </p:set>
                                    <p:animEffect transition="in" filter="fade">
                                      <p:cBhvr>
                                        <p:cTn id="62" dur="1000"/>
                                        <p:tgtEl>
                                          <p:spTgt spid="232"/>
                                        </p:tgtEl>
                                      </p:cBhvr>
                                    </p:animEffect>
                                    <p:anim calcmode="lin" valueType="num">
                                      <p:cBhvr>
                                        <p:cTn id="63" dur="1000" fill="hold"/>
                                        <p:tgtEl>
                                          <p:spTgt spid="232"/>
                                        </p:tgtEl>
                                        <p:attrNameLst>
                                          <p:attrName>ppt_x</p:attrName>
                                        </p:attrNameLst>
                                      </p:cBhvr>
                                      <p:tavLst>
                                        <p:tav tm="0">
                                          <p:val>
                                            <p:strVal val="#ppt_x"/>
                                          </p:val>
                                        </p:tav>
                                        <p:tav tm="100000">
                                          <p:val>
                                            <p:strVal val="#ppt_x"/>
                                          </p:val>
                                        </p:tav>
                                      </p:tavLst>
                                    </p:anim>
                                    <p:anim calcmode="lin" valueType="num">
                                      <p:cBhvr>
                                        <p:cTn id="64" dur="1000" fill="hold"/>
                                        <p:tgtEl>
                                          <p:spTgt spid="2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113235" y="1596631"/>
            <a:ext cx="6097190" cy="2611040"/>
            <a:chOff x="1483878" y="2129589"/>
            <a:chExt cx="8129373" cy="3480837"/>
          </a:xfrm>
        </p:grpSpPr>
        <p:sp>
          <p:nvSpPr>
            <p:cNvPr id="4" name="矩形 3"/>
            <p:cNvSpPr/>
            <p:nvPr/>
          </p:nvSpPr>
          <p:spPr>
            <a:xfrm>
              <a:off x="1483878" y="2129589"/>
              <a:ext cx="8129373" cy="3480837"/>
            </a:xfrm>
            <a:prstGeom prst="rect">
              <a:avLst/>
            </a:prstGeom>
            <a:solidFill>
              <a:srgbClr val="E6F7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4039" name="Rectangle 4"/>
            <p:cNvSpPr>
              <a:spLocks noChangeArrowheads="1"/>
            </p:cNvSpPr>
            <p:nvPr/>
          </p:nvSpPr>
          <p:spPr bwMode="auto">
            <a:xfrm>
              <a:off x="2057416" y="2354135"/>
              <a:ext cx="7555835" cy="307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3200" b="1" dirty="0">
                  <a:solidFill>
                    <a:srgbClr val="0000FF"/>
                  </a:solidFill>
                  <a:latin typeface="黑体" panose="02010609060101010101" pitchFamily="49" charset="-122"/>
                  <a:ea typeface="黑体" panose="02010609060101010101" pitchFamily="49" charset="-122"/>
                </a:rPr>
                <a:t>郊外   养病   跳动   欢快</a:t>
              </a:r>
              <a:endParaRPr lang="en-US" altLang="zh-CN" sz="3200" b="1" dirty="0">
                <a:solidFill>
                  <a:srgbClr val="0000FF"/>
                </a:solidFill>
                <a:latin typeface="黑体" panose="02010609060101010101" pitchFamily="49" charset="-122"/>
                <a:ea typeface="黑体" panose="02010609060101010101" pitchFamily="49" charset="-122"/>
              </a:endParaRPr>
            </a:p>
            <a:p>
              <a:pPr>
                <a:lnSpc>
                  <a:spcPct val="150000"/>
                </a:lnSpc>
              </a:pPr>
              <a:r>
                <a:rPr lang="zh-CN" altLang="en-US" sz="3200" b="1" dirty="0">
                  <a:solidFill>
                    <a:srgbClr val="0000FF"/>
                  </a:solidFill>
                  <a:latin typeface="黑体" panose="02010609060101010101" pitchFamily="49" charset="-122"/>
                  <a:ea typeface="黑体" panose="02010609060101010101" pitchFamily="49" charset="-122"/>
                </a:rPr>
                <a:t>谷粒   男孩   或者   严寒</a:t>
              </a:r>
              <a:endParaRPr lang="en-US" altLang="zh-CN" sz="3200" b="1" dirty="0">
                <a:solidFill>
                  <a:srgbClr val="0000FF"/>
                </a:solidFill>
                <a:latin typeface="黑体" panose="02010609060101010101" pitchFamily="49" charset="-122"/>
                <a:ea typeface="黑体" panose="02010609060101010101" pitchFamily="49" charset="-122"/>
              </a:endParaRPr>
            </a:p>
            <a:p>
              <a:pPr>
                <a:lnSpc>
                  <a:spcPct val="150000"/>
                </a:lnSpc>
              </a:pPr>
              <a:r>
                <a:rPr lang="zh-CN" altLang="en-US" sz="3200" b="1" dirty="0">
                  <a:solidFill>
                    <a:srgbClr val="0000FF"/>
                  </a:solidFill>
                  <a:latin typeface="黑体" panose="02010609060101010101" pitchFamily="49" charset="-122"/>
                  <a:ea typeface="黑体" panose="02010609060101010101" pitchFamily="49" charset="-122"/>
                </a:rPr>
                <a:t>本来   可惜   肯定   诚实</a:t>
              </a:r>
              <a:endParaRPr lang="zh-CN" altLang="en-US" sz="3200" b="1" dirty="0">
                <a:solidFill>
                  <a:srgbClr val="0000FF"/>
                </a:solidFill>
                <a:latin typeface="黑体" panose="02010609060101010101" pitchFamily="49" charset="-122"/>
                <a:ea typeface="黑体" panose="02010609060101010101" pitchFamily="49" charset="-122"/>
              </a:endParaRPr>
            </a:p>
          </p:txBody>
        </p:sp>
      </p:grpSp>
      <p:sp>
        <p:nvSpPr>
          <p:cNvPr id="18" name="文本框 17"/>
          <p:cNvSpPr txBox="1"/>
          <p:nvPr/>
        </p:nvSpPr>
        <p:spPr>
          <a:xfrm>
            <a:off x="3203973" y="468104"/>
            <a:ext cx="561692" cy="577081"/>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prstClr val="white"/>
                </a:solidFill>
                <a:latin typeface="黑体" panose="02010609060101010101" pitchFamily="49" charset="-122"/>
                <a:ea typeface="黑体" panose="02010609060101010101" pitchFamily="49" charset="-122"/>
              </a:rPr>
              <a:t>词</a:t>
            </a:r>
            <a:endParaRPr lang="zh-CN" altLang="en-US" sz="3300" dirty="0">
              <a:solidFill>
                <a:prstClr val="white"/>
              </a:solidFill>
              <a:latin typeface="黑体" panose="02010609060101010101" pitchFamily="49" charset="-122"/>
              <a:ea typeface="黑体" panose="02010609060101010101" pitchFamily="49" charset="-122"/>
            </a:endParaRPr>
          </a:p>
        </p:txBody>
      </p:sp>
      <p:sp>
        <p:nvSpPr>
          <p:cNvPr id="21" name="矩形 20"/>
          <p:cNvSpPr/>
          <p:nvPr/>
        </p:nvSpPr>
        <p:spPr>
          <a:xfrm>
            <a:off x="3955257" y="468104"/>
            <a:ext cx="561692" cy="577081"/>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prstClr val="white"/>
                </a:solidFill>
                <a:latin typeface="黑体" panose="02010609060101010101" pitchFamily="49" charset="-122"/>
                <a:ea typeface="黑体" panose="02010609060101010101" pitchFamily="49" charset="-122"/>
              </a:rPr>
              <a:t>语</a:t>
            </a:r>
            <a:endParaRPr lang="zh-CN" altLang="en-US" sz="3300" dirty="0">
              <a:solidFill>
                <a:prstClr val="white"/>
              </a:solidFill>
            </a:endParaRPr>
          </a:p>
        </p:txBody>
      </p:sp>
      <p:sp>
        <p:nvSpPr>
          <p:cNvPr id="22" name="矩形 21"/>
          <p:cNvSpPr/>
          <p:nvPr/>
        </p:nvSpPr>
        <p:spPr>
          <a:xfrm>
            <a:off x="4701780" y="468104"/>
            <a:ext cx="561692" cy="577081"/>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wrap="none" lIns="68580" tIns="34290" rIns="68580" bIns="34290" anchor="ctr">
            <a:spAutoFit/>
          </a:bodyPr>
          <a:lstStyle/>
          <a:p>
            <a:pPr fontAlgn="auto">
              <a:spcBef>
                <a:spcPts val="0"/>
              </a:spcBef>
              <a:spcAft>
                <a:spcPts val="0"/>
              </a:spcAft>
              <a:defRPr/>
            </a:pPr>
            <a:r>
              <a:rPr lang="zh-CN" altLang="en-US" sz="3300">
                <a:solidFill>
                  <a:prstClr val="white"/>
                </a:solidFill>
                <a:latin typeface="黑体" panose="02010609060101010101" pitchFamily="49" charset="-122"/>
                <a:ea typeface="黑体" panose="02010609060101010101" pitchFamily="49" charset="-122"/>
              </a:rPr>
              <a:t>表</a:t>
            </a:r>
            <a:endParaRPr lang="zh-CN" altLang="en-US" sz="3300" dirty="0">
              <a:solidFill>
                <a:prstClr val="white"/>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717950" y="1148954"/>
            <a:ext cx="743993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50000"/>
              </a:lnSpc>
            </a:pPr>
            <a:r>
              <a:rPr lang="en-US" altLang="zh-CN" sz="2300" b="1" dirty="0">
                <a:solidFill>
                  <a:srgbClr val="FF0000"/>
                </a:solidFill>
                <a:latin typeface="黑体" panose="02010609060101010101" pitchFamily="49" charset="-122"/>
                <a:ea typeface="黑体" panose="02010609060101010101" pitchFamily="49" charset="-122"/>
              </a:rPr>
              <a:t>【</a:t>
            </a:r>
            <a:r>
              <a:rPr lang="zh-CN" altLang="en-US" sz="2300" b="1" dirty="0">
                <a:solidFill>
                  <a:srgbClr val="FF0000"/>
                </a:solidFill>
                <a:latin typeface="黑体" panose="02010609060101010101" pitchFamily="49" charset="-122"/>
                <a:ea typeface="黑体" panose="02010609060101010101" pitchFamily="49" charset="-122"/>
              </a:rPr>
              <a:t>郊外</a:t>
            </a:r>
            <a:r>
              <a:rPr lang="en-US" altLang="zh-CN" sz="2300" b="1" dirty="0">
                <a:solidFill>
                  <a:srgbClr val="FF0000"/>
                </a:solidFill>
                <a:latin typeface="黑体" panose="02010609060101010101" pitchFamily="49" charset="-122"/>
                <a:ea typeface="黑体" panose="02010609060101010101" pitchFamily="49" charset="-122"/>
              </a:rPr>
              <a:t>】</a:t>
            </a:r>
            <a:r>
              <a:rPr lang="zh-CN" altLang="en-US" sz="2300" b="1" dirty="0">
                <a:solidFill>
                  <a:srgbClr val="000000"/>
                </a:solidFill>
                <a:latin typeface="黑体" panose="02010609060101010101" pitchFamily="49" charset="-122"/>
                <a:ea typeface="黑体" panose="02010609060101010101" pitchFamily="49" charset="-122"/>
              </a:rPr>
              <a:t>城市外面的地方（对某一城市说）。</a:t>
            </a:r>
            <a:endParaRPr lang="en-US" altLang="zh-CN" sz="2300" b="1" dirty="0">
              <a:solidFill>
                <a:srgbClr val="000000"/>
              </a:solidFill>
              <a:latin typeface="黑体" panose="02010609060101010101" pitchFamily="49" charset="-122"/>
              <a:ea typeface="黑体" panose="02010609060101010101" pitchFamily="49" charset="-122"/>
            </a:endParaRPr>
          </a:p>
        </p:txBody>
      </p:sp>
      <p:grpSp>
        <p:nvGrpSpPr>
          <p:cNvPr id="45058" name="组合 9"/>
          <p:cNvGrpSpPr/>
          <p:nvPr/>
        </p:nvGrpSpPr>
        <p:grpSpPr bwMode="auto">
          <a:xfrm>
            <a:off x="7144" y="122635"/>
            <a:ext cx="2447925" cy="953690"/>
            <a:chOff x="9523" y="162876"/>
            <a:chExt cx="3263545" cy="1272930"/>
          </a:xfrm>
        </p:grpSpPr>
        <p:grpSp>
          <p:nvGrpSpPr>
            <p:cNvPr id="45063" name="组合 10"/>
            <p:cNvGrpSpPr/>
            <p:nvPr/>
          </p:nvGrpSpPr>
          <p:grpSpPr bwMode="auto">
            <a:xfrm>
              <a:off x="1026999" y="568116"/>
              <a:ext cx="2246069" cy="678579"/>
              <a:chOff x="1938233" y="2511896"/>
              <a:chExt cx="2246069" cy="678579"/>
            </a:xfrm>
          </p:grpSpPr>
          <p:cxnSp>
            <p:nvCxnSpPr>
              <p:cNvPr id="13" name="直接连接符 12"/>
              <p:cNvCxnSpPr/>
              <p:nvPr/>
            </p:nvCxnSpPr>
            <p:spPr>
              <a:xfrm>
                <a:off x="1965218" y="2511896"/>
                <a:ext cx="1874634"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974742" y="3190475"/>
                <a:ext cx="1876221"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15" name="TextBox 3"/>
              <p:cNvSpPr txBox="1">
                <a:spLocks noChangeArrowheads="1"/>
              </p:cNvSpPr>
              <p:nvPr/>
            </p:nvSpPr>
            <p:spPr bwMode="auto">
              <a:xfrm>
                <a:off x="1938233" y="2543679"/>
                <a:ext cx="2246069" cy="616204"/>
              </a:xfrm>
              <a:prstGeom prst="rect">
                <a:avLst/>
              </a:prstGeom>
              <a:noFill/>
              <a:ln w="9525">
                <a:solidFill>
                  <a:schemeClr val="bg1"/>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lang="zh-CN" altLang="en-US" sz="2400" b="1" spc="375">
                    <a:solidFill>
                      <a:prstClr val="black"/>
                    </a:solidFill>
                    <a:latin typeface="黑体" panose="02010609060101010101" pitchFamily="49" charset="-122"/>
                    <a:ea typeface="黑体" panose="02010609060101010101" pitchFamily="49" charset="-122"/>
                  </a:rPr>
                  <a:t>词语解释</a:t>
                </a:r>
                <a:endParaRPr lang="zh-CN" altLang="en-US" sz="2400" b="1" spc="375" dirty="0">
                  <a:solidFill>
                    <a:prstClr val="black"/>
                  </a:solidFill>
                  <a:latin typeface="黑体" panose="02010609060101010101" pitchFamily="49" charset="-122"/>
                  <a:ea typeface="黑体" panose="02010609060101010101" pitchFamily="49" charset="-122"/>
                </a:endParaRPr>
              </a:p>
            </p:txBody>
          </p:sp>
          <p:cxnSp>
            <p:nvCxnSpPr>
              <p:cNvPr id="18" name="直接连接符 17"/>
              <p:cNvCxnSpPr/>
              <p:nvPr/>
            </p:nvCxnSpPr>
            <p:spPr>
              <a:xfrm>
                <a:off x="3831915" y="2511896"/>
                <a:ext cx="306355" cy="335317"/>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3849376" y="2828142"/>
                <a:ext cx="269846" cy="362332"/>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45064" name="图片 11"/>
            <p:cNvPicPr>
              <a:picLocks noChangeAspect="1"/>
            </p:cNvPicPr>
            <p:nvPr/>
          </p:nvPicPr>
          <p:blipFill>
            <a:blip r:embed="rId1" cstate="email"/>
            <a:srcRect/>
            <a:stretch>
              <a:fillRect/>
            </a:stretch>
          </p:blipFill>
          <p:spPr bwMode="auto">
            <a:xfrm>
              <a:off x="9523" y="162876"/>
              <a:ext cx="1054004" cy="127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矩形 15"/>
          <p:cNvSpPr>
            <a:spLocks noChangeArrowheads="1"/>
          </p:cNvSpPr>
          <p:nvPr/>
        </p:nvSpPr>
        <p:spPr bwMode="auto">
          <a:xfrm>
            <a:off x="717952" y="1884760"/>
            <a:ext cx="698301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pPr>
            <a:r>
              <a:rPr lang="en-US" altLang="zh-CN" sz="2300" b="1" dirty="0">
                <a:solidFill>
                  <a:srgbClr val="FF0000"/>
                </a:solidFill>
                <a:latin typeface="黑体" panose="02010609060101010101" pitchFamily="49" charset="-122"/>
                <a:ea typeface="黑体" panose="02010609060101010101" pitchFamily="49" charset="-122"/>
              </a:rPr>
              <a:t>【</a:t>
            </a:r>
            <a:r>
              <a:rPr lang="zh-CN" altLang="en-US" sz="2300" b="1" dirty="0">
                <a:solidFill>
                  <a:srgbClr val="FF0000"/>
                </a:solidFill>
                <a:latin typeface="黑体" panose="02010609060101010101" pitchFamily="49" charset="-122"/>
                <a:ea typeface="黑体" panose="02010609060101010101" pitchFamily="49" charset="-122"/>
              </a:rPr>
              <a:t>散步</a:t>
            </a:r>
            <a:r>
              <a:rPr lang="en-US" altLang="zh-CN" sz="2300" b="1" dirty="0">
                <a:solidFill>
                  <a:srgbClr val="FF0000"/>
                </a:solidFill>
                <a:latin typeface="黑体" panose="02010609060101010101" pitchFamily="49" charset="-122"/>
                <a:ea typeface="黑体" panose="02010609060101010101" pitchFamily="49" charset="-122"/>
              </a:rPr>
              <a:t>】</a:t>
            </a:r>
            <a:r>
              <a:rPr lang="zh-CN" altLang="en-US" sz="2300" b="1" dirty="0">
                <a:solidFill>
                  <a:srgbClr val="000000"/>
                </a:solidFill>
                <a:latin typeface="黑体" panose="02010609060101010101" pitchFamily="49" charset="-122"/>
                <a:ea typeface="黑体" panose="02010609060101010101" pitchFamily="49" charset="-122"/>
              </a:rPr>
              <a:t>随便走走（是一种休息或锻炼身体的方式）。</a:t>
            </a:r>
            <a:endParaRPr lang="en-US" altLang="zh-CN" sz="2300" b="1" dirty="0">
              <a:solidFill>
                <a:srgbClr val="000000"/>
              </a:solidFill>
              <a:latin typeface="黑体" panose="02010609060101010101" pitchFamily="49" charset="-122"/>
              <a:ea typeface="黑体" panose="02010609060101010101" pitchFamily="49" charset="-122"/>
            </a:endParaRPr>
          </a:p>
        </p:txBody>
      </p:sp>
      <p:sp>
        <p:nvSpPr>
          <p:cNvPr id="17" name="矩形 16"/>
          <p:cNvSpPr>
            <a:spLocks noChangeArrowheads="1"/>
          </p:cNvSpPr>
          <p:nvPr/>
        </p:nvSpPr>
        <p:spPr bwMode="auto">
          <a:xfrm>
            <a:off x="717952" y="2538413"/>
            <a:ext cx="546496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pPr>
            <a:r>
              <a:rPr lang="en-US" altLang="zh-CN" sz="2300" b="1" dirty="0">
                <a:solidFill>
                  <a:srgbClr val="FF0000"/>
                </a:solidFill>
                <a:latin typeface="黑体" panose="02010609060101010101" pitchFamily="49" charset="-122"/>
                <a:ea typeface="黑体" panose="02010609060101010101" pitchFamily="49" charset="-122"/>
              </a:rPr>
              <a:t>【</a:t>
            </a:r>
            <a:r>
              <a:rPr lang="zh-CN" altLang="en-US" sz="2300" b="1" dirty="0">
                <a:solidFill>
                  <a:srgbClr val="FF0000"/>
                </a:solidFill>
                <a:latin typeface="黑体" panose="02010609060101010101" pitchFamily="49" charset="-122"/>
                <a:ea typeface="黑体" panose="02010609060101010101" pitchFamily="49" charset="-122"/>
              </a:rPr>
              <a:t>婉转</a:t>
            </a:r>
            <a:r>
              <a:rPr lang="en-US" altLang="zh-CN" sz="2300" b="1" dirty="0">
                <a:solidFill>
                  <a:srgbClr val="FF0000"/>
                </a:solidFill>
                <a:latin typeface="黑体" panose="02010609060101010101" pitchFamily="49" charset="-122"/>
                <a:ea typeface="黑体" panose="02010609060101010101" pitchFamily="49" charset="-122"/>
              </a:rPr>
              <a:t>】</a:t>
            </a:r>
            <a:r>
              <a:rPr lang="zh-CN" altLang="en-US" sz="2300" b="1" dirty="0">
                <a:solidFill>
                  <a:srgbClr val="000000"/>
                </a:solidFill>
                <a:latin typeface="黑体" panose="02010609060101010101" pitchFamily="49" charset="-122"/>
                <a:ea typeface="黑体" panose="02010609060101010101" pitchFamily="49" charset="-122"/>
              </a:rPr>
              <a:t>（歌声、鸟鸣声等）抑扬动听。</a:t>
            </a:r>
            <a:endParaRPr lang="en-US" altLang="zh-CN" sz="2300" b="1" dirty="0">
              <a:solidFill>
                <a:srgbClr val="000000"/>
              </a:solidFill>
              <a:latin typeface="黑体" panose="02010609060101010101" pitchFamily="49" charset="-122"/>
              <a:ea typeface="黑体" panose="02010609060101010101" pitchFamily="49" charset="-122"/>
            </a:endParaRPr>
          </a:p>
        </p:txBody>
      </p:sp>
      <p:sp>
        <p:nvSpPr>
          <p:cNvPr id="19" name="矩形 18"/>
          <p:cNvSpPr>
            <a:spLocks noChangeArrowheads="1"/>
          </p:cNvSpPr>
          <p:nvPr/>
        </p:nvSpPr>
        <p:spPr bwMode="auto">
          <a:xfrm>
            <a:off x="717952" y="3845719"/>
            <a:ext cx="546496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pPr>
            <a:r>
              <a:rPr lang="en-US" altLang="zh-CN" sz="2300" b="1" dirty="0">
                <a:solidFill>
                  <a:srgbClr val="FF0000"/>
                </a:solidFill>
                <a:latin typeface="黑体" panose="02010609060101010101" pitchFamily="49" charset="-122"/>
                <a:ea typeface="黑体" panose="02010609060101010101" pitchFamily="49" charset="-122"/>
              </a:rPr>
              <a:t>【</a:t>
            </a:r>
            <a:r>
              <a:rPr lang="zh-CN" altLang="en-US" sz="2300" b="1" dirty="0">
                <a:solidFill>
                  <a:srgbClr val="FF0000"/>
                </a:solidFill>
                <a:latin typeface="黑体" panose="02010609060101010101" pitchFamily="49" charset="-122"/>
                <a:ea typeface="黑体" panose="02010609060101010101" pitchFamily="49" charset="-122"/>
              </a:rPr>
              <a:t>仰望</a:t>
            </a:r>
            <a:r>
              <a:rPr lang="en-US" altLang="zh-CN" sz="2300" b="1" dirty="0">
                <a:solidFill>
                  <a:srgbClr val="FF0000"/>
                </a:solidFill>
                <a:latin typeface="黑体" panose="02010609060101010101" pitchFamily="49" charset="-122"/>
                <a:ea typeface="黑体" panose="02010609060101010101" pitchFamily="49" charset="-122"/>
              </a:rPr>
              <a:t>】</a:t>
            </a:r>
            <a:r>
              <a:rPr lang="zh-CN" altLang="en-US" sz="2300" b="1" dirty="0">
                <a:solidFill>
                  <a:srgbClr val="000000"/>
                </a:solidFill>
                <a:latin typeface="黑体" panose="02010609060101010101" pitchFamily="49" charset="-122"/>
                <a:ea typeface="黑体" panose="02010609060101010101" pitchFamily="49" charset="-122"/>
              </a:rPr>
              <a:t>抬着头向上看。</a:t>
            </a:r>
            <a:endParaRPr lang="en-US" altLang="zh-CN" sz="2300" b="1" dirty="0">
              <a:solidFill>
                <a:srgbClr val="000000"/>
              </a:solidFill>
              <a:latin typeface="黑体" panose="02010609060101010101" pitchFamily="49" charset="-122"/>
              <a:ea typeface="黑体" panose="02010609060101010101" pitchFamily="49" charset="-122"/>
            </a:endParaRPr>
          </a:p>
        </p:txBody>
      </p:sp>
      <p:sp>
        <p:nvSpPr>
          <p:cNvPr id="21" name="矩形 20"/>
          <p:cNvSpPr>
            <a:spLocks noChangeArrowheads="1"/>
          </p:cNvSpPr>
          <p:nvPr/>
        </p:nvSpPr>
        <p:spPr bwMode="auto">
          <a:xfrm>
            <a:off x="717952" y="3192066"/>
            <a:ext cx="546496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pPr>
            <a:r>
              <a:rPr lang="en-US" altLang="zh-CN" sz="2300" b="1" dirty="0">
                <a:solidFill>
                  <a:srgbClr val="FF0000"/>
                </a:solidFill>
                <a:latin typeface="黑体" panose="02010609060101010101" pitchFamily="49" charset="-122"/>
                <a:ea typeface="黑体" panose="02010609060101010101" pitchFamily="49" charset="-122"/>
              </a:rPr>
              <a:t>【</a:t>
            </a:r>
            <a:r>
              <a:rPr lang="zh-CN" altLang="en-US" sz="2300" b="1" dirty="0">
                <a:solidFill>
                  <a:srgbClr val="FF0000"/>
                </a:solidFill>
                <a:latin typeface="黑体" panose="02010609060101010101" pitchFamily="49" charset="-122"/>
                <a:ea typeface="黑体" panose="02010609060101010101" pitchFamily="49" charset="-122"/>
              </a:rPr>
              <a:t>惹人喜爱</a:t>
            </a:r>
            <a:r>
              <a:rPr lang="en-US" altLang="zh-CN" sz="2300" b="1" dirty="0">
                <a:solidFill>
                  <a:srgbClr val="FF0000"/>
                </a:solidFill>
                <a:latin typeface="黑体" panose="02010609060101010101" pitchFamily="49" charset="-122"/>
                <a:ea typeface="黑体" panose="02010609060101010101" pitchFamily="49" charset="-122"/>
              </a:rPr>
              <a:t>】</a:t>
            </a:r>
            <a:r>
              <a:rPr lang="zh-CN" altLang="en-US" sz="2300" b="1" dirty="0">
                <a:solidFill>
                  <a:srgbClr val="000000"/>
                </a:solidFill>
                <a:latin typeface="黑体" panose="02010609060101010101" pitchFamily="49" charset="-122"/>
                <a:ea typeface="黑体" panose="02010609060101010101" pitchFamily="49" charset="-122"/>
              </a:rPr>
              <a:t>能够引起人们的喜欢和爱护。</a:t>
            </a:r>
            <a:endParaRPr lang="en-US" altLang="zh-CN" sz="2300" b="1" dirty="0">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9" grpId="0"/>
      <p:bldP spid="21" grpId="0"/>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3279</Words>
  <PresentationFormat>全屏显示(16:9)</PresentationFormat>
  <Paragraphs>566</Paragraphs>
  <Slides>35</Slides>
  <Notes>0</Notes>
  <HiddenSlides>0</HiddenSlides>
  <MMClips>2</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35</vt:i4>
      </vt:variant>
    </vt:vector>
  </HeadingPairs>
  <TitlesOfParts>
    <vt:vector size="54" baseType="lpstr">
      <vt:lpstr>Arial</vt:lpstr>
      <vt:lpstr>宋体</vt:lpstr>
      <vt:lpstr>Wingdings</vt:lpstr>
      <vt:lpstr>Calibri Light</vt:lpstr>
      <vt:lpstr>Calibri</vt:lpstr>
      <vt:lpstr>等线</vt:lpstr>
      <vt:lpstr>等线 Light</vt:lpstr>
      <vt:lpstr>Calibri</vt:lpstr>
      <vt:lpstr>黑体</vt:lpstr>
      <vt:lpstr>微软雅黑</vt:lpstr>
      <vt:lpstr>Times New Roman</vt:lpstr>
      <vt:lpstr>楷体_GB2312</vt:lpstr>
      <vt:lpstr>新宋体</vt:lpstr>
      <vt:lpstr>楷体</vt:lpstr>
      <vt:lpstr>Arial Unicode MS</vt:lpstr>
      <vt:lpstr>华文楷体</vt:lpstr>
      <vt:lpstr>方正楷体_GBK</vt:lpstr>
      <vt:lpstr>Arial</vt:lpstr>
      <vt:lpstr>2_Office 主题</vt:lpstr>
      <vt:lpstr>PowerPoint 演示文稿</vt:lpstr>
      <vt:lpstr>小朋友，你认识这个小动物吗？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读一读，品一品：</vt:lpstr>
      <vt:lpstr>PowerPoint 演示文稿</vt:lpstr>
      <vt:lpstr>PowerPoint 演示文稿</vt:lpstr>
      <vt:lpstr>         “孩子，你看见过一只深红色胸脯的灰雀吗？”     “没……我没看见。”     “一定是飞走了或者是冻死了。天气严寒，它怕冷。”     “多好的灰雀呀，可惜再也飞不回来了。”     “会飞回来的，一定会飞回来的。它还活着。”     “会飞回来？”      “一定会飞回来！”</vt:lpstr>
      <vt:lpstr>PowerPoint 演示文稿</vt:lpstr>
      <vt:lpstr>PowerPoint 演示文稿</vt:lpstr>
      <vt:lpstr>读一读，想一想：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如果我们每个人都像列宁一样，对身边的人和动物、植物奉献出一颗诚挚的爱心，世界将会变得更加美好！</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2018-03-12T14:29:00Z</dcterms:created>
  <dcterms:modified xsi:type="dcterms:W3CDTF">2020-09-12T07:15:57Z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