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7" r:id="rId3"/>
    <p:sldId id="276" r:id="rId5"/>
    <p:sldId id="428" r:id="rId6"/>
    <p:sldId id="258" r:id="rId7"/>
    <p:sldId id="259" r:id="rId8"/>
    <p:sldId id="260" r:id="rId9"/>
    <p:sldId id="277" r:id="rId10"/>
    <p:sldId id="429" r:id="rId11"/>
    <p:sldId id="261" r:id="rId12"/>
    <p:sldId id="430" r:id="rId13"/>
    <p:sldId id="262" r:id="rId14"/>
    <p:sldId id="264" r:id="rId15"/>
    <p:sldId id="266" r:id="rId16"/>
    <p:sldId id="263" r:id="rId17"/>
    <p:sldId id="265" r:id="rId18"/>
    <p:sldId id="267" r:id="rId19"/>
    <p:sldId id="432" r:id="rId20"/>
    <p:sldId id="268" r:id="rId21"/>
    <p:sldId id="279" r:id="rId22"/>
    <p:sldId id="280" r:id="rId23"/>
    <p:sldId id="281" r:id="rId24"/>
    <p:sldId id="282" r:id="rId25"/>
    <p:sldId id="283" r:id="rId26"/>
    <p:sldId id="284" r:id="rId27"/>
    <p:sldId id="271" r:id="rId28"/>
    <p:sldId id="272" r:id="rId29"/>
  </p:sldIdLst>
  <p:sldSz cx="9144000" cy="6858000" type="screen4x3"/>
  <p:notesSz cx="6858000" cy="9144000"/>
  <p:custDataLst>
    <p:tags r:id="rId33"/>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100" d="100"/>
          <a:sy n="100" d="100"/>
        </p:scale>
        <p:origin x="-1104" y="-72"/>
      </p:cViewPr>
      <p:guideLst>
        <p:guide orient="horz" pos="2308"/>
        <p:guide pos="2880"/>
      </p:guideLst>
    </p:cSldViewPr>
  </p:slideViewPr>
  <p:notesTextViewPr>
    <p:cViewPr>
      <p:scale>
        <a:sx n="1" d="1"/>
        <a:sy n="1" d="1"/>
      </p:scale>
      <p:origin x="0" y="0"/>
    </p:cViewPr>
  </p:notesTextViewPr>
  <p:sorterViewPr>
    <p:cViewPr>
      <p:scale>
        <a:sx n="124" d="100"/>
        <a:sy n="124"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3" Type="http://schemas.openxmlformats.org/officeDocument/2006/relationships/tags" Target="tags/tag1.xml"/><Relationship Id="rId32" Type="http://schemas.openxmlformats.org/officeDocument/2006/relationships/tableStyles" Target="tableStyles.xml"/><Relationship Id="rId31" Type="http://schemas.openxmlformats.org/officeDocument/2006/relationships/viewProps" Target="viewProps.xml"/><Relationship Id="rId30" Type="http://schemas.openxmlformats.org/officeDocument/2006/relationships/presProps" Target="presProps.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2E5C1A-0763-4F6E-9D9B-7176D4044EAE}"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1E61610-7306-41FD-92AD-B76AEF064546}"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幻灯片图像占位符 1"/>
          <p:cNvSpPr>
            <a:spLocks noGrp="1" noRot="1" noChangeAspect="1" noChangeArrowheads="1" noTextEdit="1"/>
          </p:cNvSpPr>
          <p:nvPr>
            <p:ph type="sldImg" idx="4294967295"/>
          </p:nvPr>
        </p:nvSpPr>
        <p:spPr>
          <a:xfrm>
            <a:off x="1371600" y="1143000"/>
            <a:ext cx="4114800" cy="3086100"/>
          </a:xfrm>
          <a:ln>
            <a:miter lim="800000"/>
          </a:ln>
        </p:spPr>
      </p:sp>
      <p:sp>
        <p:nvSpPr>
          <p:cNvPr id="61443" name="备注占位符 2"/>
          <p:cNvSpPr>
            <a:spLocks noGrp="1" noChangeArrowheads="1"/>
          </p:cNvSpPr>
          <p:nvPr>
            <p:ph type="body" idx="4294967295"/>
          </p:nvPr>
        </p:nvSpPr>
        <p:spPr/>
        <p:txBody>
          <a:bodyPr/>
          <a:lstStyle/>
          <a:p>
            <a:pPr eaLnBrk="1" hangingPunct="1"/>
            <a:endParaRPr lang="zh-CN" altLang="en-US" smtClean="0">
              <a:ea typeface="宋体" panose="02010600030101010101" pitchFamily="2" charset="-122"/>
            </a:endParaRPr>
          </a:p>
        </p:txBody>
      </p:sp>
      <p:sp>
        <p:nvSpPr>
          <p:cNvPr id="61444"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fld id="{BB54F747-F889-4A81-AE3A-678AD96320F3}" type="slidenum">
              <a:rPr lang="zh-CN" altLang="en-US">
                <a:solidFill>
                  <a:prstClr val="black"/>
                </a:solidFill>
              </a:rPr>
            </a:fld>
            <a:endParaRPr lang="zh-CN" altLang="en-US">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幻灯片图像占位符 1"/>
          <p:cNvSpPr>
            <a:spLocks noGrp="1" noRot="1" noChangeAspect="1" noChangeArrowheads="1" noTextEdit="1"/>
          </p:cNvSpPr>
          <p:nvPr>
            <p:ph type="sldImg" idx="4294967295"/>
          </p:nvPr>
        </p:nvSpPr>
        <p:spPr>
          <a:xfrm>
            <a:off x="1371600" y="1143000"/>
            <a:ext cx="4114800" cy="3086100"/>
          </a:xfrm>
          <a:ln>
            <a:miter lim="800000"/>
          </a:ln>
        </p:spPr>
      </p:sp>
      <p:sp>
        <p:nvSpPr>
          <p:cNvPr id="62467" name="备注占位符 2"/>
          <p:cNvSpPr>
            <a:spLocks noGrp="1" noChangeArrowheads="1"/>
          </p:cNvSpPr>
          <p:nvPr>
            <p:ph type="body" idx="4294967295"/>
          </p:nvPr>
        </p:nvSpPr>
        <p:spPr/>
        <p:txBody>
          <a:bodyPr/>
          <a:lstStyle/>
          <a:p>
            <a:pPr eaLnBrk="1" hangingPunct="1"/>
            <a:endParaRPr lang="zh-CN" altLang="en-US" smtClean="0">
              <a:ea typeface="宋体" panose="02010600030101010101" pitchFamily="2" charset="-122"/>
            </a:endParaRPr>
          </a:p>
        </p:txBody>
      </p:sp>
      <p:sp>
        <p:nvSpPr>
          <p:cNvPr id="62468"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fld id="{19F67500-9862-430A-BFC9-37F5DDB6650E}" type="slidenum">
              <a:rPr lang="zh-CN" altLang="en-US">
                <a:solidFill>
                  <a:prstClr val="black"/>
                </a:solidFill>
              </a:rPr>
            </a:fld>
            <a:endParaRPr lang="zh-CN" altLang="en-US">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幻灯片图像占位符 1"/>
          <p:cNvSpPr>
            <a:spLocks noGrp="1" noRot="1" noChangeAspect="1" noChangeArrowheads="1" noTextEdit="1"/>
          </p:cNvSpPr>
          <p:nvPr>
            <p:ph type="sldImg" idx="4294967295"/>
          </p:nvPr>
        </p:nvSpPr>
        <p:spPr>
          <a:xfrm>
            <a:off x="1371600" y="1143000"/>
            <a:ext cx="4114800" cy="3086100"/>
          </a:xfrm>
          <a:ln>
            <a:miter lim="800000"/>
          </a:ln>
        </p:spPr>
      </p:sp>
      <p:sp>
        <p:nvSpPr>
          <p:cNvPr id="63491" name="备注占位符 2"/>
          <p:cNvSpPr>
            <a:spLocks noGrp="1" noChangeArrowheads="1"/>
          </p:cNvSpPr>
          <p:nvPr>
            <p:ph type="body" idx="4294967295"/>
          </p:nvPr>
        </p:nvSpPr>
        <p:spPr/>
        <p:txBody>
          <a:bodyPr/>
          <a:lstStyle/>
          <a:p>
            <a:pPr eaLnBrk="1" hangingPunct="1"/>
            <a:endParaRPr lang="zh-CN" altLang="en-US" dirty="0" smtClean="0">
              <a:ea typeface="宋体" panose="02010600030101010101" pitchFamily="2" charset="-122"/>
            </a:endParaRPr>
          </a:p>
        </p:txBody>
      </p:sp>
      <p:sp>
        <p:nvSpPr>
          <p:cNvPr id="63492"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fld id="{9FEB0A08-E923-45C9-AF24-6399FC69E942}" type="slidenum">
              <a:rPr lang="zh-CN" altLang="en-US">
                <a:solidFill>
                  <a:prstClr val="black"/>
                </a:solidFill>
              </a:rPr>
            </a:fld>
            <a:endParaRPr lang="zh-CN" alt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7EDE0931-3209-4E18-88CB-068F1F25567A}"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2EB5F0B-4A5B-4FCA-B1E7-F10DFB9ADFFE}"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7EDE0931-3209-4E18-88CB-068F1F25567A}"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2EB5F0B-4A5B-4FCA-B1E7-F10DFB9ADFFE}"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7EDE0931-3209-4E18-88CB-068F1F25567A}"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2EB5F0B-4A5B-4FCA-B1E7-F10DFB9ADFFE}"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2_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000">
        <p:fade/>
      </p:transition>
    </mc:Choice>
    <mc:Fallback>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4_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000">
        <p:fade/>
      </p:transition>
    </mc:Choice>
    <mc:Fallback>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5_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000">
        <p:fade/>
      </p:transition>
    </mc:Choice>
    <mc:Fallback>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userDrawn="1">
  <p:cSld name="6_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000">
        <p:fade/>
      </p:transition>
    </mc:Choice>
    <mc:Fallback>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7_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000">
        <p:fade/>
      </p:transition>
    </mc:Choice>
    <mc:Fallback>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userDrawn="1">
  <p:cSld name="8_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000">
        <p:fade/>
      </p:transition>
    </mc:Choice>
    <mc:Fallback>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userDrawn="1">
  <p:cSld name="9_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000">
        <p:fade/>
      </p:transition>
    </mc:Choice>
    <mc:Fallback>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userDrawn="1">
  <p:cSld name="11_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000">
        <p:fade/>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7EDE0931-3209-4E18-88CB-068F1F25567A}"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2EB5F0B-4A5B-4FCA-B1E7-F10DFB9ADFFE}" type="slidenum">
              <a:rPr lang="zh-CN" altLang="en-US" smtClean="0"/>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userDrawn="1">
  <p:cSld name="13_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000">
        <p:fade/>
      </p:transition>
    </mc:Choice>
    <mc:Fallback>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userDrawn="1">
  <p:cSld name="10_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000">
        <p:fade/>
      </p:transition>
    </mc:Choice>
    <mc:Fallback>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userDrawn="1">
  <p:cSld name="12_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000">
        <p:fade/>
      </p:transition>
    </mc:Choice>
    <mc:Fallback>
      <p:transition spd="slow">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userDrawn="1">
  <p:cSld name="14_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000">
        <p:fade/>
      </p:transition>
    </mc:Choice>
    <mc:Fallback>
      <p:transition spd="slow">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userDrawn="1">
  <p:cSld name="15_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000">
        <p:fade/>
      </p:transition>
    </mc:Choice>
    <mc:Fallback>
      <p:transition spd="slow">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userDrawn="1">
  <p:cSld name="18_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000">
        <p:fade/>
      </p:transition>
    </mc:Choice>
    <mc:Fallback>
      <p:transition spd="slow">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userDrawn="1">
  <p:cSld name="19_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000">
        <p:fade/>
      </p:transition>
    </mc:Choice>
    <mc:Fallback>
      <p:transition spd="slow">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userDrawn="1">
  <p:cSld name="22_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000">
        <p:fade/>
      </p:transition>
    </mc:Choice>
    <mc:Fallback>
      <p:transition spd="slow">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userDrawn="1">
  <p:cSld name="23_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000">
        <p:fade/>
      </p:transition>
    </mc:Choice>
    <mc:Fallback>
      <p:transition spd="slow">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userDrawn="1">
  <p:cSld name="24_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000">
        <p:fade/>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7EDE0931-3209-4E18-88CB-068F1F25567A}"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2EB5F0B-4A5B-4FCA-B1E7-F10DFB9ADFFE}" type="slidenum">
              <a:rPr lang="zh-CN" altLang="en-US" smtClean="0"/>
            </a:fld>
            <a:endParaRPr lang="zh-CN"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userDrawn="1">
  <p:cSld name="25_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000">
        <p:fade/>
      </p:transition>
    </mc:Choice>
    <mc:Fallback>
      <p:transition spd="slow">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userDrawn="1">
  <p:cSld name="26_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000">
        <p:fade/>
      </p:transition>
    </mc:Choice>
    <mc:Fallback>
      <p:transition spd="slow">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userDrawn="1">
  <p:cSld name="27_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000">
        <p:fade/>
      </p:transition>
    </mc:Choice>
    <mc:Fallback>
      <p:transition spd="slow">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userDrawn="1">
  <p:cSld name="29_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000">
        <p:fade/>
      </p:transition>
    </mc:Choice>
    <mc:Fallback>
      <p:transition spd="slow">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userDrawn="1">
  <p:cSld name="30_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000">
        <p:fade/>
      </p:transition>
    </mc:Choice>
    <mc:Fallback>
      <p:transition spd="slow">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userDrawn="1">
  <p:cSld name="31_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000">
        <p:fade/>
      </p:transition>
    </mc:Choice>
    <mc:Fallback>
      <p:transition spd="slow">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userDrawn="1">
  <p:cSld name="32_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000">
        <p:fade/>
      </p:transition>
    </mc:Choice>
    <mc:Fallback>
      <p:transition spd="slow">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userDrawn="1">
  <p:cSld name="3_标题和内容">
    <p:spTree>
      <p:nvGrpSpPr>
        <p:cNvPr id="1" name=""/>
        <p:cNvGrpSpPr/>
        <p:nvPr/>
      </p:nvGrpSpPr>
      <p:grpSpPr>
        <a:xfrm>
          <a:off x="0" y="0"/>
          <a:ext cx="0" cy="0"/>
          <a:chOff x="0" y="0"/>
          <a:chExt cx="0" cy="0"/>
        </a:xfrm>
      </p:grpSpPr>
    </p:spTree>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userDrawn="1">
  <p:cSld name="16_标题和内容">
    <p:spTree>
      <p:nvGrpSpPr>
        <p:cNvPr id="1" name=""/>
        <p:cNvGrpSpPr/>
        <p:nvPr/>
      </p:nvGrpSpPr>
      <p:grpSpPr>
        <a:xfrm>
          <a:off x="0" y="0"/>
          <a:ext cx="0" cy="0"/>
          <a:chOff x="0" y="0"/>
          <a:chExt cx="0" cy="0"/>
        </a:xfrm>
      </p:grpSpPr>
    </p:spTree>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userDrawn="1">
  <p:cSld name="17_标题和内容">
    <p:spTree>
      <p:nvGrpSpPr>
        <p:cNvPr id="1" name=""/>
        <p:cNvGrpSpPr/>
        <p:nvPr/>
      </p:nvGrpSpPr>
      <p:grpSpPr>
        <a:xfrm>
          <a:off x="0" y="0"/>
          <a:ext cx="0" cy="0"/>
          <a:chOff x="0" y="0"/>
          <a:chExt cx="0" cy="0"/>
        </a:xfrm>
      </p:grpSpPr>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7EDE0931-3209-4E18-88CB-068F1F25567A}"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2EB5F0B-4A5B-4FCA-B1E7-F10DFB9ADFFE}" type="slidenum">
              <a:rPr lang="zh-CN" altLang="en-US" smtClean="0"/>
            </a:fld>
            <a:endParaRPr lang="zh-CN" alt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userDrawn="1">
  <p:cSld name="20_标题和内容">
    <p:spTree>
      <p:nvGrpSpPr>
        <p:cNvPr id="1" name=""/>
        <p:cNvGrpSpPr/>
        <p:nvPr/>
      </p:nvGrpSpPr>
      <p:grpSpPr>
        <a:xfrm>
          <a:off x="0" y="0"/>
          <a:ext cx="0" cy="0"/>
          <a:chOff x="0" y="0"/>
          <a:chExt cx="0" cy="0"/>
        </a:xfrm>
      </p:grpSpPr>
    </p:spTree>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userDrawn="1">
  <p:cSld name="21_标题和内容">
    <p:spTree>
      <p:nvGrpSpPr>
        <p:cNvPr id="1" name=""/>
        <p:cNvGrpSpPr/>
        <p:nvPr/>
      </p:nvGrpSpPr>
      <p:grpSpPr>
        <a:xfrm>
          <a:off x="0" y="0"/>
          <a:ext cx="0" cy="0"/>
          <a:chOff x="0" y="0"/>
          <a:chExt cx="0" cy="0"/>
        </a:xfrm>
      </p:grpSpPr>
    </p:spTree>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userDrawn="1">
  <p:cSld name="28_标题和内容">
    <p:spTree>
      <p:nvGrpSpPr>
        <p:cNvPr id="1" name=""/>
        <p:cNvGrpSpPr/>
        <p:nvPr/>
      </p:nvGrpSpPr>
      <p:grpSpPr>
        <a:xfrm>
          <a:off x="0" y="0"/>
          <a:ext cx="0" cy="0"/>
          <a:chOff x="0" y="0"/>
          <a:chExt cx="0" cy="0"/>
        </a:xfrm>
      </p:grpSpPr>
    </p:spTree>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userDrawn="1">
  <p:cSld name="33_标题和内容">
    <p:spTree>
      <p:nvGrpSpPr>
        <p:cNvPr id="1" name=""/>
        <p:cNvGrpSpPr/>
        <p:nvPr/>
      </p:nvGrpSpPr>
      <p:grpSpPr>
        <a:xfrm>
          <a:off x="0" y="0"/>
          <a:ext cx="0" cy="0"/>
          <a:chOff x="0" y="0"/>
          <a:chExt cx="0" cy="0"/>
        </a:xfrm>
      </p:grpSpPr>
    </p:spTree>
  </p:cSld>
  <p:clrMapOvr>
    <a:masterClrMapping/>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userDrawn="1">
  <p:cSld name="34_标题和内容">
    <p:spTree>
      <p:nvGrpSpPr>
        <p:cNvPr id="1" name=""/>
        <p:cNvGrpSpPr/>
        <p:nvPr/>
      </p:nvGrpSpPr>
      <p:grpSpPr>
        <a:xfrm>
          <a:off x="0" y="0"/>
          <a:ext cx="0" cy="0"/>
          <a:chOff x="0" y="0"/>
          <a:chExt cx="0" cy="0"/>
        </a:xfrm>
      </p:grpSpPr>
    </p:spTree>
  </p:cSld>
  <p:clrMapOvr>
    <a:masterClrMapping/>
  </p:clrMapOv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userDrawn="1">
  <p:cSld name="35_标题和内容">
    <p:spTree>
      <p:nvGrpSpPr>
        <p:cNvPr id="1" name=""/>
        <p:cNvGrpSpPr/>
        <p:nvPr/>
      </p:nvGrpSpPr>
      <p:grpSpPr>
        <a:xfrm>
          <a:off x="0" y="0"/>
          <a:ext cx="0" cy="0"/>
          <a:chOff x="0" y="0"/>
          <a:chExt cx="0" cy="0"/>
        </a:xfrm>
      </p:grpSpPr>
    </p:spTree>
  </p:cSld>
  <p:clrMapOvr>
    <a:masterClrMapping/>
  </p:clrMapOv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userDrawn="1">
  <p:cSld name="36_标题和内容">
    <p:spTree>
      <p:nvGrpSpPr>
        <p:cNvPr id="1" name=""/>
        <p:cNvGrpSpPr/>
        <p:nvPr/>
      </p:nvGrpSpPr>
      <p:grpSpPr>
        <a:xfrm>
          <a:off x="0" y="0"/>
          <a:ext cx="0" cy="0"/>
          <a:chOff x="0" y="0"/>
          <a:chExt cx="0" cy="0"/>
        </a:xfrm>
      </p:grpSpPr>
    </p:spTree>
  </p:cSld>
  <p:clrMapOvr>
    <a:masterClrMapping/>
  </p:clrMapOv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userDrawn="1">
  <p:cSld name="37_标题和内容">
    <p:spTree>
      <p:nvGrpSpPr>
        <p:cNvPr id="1" name=""/>
        <p:cNvGrpSpPr/>
        <p:nvPr/>
      </p:nvGrpSpPr>
      <p:grpSpPr>
        <a:xfrm>
          <a:off x="0" y="0"/>
          <a:ext cx="0" cy="0"/>
          <a:chOff x="0" y="0"/>
          <a:chExt cx="0" cy="0"/>
        </a:xfrm>
      </p:grpSpPr>
    </p:spTree>
  </p:cSld>
  <p:clrMapOvr>
    <a:masterClrMapping/>
  </p:clrMapOv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userDrawn="1">
  <p:cSld name="38_标题和内容">
    <p:spTree>
      <p:nvGrpSpPr>
        <p:cNvPr id="1" name=""/>
        <p:cNvGrpSpPr/>
        <p:nvPr/>
      </p:nvGrpSpPr>
      <p:grpSpPr>
        <a:xfrm>
          <a:off x="0" y="0"/>
          <a:ext cx="0" cy="0"/>
          <a:chOff x="0" y="0"/>
          <a:chExt cx="0" cy="0"/>
        </a:xfrm>
      </p:grpSpPr>
    </p:spTree>
  </p:cSld>
  <p:clrMapOvr>
    <a:masterClrMapping/>
  </p:clrMapOv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userDrawn="1">
  <p:cSld name="39_标题和内容">
    <p:spTree>
      <p:nvGrpSpPr>
        <p:cNvPr id="1" name=""/>
        <p:cNvGrpSpPr/>
        <p:nvPr/>
      </p:nvGrpSpPr>
      <p:grpSpPr>
        <a:xfrm>
          <a:off x="0" y="0"/>
          <a:ext cx="0" cy="0"/>
          <a:chOff x="0" y="0"/>
          <a:chExt cx="0" cy="0"/>
        </a:xfrm>
      </p:grpSpPr>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7EDE0931-3209-4E18-88CB-068F1F25567A}"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E2EB5F0B-4A5B-4FCA-B1E7-F10DFB9ADFFE}" type="slidenum">
              <a:rPr lang="zh-CN" altLang="en-US" smtClean="0"/>
            </a:fld>
            <a:endParaRPr lang="zh-CN" alt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userDrawn="1">
  <p:cSld name="40_标题和内容">
    <p:spTree>
      <p:nvGrpSpPr>
        <p:cNvPr id="1" name=""/>
        <p:cNvGrpSpPr/>
        <p:nvPr/>
      </p:nvGrpSpPr>
      <p:grpSpPr>
        <a:xfrm>
          <a:off x="0" y="0"/>
          <a:ext cx="0" cy="0"/>
          <a:chOff x="0" y="0"/>
          <a:chExt cx="0" cy="0"/>
        </a:xfrm>
      </p:grpSpPr>
    </p:spTree>
  </p:cSld>
  <p:clrMapOvr>
    <a:masterClrMapping/>
  </p:clrMapOv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userDrawn="1">
  <p:cSld name="41_标题和内容">
    <p:spTree>
      <p:nvGrpSpPr>
        <p:cNvPr id="1" name=""/>
        <p:cNvGrpSpPr/>
        <p:nvPr/>
      </p:nvGrpSpPr>
      <p:grpSpPr>
        <a:xfrm>
          <a:off x="0" y="0"/>
          <a:ext cx="0" cy="0"/>
          <a:chOff x="0" y="0"/>
          <a:chExt cx="0" cy="0"/>
        </a:xfrm>
      </p:grpSpPr>
    </p:spTree>
  </p:cSld>
  <p:clrMapOvr>
    <a:masterClrMapping/>
  </p:clrMapOv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userDrawn="1">
  <p:cSld name="42_标题和内容">
    <p:spTree>
      <p:nvGrpSpPr>
        <p:cNvPr id="1" name=""/>
        <p:cNvGrpSpPr/>
        <p:nvPr/>
      </p:nvGrpSpPr>
      <p:grpSpPr>
        <a:xfrm>
          <a:off x="0" y="0"/>
          <a:ext cx="0" cy="0"/>
          <a:chOff x="0" y="0"/>
          <a:chExt cx="0" cy="0"/>
        </a:xfrm>
      </p:grpSpPr>
    </p:spTree>
  </p:cSld>
  <p:clrMapOvr>
    <a:masterClrMapping/>
  </p:clrMapOv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userDrawn="1">
  <p:cSld name="43_标题和内容">
    <p:spTree>
      <p:nvGrpSpPr>
        <p:cNvPr id="1" name=""/>
        <p:cNvGrpSpPr/>
        <p:nvPr/>
      </p:nvGrpSpPr>
      <p:grpSpPr>
        <a:xfrm>
          <a:off x="0" y="0"/>
          <a:ext cx="0" cy="0"/>
          <a:chOff x="0" y="0"/>
          <a:chExt cx="0" cy="0"/>
        </a:xfrm>
      </p:grpSpPr>
    </p:spTree>
  </p:cSld>
  <p:clrMapOvr>
    <a:masterClrMapping/>
  </p:clrMapOv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userDrawn="1">
  <p:cSld name="44_标题和内容">
    <p:spTree>
      <p:nvGrpSpPr>
        <p:cNvPr id="1" name=""/>
        <p:cNvGrpSpPr/>
        <p:nvPr/>
      </p:nvGrpSpPr>
      <p:grpSpPr>
        <a:xfrm>
          <a:off x="0" y="0"/>
          <a:ext cx="0" cy="0"/>
          <a:chOff x="0" y="0"/>
          <a:chExt cx="0" cy="0"/>
        </a:xfrm>
      </p:grpSpPr>
    </p:spTree>
  </p:cSld>
  <p:clrMapOvr>
    <a:masterClrMapping/>
  </p:clrMapOv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userDrawn="1">
  <p:cSld name="45_标题和内容">
    <p:spTree>
      <p:nvGrpSpPr>
        <p:cNvPr id="1" name=""/>
        <p:cNvGrpSpPr/>
        <p:nvPr/>
      </p:nvGrpSpPr>
      <p:grpSpPr>
        <a:xfrm>
          <a:off x="0" y="0"/>
          <a:ext cx="0" cy="0"/>
          <a:chOff x="0" y="0"/>
          <a:chExt cx="0" cy="0"/>
        </a:xfrm>
      </p:grpSpPr>
    </p:spTree>
  </p:cSld>
  <p:clrMapOvr>
    <a:masterClrMapping/>
  </p:clrMapOvr>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userDrawn="1">
  <p:cSld name="46_标题和内容">
    <p:spTree>
      <p:nvGrpSpPr>
        <p:cNvPr id="1" name=""/>
        <p:cNvGrpSpPr/>
        <p:nvPr/>
      </p:nvGrpSpPr>
      <p:grpSpPr>
        <a:xfrm>
          <a:off x="0" y="0"/>
          <a:ext cx="0" cy="0"/>
          <a:chOff x="0" y="0"/>
          <a:chExt cx="0" cy="0"/>
        </a:xfrm>
      </p:grpSpPr>
    </p:spTree>
  </p:cSld>
  <p:clrMapOvr>
    <a:masterClrMapping/>
  </p:clrMapOvr>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userDrawn="1">
  <p:cSld name="47_标题和内容">
    <p:spTree>
      <p:nvGrpSpPr>
        <p:cNvPr id="1" name=""/>
        <p:cNvGrpSpPr/>
        <p:nvPr/>
      </p:nvGrpSpPr>
      <p:grpSpPr>
        <a:xfrm>
          <a:off x="0" y="0"/>
          <a:ext cx="0" cy="0"/>
          <a:chOff x="0" y="0"/>
          <a:chExt cx="0" cy="0"/>
        </a:xfrm>
      </p:grpSpPr>
    </p:spTree>
  </p:cSld>
  <p:clrMapOvr>
    <a:masterClrMapping/>
  </p:clrMapOvr>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userDrawn="1">
  <p:cSld name="48_标题和内容">
    <p:spTree>
      <p:nvGrpSpPr>
        <p:cNvPr id="1" name=""/>
        <p:cNvGrpSpPr/>
        <p:nvPr/>
      </p:nvGrpSpPr>
      <p:grpSpPr>
        <a:xfrm>
          <a:off x="0" y="0"/>
          <a:ext cx="0" cy="0"/>
          <a:chOff x="0" y="0"/>
          <a:chExt cx="0" cy="0"/>
        </a:xfrm>
      </p:grpSpPr>
    </p:spTree>
  </p:cSld>
  <p:clrMapOvr>
    <a:masterClrMapping/>
  </p:clrMapOvr>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userDrawn="1">
  <p:cSld name="49_标题和内容">
    <p:spTree>
      <p:nvGrpSpPr>
        <p:cNvPr id="1" name=""/>
        <p:cNvGrpSpPr/>
        <p:nvPr/>
      </p:nvGrpSpPr>
      <p:grpSpPr>
        <a:xfrm>
          <a:off x="0" y="0"/>
          <a:ext cx="0" cy="0"/>
          <a:chOff x="0" y="0"/>
          <a:chExt cx="0" cy="0"/>
        </a:xfrm>
      </p:grpSpPr>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EDE0931-3209-4E18-88CB-068F1F25567A}"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E2EB5F0B-4A5B-4FCA-B1E7-F10DFB9ADFFE}" type="slidenum">
              <a:rPr lang="zh-CN" altLang="en-US" smtClean="0"/>
            </a:fld>
            <a:endParaRPr lang="zh-CN" alt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userDrawn="1">
  <p:cSld name="50_标题和内容">
    <p:spTree>
      <p:nvGrpSpPr>
        <p:cNvPr id="1" name=""/>
        <p:cNvGrpSpPr/>
        <p:nvPr/>
      </p:nvGrpSpPr>
      <p:grpSpPr>
        <a:xfrm>
          <a:off x="0" y="0"/>
          <a:ext cx="0" cy="0"/>
          <a:chOff x="0" y="0"/>
          <a:chExt cx="0" cy="0"/>
        </a:xfrm>
      </p:grpSpPr>
    </p:spTree>
  </p:cSld>
  <p:clrMapOvr>
    <a:masterClrMapping/>
  </p:clrMapOvr>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userDrawn="1">
  <p:cSld name="51_标题和内容">
    <p:spTree>
      <p:nvGrpSpPr>
        <p:cNvPr id="1" name=""/>
        <p:cNvGrpSpPr/>
        <p:nvPr/>
      </p:nvGrpSpPr>
      <p:grpSpPr>
        <a:xfrm>
          <a:off x="0" y="0"/>
          <a:ext cx="0" cy="0"/>
          <a:chOff x="0" y="0"/>
          <a:chExt cx="0" cy="0"/>
        </a:xfrm>
      </p:grpSpPr>
    </p:spTree>
  </p:cSld>
  <p:clrMapOvr>
    <a:masterClrMapping/>
  </p:clrMapOvr>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userDrawn="1">
  <p:cSld name="52_标题和内容">
    <p:spTree>
      <p:nvGrpSpPr>
        <p:cNvPr id="1" name=""/>
        <p:cNvGrpSpPr/>
        <p:nvPr/>
      </p:nvGrpSpPr>
      <p:grpSpPr>
        <a:xfrm>
          <a:off x="0" y="0"/>
          <a:ext cx="0" cy="0"/>
          <a:chOff x="0" y="0"/>
          <a:chExt cx="0" cy="0"/>
        </a:xfrm>
      </p:grpSpPr>
    </p:spTree>
  </p:cSld>
  <p:clrMapOvr>
    <a:masterClrMapping/>
  </p:clrMapOvr>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userDrawn="1">
  <p:cSld name="54_标题和内容">
    <p:spTree>
      <p:nvGrpSpPr>
        <p:cNvPr id="1" name=""/>
        <p:cNvGrpSpPr/>
        <p:nvPr/>
      </p:nvGrpSpPr>
      <p:grpSpPr>
        <a:xfrm>
          <a:off x="0" y="0"/>
          <a:ext cx="0" cy="0"/>
          <a:chOff x="0" y="0"/>
          <a:chExt cx="0" cy="0"/>
        </a:xfrm>
      </p:grpSpPr>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EDE0931-3209-4E18-88CB-068F1F25567A}"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E2EB5F0B-4A5B-4FCA-B1E7-F10DFB9ADFFE}"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7EDE0931-3209-4E18-88CB-068F1F25567A}"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2EB5F0B-4A5B-4FCA-B1E7-F10DFB9ADFFE}"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7EDE0931-3209-4E18-88CB-068F1F25567A}"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2EB5F0B-4A5B-4FCA-B1E7-F10DFB9ADFFE}"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4" Type="http://schemas.openxmlformats.org/officeDocument/2006/relationships/theme" Target="../theme/theme1.xml"/><Relationship Id="rId63" Type="http://schemas.openxmlformats.org/officeDocument/2006/relationships/slideLayout" Target="../slideLayouts/slideLayout63.xml"/><Relationship Id="rId62" Type="http://schemas.openxmlformats.org/officeDocument/2006/relationships/slideLayout" Target="../slideLayouts/slideLayout62.xml"/><Relationship Id="rId61" Type="http://schemas.openxmlformats.org/officeDocument/2006/relationships/slideLayout" Target="../slideLayouts/slideLayout61.xml"/><Relationship Id="rId60" Type="http://schemas.openxmlformats.org/officeDocument/2006/relationships/slideLayout" Target="../slideLayouts/slideLayout60.xml"/><Relationship Id="rId6" Type="http://schemas.openxmlformats.org/officeDocument/2006/relationships/slideLayout" Target="../slideLayouts/slideLayout6.xml"/><Relationship Id="rId59" Type="http://schemas.openxmlformats.org/officeDocument/2006/relationships/slideLayout" Target="../slideLayouts/slideLayout59.xml"/><Relationship Id="rId58" Type="http://schemas.openxmlformats.org/officeDocument/2006/relationships/slideLayout" Target="../slideLayouts/slideLayout58.xml"/><Relationship Id="rId57" Type="http://schemas.openxmlformats.org/officeDocument/2006/relationships/slideLayout" Target="../slideLayouts/slideLayout57.xml"/><Relationship Id="rId56" Type="http://schemas.openxmlformats.org/officeDocument/2006/relationships/slideLayout" Target="../slideLayouts/slideLayout56.xml"/><Relationship Id="rId55" Type="http://schemas.openxmlformats.org/officeDocument/2006/relationships/slideLayout" Target="../slideLayouts/slideLayout55.xml"/><Relationship Id="rId54" Type="http://schemas.openxmlformats.org/officeDocument/2006/relationships/slideLayout" Target="../slideLayouts/slideLayout54.xml"/><Relationship Id="rId53" Type="http://schemas.openxmlformats.org/officeDocument/2006/relationships/slideLayout" Target="../slideLayouts/slideLayout53.xml"/><Relationship Id="rId52" Type="http://schemas.openxmlformats.org/officeDocument/2006/relationships/slideLayout" Target="../slideLayouts/slideLayout52.xml"/><Relationship Id="rId51" Type="http://schemas.openxmlformats.org/officeDocument/2006/relationships/slideLayout" Target="../slideLayouts/slideLayout51.xml"/><Relationship Id="rId50" Type="http://schemas.openxmlformats.org/officeDocument/2006/relationships/slideLayout" Target="../slideLayouts/slideLayout50.xml"/><Relationship Id="rId5" Type="http://schemas.openxmlformats.org/officeDocument/2006/relationships/slideLayout" Target="../slideLayouts/slideLayout5.xml"/><Relationship Id="rId49" Type="http://schemas.openxmlformats.org/officeDocument/2006/relationships/slideLayout" Target="../slideLayouts/slideLayout49.xml"/><Relationship Id="rId48" Type="http://schemas.openxmlformats.org/officeDocument/2006/relationships/slideLayout" Target="../slideLayouts/slideLayout48.xml"/><Relationship Id="rId47" Type="http://schemas.openxmlformats.org/officeDocument/2006/relationships/slideLayout" Target="../slideLayouts/slideLayout47.xml"/><Relationship Id="rId46" Type="http://schemas.openxmlformats.org/officeDocument/2006/relationships/slideLayout" Target="../slideLayouts/slideLayout46.xml"/><Relationship Id="rId45" Type="http://schemas.openxmlformats.org/officeDocument/2006/relationships/slideLayout" Target="../slideLayouts/slideLayout45.xml"/><Relationship Id="rId44" Type="http://schemas.openxmlformats.org/officeDocument/2006/relationships/slideLayout" Target="../slideLayouts/slideLayout44.xml"/><Relationship Id="rId43" Type="http://schemas.openxmlformats.org/officeDocument/2006/relationships/slideLayout" Target="../slideLayouts/slideLayout43.xml"/><Relationship Id="rId42" Type="http://schemas.openxmlformats.org/officeDocument/2006/relationships/slideLayout" Target="../slideLayouts/slideLayout42.xml"/><Relationship Id="rId41" Type="http://schemas.openxmlformats.org/officeDocument/2006/relationships/slideLayout" Target="../slideLayouts/slideLayout41.xml"/><Relationship Id="rId40" Type="http://schemas.openxmlformats.org/officeDocument/2006/relationships/slideLayout" Target="../slideLayouts/slideLayout40.xml"/><Relationship Id="rId4" Type="http://schemas.openxmlformats.org/officeDocument/2006/relationships/slideLayout" Target="../slideLayouts/slideLayout4.xml"/><Relationship Id="rId39" Type="http://schemas.openxmlformats.org/officeDocument/2006/relationships/slideLayout" Target="../slideLayouts/slideLayout39.xml"/><Relationship Id="rId38" Type="http://schemas.openxmlformats.org/officeDocument/2006/relationships/slideLayout" Target="../slideLayouts/slideLayout38.xml"/><Relationship Id="rId37" Type="http://schemas.openxmlformats.org/officeDocument/2006/relationships/slideLayout" Target="../slideLayouts/slideLayout37.xml"/><Relationship Id="rId36" Type="http://schemas.openxmlformats.org/officeDocument/2006/relationships/slideLayout" Target="../slideLayouts/slideLayout36.xml"/><Relationship Id="rId35" Type="http://schemas.openxmlformats.org/officeDocument/2006/relationships/slideLayout" Target="../slideLayouts/slideLayout35.xml"/><Relationship Id="rId34" Type="http://schemas.openxmlformats.org/officeDocument/2006/relationships/slideLayout" Target="../slideLayouts/slideLayout34.xml"/><Relationship Id="rId33" Type="http://schemas.openxmlformats.org/officeDocument/2006/relationships/slideLayout" Target="../slideLayouts/slideLayout33.xml"/><Relationship Id="rId32" Type="http://schemas.openxmlformats.org/officeDocument/2006/relationships/slideLayout" Target="../slideLayouts/slideLayout32.xml"/><Relationship Id="rId31" Type="http://schemas.openxmlformats.org/officeDocument/2006/relationships/slideLayout" Target="../slideLayouts/slideLayout31.xml"/><Relationship Id="rId30" Type="http://schemas.openxmlformats.org/officeDocument/2006/relationships/slideLayout" Target="../slideLayouts/slideLayout30.xml"/><Relationship Id="rId3" Type="http://schemas.openxmlformats.org/officeDocument/2006/relationships/slideLayout" Target="../slideLayouts/slideLayout3.xml"/><Relationship Id="rId29" Type="http://schemas.openxmlformats.org/officeDocument/2006/relationships/slideLayout" Target="../slideLayouts/slideLayout29.xml"/><Relationship Id="rId28" Type="http://schemas.openxmlformats.org/officeDocument/2006/relationships/slideLayout" Target="../slideLayouts/slideLayout28.xml"/><Relationship Id="rId27" Type="http://schemas.openxmlformats.org/officeDocument/2006/relationships/slideLayout" Target="../slideLayouts/slideLayout27.xml"/><Relationship Id="rId26" Type="http://schemas.openxmlformats.org/officeDocument/2006/relationships/slideLayout" Target="../slideLayouts/slideLayout26.xml"/><Relationship Id="rId25" Type="http://schemas.openxmlformats.org/officeDocument/2006/relationships/slideLayout" Target="../slideLayouts/slideLayout25.xml"/><Relationship Id="rId24" Type="http://schemas.openxmlformats.org/officeDocument/2006/relationships/slideLayout" Target="../slideLayouts/slideLayout24.xml"/><Relationship Id="rId23" Type="http://schemas.openxmlformats.org/officeDocument/2006/relationships/slideLayout" Target="../slideLayouts/slideLayout23.xml"/><Relationship Id="rId22" Type="http://schemas.openxmlformats.org/officeDocument/2006/relationships/slideLayout" Target="../slideLayouts/slideLayout22.xml"/><Relationship Id="rId21" Type="http://schemas.openxmlformats.org/officeDocument/2006/relationships/slideLayout" Target="../slideLayouts/slideLayout21.xml"/><Relationship Id="rId20" Type="http://schemas.openxmlformats.org/officeDocument/2006/relationships/slideLayout" Target="../slideLayouts/slideLayout20.xml"/><Relationship Id="rId2" Type="http://schemas.openxmlformats.org/officeDocument/2006/relationships/slideLayout" Target="../slideLayouts/slideLayout2.xml"/><Relationship Id="rId19" Type="http://schemas.openxmlformats.org/officeDocument/2006/relationships/slideLayout" Target="../slideLayouts/slideLayout19.xml"/><Relationship Id="rId18" Type="http://schemas.openxmlformats.org/officeDocument/2006/relationships/slideLayout" Target="../slideLayouts/slideLayout18.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DE0931-3209-4E18-88CB-068F1F25567A}" type="datetimeFigureOut">
              <a:rPr lang="zh-CN" altLang="en-US" smtClean="0"/>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EB5F0B-4A5B-4FCA-B1E7-F10DFB9ADFFE}"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 id="2147483689" r:id="rId41"/>
    <p:sldLayoutId id="2147483690" r:id="rId42"/>
    <p:sldLayoutId id="2147483691" r:id="rId43"/>
    <p:sldLayoutId id="2147483692" r:id="rId44"/>
    <p:sldLayoutId id="2147483693" r:id="rId45"/>
    <p:sldLayoutId id="2147483694" r:id="rId46"/>
    <p:sldLayoutId id="2147483695" r:id="rId47"/>
    <p:sldLayoutId id="2147483696" r:id="rId48"/>
    <p:sldLayoutId id="2147483697" r:id="rId49"/>
    <p:sldLayoutId id="2147483698" r:id="rId50"/>
    <p:sldLayoutId id="2147483699" r:id="rId51"/>
    <p:sldLayoutId id="2147483700" r:id="rId52"/>
    <p:sldLayoutId id="2147483701" r:id="rId53"/>
    <p:sldLayoutId id="2147483702" r:id="rId54"/>
    <p:sldLayoutId id="2147483703" r:id="rId55"/>
    <p:sldLayoutId id="2147483704" r:id="rId56"/>
    <p:sldLayoutId id="2147483705" r:id="rId57"/>
    <p:sldLayoutId id="2147483706" r:id="rId58"/>
    <p:sldLayoutId id="2147483707" r:id="rId59"/>
    <p:sldLayoutId id="2147483708" r:id="rId60"/>
    <p:sldLayoutId id="2147483709" r:id="rId61"/>
    <p:sldLayoutId id="2147483710" r:id="rId62"/>
    <p:sldLayoutId id="2147483711" r:id="rId6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3.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7.xml"/><Relationship Id="rId1"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image" Target="../media/image4.png"/><Relationship Id="rId1"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19.xml"/><Relationship Id="rId2" Type="http://schemas.openxmlformats.org/officeDocument/2006/relationships/image" Target="../media/image6.jpeg"/><Relationship Id="rId1" Type="http://schemas.openxmlformats.org/officeDocument/2006/relationships/image" Target="../media/image2.jpe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0.xml"/><Relationship Id="rId1" Type="http://schemas.openxmlformats.org/officeDocument/2006/relationships/image" Target="../media/image2.jpe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1.xml"/><Relationship Id="rId1"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2.xml"/><Relationship Id="rId2" Type="http://schemas.openxmlformats.org/officeDocument/2006/relationships/image" Target="../media/image7.png"/><Relationship Id="rId1" Type="http://schemas.openxmlformats.org/officeDocument/2006/relationships/image" Target="../media/image2.jpeg"/></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3.xml"/><Relationship Id="rId1" Type="http://schemas.openxmlformats.org/officeDocument/2006/relationships/image" Target="../media/image2.jpeg"/></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0.xml"/><Relationship Id="rId1" Type="http://schemas.openxmlformats.org/officeDocument/2006/relationships/image" Target="../media/image2.jpeg"/></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4.xml"/><Relationship Id="rId1" Type="http://schemas.openxmlformats.org/officeDocument/2006/relationships/image" Target="../media/image2.jpeg"/></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4.xml"/><Relationship Id="rId1"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image" Target="../media/image3.jpeg"/><Relationship Id="rId1" Type="http://schemas.openxmlformats.org/officeDocument/2006/relationships/image" Target="../media/image2.jpeg"/></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4.xml"/><Relationship Id="rId1" Type="http://schemas.openxmlformats.org/officeDocument/2006/relationships/image" Target="../media/image2.jpeg"/></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4.xml"/><Relationship Id="rId1" Type="http://schemas.openxmlformats.org/officeDocument/2006/relationships/image" Target="../media/image2.jpeg"/></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4.xml"/><Relationship Id="rId1" Type="http://schemas.openxmlformats.org/officeDocument/2006/relationships/image" Target="../media/image2.jpeg"/></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4.xml"/><Relationship Id="rId1" Type="http://schemas.openxmlformats.org/officeDocument/2006/relationships/image" Target="../media/image2.jpeg"/></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image" Target="../media/image8.jpeg"/><Relationship Id="rId1" Type="http://schemas.openxmlformats.org/officeDocument/2006/relationships/image" Target="../media/image2.jpeg"/></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5.xml"/><Relationship Id="rId1" Type="http://schemas.openxmlformats.org/officeDocument/2006/relationships/image" Target="../media/image2.jpeg"/></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6.xml"/><Relationship Id="rId1"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image" Target="../media/image2.jpeg"/></Relationships>
</file>

<file path=ppt/slides/_rels/slide4.xml.rels><?xml version="1.0" encoding="UTF-8" standalone="yes"?>
<Relationships xmlns="http://schemas.openxmlformats.org/package/2006/relationships"><Relationship Id="rId5" Type="http://schemas.openxmlformats.org/officeDocument/2006/relationships/notesSlide" Target="../notesSlides/notesSlide2.xml"/><Relationship Id="rId4" Type="http://schemas.openxmlformats.org/officeDocument/2006/relationships/slideLayout" Target="../slideLayouts/slideLayout14.xml"/><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5.xml"/><Relationship Id="rId1" Type="http://schemas.openxmlformats.org/officeDocument/2006/relationships/image" Target="../media/image2.jpeg"/></Relationships>
</file>

<file path=ppt/slides/_rels/slide6.xml.rels><?xml version="1.0" encoding="UTF-8" standalone="yes"?>
<Relationships xmlns="http://schemas.openxmlformats.org/package/2006/relationships"><Relationship Id="rId4" Type="http://schemas.openxmlformats.org/officeDocument/2006/relationships/notesSlide" Target="../notesSlides/notesSlide4.xml"/><Relationship Id="rId3" Type="http://schemas.openxmlformats.org/officeDocument/2006/relationships/slideLayout" Target="../slideLayouts/slideLayout16.xml"/><Relationship Id="rId2" Type="http://schemas.openxmlformats.org/officeDocument/2006/relationships/image" Target="../media/image4.png"/><Relationship Id="rId1"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image" Target="../media/image4.png"/><Relationship Id="rId1" Type="http://schemas.openxmlformats.org/officeDocument/2006/relationships/image" Target="../media/image2.jpe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image" Target="../media/image2.jpe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7.xml"/><Relationship Id="rId1"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cstate="print"/>
          <a:stretch>
            <a:fillRect/>
          </a:stretch>
        </a:blipFill>
        <a:effectLst/>
      </p:bgPr>
    </p:bg>
    <p:spTree>
      <p:nvGrpSpPr>
        <p:cNvPr id="1" name=""/>
        <p:cNvGrpSpPr/>
        <p:nvPr/>
      </p:nvGrpSpPr>
      <p:grpSpPr>
        <a:xfrm>
          <a:off x="0" y="0"/>
          <a:ext cx="0" cy="0"/>
          <a:chOff x="0" y="0"/>
          <a:chExt cx="0" cy="0"/>
        </a:xfrm>
      </p:grpSpPr>
      <p:grpSp>
        <p:nvGrpSpPr>
          <p:cNvPr id="3" name="组合 2"/>
          <p:cNvGrpSpPr/>
          <p:nvPr/>
        </p:nvGrpSpPr>
        <p:grpSpPr>
          <a:xfrm>
            <a:off x="4576445" y="972820"/>
            <a:ext cx="4624070" cy="1831340"/>
            <a:chOff x="-494" y="1800"/>
            <a:chExt cx="8784" cy="2884"/>
          </a:xfrm>
          <a:noFill/>
        </p:grpSpPr>
        <p:sp>
          <p:nvSpPr>
            <p:cNvPr id="6146" name="矩形 35"/>
            <p:cNvSpPr>
              <a:spLocks noChangeArrowheads="1"/>
            </p:cNvSpPr>
            <p:nvPr/>
          </p:nvSpPr>
          <p:spPr bwMode="auto">
            <a:xfrm>
              <a:off x="-494" y="1800"/>
              <a:ext cx="8784" cy="2062"/>
            </a:xfrm>
            <a:prstGeom prst="rect">
              <a:avLst/>
            </a:prstGeom>
            <a:grpFill/>
            <a:ln>
              <a:noFill/>
            </a:ln>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10000"/>
                </a:lnSpc>
                <a:spcBef>
                  <a:spcPct val="0"/>
                </a:spcBef>
                <a:buFontTx/>
                <a:buNone/>
                <a:defRPr/>
              </a:pPr>
              <a:r>
                <a:rPr lang="zh-CN" altLang="en-US" sz="7200" b="1" dirty="0" smtClean="0">
                  <a:solidFill>
                    <a:srgbClr val="FF0000"/>
                  </a:solidFill>
                  <a:effectLst>
                    <a:outerShdw blurRad="38100" dist="25400" dir="5400000" algn="ctr" rotWithShape="0">
                      <a:srgbClr val="6E747A">
                        <a:alpha val="43000"/>
                      </a:srgbClr>
                    </a:outerShdw>
                  </a:effectLst>
                  <a:latin typeface="隶书" panose="02010509060101010101" charset="-122"/>
                  <a:ea typeface="隶书" panose="02010509060101010101" charset="-122"/>
                  <a:cs typeface="隶书" panose="02010509060101010101" charset="-122"/>
                  <a:sym typeface="+mn-ea"/>
                </a:rPr>
                <a:t>行路难</a:t>
              </a:r>
              <a:r>
                <a:rPr lang="en-US" altLang="zh-CN" sz="4000" b="1" dirty="0">
                  <a:solidFill>
                    <a:srgbClr val="FF0000"/>
                  </a:solidFill>
                  <a:effectLst>
                    <a:outerShdw blurRad="38100" dist="25400" dir="5400000" algn="ctr" rotWithShape="0">
                      <a:srgbClr val="6E747A">
                        <a:alpha val="43000"/>
                      </a:srgbClr>
                    </a:outerShdw>
                  </a:effectLst>
                  <a:latin typeface="隶书" panose="02010509060101010101" charset="-122"/>
                  <a:ea typeface="隶书" panose="02010509060101010101" charset="-122"/>
                  <a:cs typeface="隶书" panose="02010509060101010101" charset="-122"/>
                  <a:sym typeface="+mn-ea"/>
                </a:rPr>
                <a:t>                                                     </a:t>
              </a:r>
              <a:endParaRPr lang="zh-CN" altLang="en-US" sz="4000" dirty="0">
                <a:solidFill>
                  <a:srgbClr val="FF0000"/>
                </a:solidFill>
                <a:effectLst>
                  <a:outerShdw blurRad="38100" dist="25400" dir="5400000" algn="ctr" rotWithShape="0">
                    <a:srgbClr val="6E747A">
                      <a:alpha val="43000"/>
                    </a:srgbClr>
                  </a:outerShdw>
                </a:effectLst>
                <a:latin typeface="隶书" panose="02010509060101010101" charset="-122"/>
                <a:ea typeface="隶书" panose="02010509060101010101" charset="-122"/>
                <a:cs typeface="隶书" panose="02010509060101010101" charset="-122"/>
                <a:sym typeface="+mn-ea"/>
              </a:endParaRPr>
            </a:p>
          </p:txBody>
        </p:sp>
        <p:sp>
          <p:nvSpPr>
            <p:cNvPr id="2" name="文本框 1"/>
            <p:cNvSpPr txBox="1"/>
            <p:nvPr/>
          </p:nvSpPr>
          <p:spPr>
            <a:xfrm>
              <a:off x="5025" y="3862"/>
              <a:ext cx="2612" cy="822"/>
            </a:xfrm>
            <a:prstGeom prst="rect">
              <a:avLst/>
            </a:prstGeom>
            <a:grpFill/>
          </p:spPr>
          <p:txBody>
            <a:bodyPr wrap="square" rtlCol="0">
              <a:spAutoFit/>
            </a:bodyPr>
            <a:lstStyle/>
            <a:p>
              <a:r>
                <a:rPr lang="zh-CN" altLang="en-US" sz="2800" dirty="0">
                  <a:solidFill>
                    <a:srgbClr val="FF0000"/>
                  </a:solidFill>
                  <a:effectLst>
                    <a:outerShdw blurRad="38100" dist="25400" dir="5400000" algn="ctr" rotWithShape="0">
                      <a:srgbClr val="6E747A">
                        <a:alpha val="43000"/>
                      </a:srgbClr>
                    </a:outerShdw>
                  </a:effectLst>
                  <a:latin typeface="隶书" panose="02010509060101010101" charset="-122"/>
                  <a:ea typeface="隶书" panose="02010509060101010101" charset="-122"/>
                  <a:cs typeface="隶书" panose="02010509060101010101" charset="-122"/>
                  <a:sym typeface="+mn-ea"/>
                </a:rPr>
                <a:t>李白</a:t>
              </a:r>
              <a:r>
                <a:rPr lang="zh-CN" altLang="en-US" dirty="0">
                  <a:solidFill>
                    <a:srgbClr val="FF0000"/>
                  </a:solidFill>
                  <a:effectLst>
                    <a:outerShdw blurRad="38100" dist="25400" dir="5400000" algn="ctr" rotWithShape="0">
                      <a:srgbClr val="6E747A">
                        <a:alpha val="43000"/>
                      </a:srgbClr>
                    </a:outerShdw>
                  </a:effectLst>
                  <a:latin typeface="隶书" panose="02010509060101010101" charset="-122"/>
                  <a:ea typeface="隶书" panose="02010509060101010101" charset="-122"/>
                  <a:cs typeface="隶书" panose="02010509060101010101" charset="-122"/>
                  <a:sym typeface="+mn-ea"/>
                </a:rPr>
                <a:t>  </a:t>
              </a:r>
              <a:endParaRPr lang="zh-CN" altLang="en-US">
                <a:latin typeface="隶书" panose="02010509060101010101" charset="-122"/>
                <a:ea typeface="隶书" panose="02010509060101010101" charset="-122"/>
                <a:cs typeface="隶书" panose="02010509060101010101" charset="-122"/>
              </a:endParaRPr>
            </a:p>
          </p:txBody>
        </p:sp>
      </p:gr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1" cstate="print"/>
          <a:stretch>
            <a:fillRect/>
          </a:stretch>
        </a:blipFill>
        <a:effectLst/>
      </p:bgPr>
    </p:bg>
    <p:spTree>
      <p:nvGrpSpPr>
        <p:cNvPr id="1" name=""/>
        <p:cNvGrpSpPr/>
        <p:nvPr/>
      </p:nvGrpSpPr>
      <p:grpSpPr>
        <a:xfrm>
          <a:off x="0" y="0"/>
          <a:ext cx="0" cy="0"/>
          <a:chOff x="0" y="0"/>
          <a:chExt cx="0" cy="0"/>
        </a:xfrm>
      </p:grpSpPr>
      <p:sp>
        <p:nvSpPr>
          <p:cNvPr id="6" name="文本框 5"/>
          <p:cNvSpPr txBox="1"/>
          <p:nvPr/>
        </p:nvSpPr>
        <p:spPr>
          <a:xfrm>
            <a:off x="1920240" y="1708150"/>
            <a:ext cx="5777865" cy="2122805"/>
          </a:xfrm>
          <a:prstGeom prst="rect">
            <a:avLst/>
          </a:prstGeom>
          <a:noFill/>
        </p:spPr>
        <p:txBody>
          <a:bodyPr wrap="square" rtlCol="0">
            <a:spAutoFit/>
            <a:scene3d>
              <a:camera prst="orthographicFront"/>
              <a:lightRig rig="threePt" dir="t"/>
            </a:scene3d>
          </a:bodyPr>
          <a:p>
            <a:pPr algn="ctr"/>
            <a:r>
              <a:rPr lang="zh-CN" altLang="en-US" sz="6600">
                <a:solidFill>
                  <a:schemeClr val="accent1"/>
                </a:solidFill>
                <a:effectLst>
                  <a:outerShdw blurRad="38100" dist="25400" dir="5400000" algn="ctr" rotWithShape="0">
                    <a:srgbClr val="6E747A">
                      <a:alpha val="43000"/>
                    </a:srgbClr>
                  </a:outerShdw>
                </a:effectLst>
              </a:rPr>
              <a:t>活动二</a:t>
            </a:r>
            <a:endParaRPr lang="zh-CN" altLang="en-US" sz="6600">
              <a:solidFill>
                <a:schemeClr val="accent1"/>
              </a:solidFill>
              <a:effectLst>
                <a:outerShdw blurRad="38100" dist="25400" dir="5400000" algn="ctr" rotWithShape="0">
                  <a:srgbClr val="6E747A">
                    <a:alpha val="43000"/>
                  </a:srgbClr>
                </a:outerShdw>
              </a:effectLst>
            </a:endParaRPr>
          </a:p>
          <a:p>
            <a:pPr algn="ctr"/>
            <a:r>
              <a:rPr lang="zh-CN" altLang="en-US" sz="6600">
                <a:solidFill>
                  <a:schemeClr val="accent1"/>
                </a:solidFill>
                <a:effectLst>
                  <a:outerShdw blurRad="38100" dist="25400" dir="5400000" algn="ctr" rotWithShape="0">
                    <a:srgbClr val="6E747A">
                      <a:alpha val="43000"/>
                    </a:srgbClr>
                  </a:outerShdw>
                </a:effectLst>
              </a:rPr>
              <a:t>疏通文意</a:t>
            </a:r>
            <a:endParaRPr lang="zh-CN" altLang="en-US" sz="6600">
              <a:solidFill>
                <a:schemeClr val="accent1"/>
              </a:solidFill>
              <a:effectLst>
                <a:outerShdw blurRad="38100" dist="25400" dir="5400000" algn="ctr" rotWithShape="0">
                  <a:srgbClr val="6E747A">
                    <a:alpha val="43000"/>
                  </a:srgbClr>
                </a:outerShdw>
              </a:effectLst>
            </a:endParaRPr>
          </a:p>
        </p:txBody>
      </p:sp>
    </p:spTree>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cstate="print"/>
          <a:stretch>
            <a:fillRect/>
          </a:stretch>
        </a:blipFill>
        <a:effectLst/>
      </p:bgPr>
    </p:bg>
    <p:spTree>
      <p:nvGrpSpPr>
        <p:cNvPr id="1" name=""/>
        <p:cNvGrpSpPr/>
        <p:nvPr/>
      </p:nvGrpSpPr>
      <p:grpSpPr>
        <a:xfrm>
          <a:off x="0" y="0"/>
          <a:ext cx="0" cy="0"/>
          <a:chOff x="0" y="0"/>
          <a:chExt cx="0" cy="0"/>
        </a:xfrm>
      </p:grpSpPr>
      <p:sp>
        <p:nvSpPr>
          <p:cNvPr id="12391" name="Text Box 7"/>
          <p:cNvSpPr txBox="1">
            <a:spLocks noChangeArrowheads="1"/>
          </p:cNvSpPr>
          <p:nvPr/>
        </p:nvSpPr>
        <p:spPr bwMode="auto">
          <a:xfrm>
            <a:off x="496491" y="1255714"/>
            <a:ext cx="3608784" cy="4367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17" tIns="60958" rIns="121917" bIns="60958">
            <a:spAutoFit/>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ctr" defTabSz="457200" eaLnBrk="1" fontAlgn="base" hangingPunct="1">
              <a:lnSpc>
                <a:spcPct val="150000"/>
              </a:lnSpc>
              <a:spcBef>
                <a:spcPct val="0"/>
              </a:spcBef>
              <a:spcAft>
                <a:spcPct val="0"/>
              </a:spcAft>
            </a:pPr>
            <a:r>
              <a:rPr lang="zh-CN" altLang="en-US" sz="3200" b="1" dirty="0">
                <a:solidFill>
                  <a:prstClr val="black"/>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rPr>
              <a:t>行路难</a:t>
            </a:r>
            <a:r>
              <a:rPr lang="en-US" altLang="zh-CN" sz="3200" b="1" dirty="0">
                <a:solidFill>
                  <a:prstClr val="black"/>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rPr>
              <a:t>(</a:t>
            </a:r>
            <a:r>
              <a:rPr lang="zh-CN" altLang="en-US" sz="3200" b="1" dirty="0">
                <a:solidFill>
                  <a:prstClr val="black"/>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rPr>
              <a:t>其一</a:t>
            </a:r>
            <a:r>
              <a:rPr lang="en-US" altLang="zh-CN" sz="3200" b="1" dirty="0">
                <a:solidFill>
                  <a:prstClr val="black"/>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rPr>
              <a:t>)</a:t>
            </a:r>
            <a:endParaRPr lang="en-US" altLang="zh-CN" sz="3200" b="1" dirty="0">
              <a:solidFill>
                <a:prstClr val="black"/>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endParaRPr>
          </a:p>
          <a:p>
            <a:pPr algn="ctr" defTabSz="457200" eaLnBrk="1" fontAlgn="base" hangingPunct="1">
              <a:lnSpc>
                <a:spcPct val="150000"/>
              </a:lnSpc>
              <a:spcBef>
                <a:spcPct val="0"/>
              </a:spcBef>
              <a:spcAft>
                <a:spcPct val="0"/>
              </a:spcAft>
            </a:pPr>
            <a:r>
              <a:rPr lang="zh-CN" altLang="en-US" sz="2400" b="1" dirty="0">
                <a:solidFill>
                  <a:prstClr val="black"/>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rPr>
              <a:t>李白</a:t>
            </a:r>
            <a:endParaRPr lang="en-US" altLang="zh-CN" sz="2400" b="1" dirty="0">
              <a:solidFill>
                <a:prstClr val="black"/>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endParaRPr>
          </a:p>
          <a:p>
            <a:pPr algn="ctr" defTabSz="457200" eaLnBrk="1" fontAlgn="base" hangingPunct="1">
              <a:lnSpc>
                <a:spcPct val="150000"/>
              </a:lnSpc>
              <a:spcBef>
                <a:spcPct val="0"/>
              </a:spcBef>
              <a:spcAft>
                <a:spcPct val="0"/>
              </a:spcAft>
            </a:pPr>
            <a:r>
              <a:rPr lang="zh-CN" altLang="en-US" sz="3200" b="1" dirty="0">
                <a:solidFill>
                  <a:prstClr val="black"/>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rPr>
              <a:t>金</a:t>
            </a:r>
            <a:r>
              <a:rPr lang="zh-CN" altLang="en-US" sz="3200" b="1" dirty="0">
                <a:solidFill>
                  <a:srgbClr val="FF0000"/>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rPr>
              <a:t>樽</a:t>
            </a:r>
            <a:r>
              <a:rPr lang="zh-CN" altLang="en-US" sz="3200" b="1" dirty="0">
                <a:solidFill>
                  <a:prstClr val="black"/>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rPr>
              <a:t>清酒</a:t>
            </a:r>
            <a:r>
              <a:rPr lang="zh-CN" altLang="en-US" sz="3200" b="1" dirty="0">
                <a:solidFill>
                  <a:srgbClr val="FF0000"/>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rPr>
              <a:t>斗十千</a:t>
            </a:r>
            <a:r>
              <a:rPr lang="zh-CN" altLang="en-US" sz="3200" b="1" dirty="0">
                <a:solidFill>
                  <a:prstClr val="black"/>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rPr>
              <a:t>，</a:t>
            </a:r>
            <a:endParaRPr lang="en-US" altLang="zh-CN" sz="3200" b="1" dirty="0">
              <a:solidFill>
                <a:prstClr val="black"/>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endParaRPr>
          </a:p>
          <a:p>
            <a:pPr algn="ctr" defTabSz="457200" eaLnBrk="1" fontAlgn="base" hangingPunct="1">
              <a:lnSpc>
                <a:spcPct val="150000"/>
              </a:lnSpc>
              <a:spcBef>
                <a:spcPct val="0"/>
              </a:spcBef>
              <a:spcAft>
                <a:spcPct val="0"/>
              </a:spcAft>
            </a:pPr>
            <a:r>
              <a:rPr lang="zh-CN" altLang="en-US" sz="3200" b="1" dirty="0">
                <a:solidFill>
                  <a:prstClr val="black"/>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rPr>
              <a:t>玉盘</a:t>
            </a:r>
            <a:r>
              <a:rPr lang="zh-CN" altLang="en-US" sz="3200" b="1" dirty="0">
                <a:solidFill>
                  <a:srgbClr val="FF0000"/>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rPr>
              <a:t>珍羞</a:t>
            </a:r>
            <a:r>
              <a:rPr lang="zh-CN" altLang="en-US" sz="3200" b="1" dirty="0">
                <a:solidFill>
                  <a:srgbClr val="FF00FF"/>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rPr>
              <a:t>直</a:t>
            </a:r>
            <a:r>
              <a:rPr lang="zh-CN" altLang="en-US" sz="3200" b="1" dirty="0">
                <a:solidFill>
                  <a:prstClr val="black"/>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rPr>
              <a:t>万钱。</a:t>
            </a:r>
            <a:endParaRPr lang="en-US" altLang="zh-CN" sz="3200" b="1" dirty="0">
              <a:solidFill>
                <a:prstClr val="black"/>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endParaRPr>
          </a:p>
          <a:p>
            <a:pPr algn="ctr" defTabSz="457200" eaLnBrk="1" fontAlgn="base" hangingPunct="1">
              <a:lnSpc>
                <a:spcPct val="150000"/>
              </a:lnSpc>
              <a:spcBef>
                <a:spcPct val="0"/>
              </a:spcBef>
              <a:spcAft>
                <a:spcPct val="0"/>
              </a:spcAft>
            </a:pPr>
            <a:r>
              <a:rPr lang="zh-CN" altLang="en-US" sz="3200" b="1" dirty="0">
                <a:solidFill>
                  <a:prstClr val="black"/>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rPr>
              <a:t>停杯投</a:t>
            </a:r>
            <a:r>
              <a:rPr lang="zh-CN" altLang="en-US" sz="3200" b="1" dirty="0">
                <a:solidFill>
                  <a:srgbClr val="FF0000"/>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rPr>
              <a:t>箸</a:t>
            </a:r>
            <a:r>
              <a:rPr lang="zh-CN" altLang="en-US" sz="3200" b="1" dirty="0">
                <a:solidFill>
                  <a:prstClr val="black"/>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rPr>
              <a:t>不能食，</a:t>
            </a:r>
            <a:endParaRPr lang="en-US" altLang="zh-CN" sz="3200" b="1" dirty="0">
              <a:solidFill>
                <a:prstClr val="black"/>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endParaRPr>
          </a:p>
          <a:p>
            <a:pPr algn="ctr" defTabSz="457200" eaLnBrk="1" fontAlgn="base" hangingPunct="1">
              <a:lnSpc>
                <a:spcPct val="150000"/>
              </a:lnSpc>
              <a:spcBef>
                <a:spcPct val="0"/>
              </a:spcBef>
              <a:spcAft>
                <a:spcPct val="0"/>
              </a:spcAft>
            </a:pPr>
            <a:r>
              <a:rPr lang="zh-CN" altLang="en-US" sz="3200" b="1" dirty="0">
                <a:solidFill>
                  <a:prstClr val="black"/>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rPr>
              <a:t>拔剑四顾心</a:t>
            </a:r>
            <a:r>
              <a:rPr lang="zh-CN" altLang="en-US" sz="3200" b="1" dirty="0">
                <a:solidFill>
                  <a:srgbClr val="FF0000"/>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rPr>
              <a:t>茫然</a:t>
            </a:r>
            <a:r>
              <a:rPr lang="zh-CN" altLang="en-US" sz="3200" b="1" dirty="0">
                <a:solidFill>
                  <a:prstClr val="black"/>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rPr>
              <a:t>。</a:t>
            </a:r>
            <a:endParaRPr lang="en-US" altLang="zh-CN" sz="3200" b="1" dirty="0">
              <a:solidFill>
                <a:prstClr val="black"/>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endParaRPr>
          </a:p>
        </p:txBody>
      </p:sp>
      <p:cxnSp>
        <p:nvCxnSpPr>
          <p:cNvPr id="3" name="直接连接符 2"/>
          <p:cNvCxnSpPr/>
          <p:nvPr/>
        </p:nvCxnSpPr>
        <p:spPr>
          <a:xfrm flipH="1">
            <a:off x="3906520" y="1052830"/>
            <a:ext cx="17780" cy="5222875"/>
          </a:xfrm>
          <a:prstGeom prst="line">
            <a:avLst/>
          </a:prstGeom>
          <a:ln w="254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grpSp>
        <p:nvGrpSpPr>
          <p:cNvPr id="5" name="组合 4"/>
          <p:cNvGrpSpPr/>
          <p:nvPr/>
        </p:nvGrpSpPr>
        <p:grpSpPr>
          <a:xfrm>
            <a:off x="466725" y="402821"/>
            <a:ext cx="2346325" cy="702313"/>
            <a:chOff x="1325" y="701"/>
            <a:chExt cx="3695" cy="1106"/>
          </a:xfrm>
        </p:grpSpPr>
        <p:sp>
          <p:nvSpPr>
            <p:cNvPr id="6" name="文本框 3"/>
            <p:cNvSpPr txBox="1"/>
            <p:nvPr/>
          </p:nvSpPr>
          <p:spPr>
            <a:xfrm>
              <a:off x="1325" y="795"/>
              <a:ext cx="2848" cy="919"/>
            </a:xfrm>
            <a:prstGeom prst="rect">
              <a:avLst/>
            </a:prstGeom>
            <a:noFill/>
          </p:spPr>
          <p:txBody>
            <a:bodyPr wrap="square" rtlCol="0">
              <a:spAutoFit/>
            </a:bodyPr>
            <a:lstStyle/>
            <a:p>
              <a:r>
                <a:rPr lang="zh-CN" altLang="en-US" sz="3200" dirty="0" smtClean="0">
                  <a:solidFill>
                    <a:schemeClr val="bg1"/>
                  </a:solidFill>
                  <a:latin typeface="华文新魏" panose="02010800040101010101" pitchFamily="2" charset="-122"/>
                  <a:ea typeface="华文新魏" panose="02010800040101010101" pitchFamily="2" charset="-122"/>
                  <a:sym typeface="+mn-ea"/>
                </a:rPr>
                <a:t>课文解析</a:t>
              </a:r>
              <a:endParaRPr lang="zh-CN" altLang="en-US" sz="3200" dirty="0" smtClean="0">
                <a:solidFill>
                  <a:schemeClr val="bg1"/>
                </a:solidFill>
                <a:latin typeface="华文新魏" panose="02010800040101010101" pitchFamily="2" charset="-122"/>
                <a:ea typeface="华文新魏" panose="02010800040101010101" pitchFamily="2" charset="-122"/>
                <a:sym typeface="+mn-ea"/>
              </a:endParaRPr>
            </a:p>
          </p:txBody>
        </p:sp>
        <p:pic>
          <p:nvPicPr>
            <p:cNvPr id="2" name="图片 1" descr="00 图标-04"/>
            <p:cNvPicPr>
              <a:picLocks noChangeAspect="1"/>
            </p:cNvPicPr>
            <p:nvPr/>
          </p:nvPicPr>
          <p:blipFill>
            <a:blip r:embed="rId2" cstate="print"/>
            <a:stretch>
              <a:fillRect/>
            </a:stretch>
          </p:blipFill>
          <p:spPr>
            <a:xfrm>
              <a:off x="1325" y="701"/>
              <a:ext cx="3695" cy="1106"/>
            </a:xfrm>
            <a:prstGeom prst="rect">
              <a:avLst/>
            </a:prstGeom>
          </p:spPr>
        </p:pic>
        <p:sp>
          <p:nvSpPr>
            <p:cNvPr id="7" name="文本框 6"/>
            <p:cNvSpPr txBox="1"/>
            <p:nvPr/>
          </p:nvSpPr>
          <p:spPr>
            <a:xfrm>
              <a:off x="1533" y="794"/>
              <a:ext cx="2848" cy="919"/>
            </a:xfrm>
            <a:prstGeom prst="rect">
              <a:avLst/>
            </a:prstGeom>
            <a:noFill/>
          </p:spPr>
          <p:txBody>
            <a:bodyPr wrap="square" rtlCol="0">
              <a:spAutoFit/>
            </a:bodyPr>
            <a:lstStyle/>
            <a:p>
              <a:r>
                <a:rPr lang="zh-CN" altLang="en-US" sz="3200" dirty="0" smtClean="0">
                  <a:solidFill>
                    <a:schemeClr val="bg1"/>
                  </a:solidFill>
                  <a:latin typeface="华文新魏" panose="02010800040101010101" pitchFamily="2" charset="-122"/>
                  <a:ea typeface="华文新魏" panose="02010800040101010101" pitchFamily="2" charset="-122"/>
                  <a:sym typeface="+mn-ea"/>
                </a:rPr>
                <a:t>课文注释</a:t>
              </a:r>
              <a:endParaRPr lang="zh-CN" altLang="en-US" sz="3200" dirty="0" smtClean="0">
                <a:solidFill>
                  <a:schemeClr val="bg1"/>
                </a:solidFill>
                <a:latin typeface="华文新魏" panose="02010800040101010101" pitchFamily="2" charset="-122"/>
                <a:ea typeface="华文新魏" panose="02010800040101010101" pitchFamily="2" charset="-122"/>
                <a:sym typeface="+mn-ea"/>
              </a:endParaRPr>
            </a:p>
          </p:txBody>
        </p:sp>
      </p:grpSp>
      <p:sp>
        <p:nvSpPr>
          <p:cNvPr id="4" name="文本框 3"/>
          <p:cNvSpPr txBox="1"/>
          <p:nvPr/>
        </p:nvSpPr>
        <p:spPr>
          <a:xfrm>
            <a:off x="3415030" y="2531110"/>
            <a:ext cx="387350" cy="337185"/>
          </a:xfrm>
          <a:prstGeom prst="rect">
            <a:avLst/>
          </a:prstGeom>
          <a:noFill/>
        </p:spPr>
        <p:txBody>
          <a:bodyPr wrap="none" rtlCol="0" anchor="t">
            <a:spAutoFit/>
          </a:bodyPr>
          <a:lstStyle/>
          <a:p>
            <a:r>
              <a:rPr lang="zh-CN" altLang="en-US" sz="1600" b="1">
                <a:solidFill>
                  <a:srgbClr val="FF0000"/>
                </a:solidFill>
                <a:latin typeface="Calibri" panose="020F0502020204030204" pitchFamily="34" charset="0"/>
              </a:rPr>
              <a:t>①</a:t>
            </a:r>
            <a:endParaRPr lang="zh-CN" altLang="en-US" sz="1600" b="1">
              <a:solidFill>
                <a:srgbClr val="FF0000"/>
              </a:solidFill>
              <a:latin typeface="Calibri" panose="020F0502020204030204" pitchFamily="34" charset="0"/>
            </a:endParaRPr>
          </a:p>
        </p:txBody>
      </p:sp>
      <p:sp>
        <p:nvSpPr>
          <p:cNvPr id="12" name="文本框 11"/>
          <p:cNvSpPr txBox="1"/>
          <p:nvPr/>
        </p:nvSpPr>
        <p:spPr>
          <a:xfrm>
            <a:off x="3415030" y="3260090"/>
            <a:ext cx="387350" cy="337185"/>
          </a:xfrm>
          <a:prstGeom prst="rect">
            <a:avLst/>
          </a:prstGeom>
          <a:noFill/>
        </p:spPr>
        <p:txBody>
          <a:bodyPr wrap="none" rtlCol="0" anchor="t">
            <a:spAutoFit/>
          </a:bodyPr>
          <a:lstStyle/>
          <a:p>
            <a:r>
              <a:rPr lang="zh-CN" altLang="en-US" sz="1600" b="1">
                <a:solidFill>
                  <a:srgbClr val="FF0000"/>
                </a:solidFill>
                <a:latin typeface="Calibri" panose="020F0502020204030204" pitchFamily="34" charset="0"/>
              </a:rPr>
              <a:t>②</a:t>
            </a:r>
            <a:endParaRPr lang="zh-CN" altLang="en-US" sz="1600" b="1">
              <a:solidFill>
                <a:srgbClr val="FF0000"/>
              </a:solidFill>
              <a:latin typeface="Calibri" panose="020F0502020204030204" pitchFamily="34" charset="0"/>
            </a:endParaRPr>
          </a:p>
        </p:txBody>
      </p:sp>
      <p:sp>
        <p:nvSpPr>
          <p:cNvPr id="18" name="文本框 17"/>
          <p:cNvSpPr txBox="1"/>
          <p:nvPr/>
        </p:nvSpPr>
        <p:spPr>
          <a:xfrm>
            <a:off x="3992245" y="1443355"/>
            <a:ext cx="5024120" cy="4441190"/>
          </a:xfrm>
          <a:prstGeom prst="rect">
            <a:avLst/>
          </a:prstGeom>
          <a:solidFill>
            <a:schemeClr val="bg1">
              <a:alpha val="51000"/>
            </a:schemeClr>
          </a:solidFill>
        </p:spPr>
        <p:txBody>
          <a:bodyPr wrap="square" rtlCol="0">
            <a:spAutoFit/>
          </a:bodyPr>
          <a:lstStyle/>
          <a:p>
            <a:pPr defTabSz="457200" eaLnBrk="1" fontAlgn="base" hangingPunct="1">
              <a:lnSpc>
                <a:spcPct val="80000"/>
              </a:lnSpc>
              <a:spcBef>
                <a:spcPts val="1600"/>
              </a:spcBef>
              <a:spcAft>
                <a:spcPct val="0"/>
              </a:spcAft>
            </a:pPr>
            <a:r>
              <a:rPr lang="zh-CN" altLang="en-US" sz="2000" b="1" dirty="0">
                <a:solidFill>
                  <a:srgbClr val="FF0000"/>
                </a:solidFill>
                <a:ea typeface="楷体" panose="02010609060101010101" pitchFamily="49" charset="-122"/>
                <a:sym typeface="+mn-ea"/>
              </a:rPr>
              <a:t>①：酒杯里盛着价格昂贵的清醇美酒。</a:t>
            </a:r>
            <a:endParaRPr lang="zh-CN" altLang="en-US" sz="2000" b="1" dirty="0">
              <a:solidFill>
                <a:srgbClr val="FF0000"/>
              </a:solidFill>
              <a:ea typeface="楷体" panose="02010609060101010101" pitchFamily="49" charset="-122"/>
            </a:endParaRPr>
          </a:p>
          <a:p>
            <a:pPr defTabSz="457200" eaLnBrk="1" fontAlgn="base" hangingPunct="1">
              <a:lnSpc>
                <a:spcPct val="80000"/>
              </a:lnSpc>
              <a:spcBef>
                <a:spcPts val="1600"/>
              </a:spcBef>
              <a:spcAft>
                <a:spcPct val="0"/>
              </a:spcAft>
            </a:pPr>
            <a:r>
              <a:rPr lang="zh-CN" altLang="en-US" sz="2000" b="1" dirty="0">
                <a:solidFill>
                  <a:srgbClr val="0000FF"/>
                </a:solidFill>
                <a:latin typeface="楷体" panose="02010609060101010101" pitchFamily="49" charset="-122"/>
                <a:ea typeface="楷体" panose="02010609060101010101" pitchFamily="49" charset="-122"/>
                <a:sym typeface="+mn-ea"/>
              </a:rPr>
              <a:t>金樽，</a:t>
            </a:r>
            <a:r>
              <a:rPr lang="zh-CN" altLang="en-US" sz="2000" b="1" dirty="0">
                <a:ea typeface="楷体" panose="02010609060101010101" pitchFamily="49" charset="-122"/>
                <a:sym typeface="+mn-ea"/>
              </a:rPr>
              <a:t>对酒杯的美称。</a:t>
            </a:r>
            <a:r>
              <a:rPr lang="zh-CN" altLang="en-US" sz="2000" b="1" dirty="0">
                <a:solidFill>
                  <a:srgbClr val="0000FF"/>
                </a:solidFill>
                <a:latin typeface="楷体" panose="02010609060101010101" pitchFamily="49" charset="-122"/>
                <a:ea typeface="楷体" panose="02010609060101010101" pitchFamily="49" charset="-122"/>
                <a:sym typeface="+mn-ea"/>
              </a:rPr>
              <a:t>樽，</a:t>
            </a:r>
            <a:r>
              <a:rPr lang="zh-CN" altLang="en-US" sz="2000" b="1" dirty="0">
                <a:solidFill>
                  <a:prstClr val="black"/>
                </a:solidFill>
                <a:latin typeface="楷体" panose="02010609060101010101" pitchFamily="49" charset="-122"/>
                <a:ea typeface="楷体" panose="02010609060101010101" pitchFamily="49" charset="-122"/>
                <a:sym typeface="+mn-ea"/>
              </a:rPr>
              <a:t>盛酒的器具。</a:t>
            </a:r>
            <a:endParaRPr lang="en-US" altLang="zh-CN" sz="2000" b="1" dirty="0">
              <a:solidFill>
                <a:prstClr val="black"/>
              </a:solidFill>
              <a:latin typeface="楷体" panose="02010609060101010101" pitchFamily="49" charset="-122"/>
              <a:ea typeface="楷体" panose="02010609060101010101" pitchFamily="49" charset="-122"/>
            </a:endParaRPr>
          </a:p>
          <a:p>
            <a:pPr defTabSz="457200" eaLnBrk="1" fontAlgn="base" hangingPunct="1">
              <a:lnSpc>
                <a:spcPct val="80000"/>
              </a:lnSpc>
              <a:spcBef>
                <a:spcPts val="1600"/>
              </a:spcBef>
              <a:spcAft>
                <a:spcPct val="0"/>
              </a:spcAft>
            </a:pPr>
            <a:r>
              <a:rPr lang="zh-CN" altLang="en-US" sz="2000" b="1" dirty="0">
                <a:solidFill>
                  <a:srgbClr val="0000FF"/>
                </a:solidFill>
                <a:latin typeface="楷体" panose="02010609060101010101" pitchFamily="49" charset="-122"/>
                <a:ea typeface="楷体" panose="02010609060101010101" pitchFamily="49" charset="-122"/>
                <a:sym typeface="+mn-ea"/>
              </a:rPr>
              <a:t>斗十千，</a:t>
            </a:r>
            <a:r>
              <a:rPr lang="zh-CN" altLang="en-US" sz="2000" b="1" dirty="0">
                <a:solidFill>
                  <a:prstClr val="black"/>
                </a:solidFill>
                <a:latin typeface="楷体" panose="02010609060101010101" pitchFamily="49" charset="-122"/>
                <a:ea typeface="楷体" panose="02010609060101010101" pitchFamily="49" charset="-122"/>
                <a:sym typeface="+mn-ea"/>
              </a:rPr>
              <a:t>一斗值十千钱（即万钱），形容酒美价贵。</a:t>
            </a:r>
            <a:endParaRPr lang="zh-CN" altLang="en-US" sz="2000" b="1" dirty="0">
              <a:solidFill>
                <a:prstClr val="black"/>
              </a:solidFill>
              <a:latin typeface="楷体" panose="02010609060101010101" pitchFamily="49" charset="-122"/>
              <a:ea typeface="楷体" panose="02010609060101010101" pitchFamily="49" charset="-122"/>
            </a:endParaRPr>
          </a:p>
          <a:p>
            <a:pPr defTabSz="457200" eaLnBrk="1" fontAlgn="base" hangingPunct="1">
              <a:lnSpc>
                <a:spcPct val="80000"/>
              </a:lnSpc>
              <a:spcBef>
                <a:spcPts val="1600"/>
              </a:spcBef>
              <a:spcAft>
                <a:spcPct val="0"/>
              </a:spcAft>
            </a:pPr>
            <a:r>
              <a:rPr lang="zh-CN" altLang="en-US" sz="2000" b="1" dirty="0">
                <a:solidFill>
                  <a:srgbClr val="FF0000"/>
                </a:solidFill>
                <a:ea typeface="楷体" panose="02010609060101010101" pitchFamily="49" charset="-122"/>
                <a:sym typeface="+mn-ea"/>
              </a:rPr>
              <a:t>②：盘子里装满价值万钱的佳肴。</a:t>
            </a:r>
            <a:endParaRPr lang="zh-CN" altLang="en-US" sz="2000" b="1" dirty="0">
              <a:solidFill>
                <a:srgbClr val="FF0000"/>
              </a:solidFill>
              <a:ea typeface="楷体" panose="02010609060101010101" pitchFamily="49" charset="-122"/>
              <a:sym typeface="+mn-ea"/>
            </a:endParaRPr>
          </a:p>
          <a:p>
            <a:pPr defTabSz="457200" eaLnBrk="1" fontAlgn="base" hangingPunct="1">
              <a:lnSpc>
                <a:spcPct val="80000"/>
              </a:lnSpc>
              <a:spcBef>
                <a:spcPts val="1600"/>
              </a:spcBef>
              <a:spcAft>
                <a:spcPct val="0"/>
              </a:spcAft>
            </a:pPr>
            <a:r>
              <a:rPr lang="zh-CN" altLang="en-US" sz="2000" b="1" dirty="0">
                <a:solidFill>
                  <a:srgbClr val="FF0000"/>
                </a:solidFill>
                <a:ea typeface="楷体" panose="02010609060101010101" pitchFamily="49" charset="-122"/>
                <a:sym typeface="+mn-ea"/>
              </a:rPr>
              <a:t>玉盘，对盘子的美称。</a:t>
            </a:r>
            <a:endParaRPr lang="en-US" altLang="zh-CN" sz="2000" b="1" dirty="0">
              <a:solidFill>
                <a:prstClr val="black"/>
              </a:solidFill>
              <a:latin typeface="楷体" panose="02010609060101010101" pitchFamily="49" charset="-122"/>
              <a:ea typeface="楷体" panose="02010609060101010101" pitchFamily="49" charset="-122"/>
            </a:endParaRPr>
          </a:p>
          <a:p>
            <a:pPr defTabSz="457200" eaLnBrk="1" fontAlgn="base" hangingPunct="1">
              <a:lnSpc>
                <a:spcPct val="80000"/>
              </a:lnSpc>
              <a:spcBef>
                <a:spcPts val="1600"/>
              </a:spcBef>
              <a:spcAft>
                <a:spcPct val="0"/>
              </a:spcAft>
            </a:pPr>
            <a:r>
              <a:rPr lang="zh-CN" altLang="en-US" sz="2000" b="1" dirty="0">
                <a:solidFill>
                  <a:srgbClr val="0000FF"/>
                </a:solidFill>
                <a:latin typeface="楷体" panose="02010609060101010101" pitchFamily="49" charset="-122"/>
                <a:ea typeface="楷体" panose="02010609060101010101" pitchFamily="49" charset="-122"/>
                <a:sym typeface="+mn-ea"/>
              </a:rPr>
              <a:t>珍羞，</a:t>
            </a:r>
            <a:r>
              <a:rPr lang="zh-CN" altLang="en-US" sz="2000" b="1" dirty="0">
                <a:solidFill>
                  <a:prstClr val="black"/>
                </a:solidFill>
                <a:latin typeface="楷体" panose="02010609060101010101" pitchFamily="49" charset="-122"/>
                <a:ea typeface="楷体" panose="02010609060101010101" pitchFamily="49" charset="-122"/>
                <a:sym typeface="+mn-ea"/>
              </a:rPr>
              <a:t>珍贵的菜肴。</a:t>
            </a:r>
            <a:r>
              <a:rPr lang="zh-CN" altLang="en-US" sz="2000" b="1" dirty="0">
                <a:solidFill>
                  <a:srgbClr val="0000FF"/>
                </a:solidFill>
                <a:latin typeface="楷体" panose="02010609060101010101" pitchFamily="49" charset="-122"/>
                <a:ea typeface="楷体" panose="02010609060101010101" pitchFamily="49" charset="-122"/>
                <a:sym typeface="+mn-ea"/>
              </a:rPr>
              <a:t>羞，</a:t>
            </a:r>
            <a:r>
              <a:rPr lang="zh-CN" altLang="en-US" sz="2000" b="1" dirty="0">
                <a:solidFill>
                  <a:srgbClr val="008000"/>
                </a:solidFill>
                <a:latin typeface="楷体" panose="02010609060101010101" pitchFamily="49" charset="-122"/>
                <a:ea typeface="楷体" panose="02010609060101010101" pitchFamily="49" charset="-122"/>
                <a:sym typeface="+mn-ea"/>
              </a:rPr>
              <a:t>同“馐”</a:t>
            </a:r>
            <a:r>
              <a:rPr lang="zh-CN" altLang="en-US" sz="2000" b="1" dirty="0">
                <a:solidFill>
                  <a:prstClr val="black"/>
                </a:solidFill>
                <a:latin typeface="楷体" panose="02010609060101010101" pitchFamily="49" charset="-122"/>
                <a:ea typeface="楷体" panose="02010609060101010101" pitchFamily="49" charset="-122"/>
                <a:sym typeface="+mn-ea"/>
              </a:rPr>
              <a:t>，美味的食物。</a:t>
            </a:r>
            <a:endParaRPr lang="en-US" altLang="zh-CN" sz="2000" b="1" dirty="0">
              <a:solidFill>
                <a:prstClr val="black"/>
              </a:solidFill>
              <a:latin typeface="楷体" panose="02010609060101010101" pitchFamily="49" charset="-122"/>
              <a:ea typeface="楷体" panose="02010609060101010101" pitchFamily="49" charset="-122"/>
            </a:endParaRPr>
          </a:p>
          <a:p>
            <a:pPr defTabSz="457200" eaLnBrk="1" fontAlgn="base" hangingPunct="1">
              <a:lnSpc>
                <a:spcPct val="80000"/>
              </a:lnSpc>
              <a:spcBef>
                <a:spcPts val="1600"/>
              </a:spcBef>
              <a:spcAft>
                <a:spcPct val="0"/>
              </a:spcAft>
            </a:pPr>
            <a:r>
              <a:rPr lang="zh-CN" altLang="en-US" sz="2000" b="1" dirty="0">
                <a:solidFill>
                  <a:srgbClr val="0000FF"/>
                </a:solidFill>
                <a:latin typeface="楷体" panose="02010609060101010101" pitchFamily="49" charset="-122"/>
                <a:ea typeface="楷体" panose="02010609060101010101" pitchFamily="49" charset="-122"/>
                <a:sym typeface="+mn-ea"/>
              </a:rPr>
              <a:t>直：</a:t>
            </a:r>
            <a:r>
              <a:rPr lang="zh-CN" altLang="en-US" sz="2000" b="1" dirty="0">
                <a:solidFill>
                  <a:srgbClr val="008000"/>
                </a:solidFill>
                <a:latin typeface="楷体" panose="02010609060101010101" pitchFamily="49" charset="-122"/>
                <a:ea typeface="楷体" panose="02010609060101010101" pitchFamily="49" charset="-122"/>
                <a:sym typeface="+mn-ea"/>
              </a:rPr>
              <a:t>同“值”</a:t>
            </a:r>
            <a:r>
              <a:rPr lang="zh-CN" altLang="en-US" sz="2000" b="1" dirty="0">
                <a:latin typeface="楷体" panose="02010609060101010101" pitchFamily="49" charset="-122"/>
                <a:ea typeface="楷体" panose="02010609060101010101" pitchFamily="49" charset="-122"/>
                <a:sym typeface="+mn-ea"/>
              </a:rPr>
              <a:t>，价值。</a:t>
            </a:r>
            <a:endParaRPr lang="zh-CN" altLang="en-US" sz="2000" b="1" dirty="0">
              <a:solidFill>
                <a:srgbClr val="0000FF"/>
              </a:solidFill>
              <a:latin typeface="楷体" panose="02010609060101010101" pitchFamily="49" charset="-122"/>
              <a:ea typeface="楷体" panose="02010609060101010101" pitchFamily="49" charset="-122"/>
            </a:endParaRPr>
          </a:p>
          <a:p>
            <a:pPr defTabSz="457200" eaLnBrk="1" fontAlgn="base" hangingPunct="1">
              <a:lnSpc>
                <a:spcPct val="80000"/>
              </a:lnSpc>
              <a:spcBef>
                <a:spcPts val="1600"/>
              </a:spcBef>
              <a:spcAft>
                <a:spcPct val="0"/>
              </a:spcAft>
            </a:pPr>
            <a:r>
              <a:rPr lang="zh-CN" altLang="en-US" sz="2000" b="1" dirty="0">
                <a:solidFill>
                  <a:srgbClr val="0000FF"/>
                </a:solidFill>
                <a:latin typeface="楷体" panose="02010609060101010101" pitchFamily="49" charset="-122"/>
                <a:ea typeface="楷体" panose="02010609060101010101" pitchFamily="49" charset="-122"/>
                <a:sym typeface="+mn-ea"/>
              </a:rPr>
              <a:t>箸：</a:t>
            </a:r>
            <a:r>
              <a:rPr lang="zh-CN" altLang="en-US" sz="2000" b="1" dirty="0">
                <a:solidFill>
                  <a:prstClr val="black"/>
                </a:solidFill>
                <a:latin typeface="楷体" panose="02010609060101010101" pitchFamily="49" charset="-122"/>
                <a:ea typeface="楷体" panose="02010609060101010101" pitchFamily="49" charset="-122"/>
                <a:sym typeface="+mn-ea"/>
              </a:rPr>
              <a:t>筷子。</a:t>
            </a:r>
            <a:endParaRPr lang="en-US" altLang="zh-CN" sz="2000" b="1" dirty="0">
              <a:solidFill>
                <a:prstClr val="black"/>
              </a:solidFill>
              <a:latin typeface="楷体" panose="02010609060101010101" pitchFamily="49" charset="-122"/>
              <a:ea typeface="楷体" panose="02010609060101010101" pitchFamily="49" charset="-122"/>
            </a:endParaRPr>
          </a:p>
          <a:p>
            <a:pPr defTabSz="457200" eaLnBrk="1" fontAlgn="base" hangingPunct="1">
              <a:lnSpc>
                <a:spcPct val="80000"/>
              </a:lnSpc>
              <a:spcBef>
                <a:spcPts val="1600"/>
              </a:spcBef>
              <a:spcAft>
                <a:spcPct val="0"/>
              </a:spcAft>
            </a:pPr>
            <a:r>
              <a:rPr lang="zh-CN" altLang="en-US" sz="2000" b="1" dirty="0">
                <a:solidFill>
                  <a:srgbClr val="0000FF"/>
                </a:solidFill>
                <a:latin typeface="楷体" panose="02010609060101010101" pitchFamily="49" charset="-122"/>
                <a:ea typeface="楷体" panose="02010609060101010101" pitchFamily="49" charset="-122"/>
                <a:sym typeface="+mn-ea"/>
              </a:rPr>
              <a:t>茫然：</a:t>
            </a:r>
            <a:r>
              <a:rPr lang="zh-CN" altLang="en-US" sz="2000" b="1" dirty="0">
                <a:solidFill>
                  <a:prstClr val="black"/>
                </a:solidFill>
                <a:latin typeface="楷体" panose="02010609060101010101" pitchFamily="49" charset="-122"/>
                <a:ea typeface="楷体" panose="02010609060101010101" pitchFamily="49" charset="-122"/>
                <a:sym typeface="+mn-ea"/>
              </a:rPr>
              <a:t>若有所失的样子。</a:t>
            </a:r>
            <a:endParaRPr lang="zh-CN" altLang="en-US" sz="2000" b="1" dirty="0">
              <a:solidFill>
                <a:prstClr val="black"/>
              </a:solidFill>
              <a:latin typeface="楷体" panose="02010609060101010101" pitchFamily="49" charset="-122"/>
              <a:ea typeface="楷体" panose="02010609060101010101" pitchFamily="49" charset="-122"/>
              <a:sym typeface="+mn-ea"/>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12391"/>
                                        </p:tgtEl>
                                        <p:attrNameLst>
                                          <p:attrName>style.visibility</p:attrName>
                                        </p:attrNameLst>
                                      </p:cBhvr>
                                      <p:to>
                                        <p:strVal val="visible"/>
                                      </p:to>
                                    </p:set>
                                    <p:animEffect transition="in" filter="fade">
                                      <p:cBhvr>
                                        <p:cTn id="13" dur="500"/>
                                        <p:tgtEl>
                                          <p:spTgt spid="12391"/>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ppt_x"/>
                                          </p:val>
                                        </p:tav>
                                        <p:tav tm="100000">
                                          <p:val>
                                            <p:strVal val="#ppt_x"/>
                                          </p:val>
                                        </p:tav>
                                      </p:tavLst>
                                    </p:anim>
                                    <p:anim calcmode="lin" valueType="num">
                                      <p:cBhvr additive="base">
                                        <p:cTn id="1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2"/>
                                        </p:tgtEl>
                                        <p:attrNameLst>
                                          <p:attrName>style.visibility</p:attrName>
                                        </p:attrNameLst>
                                      </p:cBhvr>
                                      <p:to>
                                        <p:strVal val="visible"/>
                                      </p:to>
                                    </p:set>
                                    <p:anim calcmode="lin" valueType="num">
                                      <p:cBhvr additive="base">
                                        <p:cTn id="24" dur="500" fill="hold"/>
                                        <p:tgtEl>
                                          <p:spTgt spid="12"/>
                                        </p:tgtEl>
                                        <p:attrNameLst>
                                          <p:attrName>ppt_x</p:attrName>
                                        </p:attrNameLst>
                                      </p:cBhvr>
                                      <p:tavLst>
                                        <p:tav tm="0">
                                          <p:val>
                                            <p:strVal val="#ppt_x"/>
                                          </p:val>
                                        </p:tav>
                                        <p:tav tm="100000">
                                          <p:val>
                                            <p:strVal val="#ppt_x"/>
                                          </p:val>
                                        </p:tav>
                                      </p:tavLst>
                                    </p:anim>
                                    <p:anim calcmode="lin" valueType="num">
                                      <p:cBhvr additive="base">
                                        <p:cTn id="25"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gtEl>
                                        <p:attrNameLst>
                                          <p:attrName>style.visibility</p:attrName>
                                        </p:attrNameLst>
                                      </p:cBhvr>
                                      <p:to>
                                        <p:strVal val="visible"/>
                                      </p:to>
                                    </p:set>
                                    <p:animEffect transition="in" filter="fade">
                                      <p:cBhvr>
                                        <p:cTn id="30" dur="500"/>
                                        <p:tgtEl>
                                          <p:spTgt spid="3"/>
                                        </p:tgtEl>
                                      </p:cBhvr>
                                    </p:animEffect>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8">
                                            <p:txEl>
                                              <p:pRg st="0" end="0"/>
                                            </p:txEl>
                                          </p:spTgt>
                                        </p:tgtEl>
                                        <p:attrNameLst>
                                          <p:attrName>style.visibility</p:attrName>
                                        </p:attrNameLst>
                                      </p:cBhvr>
                                      <p:to>
                                        <p:strVal val="visible"/>
                                      </p:to>
                                    </p:set>
                                    <p:animEffect transition="in" filter="fade">
                                      <p:cBhvr>
                                        <p:cTn id="35" dur="1000"/>
                                        <p:tgtEl>
                                          <p:spTgt spid="18">
                                            <p:txEl>
                                              <p:pRg st="0" end="0"/>
                                            </p:txEl>
                                          </p:spTgt>
                                        </p:tgtEl>
                                      </p:cBhvr>
                                    </p:animEffect>
                                    <p:anim calcmode="lin" valueType="num">
                                      <p:cBhvr>
                                        <p:cTn id="36" dur="1000" fill="hold"/>
                                        <p:tgtEl>
                                          <p:spTgt spid="18">
                                            <p:txEl>
                                              <p:pRg st="0" end="0"/>
                                            </p:txEl>
                                          </p:spTgt>
                                        </p:tgtEl>
                                        <p:attrNameLst>
                                          <p:attrName>ppt_x</p:attrName>
                                        </p:attrNameLst>
                                      </p:cBhvr>
                                      <p:tavLst>
                                        <p:tav tm="0">
                                          <p:val>
                                            <p:strVal val="#ppt_x"/>
                                          </p:val>
                                        </p:tav>
                                        <p:tav tm="100000">
                                          <p:val>
                                            <p:strVal val="#ppt_x"/>
                                          </p:val>
                                        </p:tav>
                                      </p:tavLst>
                                    </p:anim>
                                    <p:anim calcmode="lin" valueType="num">
                                      <p:cBhvr>
                                        <p:cTn id="37" dur="1000" fill="hold"/>
                                        <p:tgtEl>
                                          <p:spTgt spid="1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18">
                                            <p:txEl>
                                              <p:pRg st="1" end="1"/>
                                            </p:txEl>
                                          </p:spTgt>
                                        </p:tgtEl>
                                        <p:attrNameLst>
                                          <p:attrName>style.visibility</p:attrName>
                                        </p:attrNameLst>
                                      </p:cBhvr>
                                      <p:to>
                                        <p:strVal val="visible"/>
                                      </p:to>
                                    </p:set>
                                    <p:animEffect transition="in" filter="fade">
                                      <p:cBhvr>
                                        <p:cTn id="42" dur="1000"/>
                                        <p:tgtEl>
                                          <p:spTgt spid="18">
                                            <p:txEl>
                                              <p:pRg st="1" end="1"/>
                                            </p:txEl>
                                          </p:spTgt>
                                        </p:tgtEl>
                                      </p:cBhvr>
                                    </p:animEffect>
                                    <p:anim calcmode="lin" valueType="num">
                                      <p:cBhvr>
                                        <p:cTn id="43" dur="1000" fill="hold"/>
                                        <p:tgtEl>
                                          <p:spTgt spid="18">
                                            <p:txEl>
                                              <p:pRg st="1" end="1"/>
                                            </p:txEl>
                                          </p:spTgt>
                                        </p:tgtEl>
                                        <p:attrNameLst>
                                          <p:attrName>ppt_x</p:attrName>
                                        </p:attrNameLst>
                                      </p:cBhvr>
                                      <p:tavLst>
                                        <p:tav tm="0">
                                          <p:val>
                                            <p:strVal val="#ppt_x"/>
                                          </p:val>
                                        </p:tav>
                                        <p:tav tm="100000">
                                          <p:val>
                                            <p:strVal val="#ppt_x"/>
                                          </p:val>
                                        </p:tav>
                                      </p:tavLst>
                                    </p:anim>
                                    <p:anim calcmode="lin" valueType="num">
                                      <p:cBhvr>
                                        <p:cTn id="44" dur="1000" fill="hold"/>
                                        <p:tgtEl>
                                          <p:spTgt spid="1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18">
                                            <p:txEl>
                                              <p:pRg st="2" end="2"/>
                                            </p:txEl>
                                          </p:spTgt>
                                        </p:tgtEl>
                                        <p:attrNameLst>
                                          <p:attrName>style.visibility</p:attrName>
                                        </p:attrNameLst>
                                      </p:cBhvr>
                                      <p:to>
                                        <p:strVal val="visible"/>
                                      </p:to>
                                    </p:set>
                                    <p:animEffect transition="in" filter="fade">
                                      <p:cBhvr>
                                        <p:cTn id="49" dur="1000"/>
                                        <p:tgtEl>
                                          <p:spTgt spid="18">
                                            <p:txEl>
                                              <p:pRg st="2" end="2"/>
                                            </p:txEl>
                                          </p:spTgt>
                                        </p:tgtEl>
                                      </p:cBhvr>
                                    </p:animEffect>
                                    <p:anim calcmode="lin" valueType="num">
                                      <p:cBhvr>
                                        <p:cTn id="50" dur="1000" fill="hold"/>
                                        <p:tgtEl>
                                          <p:spTgt spid="18">
                                            <p:txEl>
                                              <p:pRg st="2" end="2"/>
                                            </p:txEl>
                                          </p:spTgt>
                                        </p:tgtEl>
                                        <p:attrNameLst>
                                          <p:attrName>ppt_x</p:attrName>
                                        </p:attrNameLst>
                                      </p:cBhvr>
                                      <p:tavLst>
                                        <p:tav tm="0">
                                          <p:val>
                                            <p:strVal val="#ppt_x"/>
                                          </p:val>
                                        </p:tav>
                                        <p:tav tm="100000">
                                          <p:val>
                                            <p:strVal val="#ppt_x"/>
                                          </p:val>
                                        </p:tav>
                                      </p:tavLst>
                                    </p:anim>
                                    <p:anim calcmode="lin" valueType="num">
                                      <p:cBhvr>
                                        <p:cTn id="51" dur="1000" fill="hold"/>
                                        <p:tgtEl>
                                          <p:spTgt spid="1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18">
                                            <p:txEl>
                                              <p:pRg st="3" end="3"/>
                                            </p:txEl>
                                          </p:spTgt>
                                        </p:tgtEl>
                                        <p:attrNameLst>
                                          <p:attrName>style.visibility</p:attrName>
                                        </p:attrNameLst>
                                      </p:cBhvr>
                                      <p:to>
                                        <p:strVal val="visible"/>
                                      </p:to>
                                    </p:set>
                                    <p:animEffect transition="in" filter="fade">
                                      <p:cBhvr>
                                        <p:cTn id="56" dur="1000"/>
                                        <p:tgtEl>
                                          <p:spTgt spid="18">
                                            <p:txEl>
                                              <p:pRg st="3" end="3"/>
                                            </p:txEl>
                                          </p:spTgt>
                                        </p:tgtEl>
                                      </p:cBhvr>
                                    </p:animEffect>
                                    <p:anim calcmode="lin" valueType="num">
                                      <p:cBhvr>
                                        <p:cTn id="57" dur="1000" fill="hold"/>
                                        <p:tgtEl>
                                          <p:spTgt spid="18">
                                            <p:txEl>
                                              <p:pRg st="3" end="3"/>
                                            </p:txEl>
                                          </p:spTgt>
                                        </p:tgtEl>
                                        <p:attrNameLst>
                                          <p:attrName>ppt_x</p:attrName>
                                        </p:attrNameLst>
                                      </p:cBhvr>
                                      <p:tavLst>
                                        <p:tav tm="0">
                                          <p:val>
                                            <p:strVal val="#ppt_x"/>
                                          </p:val>
                                        </p:tav>
                                        <p:tav tm="100000">
                                          <p:val>
                                            <p:strVal val="#ppt_x"/>
                                          </p:val>
                                        </p:tav>
                                      </p:tavLst>
                                    </p:anim>
                                    <p:anim calcmode="lin" valueType="num">
                                      <p:cBhvr>
                                        <p:cTn id="58" dur="1000" fill="hold"/>
                                        <p:tgtEl>
                                          <p:spTgt spid="18">
                                            <p:txEl>
                                              <p:pRg st="3" end="3"/>
                                            </p:txEl>
                                          </p:spTgt>
                                        </p:tgtEl>
                                        <p:attrNameLst>
                                          <p:attrName>ppt_y</p:attrName>
                                        </p:attrNameLst>
                                      </p:cBhvr>
                                      <p:tavLst>
                                        <p:tav tm="0">
                                          <p:val>
                                            <p:strVal val="#ppt_y+.1"/>
                                          </p:val>
                                        </p:tav>
                                        <p:tav tm="100000">
                                          <p:val>
                                            <p:strVal val="#ppt_y"/>
                                          </p:val>
                                        </p:tav>
                                      </p:tavLst>
                                    </p:anim>
                                  </p:childTnLst>
                                </p:cTn>
                              </p:par>
                              <p:par>
                                <p:cTn id="59" presetID="42" presetClass="entr" presetSubtype="0" fill="hold" nodeType="withEffect">
                                  <p:stCondLst>
                                    <p:cond delay="0"/>
                                  </p:stCondLst>
                                  <p:childTnLst>
                                    <p:set>
                                      <p:cBhvr>
                                        <p:cTn id="60" dur="1" fill="hold">
                                          <p:stCondLst>
                                            <p:cond delay="0"/>
                                          </p:stCondLst>
                                        </p:cTn>
                                        <p:tgtEl>
                                          <p:spTgt spid="18">
                                            <p:txEl>
                                              <p:pRg st="4" end="4"/>
                                            </p:txEl>
                                          </p:spTgt>
                                        </p:tgtEl>
                                        <p:attrNameLst>
                                          <p:attrName>style.visibility</p:attrName>
                                        </p:attrNameLst>
                                      </p:cBhvr>
                                      <p:to>
                                        <p:strVal val="visible"/>
                                      </p:to>
                                    </p:set>
                                    <p:animEffect transition="in" filter="fade">
                                      <p:cBhvr>
                                        <p:cTn id="61" dur="1000"/>
                                        <p:tgtEl>
                                          <p:spTgt spid="18">
                                            <p:txEl>
                                              <p:pRg st="4" end="4"/>
                                            </p:txEl>
                                          </p:spTgt>
                                        </p:tgtEl>
                                      </p:cBhvr>
                                    </p:animEffect>
                                    <p:anim calcmode="lin" valueType="num">
                                      <p:cBhvr>
                                        <p:cTn id="62" dur="1000" fill="hold"/>
                                        <p:tgtEl>
                                          <p:spTgt spid="18">
                                            <p:txEl>
                                              <p:pRg st="4" end="4"/>
                                            </p:txEl>
                                          </p:spTgt>
                                        </p:tgtEl>
                                        <p:attrNameLst>
                                          <p:attrName>ppt_x</p:attrName>
                                        </p:attrNameLst>
                                      </p:cBhvr>
                                      <p:tavLst>
                                        <p:tav tm="0">
                                          <p:val>
                                            <p:strVal val="#ppt_x"/>
                                          </p:val>
                                        </p:tav>
                                        <p:tav tm="100000">
                                          <p:val>
                                            <p:strVal val="#ppt_x"/>
                                          </p:val>
                                        </p:tav>
                                      </p:tavLst>
                                    </p:anim>
                                    <p:anim calcmode="lin" valueType="num">
                                      <p:cBhvr>
                                        <p:cTn id="63" dur="1000" fill="hold"/>
                                        <p:tgtEl>
                                          <p:spTgt spid="18">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nodeType="clickEffect">
                                  <p:stCondLst>
                                    <p:cond delay="0"/>
                                  </p:stCondLst>
                                  <p:childTnLst>
                                    <p:set>
                                      <p:cBhvr>
                                        <p:cTn id="67" dur="1" fill="hold">
                                          <p:stCondLst>
                                            <p:cond delay="0"/>
                                          </p:stCondLst>
                                        </p:cTn>
                                        <p:tgtEl>
                                          <p:spTgt spid="18">
                                            <p:txEl>
                                              <p:pRg st="5" end="5"/>
                                            </p:txEl>
                                          </p:spTgt>
                                        </p:tgtEl>
                                        <p:attrNameLst>
                                          <p:attrName>style.visibility</p:attrName>
                                        </p:attrNameLst>
                                      </p:cBhvr>
                                      <p:to>
                                        <p:strVal val="visible"/>
                                      </p:to>
                                    </p:set>
                                    <p:animEffect transition="in" filter="fade">
                                      <p:cBhvr>
                                        <p:cTn id="68" dur="1000"/>
                                        <p:tgtEl>
                                          <p:spTgt spid="18">
                                            <p:txEl>
                                              <p:pRg st="5" end="5"/>
                                            </p:txEl>
                                          </p:spTgt>
                                        </p:tgtEl>
                                      </p:cBhvr>
                                    </p:animEffect>
                                    <p:anim calcmode="lin" valueType="num">
                                      <p:cBhvr>
                                        <p:cTn id="69" dur="1000" fill="hold"/>
                                        <p:tgtEl>
                                          <p:spTgt spid="18">
                                            <p:txEl>
                                              <p:pRg st="5" end="5"/>
                                            </p:txEl>
                                          </p:spTgt>
                                        </p:tgtEl>
                                        <p:attrNameLst>
                                          <p:attrName>ppt_x</p:attrName>
                                        </p:attrNameLst>
                                      </p:cBhvr>
                                      <p:tavLst>
                                        <p:tav tm="0">
                                          <p:val>
                                            <p:strVal val="#ppt_x"/>
                                          </p:val>
                                        </p:tav>
                                        <p:tav tm="100000">
                                          <p:val>
                                            <p:strVal val="#ppt_x"/>
                                          </p:val>
                                        </p:tav>
                                      </p:tavLst>
                                    </p:anim>
                                    <p:anim calcmode="lin" valueType="num">
                                      <p:cBhvr>
                                        <p:cTn id="70" dur="1000" fill="hold"/>
                                        <p:tgtEl>
                                          <p:spTgt spid="18">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2" presetClass="entr" presetSubtype="0" fill="hold" nodeType="clickEffect">
                                  <p:stCondLst>
                                    <p:cond delay="0"/>
                                  </p:stCondLst>
                                  <p:childTnLst>
                                    <p:set>
                                      <p:cBhvr>
                                        <p:cTn id="74" dur="1" fill="hold">
                                          <p:stCondLst>
                                            <p:cond delay="0"/>
                                          </p:stCondLst>
                                        </p:cTn>
                                        <p:tgtEl>
                                          <p:spTgt spid="18">
                                            <p:txEl>
                                              <p:pRg st="6" end="6"/>
                                            </p:txEl>
                                          </p:spTgt>
                                        </p:tgtEl>
                                        <p:attrNameLst>
                                          <p:attrName>style.visibility</p:attrName>
                                        </p:attrNameLst>
                                      </p:cBhvr>
                                      <p:to>
                                        <p:strVal val="visible"/>
                                      </p:to>
                                    </p:set>
                                    <p:animEffect transition="in" filter="fade">
                                      <p:cBhvr>
                                        <p:cTn id="75" dur="1000"/>
                                        <p:tgtEl>
                                          <p:spTgt spid="18">
                                            <p:txEl>
                                              <p:pRg st="6" end="6"/>
                                            </p:txEl>
                                          </p:spTgt>
                                        </p:tgtEl>
                                      </p:cBhvr>
                                    </p:animEffect>
                                    <p:anim calcmode="lin" valueType="num">
                                      <p:cBhvr>
                                        <p:cTn id="76" dur="1000" fill="hold"/>
                                        <p:tgtEl>
                                          <p:spTgt spid="18">
                                            <p:txEl>
                                              <p:pRg st="6" end="6"/>
                                            </p:txEl>
                                          </p:spTgt>
                                        </p:tgtEl>
                                        <p:attrNameLst>
                                          <p:attrName>ppt_x</p:attrName>
                                        </p:attrNameLst>
                                      </p:cBhvr>
                                      <p:tavLst>
                                        <p:tav tm="0">
                                          <p:val>
                                            <p:strVal val="#ppt_x"/>
                                          </p:val>
                                        </p:tav>
                                        <p:tav tm="100000">
                                          <p:val>
                                            <p:strVal val="#ppt_x"/>
                                          </p:val>
                                        </p:tav>
                                      </p:tavLst>
                                    </p:anim>
                                    <p:anim calcmode="lin" valueType="num">
                                      <p:cBhvr>
                                        <p:cTn id="77" dur="1000" fill="hold"/>
                                        <p:tgtEl>
                                          <p:spTgt spid="18">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42" presetClass="entr" presetSubtype="0" fill="hold" nodeType="clickEffect">
                                  <p:stCondLst>
                                    <p:cond delay="0"/>
                                  </p:stCondLst>
                                  <p:childTnLst>
                                    <p:set>
                                      <p:cBhvr>
                                        <p:cTn id="81" dur="1" fill="hold">
                                          <p:stCondLst>
                                            <p:cond delay="0"/>
                                          </p:stCondLst>
                                        </p:cTn>
                                        <p:tgtEl>
                                          <p:spTgt spid="18">
                                            <p:txEl>
                                              <p:pRg st="7" end="7"/>
                                            </p:txEl>
                                          </p:spTgt>
                                        </p:tgtEl>
                                        <p:attrNameLst>
                                          <p:attrName>style.visibility</p:attrName>
                                        </p:attrNameLst>
                                      </p:cBhvr>
                                      <p:to>
                                        <p:strVal val="visible"/>
                                      </p:to>
                                    </p:set>
                                    <p:animEffect transition="in" filter="fade">
                                      <p:cBhvr>
                                        <p:cTn id="82" dur="1000"/>
                                        <p:tgtEl>
                                          <p:spTgt spid="18">
                                            <p:txEl>
                                              <p:pRg st="7" end="7"/>
                                            </p:txEl>
                                          </p:spTgt>
                                        </p:tgtEl>
                                      </p:cBhvr>
                                    </p:animEffect>
                                    <p:anim calcmode="lin" valueType="num">
                                      <p:cBhvr>
                                        <p:cTn id="83" dur="1000" fill="hold"/>
                                        <p:tgtEl>
                                          <p:spTgt spid="18">
                                            <p:txEl>
                                              <p:pRg st="7" end="7"/>
                                            </p:txEl>
                                          </p:spTgt>
                                        </p:tgtEl>
                                        <p:attrNameLst>
                                          <p:attrName>ppt_x</p:attrName>
                                        </p:attrNameLst>
                                      </p:cBhvr>
                                      <p:tavLst>
                                        <p:tav tm="0">
                                          <p:val>
                                            <p:strVal val="#ppt_x"/>
                                          </p:val>
                                        </p:tav>
                                        <p:tav tm="100000">
                                          <p:val>
                                            <p:strVal val="#ppt_x"/>
                                          </p:val>
                                        </p:tav>
                                      </p:tavLst>
                                    </p:anim>
                                    <p:anim calcmode="lin" valueType="num">
                                      <p:cBhvr>
                                        <p:cTn id="84" dur="1000" fill="hold"/>
                                        <p:tgtEl>
                                          <p:spTgt spid="18">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42" presetClass="entr" presetSubtype="0" fill="hold" nodeType="clickEffect">
                                  <p:stCondLst>
                                    <p:cond delay="0"/>
                                  </p:stCondLst>
                                  <p:childTnLst>
                                    <p:set>
                                      <p:cBhvr>
                                        <p:cTn id="88" dur="1" fill="hold">
                                          <p:stCondLst>
                                            <p:cond delay="0"/>
                                          </p:stCondLst>
                                        </p:cTn>
                                        <p:tgtEl>
                                          <p:spTgt spid="18">
                                            <p:txEl>
                                              <p:pRg st="8" end="8"/>
                                            </p:txEl>
                                          </p:spTgt>
                                        </p:tgtEl>
                                        <p:attrNameLst>
                                          <p:attrName>style.visibility</p:attrName>
                                        </p:attrNameLst>
                                      </p:cBhvr>
                                      <p:to>
                                        <p:strVal val="visible"/>
                                      </p:to>
                                    </p:set>
                                    <p:animEffect transition="in" filter="fade">
                                      <p:cBhvr>
                                        <p:cTn id="89" dur="1000"/>
                                        <p:tgtEl>
                                          <p:spTgt spid="18">
                                            <p:txEl>
                                              <p:pRg st="8" end="8"/>
                                            </p:txEl>
                                          </p:spTgt>
                                        </p:tgtEl>
                                      </p:cBhvr>
                                    </p:animEffect>
                                    <p:anim calcmode="lin" valueType="num">
                                      <p:cBhvr>
                                        <p:cTn id="90" dur="1000" fill="hold"/>
                                        <p:tgtEl>
                                          <p:spTgt spid="18">
                                            <p:txEl>
                                              <p:pRg st="8" end="8"/>
                                            </p:txEl>
                                          </p:spTgt>
                                        </p:tgtEl>
                                        <p:attrNameLst>
                                          <p:attrName>ppt_x</p:attrName>
                                        </p:attrNameLst>
                                      </p:cBhvr>
                                      <p:tavLst>
                                        <p:tav tm="0">
                                          <p:val>
                                            <p:strVal val="#ppt_x"/>
                                          </p:val>
                                        </p:tav>
                                        <p:tav tm="100000">
                                          <p:val>
                                            <p:strVal val="#ppt_x"/>
                                          </p:val>
                                        </p:tav>
                                      </p:tavLst>
                                    </p:anim>
                                    <p:anim calcmode="lin" valueType="num">
                                      <p:cBhvr>
                                        <p:cTn id="91" dur="1000" fill="hold"/>
                                        <p:tgtEl>
                                          <p:spTgt spid="18">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1" grpId="0"/>
      <p:bldP spid="4" grpId="0"/>
      <p:bldP spid="12"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cstate="print"/>
          <a:stretch>
            <a:fillRect/>
          </a:stretch>
        </a:blipFill>
        <a:effectLst/>
      </p:bgPr>
    </p:bg>
    <p:spTree>
      <p:nvGrpSpPr>
        <p:cNvPr id="1" name=""/>
        <p:cNvGrpSpPr/>
        <p:nvPr/>
      </p:nvGrpSpPr>
      <p:grpSpPr>
        <a:xfrm>
          <a:off x="0" y="0"/>
          <a:ext cx="0" cy="0"/>
          <a:chOff x="0" y="0"/>
          <a:chExt cx="0" cy="0"/>
        </a:xfrm>
      </p:grpSpPr>
      <p:sp>
        <p:nvSpPr>
          <p:cNvPr id="14338" name="Text Box 7"/>
          <p:cNvSpPr txBox="1">
            <a:spLocks noChangeArrowheads="1"/>
          </p:cNvSpPr>
          <p:nvPr/>
        </p:nvSpPr>
        <p:spPr bwMode="auto">
          <a:xfrm>
            <a:off x="308873" y="3257833"/>
            <a:ext cx="3333750" cy="2607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17" tIns="60958" rIns="121917" bIns="60958">
            <a:spAutoFit/>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ctr" defTabSz="457200" eaLnBrk="1" fontAlgn="base" hangingPunct="1">
              <a:lnSpc>
                <a:spcPct val="150000"/>
              </a:lnSpc>
              <a:spcBef>
                <a:spcPct val="0"/>
              </a:spcBef>
              <a:spcAft>
                <a:spcPct val="0"/>
              </a:spcAft>
            </a:pPr>
            <a:r>
              <a:rPr lang="zh-CN" altLang="en-US" sz="2800" b="1" dirty="0">
                <a:solidFill>
                  <a:prstClr val="black"/>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rPr>
              <a:t>欲渡黄河冰</a:t>
            </a:r>
            <a:r>
              <a:rPr lang="zh-CN" altLang="en-US" sz="2800" b="1" dirty="0">
                <a:solidFill>
                  <a:srgbClr val="FF0000"/>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rPr>
              <a:t>塞</a:t>
            </a:r>
            <a:r>
              <a:rPr lang="zh-CN" altLang="en-US" sz="2800" b="1" dirty="0">
                <a:solidFill>
                  <a:prstClr val="black"/>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rPr>
              <a:t>川，</a:t>
            </a:r>
            <a:endParaRPr lang="en-US" altLang="zh-CN" sz="2800" b="1" dirty="0">
              <a:solidFill>
                <a:prstClr val="black"/>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endParaRPr>
          </a:p>
          <a:p>
            <a:pPr algn="ctr" defTabSz="457200" eaLnBrk="1" fontAlgn="base" hangingPunct="1">
              <a:lnSpc>
                <a:spcPct val="150000"/>
              </a:lnSpc>
              <a:spcBef>
                <a:spcPct val="0"/>
              </a:spcBef>
              <a:spcAft>
                <a:spcPct val="0"/>
              </a:spcAft>
            </a:pPr>
            <a:r>
              <a:rPr lang="zh-CN" altLang="en-US" sz="2800" b="1" dirty="0">
                <a:solidFill>
                  <a:prstClr val="black"/>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rPr>
              <a:t>将登</a:t>
            </a:r>
            <a:r>
              <a:rPr lang="zh-CN" altLang="en-US" sz="2800" b="1" dirty="0">
                <a:solidFill>
                  <a:srgbClr val="FF0000"/>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rPr>
              <a:t>太行</a:t>
            </a:r>
            <a:r>
              <a:rPr lang="zh-CN" altLang="en-US" sz="2800" b="1" dirty="0">
                <a:solidFill>
                  <a:prstClr val="black"/>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rPr>
              <a:t>雪满山。</a:t>
            </a:r>
            <a:endParaRPr lang="en-US" altLang="zh-CN" sz="2800" b="1" dirty="0">
              <a:solidFill>
                <a:prstClr val="black"/>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endParaRPr>
          </a:p>
          <a:p>
            <a:pPr algn="ctr" defTabSz="457200" eaLnBrk="1" fontAlgn="base" hangingPunct="1">
              <a:lnSpc>
                <a:spcPct val="150000"/>
              </a:lnSpc>
              <a:spcBef>
                <a:spcPct val="0"/>
              </a:spcBef>
              <a:spcAft>
                <a:spcPct val="0"/>
              </a:spcAft>
            </a:pPr>
            <a:r>
              <a:rPr lang="zh-CN" altLang="en-US" sz="2800" b="1" dirty="0">
                <a:solidFill>
                  <a:prstClr val="black"/>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rPr>
              <a:t>闲来垂钓碧溪上，</a:t>
            </a:r>
            <a:endParaRPr lang="en-US" altLang="zh-CN" sz="2800" b="1" dirty="0">
              <a:solidFill>
                <a:prstClr val="black"/>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endParaRPr>
          </a:p>
          <a:p>
            <a:pPr algn="ctr" defTabSz="457200" eaLnBrk="1" fontAlgn="base" hangingPunct="1">
              <a:lnSpc>
                <a:spcPct val="150000"/>
              </a:lnSpc>
              <a:spcBef>
                <a:spcPct val="0"/>
              </a:spcBef>
              <a:spcAft>
                <a:spcPct val="0"/>
              </a:spcAft>
            </a:pPr>
            <a:r>
              <a:rPr lang="zh-CN" altLang="en-US" sz="2800" b="1" dirty="0">
                <a:solidFill>
                  <a:prstClr val="black"/>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rPr>
              <a:t>忽复乘舟梦日边。</a:t>
            </a:r>
            <a:endParaRPr lang="en-US" altLang="zh-CN" sz="2800" b="1" dirty="0">
              <a:solidFill>
                <a:prstClr val="black"/>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endParaRPr>
          </a:p>
        </p:txBody>
      </p:sp>
      <p:cxnSp>
        <p:nvCxnSpPr>
          <p:cNvPr id="17" name="直接连接符 16"/>
          <p:cNvCxnSpPr/>
          <p:nvPr/>
        </p:nvCxnSpPr>
        <p:spPr>
          <a:xfrm flipH="1">
            <a:off x="3707765" y="3211195"/>
            <a:ext cx="19685" cy="2954020"/>
          </a:xfrm>
          <a:prstGeom prst="line">
            <a:avLst/>
          </a:prstGeom>
          <a:ln w="254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8" name="Text Box 7"/>
          <p:cNvSpPr txBox="1">
            <a:spLocks noChangeArrowheads="1"/>
          </p:cNvSpPr>
          <p:nvPr/>
        </p:nvSpPr>
        <p:spPr bwMode="auto">
          <a:xfrm>
            <a:off x="4079240" y="2655253"/>
            <a:ext cx="4748213" cy="3547110"/>
          </a:xfrm>
          <a:prstGeom prst="rect">
            <a:avLst/>
          </a:prstGeom>
          <a:solidFill>
            <a:schemeClr val="bg1">
              <a:alpha val="53000"/>
            </a:schemeClr>
          </a:solid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17" tIns="60958" rIns="121917" bIns="60958">
            <a:spAutoFit/>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defTabSz="457200" eaLnBrk="1" fontAlgn="base" hangingPunct="1">
              <a:lnSpc>
                <a:spcPct val="90000"/>
              </a:lnSpc>
              <a:spcBef>
                <a:spcPts val="2000"/>
              </a:spcBef>
              <a:spcAft>
                <a:spcPct val="0"/>
              </a:spcAft>
            </a:pPr>
            <a:r>
              <a:rPr lang="zh-CN" altLang="en-US" sz="2400" b="1">
                <a:solidFill>
                  <a:srgbClr val="0000FF"/>
                </a:solidFill>
                <a:latin typeface="楷体" panose="02010609060101010101" pitchFamily="49" charset="-122"/>
                <a:ea typeface="楷体" panose="02010609060101010101" pitchFamily="49" charset="-122"/>
              </a:rPr>
              <a:t>塞：</a:t>
            </a:r>
            <a:r>
              <a:rPr lang="zh-CN" altLang="en-US" sz="2400">
                <a:solidFill>
                  <a:srgbClr val="FF0000"/>
                </a:solidFill>
                <a:sym typeface="+mn-ea"/>
              </a:rPr>
              <a:t>（sè）</a:t>
            </a:r>
            <a:r>
              <a:rPr lang="zh-CN" altLang="en-US" sz="2400" b="1">
                <a:solidFill>
                  <a:prstClr val="black"/>
                </a:solidFill>
                <a:latin typeface="楷体" panose="02010609060101010101" pitchFamily="49" charset="-122"/>
                <a:ea typeface="楷体" panose="02010609060101010101" pitchFamily="49" charset="-122"/>
              </a:rPr>
              <a:t>堵塞。</a:t>
            </a:r>
            <a:endParaRPr lang="en-US" altLang="zh-CN" sz="2400" b="1">
              <a:solidFill>
                <a:prstClr val="black"/>
              </a:solidFill>
              <a:latin typeface="楷体" panose="02010609060101010101" pitchFamily="49" charset="-122"/>
              <a:ea typeface="楷体" panose="02010609060101010101" pitchFamily="49" charset="-122"/>
            </a:endParaRPr>
          </a:p>
          <a:p>
            <a:pPr defTabSz="457200" eaLnBrk="1" fontAlgn="base" hangingPunct="1">
              <a:lnSpc>
                <a:spcPct val="90000"/>
              </a:lnSpc>
              <a:spcBef>
                <a:spcPts val="2000"/>
              </a:spcBef>
              <a:spcAft>
                <a:spcPct val="0"/>
              </a:spcAft>
            </a:pPr>
            <a:r>
              <a:rPr lang="zh-CN" altLang="en-US" sz="2400" b="1">
                <a:solidFill>
                  <a:srgbClr val="0000FF"/>
                </a:solidFill>
                <a:latin typeface="楷体" panose="02010609060101010101" pitchFamily="49" charset="-122"/>
                <a:ea typeface="楷体" panose="02010609060101010101" pitchFamily="49" charset="-122"/>
              </a:rPr>
              <a:t>太行：</a:t>
            </a:r>
            <a:r>
              <a:rPr lang="zh-CN" altLang="en-US" sz="2400" b="1">
                <a:solidFill>
                  <a:prstClr val="black"/>
                </a:solidFill>
                <a:latin typeface="楷体" panose="02010609060101010101" pitchFamily="49" charset="-122"/>
                <a:ea typeface="楷体" panose="02010609060101010101" pitchFamily="49" charset="-122"/>
              </a:rPr>
              <a:t>太行山，在现在山西、河南、河北三省交界处。</a:t>
            </a:r>
            <a:endParaRPr lang="zh-CN" altLang="en-US" sz="2400" b="1">
              <a:solidFill>
                <a:prstClr val="black"/>
              </a:solidFill>
              <a:latin typeface="楷体" panose="02010609060101010101" pitchFamily="49" charset="-122"/>
              <a:ea typeface="楷体" panose="02010609060101010101" pitchFamily="49" charset="-122"/>
            </a:endParaRPr>
          </a:p>
          <a:p>
            <a:pPr defTabSz="457200" eaLnBrk="1" fontAlgn="base" hangingPunct="1">
              <a:lnSpc>
                <a:spcPct val="90000"/>
              </a:lnSpc>
              <a:spcBef>
                <a:spcPts val="2000"/>
              </a:spcBef>
              <a:spcAft>
                <a:spcPct val="0"/>
              </a:spcAft>
            </a:pPr>
            <a:r>
              <a:rPr lang="zh-CN" altLang="en-US" sz="2400" b="1">
                <a:solidFill>
                  <a:srgbClr val="FF0000"/>
                </a:solidFill>
                <a:latin typeface="楷体" panose="02010609060101010101" pitchFamily="49" charset="-122"/>
                <a:ea typeface="楷体" panose="02010609060101010101" pitchFamily="49" charset="-122"/>
              </a:rPr>
              <a:t>③：相传姜尚（姜太公）未遇到周文王前曾在渭水的磻溪垂钓，后辅佐周武王灭商。</a:t>
            </a:r>
            <a:endParaRPr lang="zh-CN" altLang="en-US" sz="2400" b="1">
              <a:solidFill>
                <a:srgbClr val="FF0000"/>
              </a:solidFill>
              <a:latin typeface="楷体" panose="02010609060101010101" pitchFamily="49" charset="-122"/>
              <a:ea typeface="楷体" panose="02010609060101010101" pitchFamily="49" charset="-122"/>
            </a:endParaRPr>
          </a:p>
          <a:p>
            <a:pPr defTabSz="457200" eaLnBrk="1" fontAlgn="base" hangingPunct="1">
              <a:lnSpc>
                <a:spcPct val="90000"/>
              </a:lnSpc>
              <a:spcBef>
                <a:spcPts val="2000"/>
              </a:spcBef>
              <a:spcAft>
                <a:spcPct val="0"/>
              </a:spcAft>
            </a:pPr>
            <a:r>
              <a:rPr lang="zh-CN" altLang="en-US" sz="2400" b="1">
                <a:solidFill>
                  <a:srgbClr val="FF0000"/>
                </a:solidFill>
                <a:latin typeface="楷体" panose="02010609060101010101" pitchFamily="49" charset="-122"/>
                <a:ea typeface="楷体" panose="02010609060101010101" pitchFamily="49" charset="-122"/>
              </a:rPr>
              <a:t>④：相传伊尹受商汤任用前，曾梦见乘船经过太阳旁边。</a:t>
            </a:r>
            <a:endParaRPr lang="zh-CN" altLang="en-US" sz="2400" b="1">
              <a:solidFill>
                <a:srgbClr val="FF0000"/>
              </a:solidFill>
              <a:latin typeface="楷体" panose="02010609060101010101" pitchFamily="49" charset="-122"/>
              <a:ea typeface="楷体" panose="02010609060101010101" pitchFamily="49" charset="-122"/>
            </a:endParaRPr>
          </a:p>
        </p:txBody>
      </p:sp>
      <p:pic>
        <p:nvPicPr>
          <p:cNvPr id="4" name="图片 3" descr="D:\行路难3.jpg行路难3"/>
          <p:cNvPicPr>
            <a:picLocks noChangeAspect="1"/>
          </p:cNvPicPr>
          <p:nvPr/>
        </p:nvPicPr>
        <p:blipFill>
          <a:blip r:embed="rId2" cstate="print"/>
          <a:srcRect t="-370" b="10990"/>
          <a:stretch>
            <a:fillRect/>
          </a:stretch>
        </p:blipFill>
        <p:spPr>
          <a:xfrm>
            <a:off x="328295" y="304165"/>
            <a:ext cx="3858895" cy="2907665"/>
          </a:xfrm>
          <a:prstGeom prst="ellipse">
            <a:avLst/>
          </a:prstGeom>
        </p:spPr>
      </p:pic>
      <p:sp>
        <p:nvSpPr>
          <p:cNvPr id="5" name="文本框 4"/>
          <p:cNvSpPr txBox="1"/>
          <p:nvPr/>
        </p:nvSpPr>
        <p:spPr>
          <a:xfrm>
            <a:off x="3108325" y="4609465"/>
            <a:ext cx="387350" cy="337185"/>
          </a:xfrm>
          <a:prstGeom prst="rect">
            <a:avLst/>
          </a:prstGeom>
          <a:noFill/>
        </p:spPr>
        <p:txBody>
          <a:bodyPr wrap="none" rtlCol="0" anchor="t">
            <a:spAutoFit/>
          </a:bodyPr>
          <a:lstStyle/>
          <a:p>
            <a:r>
              <a:rPr lang="zh-CN" altLang="en-US" sz="1600" b="1">
                <a:solidFill>
                  <a:srgbClr val="FF0000"/>
                </a:solidFill>
                <a:latin typeface="Calibri" panose="020F0502020204030204" pitchFamily="34" charset="0"/>
              </a:rPr>
              <a:t>③</a:t>
            </a:r>
            <a:endParaRPr lang="zh-CN" altLang="en-US" sz="1600" b="1">
              <a:solidFill>
                <a:srgbClr val="FF0000"/>
              </a:solidFill>
              <a:latin typeface="Calibri" panose="020F0502020204030204" pitchFamily="34" charset="0"/>
            </a:endParaRPr>
          </a:p>
        </p:txBody>
      </p:sp>
      <p:sp>
        <p:nvSpPr>
          <p:cNvPr id="6" name="文本框 5"/>
          <p:cNvSpPr txBox="1"/>
          <p:nvPr/>
        </p:nvSpPr>
        <p:spPr>
          <a:xfrm>
            <a:off x="3108325" y="5230495"/>
            <a:ext cx="387350" cy="337185"/>
          </a:xfrm>
          <a:prstGeom prst="rect">
            <a:avLst/>
          </a:prstGeom>
          <a:noFill/>
        </p:spPr>
        <p:txBody>
          <a:bodyPr wrap="none" rtlCol="0" anchor="t">
            <a:spAutoFit/>
          </a:bodyPr>
          <a:lstStyle/>
          <a:p>
            <a:r>
              <a:rPr lang="zh-CN" altLang="en-US" sz="1600" b="1">
                <a:solidFill>
                  <a:srgbClr val="FF0000"/>
                </a:solidFill>
                <a:latin typeface="Calibri" panose="020F0502020204030204" pitchFamily="34" charset="0"/>
              </a:rPr>
              <a:t>④</a:t>
            </a:r>
            <a:endParaRPr lang="zh-CN" altLang="en-US" sz="1600" b="1">
              <a:solidFill>
                <a:srgbClr val="FF0000"/>
              </a:solidFill>
              <a:latin typeface="Calibri" panose="020F0502020204030204" pitchFamily="34" charset="0"/>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338"/>
                                        </p:tgtEl>
                                        <p:attrNameLst>
                                          <p:attrName>style.visibility</p:attrName>
                                        </p:attrNameLst>
                                      </p:cBhvr>
                                      <p:to>
                                        <p:strVal val="visible"/>
                                      </p:to>
                                    </p:set>
                                    <p:animEffect transition="in" filter="fade">
                                      <p:cBhvr>
                                        <p:cTn id="7" dur="500"/>
                                        <p:tgtEl>
                                          <p:spTgt spid="1433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ppt_x"/>
                                          </p:val>
                                        </p:tav>
                                        <p:tav tm="100000">
                                          <p:val>
                                            <p:strVal val="#ppt_x"/>
                                          </p:val>
                                        </p:tav>
                                      </p:tavLst>
                                    </p:anim>
                                    <p:anim calcmode="lin" valueType="num">
                                      <p:cBhvr additive="base">
                                        <p:cTn id="19"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fade">
                                      <p:cBhvr>
                                        <p:cTn id="24" dur="500"/>
                                        <p:tgtEl>
                                          <p:spTgt spid="17"/>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18">
                                            <p:txEl>
                                              <p:pRg st="0" end="0"/>
                                            </p:txEl>
                                          </p:spTgt>
                                        </p:tgtEl>
                                        <p:attrNameLst>
                                          <p:attrName>style.visibility</p:attrName>
                                        </p:attrNameLst>
                                      </p:cBhvr>
                                      <p:to>
                                        <p:strVal val="visible"/>
                                      </p:to>
                                    </p:set>
                                    <p:animEffect transition="in" filter="fade">
                                      <p:cBhvr>
                                        <p:cTn id="29" dur="1000"/>
                                        <p:tgtEl>
                                          <p:spTgt spid="18">
                                            <p:txEl>
                                              <p:pRg st="0" end="0"/>
                                            </p:txEl>
                                          </p:spTgt>
                                        </p:tgtEl>
                                      </p:cBhvr>
                                    </p:animEffect>
                                    <p:anim calcmode="lin" valueType="num">
                                      <p:cBhvr>
                                        <p:cTn id="30" dur="1000" fill="hold"/>
                                        <p:tgtEl>
                                          <p:spTgt spid="18">
                                            <p:txEl>
                                              <p:pRg st="0" end="0"/>
                                            </p:txEl>
                                          </p:spTgt>
                                        </p:tgtEl>
                                        <p:attrNameLst>
                                          <p:attrName>ppt_x</p:attrName>
                                        </p:attrNameLst>
                                      </p:cBhvr>
                                      <p:tavLst>
                                        <p:tav tm="0">
                                          <p:val>
                                            <p:strVal val="#ppt_x"/>
                                          </p:val>
                                        </p:tav>
                                        <p:tav tm="100000">
                                          <p:val>
                                            <p:strVal val="#ppt_x"/>
                                          </p:val>
                                        </p:tav>
                                      </p:tavLst>
                                    </p:anim>
                                    <p:anim calcmode="lin" valueType="num">
                                      <p:cBhvr>
                                        <p:cTn id="31" dur="1000" fill="hold"/>
                                        <p:tgtEl>
                                          <p:spTgt spid="1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18">
                                            <p:txEl>
                                              <p:pRg st="1" end="1"/>
                                            </p:txEl>
                                          </p:spTgt>
                                        </p:tgtEl>
                                        <p:attrNameLst>
                                          <p:attrName>style.visibility</p:attrName>
                                        </p:attrNameLst>
                                      </p:cBhvr>
                                      <p:to>
                                        <p:strVal val="visible"/>
                                      </p:to>
                                    </p:set>
                                    <p:animEffect transition="in" filter="fade">
                                      <p:cBhvr>
                                        <p:cTn id="36" dur="1000"/>
                                        <p:tgtEl>
                                          <p:spTgt spid="18">
                                            <p:txEl>
                                              <p:pRg st="1" end="1"/>
                                            </p:txEl>
                                          </p:spTgt>
                                        </p:tgtEl>
                                      </p:cBhvr>
                                    </p:animEffect>
                                    <p:anim calcmode="lin" valueType="num">
                                      <p:cBhvr>
                                        <p:cTn id="37" dur="1000" fill="hold"/>
                                        <p:tgtEl>
                                          <p:spTgt spid="18">
                                            <p:txEl>
                                              <p:pRg st="1" end="1"/>
                                            </p:txEl>
                                          </p:spTgt>
                                        </p:tgtEl>
                                        <p:attrNameLst>
                                          <p:attrName>ppt_x</p:attrName>
                                        </p:attrNameLst>
                                      </p:cBhvr>
                                      <p:tavLst>
                                        <p:tav tm="0">
                                          <p:val>
                                            <p:strVal val="#ppt_x"/>
                                          </p:val>
                                        </p:tav>
                                        <p:tav tm="100000">
                                          <p:val>
                                            <p:strVal val="#ppt_x"/>
                                          </p:val>
                                        </p:tav>
                                      </p:tavLst>
                                    </p:anim>
                                    <p:anim calcmode="lin" valueType="num">
                                      <p:cBhvr>
                                        <p:cTn id="38" dur="1000" fill="hold"/>
                                        <p:tgtEl>
                                          <p:spTgt spid="1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18">
                                            <p:txEl>
                                              <p:pRg st="2" end="2"/>
                                            </p:txEl>
                                          </p:spTgt>
                                        </p:tgtEl>
                                        <p:attrNameLst>
                                          <p:attrName>style.visibility</p:attrName>
                                        </p:attrNameLst>
                                      </p:cBhvr>
                                      <p:to>
                                        <p:strVal val="visible"/>
                                      </p:to>
                                    </p:set>
                                    <p:animEffect transition="in" filter="fade">
                                      <p:cBhvr>
                                        <p:cTn id="43" dur="1000"/>
                                        <p:tgtEl>
                                          <p:spTgt spid="18">
                                            <p:txEl>
                                              <p:pRg st="2" end="2"/>
                                            </p:txEl>
                                          </p:spTgt>
                                        </p:tgtEl>
                                      </p:cBhvr>
                                    </p:animEffect>
                                    <p:anim calcmode="lin" valueType="num">
                                      <p:cBhvr>
                                        <p:cTn id="44" dur="1000" fill="hold"/>
                                        <p:tgtEl>
                                          <p:spTgt spid="18">
                                            <p:txEl>
                                              <p:pRg st="2" end="2"/>
                                            </p:txEl>
                                          </p:spTgt>
                                        </p:tgtEl>
                                        <p:attrNameLst>
                                          <p:attrName>ppt_x</p:attrName>
                                        </p:attrNameLst>
                                      </p:cBhvr>
                                      <p:tavLst>
                                        <p:tav tm="0">
                                          <p:val>
                                            <p:strVal val="#ppt_x"/>
                                          </p:val>
                                        </p:tav>
                                        <p:tav tm="100000">
                                          <p:val>
                                            <p:strVal val="#ppt_x"/>
                                          </p:val>
                                        </p:tav>
                                      </p:tavLst>
                                    </p:anim>
                                    <p:anim calcmode="lin" valueType="num">
                                      <p:cBhvr>
                                        <p:cTn id="45" dur="1000" fill="hold"/>
                                        <p:tgtEl>
                                          <p:spTgt spid="1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nodeType="clickEffect">
                                  <p:stCondLst>
                                    <p:cond delay="0"/>
                                  </p:stCondLst>
                                  <p:childTnLst>
                                    <p:set>
                                      <p:cBhvr>
                                        <p:cTn id="49" dur="1" fill="hold">
                                          <p:stCondLst>
                                            <p:cond delay="0"/>
                                          </p:stCondLst>
                                        </p:cTn>
                                        <p:tgtEl>
                                          <p:spTgt spid="18">
                                            <p:txEl>
                                              <p:pRg st="3" end="3"/>
                                            </p:txEl>
                                          </p:spTgt>
                                        </p:tgtEl>
                                        <p:attrNameLst>
                                          <p:attrName>style.visibility</p:attrName>
                                        </p:attrNameLst>
                                      </p:cBhvr>
                                      <p:to>
                                        <p:strVal val="visible"/>
                                      </p:to>
                                    </p:set>
                                    <p:animEffect transition="in" filter="fade">
                                      <p:cBhvr>
                                        <p:cTn id="50" dur="1000"/>
                                        <p:tgtEl>
                                          <p:spTgt spid="18">
                                            <p:txEl>
                                              <p:pRg st="3" end="3"/>
                                            </p:txEl>
                                          </p:spTgt>
                                        </p:tgtEl>
                                      </p:cBhvr>
                                    </p:animEffect>
                                    <p:anim calcmode="lin" valueType="num">
                                      <p:cBhvr>
                                        <p:cTn id="51" dur="1000" fill="hold"/>
                                        <p:tgtEl>
                                          <p:spTgt spid="18">
                                            <p:txEl>
                                              <p:pRg st="3" end="3"/>
                                            </p:txEl>
                                          </p:spTgt>
                                        </p:tgtEl>
                                        <p:attrNameLst>
                                          <p:attrName>ppt_x</p:attrName>
                                        </p:attrNameLst>
                                      </p:cBhvr>
                                      <p:tavLst>
                                        <p:tav tm="0">
                                          <p:val>
                                            <p:strVal val="#ppt_x"/>
                                          </p:val>
                                        </p:tav>
                                        <p:tav tm="100000">
                                          <p:val>
                                            <p:strVal val="#ppt_x"/>
                                          </p:val>
                                        </p:tav>
                                      </p:tavLst>
                                    </p:anim>
                                    <p:anim calcmode="lin" valueType="num">
                                      <p:cBhvr>
                                        <p:cTn id="52" dur="1000" fill="hold"/>
                                        <p:tgtEl>
                                          <p:spTgt spid="1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1" presetClass="entr" presetSubtype="1" fill="hold" nodeType="clickEffect">
                                  <p:stCondLst>
                                    <p:cond delay="0"/>
                                  </p:stCondLst>
                                  <p:childTnLst>
                                    <p:set>
                                      <p:cBhvr>
                                        <p:cTn id="56" dur="1" fill="hold">
                                          <p:stCondLst>
                                            <p:cond delay="0"/>
                                          </p:stCondLst>
                                        </p:cTn>
                                        <p:tgtEl>
                                          <p:spTgt spid="4"/>
                                        </p:tgtEl>
                                        <p:attrNameLst>
                                          <p:attrName>style.visibility</p:attrName>
                                        </p:attrNameLst>
                                      </p:cBhvr>
                                      <p:to>
                                        <p:strVal val="visible"/>
                                      </p:to>
                                    </p:set>
                                    <p:animEffect transition="in" filter="wheel(1)">
                                      <p:cBhvr>
                                        <p:cTn id="5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P spid="5" grpId="0"/>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cstate="print"/>
          <a:stretch>
            <a:fillRect/>
          </a:stretch>
        </a:blipFill>
        <a:effectLst/>
      </p:bgPr>
    </p:bg>
    <p:spTree>
      <p:nvGrpSpPr>
        <p:cNvPr id="1" name=""/>
        <p:cNvGrpSpPr/>
        <p:nvPr/>
      </p:nvGrpSpPr>
      <p:grpSpPr>
        <a:xfrm>
          <a:off x="0" y="0"/>
          <a:ext cx="0" cy="0"/>
          <a:chOff x="0" y="0"/>
          <a:chExt cx="0" cy="0"/>
        </a:xfrm>
      </p:grpSpPr>
      <p:sp>
        <p:nvSpPr>
          <p:cNvPr id="16386" name="Text Box 7"/>
          <p:cNvSpPr txBox="1">
            <a:spLocks noChangeArrowheads="1"/>
          </p:cNvSpPr>
          <p:nvPr/>
        </p:nvSpPr>
        <p:spPr bwMode="auto">
          <a:xfrm>
            <a:off x="520304" y="1395414"/>
            <a:ext cx="3333750" cy="29623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17" tIns="60958" rIns="121917" bIns="60958">
            <a:spAutoFit/>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ctr" defTabSz="457200" eaLnBrk="1" fontAlgn="base" hangingPunct="1">
              <a:lnSpc>
                <a:spcPct val="150000"/>
              </a:lnSpc>
              <a:spcBef>
                <a:spcPct val="0"/>
              </a:spcBef>
              <a:spcAft>
                <a:spcPct val="0"/>
              </a:spcAft>
            </a:pPr>
            <a:r>
              <a:rPr lang="zh-CN" altLang="en-US" sz="3200" b="1" dirty="0">
                <a:solidFill>
                  <a:prstClr val="black"/>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rPr>
              <a:t>行路难，行路难，</a:t>
            </a:r>
            <a:endParaRPr lang="en-US" altLang="zh-CN" sz="3200" b="1" dirty="0">
              <a:solidFill>
                <a:prstClr val="black"/>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endParaRPr>
          </a:p>
          <a:p>
            <a:pPr algn="ctr" defTabSz="457200" eaLnBrk="1" fontAlgn="base" hangingPunct="1">
              <a:lnSpc>
                <a:spcPct val="150000"/>
              </a:lnSpc>
              <a:spcBef>
                <a:spcPct val="0"/>
              </a:spcBef>
              <a:spcAft>
                <a:spcPct val="0"/>
              </a:spcAft>
            </a:pPr>
            <a:r>
              <a:rPr lang="zh-CN" altLang="en-US" sz="3200" b="1" dirty="0">
                <a:solidFill>
                  <a:prstClr val="black"/>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rPr>
              <a:t>多</a:t>
            </a:r>
            <a:r>
              <a:rPr lang="zh-CN" altLang="en-US" sz="3200" b="1" dirty="0">
                <a:solidFill>
                  <a:srgbClr val="FF0000"/>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rPr>
              <a:t>歧路</a:t>
            </a:r>
            <a:r>
              <a:rPr lang="zh-CN" altLang="en-US" sz="3200" b="1" dirty="0">
                <a:solidFill>
                  <a:prstClr val="black"/>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rPr>
              <a:t>，</a:t>
            </a:r>
            <a:r>
              <a:rPr lang="zh-CN" altLang="en-US" sz="3200" b="1" dirty="0">
                <a:solidFill>
                  <a:srgbClr val="FF0000"/>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rPr>
              <a:t>今安在</a:t>
            </a:r>
            <a:r>
              <a:rPr lang="zh-CN" altLang="en-US" sz="3200" b="1" dirty="0">
                <a:solidFill>
                  <a:prstClr val="black"/>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rPr>
              <a:t>？</a:t>
            </a:r>
            <a:endParaRPr lang="en-US" altLang="zh-CN" sz="3200" b="1" dirty="0">
              <a:solidFill>
                <a:prstClr val="black"/>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endParaRPr>
          </a:p>
          <a:p>
            <a:pPr algn="ctr" defTabSz="457200" eaLnBrk="1" fontAlgn="base" hangingPunct="1">
              <a:lnSpc>
                <a:spcPct val="150000"/>
              </a:lnSpc>
              <a:spcBef>
                <a:spcPct val="0"/>
              </a:spcBef>
              <a:spcAft>
                <a:spcPct val="0"/>
              </a:spcAft>
            </a:pPr>
            <a:r>
              <a:rPr lang="zh-CN" altLang="en-US" sz="3200" b="1" dirty="0">
                <a:solidFill>
                  <a:prstClr val="black"/>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rPr>
              <a:t>长风破浪</a:t>
            </a:r>
            <a:r>
              <a:rPr lang="zh-CN" altLang="en-US" sz="3200" b="1" dirty="0">
                <a:solidFill>
                  <a:srgbClr val="FF0000"/>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rPr>
              <a:t>会</a:t>
            </a:r>
            <a:r>
              <a:rPr lang="zh-CN" altLang="en-US" sz="3200" b="1" dirty="0">
                <a:solidFill>
                  <a:prstClr val="black"/>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rPr>
              <a:t>有时，</a:t>
            </a:r>
            <a:endParaRPr lang="en-US" altLang="zh-CN" sz="3200" b="1" dirty="0">
              <a:solidFill>
                <a:prstClr val="black"/>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endParaRPr>
          </a:p>
          <a:p>
            <a:pPr algn="ctr" defTabSz="457200" eaLnBrk="1" fontAlgn="base" hangingPunct="1">
              <a:lnSpc>
                <a:spcPct val="150000"/>
              </a:lnSpc>
              <a:spcBef>
                <a:spcPct val="0"/>
              </a:spcBef>
              <a:spcAft>
                <a:spcPct val="0"/>
              </a:spcAft>
            </a:pPr>
            <a:r>
              <a:rPr lang="zh-CN" altLang="en-US" sz="3200" b="1" dirty="0">
                <a:solidFill>
                  <a:prstClr val="black"/>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rPr>
              <a:t>直挂</a:t>
            </a:r>
            <a:r>
              <a:rPr lang="zh-CN" altLang="en-US" sz="3200" b="1" dirty="0">
                <a:solidFill>
                  <a:srgbClr val="FF0000"/>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rPr>
              <a:t>云帆</a:t>
            </a:r>
            <a:r>
              <a:rPr lang="zh-CN" altLang="en-US" sz="3200" b="1" dirty="0">
                <a:solidFill>
                  <a:srgbClr val="FF00FF"/>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rPr>
              <a:t>济</a:t>
            </a:r>
            <a:r>
              <a:rPr lang="zh-CN" altLang="en-US" sz="3200" b="1" dirty="0">
                <a:solidFill>
                  <a:prstClr val="black"/>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rPr>
              <a:t>沧海</a:t>
            </a:r>
            <a:r>
              <a:rPr lang="zh-CN" altLang="en-US" sz="3200" b="1" dirty="0">
                <a:solidFill>
                  <a:prstClr val="black"/>
                </a:solidFill>
                <a:latin typeface="楷体" panose="02010609060101010101" pitchFamily="49" charset="-122"/>
                <a:ea typeface="楷体" panose="02010609060101010101" pitchFamily="49" charset="-122"/>
              </a:rPr>
              <a:t>。</a:t>
            </a:r>
            <a:endParaRPr lang="zh-CN" altLang="en-US" sz="3200" b="1" dirty="0">
              <a:solidFill>
                <a:prstClr val="black"/>
              </a:solidFill>
              <a:latin typeface="楷体" panose="02010609060101010101" pitchFamily="49" charset="-122"/>
              <a:ea typeface="楷体" panose="02010609060101010101" pitchFamily="49" charset="-122"/>
            </a:endParaRPr>
          </a:p>
        </p:txBody>
      </p:sp>
      <p:cxnSp>
        <p:nvCxnSpPr>
          <p:cNvPr id="17" name="直接连接符 16"/>
          <p:cNvCxnSpPr/>
          <p:nvPr/>
        </p:nvCxnSpPr>
        <p:spPr>
          <a:xfrm flipH="1">
            <a:off x="3853815" y="1254760"/>
            <a:ext cx="19685" cy="3551555"/>
          </a:xfrm>
          <a:prstGeom prst="line">
            <a:avLst/>
          </a:prstGeom>
          <a:ln w="254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6388" name="Text Box 7"/>
          <p:cNvSpPr txBox="1">
            <a:spLocks noChangeArrowheads="1"/>
          </p:cNvSpPr>
          <p:nvPr/>
        </p:nvSpPr>
        <p:spPr bwMode="auto">
          <a:xfrm>
            <a:off x="4054475" y="985520"/>
            <a:ext cx="4614863" cy="3895725"/>
          </a:xfrm>
          <a:prstGeom prst="rect">
            <a:avLst/>
          </a:prstGeom>
          <a:solidFill>
            <a:schemeClr val="bg1">
              <a:alpha val="53000"/>
            </a:schemeClr>
          </a:solid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17" tIns="60958" rIns="121917" bIns="60958">
            <a:spAutoFit/>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defTabSz="457200" eaLnBrk="1" fontAlgn="base" hangingPunct="1">
              <a:spcBef>
                <a:spcPts val="1600"/>
              </a:spcBef>
              <a:spcAft>
                <a:spcPct val="0"/>
              </a:spcAft>
            </a:pPr>
            <a:r>
              <a:rPr lang="zh-CN" altLang="en-US" sz="2400" b="1">
                <a:solidFill>
                  <a:srgbClr val="0000FF"/>
                </a:solidFill>
                <a:latin typeface="楷体" panose="02010609060101010101" pitchFamily="49" charset="-122"/>
                <a:ea typeface="楷体" panose="02010609060101010101" pitchFamily="49" charset="-122"/>
              </a:rPr>
              <a:t>歧路：</a:t>
            </a:r>
            <a:r>
              <a:rPr lang="zh-CN" altLang="en-US" sz="2400" b="1">
                <a:solidFill>
                  <a:prstClr val="black"/>
                </a:solidFill>
                <a:latin typeface="楷体" panose="02010609060101010101" pitchFamily="49" charset="-122"/>
                <a:ea typeface="楷体" panose="02010609060101010101" pitchFamily="49" charset="-122"/>
              </a:rPr>
              <a:t>岔路，大路上分出来的小路。</a:t>
            </a:r>
            <a:endParaRPr lang="en-US" altLang="zh-CN" sz="2400" b="1">
              <a:solidFill>
                <a:prstClr val="black"/>
              </a:solidFill>
              <a:latin typeface="楷体" panose="02010609060101010101" pitchFamily="49" charset="-122"/>
              <a:ea typeface="楷体" panose="02010609060101010101" pitchFamily="49" charset="-122"/>
            </a:endParaRPr>
          </a:p>
          <a:p>
            <a:pPr defTabSz="457200" eaLnBrk="1" fontAlgn="base" hangingPunct="1">
              <a:spcBef>
                <a:spcPts val="1600"/>
              </a:spcBef>
              <a:spcAft>
                <a:spcPct val="0"/>
              </a:spcAft>
            </a:pPr>
            <a:r>
              <a:rPr lang="zh-CN" altLang="en-US" sz="2400" b="1">
                <a:solidFill>
                  <a:srgbClr val="FF0000"/>
                </a:solidFill>
                <a:latin typeface="楷体" panose="02010609060101010101" pitchFamily="49" charset="-122"/>
                <a:ea typeface="楷体" panose="02010609060101010101" pitchFamily="49" charset="-122"/>
              </a:rPr>
              <a:t>⑤今安在：如今身在何方？也可理解为：现在要走的路在哪里？</a:t>
            </a:r>
            <a:endParaRPr lang="en-US" altLang="zh-CN" sz="2400" b="1">
              <a:solidFill>
                <a:prstClr val="black"/>
              </a:solidFill>
              <a:latin typeface="楷体" panose="02010609060101010101" pitchFamily="49" charset="-122"/>
              <a:ea typeface="楷体" panose="02010609060101010101" pitchFamily="49" charset="-122"/>
            </a:endParaRPr>
          </a:p>
          <a:p>
            <a:pPr defTabSz="457200" eaLnBrk="1" fontAlgn="base" hangingPunct="1">
              <a:spcBef>
                <a:spcPts val="1600"/>
              </a:spcBef>
              <a:spcAft>
                <a:spcPct val="0"/>
              </a:spcAft>
            </a:pPr>
            <a:r>
              <a:rPr lang="zh-CN" altLang="en-US" sz="2400" b="1">
                <a:solidFill>
                  <a:srgbClr val="FF0000"/>
                </a:solidFill>
                <a:latin typeface="楷体" panose="02010609060101010101" pitchFamily="49" charset="-122"/>
                <a:ea typeface="楷体" panose="02010609060101010101" pitchFamily="49" charset="-122"/>
              </a:rPr>
              <a:t>⑥：比喻终将实现远大的理想。</a:t>
            </a:r>
            <a:r>
              <a:rPr lang="zh-CN" altLang="en-US" sz="2400" b="1">
                <a:solidFill>
                  <a:srgbClr val="0000FF"/>
                </a:solidFill>
                <a:latin typeface="楷体" panose="02010609060101010101" pitchFamily="49" charset="-122"/>
                <a:ea typeface="楷体" panose="02010609060101010101" pitchFamily="49" charset="-122"/>
              </a:rPr>
              <a:t>会：</a:t>
            </a:r>
            <a:r>
              <a:rPr lang="zh-CN" altLang="en-US" sz="2400" b="1">
                <a:solidFill>
                  <a:schemeClr val="tx1"/>
                </a:solidFill>
                <a:latin typeface="楷体" panose="02010609060101010101" pitchFamily="49" charset="-122"/>
                <a:ea typeface="楷体" panose="02010609060101010101" pitchFamily="49" charset="-122"/>
              </a:rPr>
              <a:t>终将。</a:t>
            </a:r>
            <a:endParaRPr lang="en-US" altLang="zh-CN" sz="2400" b="1">
              <a:solidFill>
                <a:prstClr val="black"/>
              </a:solidFill>
              <a:latin typeface="楷体" panose="02010609060101010101" pitchFamily="49" charset="-122"/>
              <a:ea typeface="楷体" panose="02010609060101010101" pitchFamily="49" charset="-122"/>
            </a:endParaRPr>
          </a:p>
          <a:p>
            <a:pPr defTabSz="457200" eaLnBrk="1" fontAlgn="base" hangingPunct="1">
              <a:spcBef>
                <a:spcPts val="1600"/>
              </a:spcBef>
              <a:spcAft>
                <a:spcPct val="0"/>
              </a:spcAft>
            </a:pPr>
            <a:r>
              <a:rPr lang="zh-CN" altLang="en-US" sz="2400" b="1">
                <a:solidFill>
                  <a:srgbClr val="0000FF"/>
                </a:solidFill>
                <a:latin typeface="楷体" panose="02010609060101010101" pitchFamily="49" charset="-122"/>
                <a:ea typeface="楷体" panose="02010609060101010101" pitchFamily="49" charset="-122"/>
              </a:rPr>
              <a:t>云帆：</a:t>
            </a:r>
            <a:r>
              <a:rPr lang="zh-CN" altLang="en-US" sz="2400" b="1">
                <a:solidFill>
                  <a:prstClr val="black"/>
                </a:solidFill>
                <a:latin typeface="楷体" panose="02010609060101010101" pitchFamily="49" charset="-122"/>
                <a:ea typeface="楷体" panose="02010609060101010101" pitchFamily="49" charset="-122"/>
              </a:rPr>
              <a:t>高高的帆。</a:t>
            </a:r>
            <a:endParaRPr lang="en-US" altLang="zh-CN" sz="2400" b="1">
              <a:solidFill>
                <a:prstClr val="black"/>
              </a:solidFill>
              <a:latin typeface="楷体" panose="02010609060101010101" pitchFamily="49" charset="-122"/>
              <a:ea typeface="楷体" panose="02010609060101010101" pitchFamily="49" charset="-122"/>
            </a:endParaRPr>
          </a:p>
          <a:p>
            <a:pPr defTabSz="457200" eaLnBrk="1" fontAlgn="base" hangingPunct="1">
              <a:spcBef>
                <a:spcPts val="1600"/>
              </a:spcBef>
              <a:spcAft>
                <a:spcPct val="0"/>
              </a:spcAft>
            </a:pPr>
            <a:r>
              <a:rPr lang="zh-CN" altLang="en-US" sz="2400" b="1">
                <a:solidFill>
                  <a:srgbClr val="0000FF"/>
                </a:solidFill>
                <a:latin typeface="楷体" panose="02010609060101010101" pitchFamily="49" charset="-122"/>
                <a:ea typeface="楷体" panose="02010609060101010101" pitchFamily="49" charset="-122"/>
              </a:rPr>
              <a:t>济：</a:t>
            </a:r>
            <a:r>
              <a:rPr lang="zh-CN" altLang="en-US" sz="2400" b="1">
                <a:solidFill>
                  <a:prstClr val="black"/>
                </a:solidFill>
                <a:latin typeface="楷体" panose="02010609060101010101" pitchFamily="49" charset="-122"/>
                <a:ea typeface="楷体" panose="02010609060101010101" pitchFamily="49" charset="-122"/>
              </a:rPr>
              <a:t>渡。</a:t>
            </a:r>
            <a:endParaRPr lang="zh-CN" altLang="en-US" sz="2400" b="1">
              <a:solidFill>
                <a:prstClr val="black"/>
              </a:solidFill>
              <a:latin typeface="楷体" panose="02010609060101010101" pitchFamily="49" charset="-122"/>
              <a:ea typeface="楷体" panose="02010609060101010101" pitchFamily="49" charset="-122"/>
            </a:endParaRPr>
          </a:p>
        </p:txBody>
      </p:sp>
      <p:sp>
        <p:nvSpPr>
          <p:cNvPr id="6" name="文本框 5"/>
          <p:cNvSpPr txBox="1"/>
          <p:nvPr/>
        </p:nvSpPr>
        <p:spPr>
          <a:xfrm>
            <a:off x="3380740" y="2188845"/>
            <a:ext cx="387350" cy="337185"/>
          </a:xfrm>
          <a:prstGeom prst="rect">
            <a:avLst/>
          </a:prstGeom>
          <a:noFill/>
        </p:spPr>
        <p:txBody>
          <a:bodyPr wrap="none" rtlCol="0" anchor="t">
            <a:spAutoFit/>
          </a:bodyPr>
          <a:lstStyle/>
          <a:p>
            <a:r>
              <a:rPr lang="zh-CN" altLang="en-US" sz="1600" b="1">
                <a:solidFill>
                  <a:srgbClr val="FF0000"/>
                </a:solidFill>
                <a:latin typeface="Calibri" panose="020F0502020204030204" pitchFamily="34" charset="0"/>
              </a:rPr>
              <a:t>⑤</a:t>
            </a:r>
            <a:endParaRPr lang="zh-CN" altLang="en-US" sz="1600" b="1">
              <a:solidFill>
                <a:srgbClr val="FF0000"/>
              </a:solidFill>
              <a:latin typeface="Calibri" panose="020F0502020204030204" pitchFamily="34" charset="0"/>
            </a:endParaRPr>
          </a:p>
        </p:txBody>
      </p:sp>
      <p:sp>
        <p:nvSpPr>
          <p:cNvPr id="2" name="文本框 1"/>
          <p:cNvSpPr txBox="1"/>
          <p:nvPr/>
        </p:nvSpPr>
        <p:spPr>
          <a:xfrm>
            <a:off x="3380740" y="2946400"/>
            <a:ext cx="387350" cy="337185"/>
          </a:xfrm>
          <a:prstGeom prst="rect">
            <a:avLst/>
          </a:prstGeom>
          <a:noFill/>
        </p:spPr>
        <p:txBody>
          <a:bodyPr wrap="none" rtlCol="0" anchor="t">
            <a:spAutoFit/>
          </a:bodyPr>
          <a:lstStyle/>
          <a:p>
            <a:r>
              <a:rPr lang="zh-CN" altLang="en-US" sz="1600" b="1">
                <a:solidFill>
                  <a:srgbClr val="FF0000"/>
                </a:solidFill>
                <a:latin typeface="Calibri" panose="020F0502020204030204" pitchFamily="34" charset="0"/>
              </a:rPr>
              <a:t>⑥</a:t>
            </a:r>
            <a:endParaRPr lang="zh-CN" altLang="en-US" sz="1600" b="1">
              <a:solidFill>
                <a:srgbClr val="FF0000"/>
              </a:solidFill>
              <a:latin typeface="Calibri" panose="020F0502020204030204" pitchFamily="34" charset="0"/>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fade">
                                      <p:cBhvr>
                                        <p:cTn id="7" dur="500"/>
                                        <p:tgtEl>
                                          <p:spTgt spid="1638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additive="base">
                                        <p:cTn id="18" dur="500" fill="hold"/>
                                        <p:tgtEl>
                                          <p:spTgt spid="2"/>
                                        </p:tgtEl>
                                        <p:attrNameLst>
                                          <p:attrName>ppt_x</p:attrName>
                                        </p:attrNameLst>
                                      </p:cBhvr>
                                      <p:tavLst>
                                        <p:tav tm="0">
                                          <p:val>
                                            <p:strVal val="#ppt_x"/>
                                          </p:val>
                                        </p:tav>
                                        <p:tav tm="100000">
                                          <p:val>
                                            <p:strVal val="#ppt_x"/>
                                          </p:val>
                                        </p:tav>
                                      </p:tavLst>
                                    </p:anim>
                                    <p:anim calcmode="lin" valueType="num">
                                      <p:cBhvr additive="base">
                                        <p:cTn id="19"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fade">
                                      <p:cBhvr>
                                        <p:cTn id="24" dur="500"/>
                                        <p:tgtEl>
                                          <p:spTgt spid="17"/>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16388">
                                            <p:txEl>
                                              <p:pRg st="0" end="0"/>
                                            </p:txEl>
                                          </p:spTgt>
                                        </p:tgtEl>
                                        <p:attrNameLst>
                                          <p:attrName>style.visibility</p:attrName>
                                        </p:attrNameLst>
                                      </p:cBhvr>
                                      <p:to>
                                        <p:strVal val="visible"/>
                                      </p:to>
                                    </p:set>
                                    <p:anim calcmode="lin" valueType="num">
                                      <p:cBhvr additive="base">
                                        <p:cTn id="29" dur="500" fill="hold"/>
                                        <p:tgtEl>
                                          <p:spTgt spid="16388">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638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16388">
                                            <p:txEl>
                                              <p:pRg st="1" end="1"/>
                                            </p:txEl>
                                          </p:spTgt>
                                        </p:tgtEl>
                                        <p:attrNameLst>
                                          <p:attrName>style.visibility</p:attrName>
                                        </p:attrNameLst>
                                      </p:cBhvr>
                                      <p:to>
                                        <p:strVal val="visible"/>
                                      </p:to>
                                    </p:set>
                                    <p:anim calcmode="lin" valueType="num">
                                      <p:cBhvr additive="base">
                                        <p:cTn id="35" dur="500" fill="hold"/>
                                        <p:tgtEl>
                                          <p:spTgt spid="16388">
                                            <p:txEl>
                                              <p:pRg st="1" end="1"/>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638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16388">
                                            <p:txEl>
                                              <p:pRg st="2" end="2"/>
                                            </p:txEl>
                                          </p:spTgt>
                                        </p:tgtEl>
                                        <p:attrNameLst>
                                          <p:attrName>style.visibility</p:attrName>
                                        </p:attrNameLst>
                                      </p:cBhvr>
                                      <p:to>
                                        <p:strVal val="visible"/>
                                      </p:to>
                                    </p:set>
                                    <p:anim calcmode="lin" valueType="num">
                                      <p:cBhvr additive="base">
                                        <p:cTn id="41" dur="500" fill="hold"/>
                                        <p:tgtEl>
                                          <p:spTgt spid="16388">
                                            <p:txEl>
                                              <p:pRg st="2" end="2"/>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1638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16388">
                                            <p:txEl>
                                              <p:pRg st="3" end="3"/>
                                            </p:txEl>
                                          </p:spTgt>
                                        </p:tgtEl>
                                        <p:attrNameLst>
                                          <p:attrName>style.visibility</p:attrName>
                                        </p:attrNameLst>
                                      </p:cBhvr>
                                      <p:to>
                                        <p:strVal val="visible"/>
                                      </p:to>
                                    </p:set>
                                    <p:anim calcmode="lin" valueType="num">
                                      <p:cBhvr additive="base">
                                        <p:cTn id="47" dur="500" fill="hold"/>
                                        <p:tgtEl>
                                          <p:spTgt spid="16388">
                                            <p:txEl>
                                              <p:pRg st="3" end="3"/>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1638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16388">
                                            <p:txEl>
                                              <p:pRg st="4" end="4"/>
                                            </p:txEl>
                                          </p:spTgt>
                                        </p:tgtEl>
                                        <p:attrNameLst>
                                          <p:attrName>style.visibility</p:attrName>
                                        </p:attrNameLst>
                                      </p:cBhvr>
                                      <p:to>
                                        <p:strVal val="visible"/>
                                      </p:to>
                                    </p:set>
                                    <p:anim calcmode="lin" valueType="num">
                                      <p:cBhvr additive="base">
                                        <p:cTn id="53" dur="500" fill="hold"/>
                                        <p:tgtEl>
                                          <p:spTgt spid="16388">
                                            <p:txEl>
                                              <p:pRg st="4" end="4"/>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16388">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P spid="6" grpId="0"/>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cstate="print"/>
          <a:stretch>
            <a:fillRect/>
          </a:stretch>
        </a:blipFill>
        <a:effectLst/>
      </p:bgPr>
    </p:bg>
    <p:spTree>
      <p:nvGrpSpPr>
        <p:cNvPr id="1" name=""/>
        <p:cNvGrpSpPr/>
        <p:nvPr/>
      </p:nvGrpSpPr>
      <p:grpSpPr>
        <a:xfrm>
          <a:off x="0" y="0"/>
          <a:ext cx="0" cy="0"/>
          <a:chOff x="0" y="0"/>
          <a:chExt cx="0" cy="0"/>
        </a:xfrm>
      </p:grpSpPr>
      <p:sp>
        <p:nvSpPr>
          <p:cNvPr id="13314" name="Text Box 7"/>
          <p:cNvSpPr txBox="1">
            <a:spLocks noChangeArrowheads="1"/>
          </p:cNvSpPr>
          <p:nvPr/>
        </p:nvSpPr>
        <p:spPr bwMode="auto">
          <a:xfrm>
            <a:off x="1020366" y="1010285"/>
            <a:ext cx="7481888" cy="1597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17" tIns="60958" rIns="121917" bIns="60958">
            <a:spAutoFit/>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ctr" defTabSz="457200" eaLnBrk="1" fontAlgn="base" hangingPunct="1">
              <a:lnSpc>
                <a:spcPct val="150000"/>
              </a:lnSpc>
              <a:spcBef>
                <a:spcPct val="0"/>
              </a:spcBef>
              <a:spcAft>
                <a:spcPct val="0"/>
              </a:spcAft>
            </a:pPr>
            <a:r>
              <a:rPr lang="zh-CN" altLang="en-US" sz="3200" b="1" dirty="0">
                <a:solidFill>
                  <a:prstClr val="black"/>
                </a:solidFill>
                <a:latin typeface="楷体" panose="02010609060101010101" pitchFamily="49" charset="-122"/>
                <a:ea typeface="楷体" panose="02010609060101010101" pitchFamily="49" charset="-122"/>
              </a:rPr>
              <a:t>金樽清酒</a:t>
            </a:r>
            <a:r>
              <a:rPr lang="zh-CN" altLang="en-US" sz="3200" b="1" u="sng" dirty="0">
                <a:solidFill>
                  <a:srgbClr val="FF0000"/>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rPr>
              <a:t>斗十千</a:t>
            </a:r>
            <a:r>
              <a:rPr lang="zh-CN" altLang="en-US" sz="3200" b="1" dirty="0">
                <a:solidFill>
                  <a:prstClr val="black"/>
                </a:solidFill>
                <a:latin typeface="楷体" panose="02010609060101010101" pitchFamily="49" charset="-122"/>
                <a:ea typeface="楷体" panose="02010609060101010101" pitchFamily="49" charset="-122"/>
              </a:rPr>
              <a:t>，玉盘珍羞</a:t>
            </a:r>
            <a:r>
              <a:rPr lang="zh-CN" altLang="en-US" sz="3200" b="1" u="sng" dirty="0">
                <a:solidFill>
                  <a:srgbClr val="FF0000"/>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rPr>
              <a:t>直万钱</a:t>
            </a:r>
            <a:r>
              <a:rPr lang="zh-CN" altLang="en-US" sz="3200" b="1" dirty="0">
                <a:solidFill>
                  <a:prstClr val="black"/>
                </a:solidFill>
                <a:latin typeface="楷体" panose="02010609060101010101" pitchFamily="49" charset="-122"/>
                <a:ea typeface="楷体" panose="02010609060101010101" pitchFamily="49" charset="-122"/>
              </a:rPr>
              <a:t>。</a:t>
            </a:r>
            <a:endParaRPr lang="en-US" altLang="zh-CN" sz="3200" b="1" dirty="0">
              <a:solidFill>
                <a:prstClr val="black"/>
              </a:solidFill>
              <a:latin typeface="楷体" panose="02010609060101010101" pitchFamily="49" charset="-122"/>
              <a:ea typeface="楷体" panose="02010609060101010101" pitchFamily="49" charset="-122"/>
            </a:endParaRPr>
          </a:p>
          <a:p>
            <a:pPr algn="ctr" defTabSz="457200" eaLnBrk="1" fontAlgn="base" hangingPunct="1">
              <a:lnSpc>
                <a:spcPct val="150000"/>
              </a:lnSpc>
              <a:spcBef>
                <a:spcPct val="0"/>
              </a:spcBef>
              <a:spcAft>
                <a:spcPct val="0"/>
              </a:spcAft>
            </a:pPr>
            <a:r>
              <a:rPr lang="zh-CN" altLang="en-US" sz="3200" b="1" dirty="0">
                <a:solidFill>
                  <a:srgbClr val="FF0000"/>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rPr>
              <a:t>停</a:t>
            </a:r>
            <a:r>
              <a:rPr lang="zh-CN" altLang="en-US" sz="3200" b="1" dirty="0">
                <a:solidFill>
                  <a:prstClr val="black"/>
                </a:solidFill>
                <a:latin typeface="楷体" panose="02010609060101010101" pitchFamily="49" charset="-122"/>
                <a:ea typeface="楷体" panose="02010609060101010101" pitchFamily="49" charset="-122"/>
              </a:rPr>
              <a:t>杯</a:t>
            </a:r>
            <a:r>
              <a:rPr lang="zh-CN" altLang="en-US" sz="3200" b="1" dirty="0">
                <a:solidFill>
                  <a:srgbClr val="FF0000"/>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rPr>
              <a:t>投</a:t>
            </a:r>
            <a:r>
              <a:rPr lang="zh-CN" altLang="en-US" sz="3200" b="1" dirty="0">
                <a:solidFill>
                  <a:prstClr val="black"/>
                </a:solidFill>
                <a:latin typeface="楷体" panose="02010609060101010101" pitchFamily="49" charset="-122"/>
                <a:ea typeface="楷体" panose="02010609060101010101" pitchFamily="49" charset="-122"/>
              </a:rPr>
              <a:t>箸不能食</a:t>
            </a:r>
            <a:r>
              <a:rPr lang="zh-CN" altLang="en-US" sz="3200" b="1" dirty="0">
                <a:solidFill>
                  <a:schemeClr val="tx1"/>
                </a:solidFill>
                <a:latin typeface="楷体" panose="02010609060101010101" pitchFamily="49" charset="-122"/>
                <a:ea typeface="楷体" panose="02010609060101010101" pitchFamily="49" charset="-122"/>
              </a:rPr>
              <a:t>，</a:t>
            </a:r>
            <a:r>
              <a:rPr lang="zh-CN" altLang="en-US" sz="3200" b="1" dirty="0">
                <a:solidFill>
                  <a:srgbClr val="FF0000"/>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rPr>
              <a:t>拔</a:t>
            </a:r>
            <a:r>
              <a:rPr lang="zh-CN" altLang="en-US" sz="3200" b="1" dirty="0">
                <a:solidFill>
                  <a:prstClr val="black"/>
                </a:solidFill>
                <a:latin typeface="楷体" panose="02010609060101010101" pitchFamily="49" charset="-122"/>
                <a:ea typeface="楷体" panose="02010609060101010101" pitchFamily="49" charset="-122"/>
              </a:rPr>
              <a:t>剑四</a:t>
            </a:r>
            <a:r>
              <a:rPr lang="zh-CN" altLang="en-US" sz="3200" b="1" dirty="0">
                <a:solidFill>
                  <a:srgbClr val="FF0000"/>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rPr>
              <a:t>顾</a:t>
            </a:r>
            <a:r>
              <a:rPr lang="zh-CN" altLang="en-US" sz="3200" b="1" dirty="0">
                <a:solidFill>
                  <a:prstClr val="black"/>
                </a:solidFill>
                <a:latin typeface="楷体" panose="02010609060101010101" pitchFamily="49" charset="-122"/>
                <a:ea typeface="楷体" panose="02010609060101010101" pitchFamily="49" charset="-122"/>
              </a:rPr>
              <a:t>心茫然。</a:t>
            </a:r>
            <a:endParaRPr lang="en-US" altLang="zh-CN" sz="3200" b="1" dirty="0">
              <a:solidFill>
                <a:prstClr val="black"/>
              </a:solidFill>
              <a:latin typeface="楷体" panose="02010609060101010101" pitchFamily="49" charset="-122"/>
              <a:ea typeface="楷体" panose="02010609060101010101" pitchFamily="49" charset="-122"/>
            </a:endParaRPr>
          </a:p>
        </p:txBody>
      </p:sp>
      <p:sp>
        <p:nvSpPr>
          <p:cNvPr id="5" name="TextBox 21506"/>
          <p:cNvSpPr txBox="1"/>
          <p:nvPr/>
        </p:nvSpPr>
        <p:spPr>
          <a:xfrm>
            <a:off x="830978" y="3807144"/>
            <a:ext cx="7860506" cy="1670685"/>
          </a:xfrm>
          <a:prstGeom prst="rect">
            <a:avLst/>
          </a:prstGeom>
          <a:solidFill>
            <a:schemeClr val="bg1">
              <a:alpha val="44000"/>
            </a:schemeClr>
          </a:solidFill>
          <a:ln>
            <a:noFill/>
          </a:ln>
        </p:spPr>
        <p:style>
          <a:lnRef idx="3">
            <a:schemeClr val="lt1"/>
          </a:lnRef>
          <a:fillRef idx="1">
            <a:schemeClr val="accent6"/>
          </a:fillRef>
          <a:effectRef idx="1">
            <a:schemeClr val="accent6"/>
          </a:effectRef>
          <a:fontRef idx="minor">
            <a:schemeClr val="lt1"/>
          </a:fontRef>
        </p:style>
        <p:txBody>
          <a:bodyPr lIns="121917" tIns="60958" rIns="121917" bIns="60958">
            <a:spAutoFit/>
          </a:bodyPr>
          <a:lstStyle/>
          <a:p>
            <a:pPr defTabSz="457200" fontAlgn="base">
              <a:lnSpc>
                <a:spcPct val="120000"/>
              </a:lnSpc>
              <a:spcBef>
                <a:spcPct val="0"/>
              </a:spcBef>
              <a:spcAft>
                <a:spcPct val="0"/>
              </a:spcAft>
              <a:defRPr/>
            </a:pPr>
            <a:r>
              <a:rPr lang="zh-CN" altLang="en-US" sz="2800" b="1">
                <a:solidFill>
                  <a:srgbClr val="FF0000"/>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rPr>
              <a:t>【译文】</a:t>
            </a:r>
            <a:r>
              <a:rPr lang="zh-CN" altLang="en-US" sz="2800" b="1" dirty="0">
                <a:solidFill>
                  <a:schemeClr val="tx1"/>
                </a:solidFill>
                <a:effectLst>
                  <a:outerShdw blurRad="38100" dist="38100" dir="2700000" algn="tl">
                    <a:srgbClr val="000000">
                      <a:alpha val="43137"/>
                    </a:srgbClr>
                  </a:outerShdw>
                </a:effectLst>
                <a:latin typeface="等线" charset="0"/>
                <a:ea typeface="宋体" panose="02010600030101010101" pitchFamily="2" charset="-122"/>
              </a:rPr>
              <a:t>金酒杯里的清醇美酒，玉盘里装满价值万钱的佳肴。</a:t>
            </a:r>
            <a:r>
              <a:rPr lang="en-US" altLang="zh-CN" sz="2800" b="1" dirty="0">
                <a:solidFill>
                  <a:schemeClr val="tx1"/>
                </a:solidFill>
                <a:effectLst>
                  <a:outerShdw blurRad="38100" dist="38100" dir="2700000" algn="tl">
                    <a:srgbClr val="000000">
                      <a:alpha val="43137"/>
                    </a:srgbClr>
                  </a:outerShdw>
                </a:effectLst>
                <a:latin typeface="等线" charset="0"/>
                <a:ea typeface="宋体" panose="02010600030101010101" pitchFamily="2" charset="-122"/>
              </a:rPr>
              <a:t>(</a:t>
            </a:r>
            <a:r>
              <a:rPr lang="zh-CN" altLang="en-US" sz="2800" b="1" dirty="0">
                <a:solidFill>
                  <a:schemeClr val="tx1"/>
                </a:solidFill>
                <a:effectLst>
                  <a:outerShdw blurRad="38100" dist="38100" dir="2700000" algn="tl">
                    <a:srgbClr val="000000">
                      <a:alpha val="43137"/>
                    </a:srgbClr>
                  </a:outerShdw>
                </a:effectLst>
                <a:latin typeface="等线" charset="0"/>
                <a:ea typeface="宋体" panose="02010600030101010101" pitchFamily="2" charset="-122"/>
              </a:rPr>
              <a:t>我</a:t>
            </a:r>
            <a:r>
              <a:rPr lang="en-US" altLang="zh-CN" sz="2800" b="1" dirty="0">
                <a:solidFill>
                  <a:schemeClr val="tx1"/>
                </a:solidFill>
                <a:effectLst>
                  <a:outerShdw blurRad="38100" dist="38100" dir="2700000" algn="tl">
                    <a:srgbClr val="000000">
                      <a:alpha val="43137"/>
                    </a:srgbClr>
                  </a:outerShdw>
                </a:effectLst>
                <a:latin typeface="等线" charset="0"/>
                <a:ea typeface="宋体" panose="02010600030101010101" pitchFamily="2" charset="-122"/>
              </a:rPr>
              <a:t>)</a:t>
            </a:r>
            <a:r>
              <a:rPr lang="zh-CN" altLang="en-US" sz="2800" b="1" dirty="0">
                <a:solidFill>
                  <a:schemeClr val="tx1"/>
                </a:solidFill>
                <a:effectLst>
                  <a:outerShdw blurRad="38100" dist="38100" dir="2700000" algn="tl">
                    <a:srgbClr val="000000">
                      <a:alpha val="43137"/>
                    </a:srgbClr>
                  </a:outerShdw>
                </a:effectLst>
                <a:latin typeface="等线" charset="0"/>
                <a:ea typeface="宋体" panose="02010600030101010101" pitchFamily="2" charset="-122"/>
              </a:rPr>
              <a:t>放下杯子和筷子，不能下咽，拔出剑来，四处看看，心中一片茫然。</a:t>
            </a:r>
            <a:endParaRPr lang="zh-CN" altLang="en-US" sz="2800" b="1" dirty="0">
              <a:solidFill>
                <a:schemeClr val="tx1"/>
              </a:solidFill>
              <a:effectLst>
                <a:outerShdw blurRad="38100" dist="38100" dir="2700000" algn="tl">
                  <a:srgbClr val="000000">
                    <a:alpha val="43137"/>
                  </a:srgbClr>
                </a:outerShdw>
              </a:effectLst>
              <a:latin typeface="等线" charset="0"/>
              <a:ea typeface="宋体" panose="02010600030101010101" pitchFamily="2" charset="-122"/>
            </a:endParaRPr>
          </a:p>
        </p:txBody>
      </p:sp>
      <p:grpSp>
        <p:nvGrpSpPr>
          <p:cNvPr id="3" name="组合 12"/>
          <p:cNvGrpSpPr/>
          <p:nvPr/>
        </p:nvGrpSpPr>
        <p:grpSpPr bwMode="auto">
          <a:xfrm>
            <a:off x="3059430" y="2607945"/>
            <a:ext cx="3145790" cy="546100"/>
            <a:chOff x="3336715" y="67942"/>
            <a:chExt cx="5753006" cy="722515"/>
          </a:xfrm>
          <a:noFill/>
        </p:grpSpPr>
        <p:sp>
          <p:nvSpPr>
            <p:cNvPr id="14" name="波形 13"/>
            <p:cNvSpPr/>
            <p:nvPr/>
          </p:nvSpPr>
          <p:spPr>
            <a:xfrm>
              <a:off x="4488079" y="157006"/>
              <a:ext cx="3837745" cy="633451"/>
            </a:xfrm>
            <a:prstGeom prst="wave">
              <a:avLst>
                <a:gd name="adj1" fmla="val 0"/>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base">
                <a:spcBef>
                  <a:spcPct val="0"/>
                </a:spcBef>
                <a:spcAft>
                  <a:spcPct val="0"/>
                </a:spcAft>
              </a:pPr>
              <a:endParaRPr lang="zh-CN" altLang="en-US" sz="1200" noProof="1">
                <a:solidFill>
                  <a:srgbClr val="FFFFFF"/>
                </a:solidFill>
                <a:cs typeface="等线" charset="0"/>
              </a:endParaRPr>
            </a:p>
          </p:txBody>
        </p:sp>
        <p:sp>
          <p:nvSpPr>
            <p:cNvPr id="13323" name="Text Box 7"/>
            <p:cNvSpPr txBox="1">
              <a:spLocks noChangeArrowheads="1"/>
            </p:cNvSpPr>
            <p:nvPr/>
          </p:nvSpPr>
          <p:spPr bwMode="auto">
            <a:xfrm>
              <a:off x="3336715" y="67942"/>
              <a:ext cx="5753006" cy="609097"/>
            </a:xfrm>
            <a:prstGeom prst="rect">
              <a:avLst/>
            </a:prstGeom>
            <a:solidFill>
              <a:schemeClr val="bg1">
                <a:alpha val="53000"/>
              </a:schemeClr>
            </a:solid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defTabSz="457200" eaLnBrk="1" fontAlgn="base" hangingPunct="1">
                <a:spcBef>
                  <a:spcPct val="0"/>
                </a:spcBef>
                <a:spcAft>
                  <a:spcPct val="0"/>
                </a:spcAft>
              </a:pPr>
              <a:r>
                <a:rPr lang="zh-CN" altLang="en-US" sz="2400" b="1">
                  <a:solidFill>
                    <a:srgbClr val="0000FF"/>
                  </a:solidFill>
                  <a:latin typeface="楷体" panose="02010609060101010101" pitchFamily="49" charset="-122"/>
                  <a:ea typeface="楷体" panose="02010609060101010101" pitchFamily="49" charset="-122"/>
                </a:rPr>
                <a:t>内心抑郁，心情激荡。</a:t>
              </a:r>
              <a:endParaRPr lang="zh-CN" altLang="en-US" sz="2400" b="1">
                <a:solidFill>
                  <a:srgbClr val="0000FF"/>
                </a:solidFill>
                <a:latin typeface="楷体" panose="02010609060101010101" pitchFamily="49" charset="-122"/>
                <a:ea typeface="楷体" panose="02010609060101010101" pitchFamily="49" charset="-122"/>
              </a:endParaRPr>
            </a:p>
          </p:txBody>
        </p:sp>
      </p:grpSp>
      <p:grpSp>
        <p:nvGrpSpPr>
          <p:cNvPr id="18" name="组合 17"/>
          <p:cNvGrpSpPr/>
          <p:nvPr/>
        </p:nvGrpSpPr>
        <p:grpSpPr>
          <a:xfrm>
            <a:off x="4050510" y="650875"/>
            <a:ext cx="2789710" cy="539747"/>
            <a:chOff x="5844" y="448"/>
            <a:chExt cx="5505" cy="1401"/>
          </a:xfrm>
        </p:grpSpPr>
        <p:grpSp>
          <p:nvGrpSpPr>
            <p:cNvPr id="2" name="组合 10"/>
            <p:cNvGrpSpPr/>
            <p:nvPr/>
          </p:nvGrpSpPr>
          <p:grpSpPr bwMode="auto">
            <a:xfrm>
              <a:off x="7268" y="448"/>
              <a:ext cx="2208" cy="1401"/>
              <a:chOff x="4761491" y="116046"/>
              <a:chExt cx="1403283" cy="667192"/>
            </a:xfrm>
            <a:noFill/>
          </p:grpSpPr>
          <p:sp>
            <p:nvSpPr>
              <p:cNvPr id="8" name="波形 7"/>
              <p:cNvSpPr/>
              <p:nvPr/>
            </p:nvSpPr>
            <p:spPr>
              <a:xfrm>
                <a:off x="4761491" y="116046"/>
                <a:ext cx="1121149" cy="633451"/>
              </a:xfrm>
              <a:prstGeom prst="wave">
                <a:avLst>
                  <a:gd name="adj1" fmla="val 7870"/>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base">
                  <a:spcBef>
                    <a:spcPct val="0"/>
                  </a:spcBef>
                  <a:spcAft>
                    <a:spcPct val="0"/>
                  </a:spcAft>
                </a:pPr>
                <a:endParaRPr lang="zh-CN" altLang="en-US" sz="1200" noProof="1">
                  <a:solidFill>
                    <a:srgbClr val="FFFFFF"/>
                  </a:solidFill>
                  <a:cs typeface="等线" charset="0"/>
                </a:endParaRPr>
              </a:p>
            </p:txBody>
          </p:sp>
          <p:sp>
            <p:nvSpPr>
              <p:cNvPr id="13325" name="Text Box 7"/>
              <p:cNvSpPr txBox="1">
                <a:spLocks noChangeArrowheads="1"/>
              </p:cNvSpPr>
              <p:nvPr/>
            </p:nvSpPr>
            <p:spPr bwMode="auto">
              <a:xfrm>
                <a:off x="5009074" y="214159"/>
                <a:ext cx="1155700" cy="569079"/>
              </a:xfrm>
              <a:prstGeom prst="rect">
                <a:avLst/>
              </a:prstGeom>
              <a:solidFill>
                <a:schemeClr val="bg1">
                  <a:alpha val="41000"/>
                </a:schemeClr>
              </a:solid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ctr" defTabSz="457200" eaLnBrk="1" fontAlgn="base" hangingPunct="1">
                  <a:spcBef>
                    <a:spcPct val="0"/>
                  </a:spcBef>
                  <a:spcAft>
                    <a:spcPct val="0"/>
                  </a:spcAft>
                </a:pPr>
                <a:r>
                  <a:rPr lang="zh-CN" altLang="en-US" sz="2400" b="1">
                    <a:solidFill>
                      <a:srgbClr val="0000FF"/>
                    </a:solidFill>
                    <a:latin typeface="楷体" panose="02010609060101010101" pitchFamily="49" charset="-122"/>
                    <a:ea typeface="楷体" panose="02010609060101010101" pitchFamily="49" charset="-122"/>
                  </a:rPr>
                  <a:t>夸张</a:t>
                </a:r>
                <a:endParaRPr lang="zh-CN" altLang="en-US" sz="3200" b="1">
                  <a:solidFill>
                    <a:srgbClr val="FFC000"/>
                  </a:solidFill>
                  <a:latin typeface="楷体" panose="02010609060101010101" pitchFamily="49" charset="-122"/>
                  <a:ea typeface="楷体" panose="02010609060101010101" pitchFamily="49" charset="-122"/>
                </a:endParaRPr>
              </a:p>
            </p:txBody>
          </p:sp>
        </p:grpSp>
        <p:cxnSp>
          <p:nvCxnSpPr>
            <p:cNvPr id="16" name="直接箭头连接符 15"/>
            <p:cNvCxnSpPr/>
            <p:nvPr/>
          </p:nvCxnSpPr>
          <p:spPr>
            <a:xfrm flipV="1">
              <a:off x="5844" y="1133"/>
              <a:ext cx="1601" cy="60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直接箭头连接符 16"/>
            <p:cNvCxnSpPr/>
            <p:nvPr/>
          </p:nvCxnSpPr>
          <p:spPr>
            <a:xfrm flipH="1" flipV="1">
              <a:off x="9926" y="1133"/>
              <a:ext cx="1423" cy="64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fade">
                                      <p:cBhvr>
                                        <p:cTn id="7" dur="500"/>
                                        <p:tgtEl>
                                          <p:spTgt spid="133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wipe(down)">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arn(inVertical)">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1000"/>
                                        <p:tgtEl>
                                          <p:spTgt spid="5"/>
                                        </p:tgtEl>
                                      </p:cBhvr>
                                    </p:animEffect>
                                    <p:anim calcmode="lin" valueType="num">
                                      <p:cBhvr>
                                        <p:cTn id="23" dur="1000" fill="hold"/>
                                        <p:tgtEl>
                                          <p:spTgt spid="5"/>
                                        </p:tgtEl>
                                        <p:attrNameLst>
                                          <p:attrName>ppt_x</p:attrName>
                                        </p:attrNameLst>
                                      </p:cBhvr>
                                      <p:tavLst>
                                        <p:tav tm="0">
                                          <p:val>
                                            <p:strVal val="#ppt_x"/>
                                          </p:val>
                                        </p:tav>
                                        <p:tav tm="100000">
                                          <p:val>
                                            <p:strVal val="#ppt_x"/>
                                          </p:val>
                                        </p:tav>
                                      </p:tavLst>
                                    </p:anim>
                                    <p:anim calcmode="lin" valueType="num">
                                      <p:cBhvr>
                                        <p:cTn id="2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P spid="5" grpId="0" bldLvl="0"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cstate="print"/>
          <a:stretch>
            <a:fillRect/>
          </a:stretch>
        </a:blipFill>
        <a:effectLst/>
      </p:bgPr>
    </p:bg>
    <p:spTree>
      <p:nvGrpSpPr>
        <p:cNvPr id="1" name=""/>
        <p:cNvGrpSpPr/>
        <p:nvPr/>
      </p:nvGrpSpPr>
      <p:grpSpPr>
        <a:xfrm>
          <a:off x="0" y="0"/>
          <a:ext cx="0" cy="0"/>
          <a:chOff x="0" y="0"/>
          <a:chExt cx="0" cy="0"/>
        </a:xfrm>
      </p:grpSpPr>
      <p:sp>
        <p:nvSpPr>
          <p:cNvPr id="15462" name="Text Box 7"/>
          <p:cNvSpPr txBox="1">
            <a:spLocks noChangeArrowheads="1"/>
          </p:cNvSpPr>
          <p:nvPr/>
        </p:nvSpPr>
        <p:spPr bwMode="auto">
          <a:xfrm>
            <a:off x="4214495" y="1329690"/>
            <a:ext cx="4269740" cy="3075305"/>
          </a:xfrm>
          <a:prstGeom prst="rect">
            <a:avLst/>
          </a:prstGeom>
          <a:solidFill>
            <a:schemeClr val="bg1">
              <a:alpha val="53000"/>
            </a:schemeClr>
          </a:solid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917" tIns="60958" rIns="121917" bIns="60958">
            <a:spAutoFit/>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ctr" defTabSz="457200" eaLnBrk="1" fontAlgn="base" hangingPunct="1">
              <a:lnSpc>
                <a:spcPct val="150000"/>
              </a:lnSpc>
              <a:spcBef>
                <a:spcPct val="0"/>
              </a:spcBef>
              <a:spcAft>
                <a:spcPct val="0"/>
              </a:spcAft>
            </a:pPr>
            <a:r>
              <a:rPr lang="zh-CN" altLang="en-US" sz="3200" b="1">
                <a:solidFill>
                  <a:prstClr val="black"/>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rPr>
              <a:t>欲渡黄河</a:t>
            </a:r>
            <a:r>
              <a:rPr lang="zh-CN" altLang="en-US" sz="3200" b="1" u="sng">
                <a:solidFill>
                  <a:srgbClr val="FF0000"/>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rPr>
              <a:t>冰塞川</a:t>
            </a:r>
            <a:r>
              <a:rPr lang="zh-CN" altLang="en-US" sz="3200" b="1">
                <a:solidFill>
                  <a:prstClr val="black"/>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rPr>
              <a:t>，</a:t>
            </a:r>
            <a:endParaRPr lang="zh-CN" altLang="en-US" sz="3200" b="1">
              <a:solidFill>
                <a:prstClr val="black"/>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endParaRPr>
          </a:p>
          <a:p>
            <a:pPr algn="ctr" defTabSz="457200" eaLnBrk="1" fontAlgn="base" hangingPunct="1">
              <a:lnSpc>
                <a:spcPct val="150000"/>
              </a:lnSpc>
              <a:spcBef>
                <a:spcPct val="0"/>
              </a:spcBef>
              <a:spcAft>
                <a:spcPct val="0"/>
              </a:spcAft>
            </a:pPr>
            <a:r>
              <a:rPr lang="zh-CN" altLang="en-US" sz="3200" b="1">
                <a:solidFill>
                  <a:prstClr val="black"/>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rPr>
              <a:t>将登太行</a:t>
            </a:r>
            <a:r>
              <a:rPr lang="zh-CN" altLang="en-US" sz="3200" b="1" u="sng">
                <a:solidFill>
                  <a:srgbClr val="FF0000"/>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rPr>
              <a:t>雪满山</a:t>
            </a:r>
            <a:r>
              <a:rPr lang="zh-CN" altLang="en-US" sz="3200" b="1">
                <a:solidFill>
                  <a:prstClr val="black"/>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rPr>
              <a:t>。</a:t>
            </a:r>
            <a:endParaRPr lang="zh-CN" altLang="en-US" sz="3200" b="1">
              <a:solidFill>
                <a:prstClr val="black"/>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endParaRPr>
          </a:p>
          <a:p>
            <a:pPr algn="ctr" defTabSz="457200" eaLnBrk="1" fontAlgn="base" hangingPunct="1">
              <a:lnSpc>
                <a:spcPct val="150000"/>
              </a:lnSpc>
              <a:spcBef>
                <a:spcPct val="0"/>
              </a:spcBef>
              <a:spcAft>
                <a:spcPct val="0"/>
              </a:spcAft>
            </a:pPr>
            <a:r>
              <a:rPr lang="zh-CN" altLang="en-US" sz="3200" b="1">
                <a:solidFill>
                  <a:prstClr val="black"/>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rPr>
              <a:t>闲来垂钓碧溪上，</a:t>
            </a:r>
            <a:endParaRPr lang="zh-CN" altLang="en-US" sz="3200" b="1">
              <a:solidFill>
                <a:prstClr val="black"/>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endParaRPr>
          </a:p>
          <a:p>
            <a:pPr algn="ctr" defTabSz="457200" eaLnBrk="1" fontAlgn="base" hangingPunct="1">
              <a:lnSpc>
                <a:spcPct val="150000"/>
              </a:lnSpc>
              <a:spcBef>
                <a:spcPct val="0"/>
              </a:spcBef>
              <a:spcAft>
                <a:spcPct val="0"/>
              </a:spcAft>
            </a:pPr>
            <a:r>
              <a:rPr lang="zh-CN" altLang="en-US" sz="3200" b="1">
                <a:solidFill>
                  <a:prstClr val="black"/>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rPr>
              <a:t>忽复乘舟梦日</a:t>
            </a:r>
            <a:r>
              <a:rPr lang="zh-CN" altLang="en-US" sz="3200" b="1">
                <a:solidFill>
                  <a:prstClr val="black"/>
                </a:solidFill>
                <a:latin typeface="楷体" panose="02010609060101010101" pitchFamily="49" charset="-122"/>
                <a:ea typeface="楷体" panose="02010609060101010101" pitchFamily="49" charset="-122"/>
              </a:rPr>
              <a:t>边。</a:t>
            </a:r>
            <a:endParaRPr lang="zh-CN" altLang="en-US" sz="3200" b="1">
              <a:solidFill>
                <a:prstClr val="black"/>
              </a:solidFill>
              <a:latin typeface="楷体" panose="02010609060101010101" pitchFamily="49" charset="-122"/>
              <a:ea typeface="楷体" panose="02010609060101010101" pitchFamily="49" charset="-122"/>
            </a:endParaRPr>
          </a:p>
        </p:txBody>
      </p:sp>
      <p:sp>
        <p:nvSpPr>
          <p:cNvPr id="5" name="TextBox 21506"/>
          <p:cNvSpPr txBox="1"/>
          <p:nvPr/>
        </p:nvSpPr>
        <p:spPr>
          <a:xfrm>
            <a:off x="549038" y="4633914"/>
            <a:ext cx="7860506" cy="1670685"/>
          </a:xfrm>
          <a:prstGeom prst="rect">
            <a:avLst/>
          </a:prstGeom>
          <a:solidFill>
            <a:schemeClr val="bg1">
              <a:alpha val="32000"/>
            </a:schemeClr>
          </a:solidFill>
          <a:ln>
            <a:noFill/>
          </a:ln>
        </p:spPr>
        <p:style>
          <a:lnRef idx="3">
            <a:schemeClr val="lt1"/>
          </a:lnRef>
          <a:fillRef idx="1">
            <a:schemeClr val="accent6"/>
          </a:fillRef>
          <a:effectRef idx="1">
            <a:schemeClr val="accent6"/>
          </a:effectRef>
          <a:fontRef idx="minor">
            <a:schemeClr val="lt1"/>
          </a:fontRef>
        </p:style>
        <p:txBody>
          <a:bodyPr lIns="121917" tIns="60958" rIns="121917" bIns="60958">
            <a:spAutoFit/>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defTabSz="457200" eaLnBrk="1" fontAlgn="base" hangingPunct="1">
              <a:lnSpc>
                <a:spcPct val="120000"/>
              </a:lnSpc>
              <a:spcBef>
                <a:spcPct val="0"/>
              </a:spcBef>
              <a:spcAft>
                <a:spcPct val="0"/>
              </a:spcAft>
            </a:pPr>
            <a:r>
              <a:rPr lang="zh-CN" altLang="en-US" sz="2800" b="1">
                <a:solidFill>
                  <a:srgbClr val="FF0000"/>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sym typeface="+mn-ea"/>
              </a:rPr>
              <a:t>译文：</a:t>
            </a:r>
            <a:r>
              <a:rPr lang="zh-CN" altLang="en-US" sz="2800" b="1" noProof="1">
                <a:solidFill>
                  <a:schemeClr val="tx1"/>
                </a:solidFill>
                <a:effectLst>
                  <a:outerShdw blurRad="38100" dist="38100" dir="2700000" algn="tl">
                    <a:srgbClr val="000000">
                      <a:alpha val="43137"/>
                    </a:srgbClr>
                  </a:outerShdw>
                </a:effectLst>
                <a:latin typeface="等线" charset="0"/>
                <a:cs typeface="等线" charset="0"/>
              </a:rPr>
              <a:t>想渡过黄河，可坚冰封住了河面，想要登上太行山，但大雪盖满了山。像吕尚垂钓磻溪，闲待东山再起；又像伊尹做梦，他乘船经过日边。</a:t>
            </a:r>
            <a:endParaRPr lang="zh-CN" altLang="en-US" sz="2800" b="1" noProof="1">
              <a:solidFill>
                <a:schemeClr val="tx1"/>
              </a:solidFill>
              <a:effectLst>
                <a:outerShdw blurRad="38100" dist="38100" dir="2700000" algn="tl">
                  <a:srgbClr val="000000">
                    <a:alpha val="43137"/>
                  </a:srgbClr>
                </a:outerShdw>
              </a:effectLst>
              <a:latin typeface="等线" charset="0"/>
              <a:cs typeface="等线" charset="0"/>
            </a:endParaRPr>
          </a:p>
        </p:txBody>
      </p:sp>
      <p:grpSp>
        <p:nvGrpSpPr>
          <p:cNvPr id="2" name="组合 6"/>
          <p:cNvGrpSpPr/>
          <p:nvPr/>
        </p:nvGrpSpPr>
        <p:grpSpPr bwMode="auto">
          <a:xfrm>
            <a:off x="4215130" y="795655"/>
            <a:ext cx="4369435" cy="607060"/>
            <a:chOff x="3366408" y="81591"/>
            <a:chExt cx="4424973" cy="633451"/>
          </a:xfrm>
          <a:solidFill>
            <a:schemeClr val="bg1">
              <a:alpha val="32000"/>
            </a:schemeClr>
          </a:solidFill>
        </p:grpSpPr>
        <p:sp>
          <p:nvSpPr>
            <p:cNvPr id="8" name="波形 7"/>
            <p:cNvSpPr/>
            <p:nvPr/>
          </p:nvSpPr>
          <p:spPr>
            <a:xfrm>
              <a:off x="5649954" y="81591"/>
              <a:ext cx="2115061" cy="633451"/>
            </a:xfrm>
            <a:prstGeom prst="wave">
              <a:avLst>
                <a:gd name="adj1" fmla="val 0"/>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base">
                <a:spcBef>
                  <a:spcPct val="0"/>
                </a:spcBef>
                <a:spcAft>
                  <a:spcPct val="0"/>
                </a:spcAft>
              </a:pPr>
              <a:endParaRPr lang="zh-CN" altLang="en-US" sz="1400" noProof="1">
                <a:solidFill>
                  <a:srgbClr val="FFFFFF"/>
                </a:solidFill>
                <a:cs typeface="等线" charset="0"/>
              </a:endParaRPr>
            </a:p>
          </p:txBody>
        </p:sp>
        <p:sp>
          <p:nvSpPr>
            <p:cNvPr id="15468" name="Text Box 7"/>
            <p:cNvSpPr txBox="1">
              <a:spLocks noChangeArrowheads="1"/>
            </p:cNvSpPr>
            <p:nvPr/>
          </p:nvSpPr>
          <p:spPr bwMode="auto">
            <a:xfrm>
              <a:off x="3366408" y="157790"/>
              <a:ext cx="4424973" cy="480389"/>
            </a:xfrm>
            <a:prstGeom prst="rect">
              <a:avLst/>
            </a:prstGeom>
            <a:gr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defTabSz="457200" eaLnBrk="1" fontAlgn="base" hangingPunct="1">
                <a:spcBef>
                  <a:spcPct val="0"/>
                </a:spcBef>
                <a:spcAft>
                  <a:spcPct val="0"/>
                </a:spcAft>
              </a:pPr>
              <a:r>
                <a:rPr lang="zh-CN" altLang="en-US" sz="2400" b="1">
                  <a:solidFill>
                    <a:srgbClr val="0000FF"/>
                  </a:solidFill>
                  <a:latin typeface="楷体" panose="02010609060101010101" pitchFamily="49" charset="-122"/>
                  <a:ea typeface="楷体" panose="02010609060101010101" pitchFamily="49" charset="-122"/>
                </a:rPr>
                <a:t>比喻人生道路艰难和仕途坎坷。</a:t>
              </a:r>
              <a:endParaRPr lang="zh-CN" altLang="en-US" sz="2400" b="1">
                <a:solidFill>
                  <a:srgbClr val="0000FF"/>
                </a:solidFill>
                <a:latin typeface="楷体" panose="02010609060101010101" pitchFamily="49" charset="-122"/>
                <a:ea typeface="楷体" panose="02010609060101010101" pitchFamily="49" charset="-122"/>
              </a:endParaRPr>
            </a:p>
          </p:txBody>
        </p:sp>
      </p:grpSp>
      <p:pic>
        <p:nvPicPr>
          <p:cNvPr id="116739" name="图片 1"/>
          <p:cNvPicPr>
            <a:picLocks noChangeAspect="1"/>
          </p:cNvPicPr>
          <p:nvPr/>
        </p:nvPicPr>
        <p:blipFill>
          <a:blip r:embed="rId2" cstate="print"/>
          <a:stretch>
            <a:fillRect/>
          </a:stretch>
        </p:blipFill>
        <p:spPr>
          <a:xfrm>
            <a:off x="30480" y="795655"/>
            <a:ext cx="4184650" cy="3721100"/>
          </a:xfrm>
          <a:prstGeom prst="rect">
            <a:avLst/>
          </a:prstGeom>
          <a:noFill/>
          <a:ln w="9525">
            <a:noFill/>
          </a:ln>
        </p:spPr>
      </p:pic>
      <p:sp>
        <p:nvSpPr>
          <p:cNvPr id="3" name="文本框 2"/>
          <p:cNvSpPr txBox="1"/>
          <p:nvPr/>
        </p:nvSpPr>
        <p:spPr>
          <a:xfrm>
            <a:off x="8103235" y="2419350"/>
            <a:ext cx="921385" cy="1425575"/>
          </a:xfrm>
          <a:prstGeom prst="rect">
            <a:avLst/>
          </a:prstGeom>
          <a:solidFill>
            <a:schemeClr val="bg1">
              <a:alpha val="48000"/>
            </a:schemeClr>
          </a:solidFill>
        </p:spPr>
        <p:txBody>
          <a:bodyPr vert="eaVert" wrap="square" rtlCol="0">
            <a:spAutoFit/>
          </a:bodyPr>
          <a:lstStyle/>
          <a:p>
            <a:r>
              <a:rPr lang="zh-CN" altLang="en-US" sz="2400" b="1">
                <a:solidFill>
                  <a:srgbClr val="0000FF"/>
                </a:solidFill>
                <a:latin typeface="楷体" panose="02010609060101010101" pitchFamily="49" charset="-122"/>
                <a:ea typeface="楷体" panose="02010609060101010101" pitchFamily="49" charset="-122"/>
                <a:sym typeface="+mn-ea"/>
              </a:rPr>
              <a:t>虚实结合想象丰富</a:t>
            </a:r>
            <a:endParaRPr lang="zh-CN" altLang="en-US" sz="2400" b="1">
              <a:solidFill>
                <a:srgbClr val="0000FF"/>
              </a:solidFill>
              <a:latin typeface="楷体" panose="02010609060101010101" pitchFamily="49" charset="-122"/>
              <a:ea typeface="楷体" panose="02010609060101010101" pitchFamily="49" charset="-122"/>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462"/>
                                        </p:tgtEl>
                                        <p:attrNameLst>
                                          <p:attrName>style.visibility</p:attrName>
                                        </p:attrNameLst>
                                      </p:cBhvr>
                                      <p:to>
                                        <p:strVal val="visible"/>
                                      </p:to>
                                    </p:set>
                                    <p:animEffect transition="in" filter="fade">
                                      <p:cBhvr>
                                        <p:cTn id="12" dur="500"/>
                                        <p:tgtEl>
                                          <p:spTgt spid="15462"/>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116739"/>
                                        </p:tgtEl>
                                        <p:attrNameLst>
                                          <p:attrName>style.visibility</p:attrName>
                                        </p:attrNameLst>
                                      </p:cBhvr>
                                      <p:to>
                                        <p:strVal val="visible"/>
                                      </p:to>
                                    </p:set>
                                    <p:animEffect transition="in" filter="fade">
                                      <p:cBhvr>
                                        <p:cTn id="16" dur="500"/>
                                        <p:tgtEl>
                                          <p:spTgt spid="116739"/>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500"/>
                                        <p:tgtEl>
                                          <p:spTgt spid="3"/>
                                        </p:tgtEl>
                                      </p:cBhvr>
                                    </p:animEffect>
                                  </p:childTnLst>
                                </p:cTn>
                              </p:par>
                            </p:childTnLst>
                          </p:cTn>
                        </p:par>
                      </p:childTnLst>
                    </p:cTn>
                  </p:par>
                  <p:par>
                    <p:cTn id="22" fill="hold">
                      <p:stCondLst>
                        <p:cond delay="indefinite"/>
                      </p:stCondLst>
                      <p:childTnLst>
                        <p:par>
                          <p:cTn id="23" fill="hold">
                            <p:stCondLst>
                              <p:cond delay="0"/>
                            </p:stCondLst>
                            <p:childTnLst>
                              <p:par>
                                <p:cTn id="24" presetID="5" presetClass="entr" presetSubtype="10"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checkerboard(across)">
                                      <p:cBhvr>
                                        <p:cTn id="2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62" grpId="0" bldLvl="0" animBg="1"/>
      <p:bldP spid="5" grpId="0" bldLvl="0" animBg="1"/>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cstate="print"/>
          <a:stretch>
            <a:fillRect/>
          </a:stretch>
        </a:blipFill>
        <a:effectLst/>
      </p:bgPr>
    </p:bg>
    <p:spTree>
      <p:nvGrpSpPr>
        <p:cNvPr id="1" name=""/>
        <p:cNvGrpSpPr/>
        <p:nvPr/>
      </p:nvGrpSpPr>
      <p:grpSpPr>
        <a:xfrm>
          <a:off x="0" y="0"/>
          <a:ext cx="0" cy="0"/>
          <a:chOff x="0" y="0"/>
          <a:chExt cx="0" cy="0"/>
        </a:xfrm>
      </p:grpSpPr>
      <p:sp>
        <p:nvSpPr>
          <p:cNvPr id="17410" name="Text Box 7"/>
          <p:cNvSpPr txBox="1">
            <a:spLocks noChangeArrowheads="1"/>
          </p:cNvSpPr>
          <p:nvPr/>
        </p:nvSpPr>
        <p:spPr bwMode="auto">
          <a:xfrm>
            <a:off x="1020366" y="1217613"/>
            <a:ext cx="7481888" cy="1597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17" tIns="60958" rIns="121917" bIns="60958">
            <a:spAutoFit/>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ctr" defTabSz="457200" eaLnBrk="1" fontAlgn="base" hangingPunct="1">
              <a:lnSpc>
                <a:spcPct val="150000"/>
              </a:lnSpc>
              <a:spcBef>
                <a:spcPct val="0"/>
              </a:spcBef>
              <a:spcAft>
                <a:spcPct val="0"/>
              </a:spcAft>
            </a:pPr>
            <a:r>
              <a:rPr lang="zh-CN" altLang="en-US" sz="3200" b="1" u="sng">
                <a:solidFill>
                  <a:srgbClr val="FF0000"/>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rPr>
              <a:t>行路难，行路难</a:t>
            </a:r>
            <a:r>
              <a:rPr lang="zh-CN" altLang="en-US" sz="3200" b="1">
                <a:solidFill>
                  <a:prstClr val="black"/>
                </a:solidFill>
                <a:latin typeface="楷体" panose="02010609060101010101" pitchFamily="49" charset="-122"/>
                <a:ea typeface="楷体" panose="02010609060101010101" pitchFamily="49" charset="-122"/>
              </a:rPr>
              <a:t>，多歧路，今安在？</a:t>
            </a:r>
            <a:endParaRPr lang="zh-CN" altLang="en-US" sz="3200" b="1">
              <a:solidFill>
                <a:prstClr val="black"/>
              </a:solidFill>
              <a:latin typeface="楷体" panose="02010609060101010101" pitchFamily="49" charset="-122"/>
              <a:ea typeface="楷体" panose="02010609060101010101" pitchFamily="49" charset="-122"/>
            </a:endParaRPr>
          </a:p>
          <a:p>
            <a:pPr algn="ctr" defTabSz="457200" eaLnBrk="1" fontAlgn="base" hangingPunct="1">
              <a:lnSpc>
                <a:spcPct val="150000"/>
              </a:lnSpc>
              <a:spcBef>
                <a:spcPct val="0"/>
              </a:spcBef>
              <a:spcAft>
                <a:spcPct val="0"/>
              </a:spcAft>
            </a:pPr>
            <a:r>
              <a:rPr lang="zh-CN" altLang="en-US" sz="3200" b="1">
                <a:solidFill>
                  <a:prstClr val="black"/>
                </a:solidFill>
                <a:latin typeface="楷体" panose="02010609060101010101" pitchFamily="49" charset="-122"/>
                <a:ea typeface="楷体" panose="02010609060101010101" pitchFamily="49" charset="-122"/>
              </a:rPr>
              <a:t>长风破浪会有时，直挂云帆济沧海。</a:t>
            </a:r>
            <a:endParaRPr lang="zh-CN" altLang="en-US" sz="3200" b="1">
              <a:solidFill>
                <a:prstClr val="black"/>
              </a:solidFill>
              <a:latin typeface="楷体" panose="02010609060101010101" pitchFamily="49" charset="-122"/>
              <a:ea typeface="楷体" panose="02010609060101010101" pitchFamily="49" charset="-122"/>
            </a:endParaRPr>
          </a:p>
        </p:txBody>
      </p:sp>
      <p:sp>
        <p:nvSpPr>
          <p:cNvPr id="5" name="TextBox 21506"/>
          <p:cNvSpPr txBox="1"/>
          <p:nvPr/>
        </p:nvSpPr>
        <p:spPr>
          <a:xfrm>
            <a:off x="641748" y="3355659"/>
            <a:ext cx="7860506" cy="1670685"/>
          </a:xfrm>
          <a:prstGeom prst="rect">
            <a:avLst/>
          </a:prstGeom>
          <a:solidFill>
            <a:schemeClr val="bg1">
              <a:alpha val="39000"/>
            </a:schemeClr>
          </a:solidFill>
          <a:ln>
            <a:noFill/>
          </a:ln>
        </p:spPr>
        <p:style>
          <a:lnRef idx="3">
            <a:schemeClr val="lt1"/>
          </a:lnRef>
          <a:fillRef idx="1">
            <a:schemeClr val="accent6"/>
          </a:fillRef>
          <a:effectRef idx="1">
            <a:schemeClr val="accent6"/>
          </a:effectRef>
          <a:fontRef idx="minor">
            <a:schemeClr val="lt1"/>
          </a:fontRef>
        </p:style>
        <p:txBody>
          <a:bodyPr lIns="121917" tIns="60958" rIns="121917" bIns="60958">
            <a:spAutoFit/>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defTabSz="457200" eaLnBrk="1" fontAlgn="base" hangingPunct="1">
              <a:lnSpc>
                <a:spcPct val="120000"/>
              </a:lnSpc>
              <a:spcBef>
                <a:spcPct val="0"/>
              </a:spcBef>
              <a:spcAft>
                <a:spcPct val="0"/>
              </a:spcAft>
            </a:pPr>
            <a:r>
              <a:rPr lang="zh-CN" altLang="en-US" sz="2800" b="1" noProof="1">
                <a:solidFill>
                  <a:srgbClr val="FFFFFF"/>
                </a:solidFill>
                <a:latin typeface="等线" charset="0"/>
                <a:cs typeface="等线" charset="0"/>
              </a:rPr>
              <a:t>  </a:t>
            </a:r>
            <a:r>
              <a:rPr lang="zh-CN" altLang="en-US" sz="2800" b="1" noProof="1">
                <a:solidFill>
                  <a:srgbClr val="FF0000"/>
                </a:solidFill>
                <a:effectLst>
                  <a:outerShdw blurRad="38100" dist="38100" dir="2700000" algn="tl">
                    <a:srgbClr val="000000">
                      <a:alpha val="43137"/>
                    </a:srgbClr>
                  </a:outerShdw>
                </a:effectLst>
                <a:latin typeface="等线" charset="0"/>
                <a:cs typeface="等线" charset="0"/>
              </a:rPr>
              <a:t>  译文：</a:t>
            </a:r>
            <a:r>
              <a:rPr lang="zh-CN" altLang="en-US" sz="2800" b="1" noProof="1">
                <a:solidFill>
                  <a:schemeClr val="tx1"/>
                </a:solidFill>
                <a:effectLst>
                  <a:outerShdw blurRad="38100" dist="38100" dir="2700000" algn="tl">
                    <a:srgbClr val="000000">
                      <a:alpha val="43137"/>
                    </a:srgbClr>
                  </a:outerShdw>
                </a:effectLst>
                <a:latin typeface="等线" charset="0"/>
                <a:cs typeface="等线" charset="0"/>
              </a:rPr>
              <a:t>行路难啊，行路艰难，歧路这么多，如今身处何方？终有一天，我会乘长风破万里浪，（到那时）我将挂起风帆渡过茫茫大海。</a:t>
            </a:r>
            <a:endParaRPr lang="zh-CN" altLang="en-US" sz="2800" b="1" noProof="1">
              <a:solidFill>
                <a:schemeClr val="tx1"/>
              </a:solidFill>
              <a:effectLst>
                <a:outerShdw blurRad="38100" dist="38100" dir="2700000" algn="tl">
                  <a:srgbClr val="000000">
                    <a:alpha val="43137"/>
                  </a:srgbClr>
                </a:outerShdw>
              </a:effectLst>
              <a:latin typeface="等线" charset="0"/>
              <a:cs typeface="等线" charset="0"/>
            </a:endParaRPr>
          </a:p>
        </p:txBody>
      </p:sp>
      <p:sp>
        <p:nvSpPr>
          <p:cNvPr id="17415" name="Text Box 7"/>
          <p:cNvSpPr txBox="1">
            <a:spLocks noChangeArrowheads="1"/>
          </p:cNvSpPr>
          <p:nvPr/>
        </p:nvSpPr>
        <p:spPr bwMode="auto">
          <a:xfrm>
            <a:off x="2393950" y="872490"/>
            <a:ext cx="1095375" cy="460375"/>
          </a:xfrm>
          <a:prstGeom prst="rect">
            <a:avLst/>
          </a:prstGeom>
          <a:solidFill>
            <a:schemeClr val="bg1">
              <a:alpha val="53000"/>
            </a:schemeClr>
          </a:solid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ctr" defTabSz="457200" eaLnBrk="1" fontAlgn="base" hangingPunct="1">
              <a:lnSpc>
                <a:spcPct val="100000"/>
              </a:lnSpc>
              <a:spcBef>
                <a:spcPts val="2000"/>
              </a:spcBef>
              <a:buClrTx/>
              <a:buSzTx/>
              <a:buFontTx/>
            </a:pPr>
            <a:r>
              <a:rPr lang="zh-CN" altLang="en-US" sz="2400" b="1">
                <a:solidFill>
                  <a:srgbClr val="0000FF"/>
                </a:solidFill>
                <a:latin typeface="楷体" panose="02010609060101010101" pitchFamily="49" charset="-122"/>
                <a:ea typeface="楷体" panose="02010609060101010101" pitchFamily="49" charset="-122"/>
              </a:rPr>
              <a:t>反复</a:t>
            </a:r>
            <a:endParaRPr lang="zh-CN" altLang="en-US" sz="2400" b="1">
              <a:solidFill>
                <a:srgbClr val="0000FF"/>
              </a:solidFill>
              <a:latin typeface="楷体" panose="02010609060101010101" pitchFamily="49" charset="-122"/>
              <a:ea typeface="楷体" panose="02010609060101010101" pitchFamily="49" charset="-122"/>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410"/>
                                        </p:tgtEl>
                                        <p:attrNameLst>
                                          <p:attrName>style.visibility</p:attrName>
                                        </p:attrNameLst>
                                      </p:cBhvr>
                                      <p:to>
                                        <p:strVal val="visible"/>
                                      </p:to>
                                    </p:set>
                                    <p:animEffect transition="in" filter="fade">
                                      <p:cBhvr>
                                        <p:cTn id="7" dur="500"/>
                                        <p:tgtEl>
                                          <p:spTgt spid="1741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7415"/>
                                        </p:tgtEl>
                                        <p:attrNameLst>
                                          <p:attrName>style.visibility</p:attrName>
                                        </p:attrNameLst>
                                      </p:cBhvr>
                                      <p:to>
                                        <p:strVal val="visible"/>
                                      </p:to>
                                    </p:set>
                                    <p:animEffect transition="in" filter="barn(inVertical)">
                                      <p:cBhvr>
                                        <p:cTn id="12" dur="500"/>
                                        <p:tgtEl>
                                          <p:spTgt spid="17415"/>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heckerboard(across)">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P spid="5" grpId="0" bldLvl="0" animBg="1"/>
      <p:bldP spid="1741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1">
          <a:blip r:embed="rId1" cstate="print"/>
          <a:stretch>
            <a:fillRect/>
          </a:stretch>
        </a:blipFill>
        <a:effectLst/>
      </p:bgPr>
    </p:bg>
    <p:spTree>
      <p:nvGrpSpPr>
        <p:cNvPr id="1" name=""/>
        <p:cNvGrpSpPr/>
        <p:nvPr/>
      </p:nvGrpSpPr>
      <p:grpSpPr>
        <a:xfrm>
          <a:off x="0" y="0"/>
          <a:ext cx="0" cy="0"/>
          <a:chOff x="0" y="0"/>
          <a:chExt cx="0" cy="0"/>
        </a:xfrm>
      </p:grpSpPr>
      <p:sp>
        <p:nvSpPr>
          <p:cNvPr id="3" name="文本框 2"/>
          <p:cNvSpPr txBox="1"/>
          <p:nvPr/>
        </p:nvSpPr>
        <p:spPr>
          <a:xfrm>
            <a:off x="1920240" y="1708150"/>
            <a:ext cx="5777865" cy="2122805"/>
          </a:xfrm>
          <a:prstGeom prst="rect">
            <a:avLst/>
          </a:prstGeom>
          <a:noFill/>
        </p:spPr>
        <p:txBody>
          <a:bodyPr wrap="square" rtlCol="0">
            <a:spAutoFit/>
            <a:scene3d>
              <a:camera prst="orthographicFront"/>
              <a:lightRig rig="threePt" dir="t"/>
            </a:scene3d>
          </a:bodyPr>
          <a:p>
            <a:pPr algn="ctr"/>
            <a:r>
              <a:rPr lang="zh-CN" altLang="en-US" sz="6600">
                <a:solidFill>
                  <a:schemeClr val="accent1"/>
                </a:solidFill>
                <a:effectLst>
                  <a:outerShdw blurRad="38100" dist="25400" dir="5400000" algn="ctr" rotWithShape="0">
                    <a:srgbClr val="6E747A">
                      <a:alpha val="43000"/>
                    </a:srgbClr>
                  </a:outerShdw>
                </a:effectLst>
              </a:rPr>
              <a:t>活动三</a:t>
            </a:r>
            <a:endParaRPr lang="zh-CN" altLang="en-US" sz="6600">
              <a:solidFill>
                <a:schemeClr val="accent1"/>
              </a:solidFill>
              <a:effectLst>
                <a:outerShdw blurRad="38100" dist="25400" dir="5400000" algn="ctr" rotWithShape="0">
                  <a:srgbClr val="6E747A">
                    <a:alpha val="43000"/>
                  </a:srgbClr>
                </a:outerShdw>
              </a:effectLst>
            </a:endParaRPr>
          </a:p>
          <a:p>
            <a:pPr algn="ctr"/>
            <a:r>
              <a:rPr lang="zh-CN" altLang="en-US" sz="6600">
                <a:solidFill>
                  <a:schemeClr val="accent1"/>
                </a:solidFill>
                <a:effectLst>
                  <a:outerShdw blurRad="38100" dist="25400" dir="5400000" algn="ctr" rotWithShape="0">
                    <a:srgbClr val="6E747A">
                      <a:alpha val="43000"/>
                    </a:srgbClr>
                  </a:outerShdw>
                </a:effectLst>
              </a:rPr>
              <a:t>文本探究</a:t>
            </a:r>
            <a:endParaRPr lang="zh-CN" altLang="en-US" sz="6600">
              <a:solidFill>
                <a:schemeClr val="accent1"/>
              </a:solidFill>
              <a:effectLst>
                <a:outerShdw blurRad="38100" dist="25400" dir="5400000" algn="ctr" rotWithShape="0">
                  <a:srgbClr val="6E747A">
                    <a:alpha val="43000"/>
                  </a:srgbClr>
                </a:outerShdw>
              </a:effectLst>
            </a:endParaRPr>
          </a:p>
        </p:txBody>
      </p:sp>
    </p:spTree>
  </p:cSld>
  <p:clrMapOvr>
    <a:masterClrMapping/>
  </p:clrMapOvr>
  <p:transition spd="slow">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cstate="print"/>
          <a:stretch>
            <a:fillRect/>
          </a:stretch>
        </a:blipFill>
        <a:effectLst/>
      </p:bgPr>
    </p:bg>
    <p:spTree>
      <p:nvGrpSpPr>
        <p:cNvPr id="1" name=""/>
        <p:cNvGrpSpPr/>
        <p:nvPr/>
      </p:nvGrpSpPr>
      <p:grpSpPr>
        <a:xfrm>
          <a:off x="0" y="0"/>
          <a:ext cx="0" cy="0"/>
          <a:chOff x="0" y="0"/>
          <a:chExt cx="0" cy="0"/>
        </a:xfrm>
      </p:grpSpPr>
      <p:sp>
        <p:nvSpPr>
          <p:cNvPr id="18535" name="TextBox 2"/>
          <p:cNvSpPr txBox="1">
            <a:spLocks noChangeArrowheads="1"/>
          </p:cNvSpPr>
          <p:nvPr/>
        </p:nvSpPr>
        <p:spPr bwMode="auto">
          <a:xfrm>
            <a:off x="892573" y="1250951"/>
            <a:ext cx="5144135"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21917" tIns="60958" rIns="121917" bIns="60958">
            <a:spAutoFit/>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defTabSz="457200" eaLnBrk="1" fontAlgn="base" hangingPunct="1">
              <a:spcBef>
                <a:spcPct val="0"/>
              </a:spcBef>
              <a:spcAft>
                <a:spcPct val="0"/>
              </a:spcAft>
            </a:pPr>
            <a:r>
              <a:rPr lang="zh-CN" altLang="en-US" sz="3200" b="1" dirty="0">
                <a:solidFill>
                  <a:srgbClr val="0000FF"/>
                </a:solidFill>
                <a:latin typeface="黑体" panose="02010609060101010101" pitchFamily="49" charset="-122"/>
                <a:ea typeface="黑体" panose="02010609060101010101" pitchFamily="49" charset="-122"/>
              </a:rPr>
              <a:t>1.开篇描绘了怎样的场景？</a:t>
            </a:r>
            <a:endParaRPr lang="zh-CN" altLang="en-US" sz="3200" b="1" dirty="0">
              <a:solidFill>
                <a:srgbClr val="0000FF"/>
              </a:solidFill>
              <a:latin typeface="黑体" panose="02010609060101010101" pitchFamily="49" charset="-122"/>
              <a:ea typeface="黑体" panose="02010609060101010101" pitchFamily="49" charset="-122"/>
            </a:endParaRPr>
          </a:p>
        </p:txBody>
      </p:sp>
      <p:sp>
        <p:nvSpPr>
          <p:cNvPr id="4" name="TextBox 3"/>
          <p:cNvSpPr txBox="1">
            <a:spLocks noChangeArrowheads="1"/>
          </p:cNvSpPr>
          <p:nvPr/>
        </p:nvSpPr>
        <p:spPr bwMode="auto">
          <a:xfrm>
            <a:off x="516573" y="1863726"/>
            <a:ext cx="7956947" cy="4598670"/>
          </a:xfrm>
          <a:prstGeom prst="rect">
            <a:avLst/>
          </a:prstGeom>
          <a:solidFill>
            <a:schemeClr val="bg1">
              <a:alpha val="53000"/>
            </a:schemeClr>
          </a:solid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17" tIns="60958" rIns="121917" bIns="60958">
            <a:spAutoFit/>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defTabSz="457200" eaLnBrk="1" fontAlgn="base" hangingPunct="1">
              <a:lnSpc>
                <a:spcPct val="130000"/>
              </a:lnSpc>
              <a:spcBef>
                <a:spcPct val="0"/>
              </a:spcBef>
              <a:spcAft>
                <a:spcPct val="0"/>
              </a:spcAft>
            </a:pPr>
            <a:r>
              <a:rPr lang="en-US" altLang="zh-CN" sz="2400" b="1" dirty="0">
                <a:solidFill>
                  <a:schemeClr val="tx1"/>
                </a:solidFill>
                <a:latin typeface="宋体" panose="02010600030101010101" pitchFamily="2" charset="-122"/>
                <a:ea typeface="宋体" panose="02010600030101010101" pitchFamily="2" charset="-122"/>
              </a:rPr>
              <a:t>  </a:t>
            </a:r>
            <a:r>
              <a:rPr lang="en-US" altLang="zh-CN" sz="2800" b="1" dirty="0">
                <a:solidFill>
                  <a:schemeClr val="tx1"/>
                </a:solidFill>
                <a:latin typeface="宋体" panose="02010600030101010101" pitchFamily="2" charset="-122"/>
                <a:ea typeface="宋体" panose="02010600030101010101" pitchFamily="2" charset="-122"/>
              </a:rPr>
              <a:t> </a:t>
            </a:r>
            <a:r>
              <a:rPr lang="en-US" altLang="zh-CN" sz="2800" b="1" dirty="0">
                <a:solidFill>
                  <a:schemeClr val="tx1"/>
                </a:solidFill>
                <a:latin typeface="黑体" panose="02010609060101010101" pitchFamily="49" charset="-122"/>
                <a:ea typeface="黑体" panose="02010609060101010101" pitchFamily="49" charset="-122"/>
                <a:cs typeface="黑体" panose="02010609060101010101" pitchFamily="49" charset="-122"/>
              </a:rPr>
              <a:t> </a:t>
            </a:r>
            <a:r>
              <a:rPr lang="zh-CN" altLang="en-US" sz="2800" b="1" dirty="0">
                <a:solidFill>
                  <a:schemeClr val="tx1"/>
                </a:solidFill>
                <a:latin typeface="黑体" panose="02010609060101010101" pitchFamily="49" charset="-122"/>
                <a:ea typeface="黑体" panose="02010609060101010101" pitchFamily="49" charset="-122"/>
                <a:cs typeface="黑体" panose="02010609060101010101" pitchFamily="49" charset="-122"/>
              </a:rPr>
              <a:t>丰盛的筵席，精美的食器，珍奇的食物。   </a:t>
            </a:r>
            <a:endParaRPr lang="zh-CN" altLang="en-US" sz="2800" b="1" dirty="0">
              <a:solidFill>
                <a:schemeClr val="tx1"/>
              </a:solidFill>
              <a:latin typeface="黑体" panose="02010609060101010101" pitchFamily="49" charset="-122"/>
              <a:ea typeface="黑体" panose="02010609060101010101" pitchFamily="49" charset="-122"/>
              <a:cs typeface="黑体" panose="02010609060101010101" pitchFamily="49" charset="-122"/>
            </a:endParaRPr>
          </a:p>
          <a:p>
            <a:pPr defTabSz="457200" eaLnBrk="1" fontAlgn="base" hangingPunct="1">
              <a:lnSpc>
                <a:spcPct val="130000"/>
              </a:lnSpc>
              <a:spcBef>
                <a:spcPct val="0"/>
              </a:spcBef>
              <a:spcAft>
                <a:spcPct val="0"/>
              </a:spcAft>
            </a:pPr>
            <a:r>
              <a:rPr lang="zh-CN" altLang="en-US" sz="2800" b="1" dirty="0">
                <a:solidFill>
                  <a:schemeClr val="tx1"/>
                </a:solidFill>
                <a:latin typeface="黑体" panose="02010609060101010101" pitchFamily="49" charset="-122"/>
                <a:ea typeface="黑体" panose="02010609060101010101" pitchFamily="49" charset="-122"/>
                <a:cs typeface="黑体" panose="02010609060101010101" pitchFamily="49" charset="-122"/>
              </a:rPr>
              <a:t>    诗以</a:t>
            </a:r>
            <a:r>
              <a:rPr lang="zh-CN" altLang="en-US" sz="2800" b="1" dirty="0">
                <a:solidFill>
                  <a:srgbClr val="FF0000"/>
                </a:solidFill>
                <a:latin typeface="黑体" panose="02010609060101010101" pitchFamily="49" charset="-122"/>
                <a:ea typeface="黑体" panose="02010609060101010101" pitchFamily="49" charset="-122"/>
                <a:cs typeface="黑体" panose="02010609060101010101" pitchFamily="49" charset="-122"/>
              </a:rPr>
              <a:t>叙事开篇，渐而过渡到抒情</a:t>
            </a:r>
            <a:r>
              <a:rPr lang="zh-CN" altLang="en-US" sz="2800" b="1" dirty="0">
                <a:solidFill>
                  <a:schemeClr val="tx1"/>
                </a:solidFill>
                <a:latin typeface="黑体" panose="02010609060101010101" pitchFamily="49" charset="-122"/>
                <a:ea typeface="黑体" panose="02010609060101010101" pitchFamily="49" charset="-122"/>
                <a:cs typeface="黑体" panose="02010609060101010101" pitchFamily="49" charset="-122"/>
              </a:rPr>
              <a:t>。开头以极为</a:t>
            </a:r>
            <a:r>
              <a:rPr lang="zh-CN" altLang="en-US" sz="2800" b="1" dirty="0">
                <a:solidFill>
                  <a:srgbClr val="FF0000"/>
                </a:solidFill>
                <a:latin typeface="黑体" panose="02010609060101010101" pitchFamily="49" charset="-122"/>
                <a:ea typeface="黑体" panose="02010609060101010101" pitchFamily="49" charset="-122"/>
                <a:cs typeface="黑体" panose="02010609060101010101" pitchFamily="49" charset="-122"/>
              </a:rPr>
              <a:t>夸张</a:t>
            </a:r>
            <a:r>
              <a:rPr lang="zh-CN" altLang="en-US" sz="2800" b="1" dirty="0">
                <a:solidFill>
                  <a:schemeClr val="tx1"/>
                </a:solidFill>
                <a:latin typeface="黑体" panose="02010609060101010101" pitchFamily="49" charset="-122"/>
                <a:ea typeface="黑体" panose="02010609060101010101" pitchFamily="49" charset="-122"/>
                <a:cs typeface="黑体" panose="02010609060101010101" pitchFamily="49" charset="-122"/>
              </a:rPr>
              <a:t>的笔法领起，写“金樽酒”，“玉盘珍羞”，仿佛在营造欢乐的宴饮气氛，似乎是一首“祝酒歌”。李白离别京城，朋友们为他设宴饯行，而且宴席十分豪华。然而嗜酒的诗人对此美酒佳肴却“不能食”“心茫然”，此中包含了</a:t>
            </a:r>
            <a:r>
              <a:rPr lang="zh-CN" altLang="en-US" sz="2800" b="1" dirty="0">
                <a:solidFill>
                  <a:srgbClr val="FF0000"/>
                </a:solidFill>
                <a:latin typeface="黑体" panose="02010609060101010101" pitchFamily="49" charset="-122"/>
                <a:ea typeface="黑体" panose="02010609060101010101" pitchFamily="49" charset="-122"/>
                <a:cs typeface="黑体" panose="02010609060101010101" pitchFamily="49" charset="-122"/>
              </a:rPr>
              <a:t>诗人极度愤懑、抑郁不平的心情。</a:t>
            </a:r>
            <a:endParaRPr lang="zh-CN" altLang="en-US" sz="2800" b="1" dirty="0">
              <a:solidFill>
                <a:srgbClr val="FF0000"/>
              </a:solidFill>
              <a:latin typeface="黑体" panose="02010609060101010101" pitchFamily="49" charset="-122"/>
              <a:ea typeface="黑体" panose="02010609060101010101" pitchFamily="49" charset="-122"/>
              <a:cs typeface="黑体" panose="02010609060101010101" pitchFamily="49" charset="-122"/>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535"/>
                                        </p:tgtEl>
                                        <p:attrNameLst>
                                          <p:attrName>style.visibility</p:attrName>
                                        </p:attrNameLst>
                                      </p:cBhvr>
                                      <p:to>
                                        <p:strVal val="visible"/>
                                      </p:to>
                                    </p:set>
                                    <p:animEffect transition="in" filter="fade">
                                      <p:cBhvr>
                                        <p:cTn id="7" dur="500"/>
                                        <p:tgtEl>
                                          <p:spTgt spid="18535"/>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strips(downLeft)">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35" grpId="0"/>
      <p:bldP spid="4" grpId="0" bldLvl="0"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cstate="print"/>
          <a:stretch>
            <a:fillRect/>
          </a:stretch>
        </a:blipFill>
        <a:effectLst/>
      </p:bgPr>
    </p:bg>
    <p:spTree>
      <p:nvGrpSpPr>
        <p:cNvPr id="1" name=""/>
        <p:cNvGrpSpPr/>
        <p:nvPr/>
      </p:nvGrpSpPr>
      <p:grpSpPr>
        <a:xfrm>
          <a:off x="0" y="0"/>
          <a:ext cx="0" cy="0"/>
          <a:chOff x="0" y="0"/>
          <a:chExt cx="0" cy="0"/>
        </a:xfrm>
      </p:grpSpPr>
      <p:sp>
        <p:nvSpPr>
          <p:cNvPr id="18535" name="TextBox 2"/>
          <p:cNvSpPr txBox="1">
            <a:spLocks noChangeArrowheads="1"/>
          </p:cNvSpPr>
          <p:nvPr/>
        </p:nvSpPr>
        <p:spPr bwMode="auto">
          <a:xfrm>
            <a:off x="979568" y="1337946"/>
            <a:ext cx="7183755" cy="1105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21917" tIns="60958" rIns="121917" bIns="60958">
            <a:spAutoFit/>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l" defTabSz="457200" eaLnBrk="1" fontAlgn="base" hangingPunct="1">
              <a:spcBef>
                <a:spcPct val="0"/>
              </a:spcBef>
              <a:spcAft>
                <a:spcPct val="0"/>
              </a:spcAft>
            </a:pPr>
            <a:r>
              <a:rPr lang="zh-CN" altLang="en-US" sz="3200" b="1" dirty="0">
                <a:solidFill>
                  <a:srgbClr val="0000FF"/>
                </a:solidFill>
                <a:latin typeface="黑体" panose="02010609060101010101" pitchFamily="49" charset="-122"/>
                <a:ea typeface="黑体" panose="02010609060101010101" pitchFamily="49" charset="-122"/>
              </a:rPr>
              <a:t>2．面对美酒佳肴，诗人的心情怎样？</a:t>
            </a:r>
            <a:endParaRPr lang="zh-CN" altLang="en-US" sz="3200" b="1" dirty="0">
              <a:solidFill>
                <a:srgbClr val="0000FF"/>
              </a:solidFill>
              <a:latin typeface="黑体" panose="02010609060101010101" pitchFamily="49" charset="-122"/>
              <a:ea typeface="黑体" panose="02010609060101010101" pitchFamily="49" charset="-122"/>
            </a:endParaRPr>
          </a:p>
          <a:p>
            <a:pPr algn="l" defTabSz="457200" eaLnBrk="1" fontAlgn="base" hangingPunct="1">
              <a:spcBef>
                <a:spcPct val="0"/>
              </a:spcBef>
              <a:spcAft>
                <a:spcPct val="0"/>
              </a:spcAft>
            </a:pPr>
            <a:r>
              <a:rPr lang="zh-CN" altLang="en-US" sz="3200" b="1" dirty="0">
                <a:solidFill>
                  <a:srgbClr val="0000FF"/>
                </a:solidFill>
                <a:latin typeface="黑体" panose="02010609060101010101" pitchFamily="49" charset="-122"/>
                <a:ea typeface="黑体" panose="02010609060101010101" pitchFamily="49" charset="-122"/>
              </a:rPr>
              <a:t>从哪些词语可以看出？为什么会这样？</a:t>
            </a:r>
            <a:endParaRPr lang="zh-CN" altLang="en-US" sz="3200" b="1" dirty="0">
              <a:solidFill>
                <a:prstClr val="black"/>
              </a:solidFill>
              <a:latin typeface="等线 Light" charset="0"/>
              <a:ea typeface="宋体" panose="02010600030101010101" pitchFamily="2" charset="-122"/>
            </a:endParaRPr>
          </a:p>
        </p:txBody>
      </p:sp>
      <p:sp>
        <p:nvSpPr>
          <p:cNvPr id="4" name="TextBox 3"/>
          <p:cNvSpPr txBox="1">
            <a:spLocks noChangeArrowheads="1"/>
          </p:cNvSpPr>
          <p:nvPr/>
        </p:nvSpPr>
        <p:spPr bwMode="auto">
          <a:xfrm>
            <a:off x="688023" y="2775586"/>
            <a:ext cx="7956947" cy="2890520"/>
          </a:xfrm>
          <a:prstGeom prst="rect">
            <a:avLst/>
          </a:prstGeom>
          <a:solidFill>
            <a:schemeClr val="bg1">
              <a:alpha val="53000"/>
            </a:schemeClr>
          </a:solid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17" tIns="60958" rIns="121917" bIns="60958">
            <a:spAutoFit/>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defTabSz="457200" eaLnBrk="1" fontAlgn="base" hangingPunct="1">
              <a:lnSpc>
                <a:spcPct val="150000"/>
              </a:lnSpc>
              <a:spcBef>
                <a:spcPct val="0"/>
              </a:spcBef>
              <a:spcAft>
                <a:spcPct val="0"/>
              </a:spcAft>
            </a:pPr>
            <a:r>
              <a:rPr lang="en-US" altLang="zh-CN" sz="2400" b="1" dirty="0">
                <a:solidFill>
                  <a:schemeClr val="tx1"/>
                </a:solidFill>
                <a:latin typeface="宋体" panose="02010600030101010101" pitchFamily="2" charset="-122"/>
                <a:ea typeface="宋体" panose="02010600030101010101" pitchFamily="2" charset="-122"/>
              </a:rPr>
              <a:t>   </a:t>
            </a:r>
            <a:r>
              <a:rPr lang="en-US" altLang="zh-CN" sz="2400" b="1" dirty="0">
                <a:solidFill>
                  <a:schemeClr val="tx1"/>
                </a:solidFill>
                <a:latin typeface="黑体" panose="02010609060101010101" pitchFamily="49" charset="-122"/>
                <a:ea typeface="黑体" panose="02010609060101010101" pitchFamily="49" charset="-122"/>
                <a:cs typeface="黑体" panose="02010609060101010101" pitchFamily="49" charset="-122"/>
              </a:rPr>
              <a:t> </a:t>
            </a:r>
            <a:r>
              <a:rPr lang="zh-CN" altLang="en-US" sz="2400" b="1" dirty="0">
                <a:solidFill>
                  <a:schemeClr val="tx1"/>
                </a:solidFill>
                <a:latin typeface="黑体" panose="02010609060101010101" pitchFamily="49" charset="-122"/>
                <a:ea typeface="黑体" panose="02010609060101010101" pitchFamily="49" charset="-122"/>
                <a:cs typeface="黑体" panose="02010609060101010101" pitchFamily="49" charset="-122"/>
              </a:rPr>
              <a:t>诗人的</a:t>
            </a:r>
            <a:r>
              <a:rPr lang="zh-CN" altLang="en-US" sz="2400" b="1" dirty="0">
                <a:solidFill>
                  <a:srgbClr val="FF0000"/>
                </a:solidFill>
                <a:latin typeface="黑体" panose="02010609060101010101" pitchFamily="49" charset="-122"/>
                <a:ea typeface="黑体" panose="02010609060101010101" pitchFamily="49" charset="-122"/>
                <a:cs typeface="黑体" panose="02010609060101010101" pitchFamily="49" charset="-122"/>
              </a:rPr>
              <a:t>心情是苦闷</a:t>
            </a:r>
            <a:r>
              <a:rPr lang="zh-CN" altLang="en-US" sz="2400" b="1" dirty="0">
                <a:solidFill>
                  <a:schemeClr val="tx1"/>
                </a:solidFill>
                <a:latin typeface="黑体" panose="02010609060101010101" pitchFamily="49" charset="-122"/>
                <a:ea typeface="黑体" panose="02010609060101010101" pitchFamily="49" charset="-122"/>
                <a:cs typeface="黑体" panose="02010609060101010101" pitchFamily="49" charset="-122"/>
              </a:rPr>
              <a:t>的。从</a:t>
            </a:r>
            <a:r>
              <a:rPr lang="en-US" altLang="zh-CN" sz="2400" b="1" dirty="0">
                <a:solidFill>
                  <a:srgbClr val="FF0000"/>
                </a:solidFill>
                <a:latin typeface="黑体" panose="02010609060101010101" pitchFamily="49" charset="-122"/>
                <a:ea typeface="黑体" panose="02010609060101010101" pitchFamily="49" charset="-122"/>
                <a:cs typeface="黑体" panose="02010609060101010101" pitchFamily="49" charset="-122"/>
              </a:rPr>
              <a:t>“</a:t>
            </a:r>
            <a:r>
              <a:rPr lang="zh-CN" altLang="en-US" sz="2400" b="1" dirty="0">
                <a:solidFill>
                  <a:srgbClr val="FF0000"/>
                </a:solidFill>
                <a:latin typeface="黑体" panose="02010609060101010101" pitchFamily="49" charset="-122"/>
                <a:ea typeface="黑体" panose="02010609060101010101" pitchFamily="49" charset="-122"/>
                <a:cs typeface="黑体" panose="02010609060101010101" pitchFamily="49" charset="-122"/>
              </a:rPr>
              <a:t> 停、投、拔、顾</a:t>
            </a:r>
            <a:r>
              <a:rPr lang="en-US" altLang="zh-CN" sz="2400" b="1" dirty="0">
                <a:solidFill>
                  <a:srgbClr val="FF0000"/>
                </a:solidFill>
                <a:latin typeface="黑体" panose="02010609060101010101" pitchFamily="49" charset="-122"/>
                <a:ea typeface="黑体" panose="02010609060101010101" pitchFamily="49" charset="-122"/>
                <a:cs typeface="黑体" panose="02010609060101010101" pitchFamily="49" charset="-122"/>
              </a:rPr>
              <a:t>”</a:t>
            </a:r>
            <a:r>
              <a:rPr lang="zh-CN" altLang="en-US" sz="2400" b="1" dirty="0">
                <a:solidFill>
                  <a:srgbClr val="FF0000"/>
                </a:solidFill>
                <a:latin typeface="黑体" panose="02010609060101010101" pitchFamily="49" charset="-122"/>
                <a:ea typeface="黑体" panose="02010609060101010101" pitchFamily="49" charset="-122"/>
                <a:cs typeface="黑体" panose="02010609060101010101" pitchFamily="49" charset="-122"/>
              </a:rPr>
              <a:t>四个连动</a:t>
            </a:r>
            <a:r>
              <a:rPr lang="zh-CN" altLang="en-US" sz="2400" b="1" dirty="0">
                <a:solidFill>
                  <a:schemeClr val="tx1"/>
                </a:solidFill>
                <a:latin typeface="黑体" panose="02010609060101010101" pitchFamily="49" charset="-122"/>
                <a:ea typeface="黑体" panose="02010609060101010101" pitchFamily="49" charset="-122"/>
                <a:cs typeface="黑体" panose="02010609060101010101" pitchFamily="49" charset="-122"/>
              </a:rPr>
              <a:t>，形象地把诗人政治失意后，心绪茫然、痛苦悲愤的心情表现出来，衬出诗人内心的悲苦。因为诗人心中充满着难以排遣的烦恼，当精神苦闷的时候，美味佳酿也难以下咽。</a:t>
            </a:r>
            <a:endParaRPr lang="zh-CN" altLang="en-US" sz="2400" b="1" dirty="0">
              <a:solidFill>
                <a:schemeClr val="tx1"/>
              </a:solidFill>
              <a:latin typeface="黑体" panose="02010609060101010101" pitchFamily="49" charset="-122"/>
              <a:ea typeface="黑体" panose="02010609060101010101" pitchFamily="49" charset="-122"/>
              <a:cs typeface="黑体" panose="02010609060101010101" pitchFamily="49" charset="-122"/>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535"/>
                                        </p:tgtEl>
                                        <p:attrNameLst>
                                          <p:attrName>style.visibility</p:attrName>
                                        </p:attrNameLst>
                                      </p:cBhvr>
                                      <p:to>
                                        <p:strVal val="visible"/>
                                      </p:to>
                                    </p:set>
                                    <p:animEffect transition="in" filter="fade">
                                      <p:cBhvr>
                                        <p:cTn id="7" dur="500"/>
                                        <p:tgtEl>
                                          <p:spTgt spid="18535"/>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strips(downLeft)">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35" grpId="0"/>
      <p:bldP spid="4" grpId="0" bldLvl="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cstate="print"/>
          <a:stretch>
            <a:fillRect/>
          </a:stretch>
        </a:blipFill>
        <a:effectLst/>
      </p:bgPr>
    </p:bg>
    <p:spTree>
      <p:nvGrpSpPr>
        <p:cNvPr id="1" name=""/>
        <p:cNvGrpSpPr/>
        <p:nvPr/>
      </p:nvGrpSpPr>
      <p:grpSpPr>
        <a:xfrm>
          <a:off x="0" y="0"/>
          <a:ext cx="0" cy="0"/>
          <a:chOff x="0" y="0"/>
          <a:chExt cx="0" cy="0"/>
        </a:xfrm>
      </p:grpSpPr>
      <p:pic>
        <p:nvPicPr>
          <p:cNvPr id="8" name="图片 7" descr="D:\行路难2.jpg行路难2"/>
          <p:cNvPicPr>
            <a:picLocks noChangeAspect="1"/>
          </p:cNvPicPr>
          <p:nvPr/>
        </p:nvPicPr>
        <p:blipFill>
          <a:blip r:embed="rId2" cstate="print"/>
          <a:srcRect t="3935" b="3935"/>
          <a:stretch>
            <a:fillRect/>
          </a:stretch>
        </p:blipFill>
        <p:spPr>
          <a:xfrm>
            <a:off x="99060" y="1713230"/>
            <a:ext cx="3434080" cy="3612515"/>
          </a:xfrm>
          <a:prstGeom prst="roundRect">
            <a:avLst/>
          </a:prstGeom>
        </p:spPr>
      </p:pic>
      <p:sp>
        <p:nvSpPr>
          <p:cNvPr id="12" name="TextBox 4"/>
          <p:cNvSpPr txBox="1">
            <a:spLocks noChangeArrowheads="1"/>
          </p:cNvSpPr>
          <p:nvPr/>
        </p:nvSpPr>
        <p:spPr bwMode="auto">
          <a:xfrm>
            <a:off x="3727450" y="1225550"/>
            <a:ext cx="5258435" cy="4222115"/>
          </a:xfrm>
          <a:prstGeom prst="rect">
            <a:avLst/>
          </a:prstGeom>
          <a:solidFill>
            <a:srgbClr val="FFFFFF">
              <a:alpha val="57000"/>
            </a:srgbClr>
          </a:solid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8" tIns="45719" rIns="91438" bIns="45719">
            <a:spAutoFit/>
            <a:scene3d>
              <a:camera prst="orthographicFront"/>
              <a:lightRig rig="threePt" dir="t"/>
            </a:scene3d>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defTabSz="457200" eaLnBrk="1" fontAlgn="base" hangingPunct="1">
              <a:lnSpc>
                <a:spcPct val="80000"/>
              </a:lnSpc>
              <a:spcBef>
                <a:spcPct val="0"/>
              </a:spcBef>
              <a:spcAft>
                <a:spcPct val="0"/>
              </a:spcAft>
            </a:pPr>
            <a:r>
              <a:rPr lang="en-US" altLang="zh-CN" sz="2000" b="1" dirty="0">
                <a:ln/>
                <a:solidFill>
                  <a:schemeClr val="accent1"/>
                </a:solidFill>
                <a:effectLst>
                  <a:outerShdw blurRad="38100" dist="25400" dir="5400000" algn="ctr" rotWithShape="0">
                    <a:srgbClr val="6E747A">
                      <a:alpha val="43000"/>
                    </a:srgbClr>
                  </a:outerShdw>
                </a:effectLst>
                <a:latin typeface="黑体" panose="02010609060101010101" pitchFamily="49" charset="-122"/>
                <a:ea typeface="黑体" panose="02010609060101010101" pitchFamily="49" charset="-122"/>
                <a:cs typeface="黑体" panose="02010609060101010101" pitchFamily="49" charset="-122"/>
                <a:sym typeface="+mn-ea"/>
              </a:rPr>
              <a:t>   </a:t>
            </a:r>
            <a:r>
              <a:rPr lang="en-US" altLang="zh-CN" sz="2400" b="1" dirty="0">
                <a:ln/>
                <a:solidFill>
                  <a:schemeClr val="accent1"/>
                </a:solidFill>
                <a:effectLst>
                  <a:outerShdw blurRad="38100" dist="25400" dir="5400000" algn="ctr" rotWithShape="0">
                    <a:srgbClr val="6E747A">
                      <a:alpha val="43000"/>
                    </a:srgbClr>
                  </a:outerShdw>
                </a:effectLst>
                <a:latin typeface="黑体" panose="02010609060101010101" pitchFamily="49" charset="-122"/>
                <a:ea typeface="黑体" panose="02010609060101010101" pitchFamily="49" charset="-122"/>
                <a:cs typeface="黑体" panose="02010609060101010101" pitchFamily="49" charset="-122"/>
                <a:sym typeface="+mn-ea"/>
              </a:rPr>
              <a:t> </a:t>
            </a:r>
            <a:r>
              <a:rPr lang="zh-CN" altLang="en-US" sz="2800" b="1" dirty="0">
                <a:ln/>
                <a:solidFill>
                  <a:schemeClr val="accent1"/>
                </a:solidFill>
                <a:effectLst>
                  <a:outerShdw blurRad="38100" dist="25400" dir="5400000" algn="ctr" rotWithShape="0">
                    <a:srgbClr val="6E747A">
                      <a:alpha val="43000"/>
                    </a:srgbClr>
                  </a:outerShdw>
                </a:effectLst>
                <a:latin typeface="宋体" panose="02010600030101010101" pitchFamily="2" charset="-122"/>
                <a:ea typeface="宋体" panose="02010600030101010101" pitchFamily="2" charset="-122"/>
                <a:cs typeface="宋体" panose="02010600030101010101" pitchFamily="2" charset="-122"/>
                <a:sym typeface="+mn-ea"/>
              </a:rPr>
              <a:t>同学们，说起唐诗，不能不提到李白。余光中在《寻李白》中这样赞叹他：“酒入豪肠，七分酿成了月光/余下的三分啸成剑气/绣口一吐，就是半个盛唐。”杜甫曾在《饮中八仙歌》中这样描述李白：“李白斗酒诗百篇，长安市上酒家眠。天子呼来不上船，自称臣是酒中仙。”同学们，今天我们来学习李白的名篇《行路难》，一同轻叩浪漫诗仙那扇独特的心扉。</a:t>
            </a:r>
            <a:endParaRPr lang="zh-CN" altLang="en-US" sz="2800" b="1" dirty="0">
              <a:ln/>
              <a:solidFill>
                <a:schemeClr val="accent1"/>
              </a:solidFill>
              <a:effectLst>
                <a:outerShdw blurRad="38100" dist="25400" dir="5400000" algn="ctr" rotWithShape="0">
                  <a:srgbClr val="6E747A">
                    <a:alpha val="43000"/>
                  </a:srgbClr>
                </a:outerShdw>
              </a:effectLst>
              <a:latin typeface="宋体" panose="02010600030101010101" pitchFamily="2" charset="-122"/>
              <a:ea typeface="宋体" panose="02010600030101010101" pitchFamily="2" charset="-122"/>
              <a:cs typeface="宋体" panose="02010600030101010101" pitchFamily="2" charset="-122"/>
              <a:sym typeface="+mn-ea"/>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heel(1)">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ldLvl="0" animBg="1"/>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cstate="print"/>
          <a:stretch>
            <a:fillRect/>
          </a:stretch>
        </a:blipFill>
        <a:effectLst/>
      </p:bgPr>
    </p:bg>
    <p:spTree>
      <p:nvGrpSpPr>
        <p:cNvPr id="1" name=""/>
        <p:cNvGrpSpPr/>
        <p:nvPr/>
      </p:nvGrpSpPr>
      <p:grpSpPr>
        <a:xfrm>
          <a:off x="0" y="0"/>
          <a:ext cx="0" cy="0"/>
          <a:chOff x="0" y="0"/>
          <a:chExt cx="0" cy="0"/>
        </a:xfrm>
      </p:grpSpPr>
      <p:sp>
        <p:nvSpPr>
          <p:cNvPr id="18535" name="TextBox 2"/>
          <p:cNvSpPr txBox="1">
            <a:spLocks noChangeArrowheads="1"/>
          </p:cNvSpPr>
          <p:nvPr/>
        </p:nvSpPr>
        <p:spPr bwMode="auto">
          <a:xfrm>
            <a:off x="846218" y="1312546"/>
            <a:ext cx="7593965" cy="1105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21917" tIns="60958" rIns="121917" bIns="60958">
            <a:spAutoFit/>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l" defTabSz="457200" eaLnBrk="1" fontAlgn="base" hangingPunct="1">
              <a:spcBef>
                <a:spcPct val="0"/>
              </a:spcBef>
              <a:spcAft>
                <a:spcPct val="0"/>
              </a:spcAft>
            </a:pPr>
            <a:r>
              <a:rPr lang="zh-CN" altLang="en-US" sz="3200" b="1" dirty="0">
                <a:solidFill>
                  <a:srgbClr val="0000FF"/>
                </a:solidFill>
                <a:latin typeface="黑体" panose="02010609060101010101" pitchFamily="49" charset="-122"/>
                <a:ea typeface="黑体" panose="02010609060101010101" pitchFamily="49" charset="-122"/>
              </a:rPr>
              <a:t>3</a:t>
            </a:r>
            <a:r>
              <a:rPr lang="en-US" altLang="zh-CN" sz="3200" b="1" dirty="0">
                <a:solidFill>
                  <a:srgbClr val="0000FF"/>
                </a:solidFill>
                <a:latin typeface="黑体" panose="02010609060101010101" pitchFamily="49" charset="-122"/>
                <a:ea typeface="黑体" panose="02010609060101010101" pitchFamily="49" charset="-122"/>
              </a:rPr>
              <a:t>.</a:t>
            </a:r>
            <a:r>
              <a:rPr lang="zh-CN" altLang="en-US" sz="3200" b="1" dirty="0">
                <a:solidFill>
                  <a:srgbClr val="0000FF"/>
                </a:solidFill>
                <a:latin typeface="黑体" panose="02010609060101010101" pitchFamily="49" charset="-122"/>
                <a:ea typeface="黑体" panose="02010609060101010101" pitchFamily="49" charset="-122"/>
              </a:rPr>
              <a:t>“欲渡黄河冰塞川，将登太行雪满山”</a:t>
            </a:r>
            <a:endParaRPr lang="zh-CN" altLang="en-US" sz="3200" b="1" dirty="0">
              <a:solidFill>
                <a:srgbClr val="0000FF"/>
              </a:solidFill>
              <a:latin typeface="黑体" panose="02010609060101010101" pitchFamily="49" charset="-122"/>
              <a:ea typeface="黑体" panose="02010609060101010101" pitchFamily="49" charset="-122"/>
            </a:endParaRPr>
          </a:p>
          <a:p>
            <a:pPr algn="l" defTabSz="457200" eaLnBrk="1" fontAlgn="base" hangingPunct="1">
              <a:spcBef>
                <a:spcPct val="0"/>
              </a:spcBef>
              <a:spcAft>
                <a:spcPct val="0"/>
              </a:spcAft>
            </a:pPr>
            <a:r>
              <a:rPr lang="zh-CN" altLang="en-US" sz="3200" b="1" dirty="0">
                <a:solidFill>
                  <a:srgbClr val="0000FF"/>
                </a:solidFill>
                <a:latin typeface="黑体" panose="02010609060101010101" pitchFamily="49" charset="-122"/>
                <a:ea typeface="黑体" panose="02010609060101010101" pitchFamily="49" charset="-122"/>
              </a:rPr>
              <a:t>运用了什么修辞手法？有什么表达效果？</a:t>
            </a:r>
            <a:endParaRPr lang="zh-CN" altLang="en-US" sz="3200" b="1" dirty="0">
              <a:solidFill>
                <a:srgbClr val="0000FF"/>
              </a:solidFill>
              <a:latin typeface="黑体" panose="02010609060101010101" pitchFamily="49" charset="-122"/>
              <a:ea typeface="黑体" panose="02010609060101010101" pitchFamily="49" charset="-122"/>
            </a:endParaRPr>
          </a:p>
        </p:txBody>
      </p:sp>
      <p:sp>
        <p:nvSpPr>
          <p:cNvPr id="4" name="TextBox 3"/>
          <p:cNvSpPr txBox="1">
            <a:spLocks noChangeArrowheads="1"/>
          </p:cNvSpPr>
          <p:nvPr/>
        </p:nvSpPr>
        <p:spPr bwMode="auto">
          <a:xfrm>
            <a:off x="688023" y="2775586"/>
            <a:ext cx="7956947" cy="2705735"/>
          </a:xfrm>
          <a:prstGeom prst="rect">
            <a:avLst/>
          </a:prstGeom>
          <a:solidFill>
            <a:schemeClr val="bg1">
              <a:alpha val="53000"/>
            </a:schemeClr>
          </a:solid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17" tIns="60958" rIns="121917" bIns="60958">
            <a:spAutoFit/>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defTabSz="457200" eaLnBrk="1" fontAlgn="base" hangingPunct="1">
              <a:lnSpc>
                <a:spcPct val="150000"/>
              </a:lnSpc>
              <a:spcBef>
                <a:spcPct val="0"/>
              </a:spcBef>
              <a:spcAft>
                <a:spcPct val="0"/>
              </a:spcAft>
            </a:pPr>
            <a:r>
              <a:rPr sz="2800" b="1" dirty="0">
                <a:solidFill>
                  <a:srgbClr val="FF0000"/>
                </a:solidFill>
                <a:latin typeface="黑体" panose="02010609060101010101" pitchFamily="49" charset="-122"/>
                <a:ea typeface="黑体" panose="02010609060101010101" pitchFamily="49" charset="-122"/>
                <a:cs typeface="黑体" panose="02010609060101010101" pitchFamily="49" charset="-122"/>
              </a:rPr>
              <a:t>比喻</a:t>
            </a:r>
            <a:r>
              <a:rPr sz="2800" b="1" dirty="0">
                <a:latin typeface="黑体" panose="02010609060101010101" pitchFamily="49" charset="-122"/>
                <a:ea typeface="黑体" panose="02010609060101010101" pitchFamily="49" charset="-122"/>
                <a:cs typeface="黑体" panose="02010609060101010101" pitchFamily="49" charset="-122"/>
              </a:rPr>
              <a:t>。以“冰塞川”“雪满山”来</a:t>
            </a:r>
            <a:r>
              <a:rPr sz="2800" b="1" dirty="0">
                <a:solidFill>
                  <a:srgbClr val="FF0000"/>
                </a:solidFill>
                <a:latin typeface="黑体" panose="02010609060101010101" pitchFamily="49" charset="-122"/>
                <a:ea typeface="黑体" panose="02010609060101010101" pitchFamily="49" charset="-122"/>
                <a:cs typeface="黑体" panose="02010609060101010101" pitchFamily="49" charset="-122"/>
              </a:rPr>
              <a:t>比喻人生道路的艰难和仕途的阻塞</a:t>
            </a:r>
            <a:r>
              <a:rPr sz="2800" b="1" dirty="0">
                <a:latin typeface="黑体" panose="02010609060101010101" pitchFamily="49" charset="-122"/>
                <a:ea typeface="黑体" panose="02010609060101010101" pitchFamily="49" charset="-122"/>
                <a:cs typeface="黑体" panose="02010609060101010101" pitchFamily="49" charset="-122"/>
              </a:rPr>
              <a:t>，交代了诗人惆怅的</a:t>
            </a:r>
            <a:r>
              <a:rPr sz="2800" b="1" dirty="0">
                <a:solidFill>
                  <a:srgbClr val="FF0000"/>
                </a:solidFill>
                <a:latin typeface="黑体" panose="02010609060101010101" pitchFamily="49" charset="-122"/>
                <a:ea typeface="黑体" panose="02010609060101010101" pitchFamily="49" charset="-122"/>
                <a:cs typeface="黑体" panose="02010609060101010101" pitchFamily="49" charset="-122"/>
              </a:rPr>
              <a:t>原因</a:t>
            </a:r>
            <a:r>
              <a:rPr sz="2800" b="1" dirty="0">
                <a:latin typeface="黑体" panose="02010609060101010101" pitchFamily="49" charset="-122"/>
                <a:ea typeface="黑体" panose="02010609060101010101" pitchFamily="49" charset="-122"/>
                <a:cs typeface="黑体" panose="02010609060101010101" pitchFamily="49" charset="-122"/>
              </a:rPr>
              <a:t>，含有无限的悲慨。这两句用比喻的手法写出自己因受到重重阻力而无法实现远大理想的困窘。</a:t>
            </a:r>
            <a:endParaRPr sz="2800" b="1" dirty="0">
              <a:latin typeface="黑体" panose="02010609060101010101" pitchFamily="49" charset="-122"/>
              <a:ea typeface="黑体" panose="02010609060101010101" pitchFamily="49" charset="-122"/>
              <a:cs typeface="黑体" panose="02010609060101010101" pitchFamily="49" charset="-122"/>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535"/>
                                        </p:tgtEl>
                                        <p:attrNameLst>
                                          <p:attrName>style.visibility</p:attrName>
                                        </p:attrNameLst>
                                      </p:cBhvr>
                                      <p:to>
                                        <p:strVal val="visible"/>
                                      </p:to>
                                    </p:set>
                                    <p:animEffect transition="in" filter="fade">
                                      <p:cBhvr>
                                        <p:cTn id="7" dur="500"/>
                                        <p:tgtEl>
                                          <p:spTgt spid="18535"/>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strips(downLeft)">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35" grpId="0"/>
      <p:bldP spid="4" grpId="0" bldLvl="0" animBg="1"/>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cstate="print"/>
          <a:stretch>
            <a:fillRect/>
          </a:stretch>
        </a:blipFill>
        <a:effectLst/>
      </p:bgPr>
    </p:bg>
    <p:spTree>
      <p:nvGrpSpPr>
        <p:cNvPr id="1" name=""/>
        <p:cNvGrpSpPr/>
        <p:nvPr/>
      </p:nvGrpSpPr>
      <p:grpSpPr>
        <a:xfrm>
          <a:off x="0" y="0"/>
          <a:ext cx="0" cy="0"/>
          <a:chOff x="0" y="0"/>
          <a:chExt cx="0" cy="0"/>
        </a:xfrm>
      </p:grpSpPr>
      <p:sp>
        <p:nvSpPr>
          <p:cNvPr id="18535" name="TextBox 2"/>
          <p:cNvSpPr txBox="1">
            <a:spLocks noChangeArrowheads="1"/>
          </p:cNvSpPr>
          <p:nvPr/>
        </p:nvSpPr>
        <p:spPr bwMode="auto">
          <a:xfrm>
            <a:off x="846218" y="1312546"/>
            <a:ext cx="8000365" cy="1105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21917" tIns="60958" rIns="121917" bIns="60958">
            <a:spAutoFit/>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l" defTabSz="457200" eaLnBrk="1" fontAlgn="base" hangingPunct="1">
              <a:spcBef>
                <a:spcPct val="0"/>
              </a:spcBef>
              <a:spcAft>
                <a:spcPct val="0"/>
              </a:spcAft>
            </a:pPr>
            <a:r>
              <a:rPr sz="3200" b="1" dirty="0">
                <a:solidFill>
                  <a:srgbClr val="0000FF"/>
                </a:solidFill>
                <a:latin typeface="黑体" panose="02010609060101010101" pitchFamily="49" charset="-122"/>
                <a:ea typeface="黑体" panose="02010609060101010101" pitchFamily="49" charset="-122"/>
              </a:rPr>
              <a:t>4</a:t>
            </a:r>
            <a:r>
              <a:rPr lang="en-US" sz="3200" b="1" dirty="0">
                <a:solidFill>
                  <a:srgbClr val="0000FF"/>
                </a:solidFill>
                <a:latin typeface="黑体" panose="02010609060101010101" pitchFamily="49" charset="-122"/>
                <a:ea typeface="黑体" panose="02010609060101010101" pitchFamily="49" charset="-122"/>
              </a:rPr>
              <a:t>.</a:t>
            </a:r>
            <a:r>
              <a:rPr sz="3200" b="1" dirty="0">
                <a:solidFill>
                  <a:srgbClr val="0000FF"/>
                </a:solidFill>
                <a:latin typeface="黑体" panose="02010609060101010101" pitchFamily="49" charset="-122"/>
                <a:ea typeface="黑体" panose="02010609060101010101" pitchFamily="49" charset="-122"/>
              </a:rPr>
              <a:t>“闲来垂钓碧溪上，忽复乘舟梦日边”</a:t>
            </a:r>
            <a:endParaRPr sz="3200" b="1" dirty="0">
              <a:solidFill>
                <a:srgbClr val="0000FF"/>
              </a:solidFill>
              <a:latin typeface="黑体" panose="02010609060101010101" pitchFamily="49" charset="-122"/>
              <a:ea typeface="黑体" panose="02010609060101010101" pitchFamily="49" charset="-122"/>
            </a:endParaRPr>
          </a:p>
          <a:p>
            <a:pPr algn="l" defTabSz="457200" eaLnBrk="1" fontAlgn="base" hangingPunct="1">
              <a:spcBef>
                <a:spcPct val="0"/>
              </a:spcBef>
              <a:spcAft>
                <a:spcPct val="0"/>
              </a:spcAft>
            </a:pPr>
            <a:r>
              <a:rPr sz="3200" b="1" dirty="0">
                <a:solidFill>
                  <a:srgbClr val="0000FF"/>
                </a:solidFill>
                <a:latin typeface="黑体" panose="02010609060101010101" pitchFamily="49" charset="-122"/>
                <a:ea typeface="黑体" panose="02010609060101010101" pitchFamily="49" charset="-122"/>
              </a:rPr>
              <a:t>用了哪两个典故？表达了诗人怎样的情感？</a:t>
            </a:r>
            <a:endParaRPr sz="3200" b="1" dirty="0">
              <a:solidFill>
                <a:srgbClr val="0000FF"/>
              </a:solidFill>
              <a:latin typeface="黑体" panose="02010609060101010101" pitchFamily="49" charset="-122"/>
              <a:ea typeface="黑体" panose="02010609060101010101" pitchFamily="49" charset="-122"/>
            </a:endParaRPr>
          </a:p>
        </p:txBody>
      </p:sp>
      <p:sp>
        <p:nvSpPr>
          <p:cNvPr id="4" name="TextBox 3"/>
          <p:cNvSpPr txBox="1">
            <a:spLocks noChangeArrowheads="1"/>
          </p:cNvSpPr>
          <p:nvPr/>
        </p:nvSpPr>
        <p:spPr bwMode="auto">
          <a:xfrm>
            <a:off x="688023" y="2775586"/>
            <a:ext cx="7956947" cy="2059305"/>
          </a:xfrm>
          <a:prstGeom prst="rect">
            <a:avLst/>
          </a:prstGeom>
          <a:solidFill>
            <a:schemeClr val="bg1">
              <a:alpha val="53000"/>
            </a:schemeClr>
          </a:solid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17" tIns="60958" rIns="121917" bIns="60958">
            <a:spAutoFit/>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defTabSz="457200" eaLnBrk="1" fontAlgn="base" hangingPunct="1">
              <a:lnSpc>
                <a:spcPct val="150000"/>
              </a:lnSpc>
              <a:spcBef>
                <a:spcPct val="0"/>
              </a:spcBef>
              <a:spcAft>
                <a:spcPct val="0"/>
              </a:spcAft>
            </a:pPr>
            <a:r>
              <a:rPr sz="2800" b="1" dirty="0">
                <a:latin typeface="黑体" panose="02010609060101010101" pitchFamily="49" charset="-122"/>
                <a:ea typeface="黑体" panose="02010609060101010101" pitchFamily="49" charset="-122"/>
                <a:cs typeface="黑体" panose="02010609060101010101" pitchFamily="49" charset="-122"/>
              </a:rPr>
              <a:t>吕尚(姜太公)垂钓碧溪，伊尹乘舟梦日。表达了诗人的</a:t>
            </a:r>
            <a:r>
              <a:rPr sz="2800" b="1" dirty="0">
                <a:solidFill>
                  <a:srgbClr val="FF0000"/>
                </a:solidFill>
                <a:latin typeface="黑体" panose="02010609060101010101" pitchFamily="49" charset="-122"/>
                <a:ea typeface="黑体" panose="02010609060101010101" pitchFamily="49" charset="-122"/>
                <a:cs typeface="黑体" panose="02010609060101010101" pitchFamily="49" charset="-122"/>
              </a:rPr>
              <a:t>不甘心</a:t>
            </a:r>
            <a:r>
              <a:rPr sz="2800" b="1" dirty="0">
                <a:latin typeface="黑体" panose="02010609060101010101" pitchFamily="49" charset="-122"/>
                <a:ea typeface="黑体" panose="02010609060101010101" pitchFamily="49" charset="-122"/>
                <a:cs typeface="黑体" panose="02010609060101010101" pitchFamily="49" charset="-122"/>
              </a:rPr>
              <a:t>，仍对自己从政有所</a:t>
            </a:r>
            <a:r>
              <a:rPr sz="2800" b="1" dirty="0">
                <a:solidFill>
                  <a:srgbClr val="FF0000"/>
                </a:solidFill>
                <a:latin typeface="黑体" panose="02010609060101010101" pitchFamily="49" charset="-122"/>
                <a:ea typeface="黑体" panose="02010609060101010101" pitchFamily="49" charset="-122"/>
                <a:cs typeface="黑体" panose="02010609060101010101" pitchFamily="49" charset="-122"/>
              </a:rPr>
              <a:t>期待</a:t>
            </a:r>
            <a:r>
              <a:rPr sz="2800" b="1" dirty="0">
                <a:latin typeface="黑体" panose="02010609060101010101" pitchFamily="49" charset="-122"/>
                <a:ea typeface="黑体" panose="02010609060101010101" pitchFamily="49" charset="-122"/>
                <a:cs typeface="黑体" panose="02010609060101010101" pitchFamily="49" charset="-122"/>
              </a:rPr>
              <a:t>，表现了诗人</a:t>
            </a:r>
            <a:r>
              <a:rPr sz="2800" b="1" dirty="0">
                <a:solidFill>
                  <a:srgbClr val="FF0000"/>
                </a:solidFill>
                <a:latin typeface="黑体" panose="02010609060101010101" pitchFamily="49" charset="-122"/>
                <a:ea typeface="黑体" panose="02010609060101010101" pitchFamily="49" charset="-122"/>
                <a:cs typeface="黑体" panose="02010609060101010101" pitchFamily="49" charset="-122"/>
              </a:rPr>
              <a:t>既愤懑现实又寄希望于未来的复杂心情</a:t>
            </a:r>
            <a:r>
              <a:rPr sz="2800" b="1" dirty="0">
                <a:latin typeface="黑体" panose="02010609060101010101" pitchFamily="49" charset="-122"/>
                <a:ea typeface="黑体" panose="02010609060101010101" pitchFamily="49" charset="-122"/>
                <a:cs typeface="黑体" panose="02010609060101010101" pitchFamily="49" charset="-122"/>
              </a:rPr>
              <a:t>。</a:t>
            </a:r>
            <a:endParaRPr sz="2800" b="1" dirty="0">
              <a:latin typeface="黑体" panose="02010609060101010101" pitchFamily="49" charset="-122"/>
              <a:ea typeface="黑体" panose="02010609060101010101" pitchFamily="49" charset="-122"/>
              <a:cs typeface="黑体" panose="02010609060101010101" pitchFamily="49" charset="-122"/>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535"/>
                                        </p:tgtEl>
                                        <p:attrNameLst>
                                          <p:attrName>style.visibility</p:attrName>
                                        </p:attrNameLst>
                                      </p:cBhvr>
                                      <p:to>
                                        <p:strVal val="visible"/>
                                      </p:to>
                                    </p:set>
                                    <p:animEffect transition="in" filter="fade">
                                      <p:cBhvr>
                                        <p:cTn id="7" dur="500"/>
                                        <p:tgtEl>
                                          <p:spTgt spid="18535"/>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strips(downLeft)">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35" grpId="0"/>
      <p:bldP spid="4" grpId="0" bldLvl="0" animBg="1"/>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cstate="print"/>
          <a:stretch>
            <a:fillRect/>
          </a:stretch>
        </a:blipFill>
        <a:effectLst/>
      </p:bgPr>
    </p:bg>
    <p:spTree>
      <p:nvGrpSpPr>
        <p:cNvPr id="1" name=""/>
        <p:cNvGrpSpPr/>
        <p:nvPr/>
      </p:nvGrpSpPr>
      <p:grpSpPr>
        <a:xfrm>
          <a:off x="0" y="0"/>
          <a:ext cx="0" cy="0"/>
          <a:chOff x="0" y="0"/>
          <a:chExt cx="0" cy="0"/>
        </a:xfrm>
      </p:grpSpPr>
      <p:sp>
        <p:nvSpPr>
          <p:cNvPr id="18535" name="TextBox 2"/>
          <p:cNvSpPr txBox="1">
            <a:spLocks noChangeArrowheads="1"/>
          </p:cNvSpPr>
          <p:nvPr/>
        </p:nvSpPr>
        <p:spPr bwMode="auto">
          <a:xfrm>
            <a:off x="688103" y="1287146"/>
            <a:ext cx="8205470" cy="1597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21917" tIns="60958" rIns="121917" bIns="60958">
            <a:spAutoFit/>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l" defTabSz="457200" eaLnBrk="1" fontAlgn="base" hangingPunct="1">
              <a:spcBef>
                <a:spcPct val="0"/>
              </a:spcBef>
              <a:spcAft>
                <a:spcPct val="0"/>
              </a:spcAft>
            </a:pPr>
            <a:r>
              <a:rPr sz="3200" b="1" dirty="0">
                <a:solidFill>
                  <a:srgbClr val="0000FF"/>
                </a:solidFill>
                <a:latin typeface="黑体" panose="02010609060101010101" pitchFamily="49" charset="-122"/>
                <a:ea typeface="黑体" panose="02010609060101010101" pitchFamily="49" charset="-122"/>
              </a:rPr>
              <a:t>5．“行路难，行路难，多歧路，今安在？”</a:t>
            </a:r>
            <a:endParaRPr sz="3200" b="1" dirty="0">
              <a:solidFill>
                <a:srgbClr val="0000FF"/>
              </a:solidFill>
              <a:latin typeface="黑体" panose="02010609060101010101" pitchFamily="49" charset="-122"/>
              <a:ea typeface="黑体" panose="02010609060101010101" pitchFamily="49" charset="-122"/>
            </a:endParaRPr>
          </a:p>
          <a:p>
            <a:pPr algn="l" defTabSz="457200" eaLnBrk="1" fontAlgn="base" hangingPunct="1">
              <a:spcBef>
                <a:spcPct val="0"/>
              </a:spcBef>
              <a:spcAft>
                <a:spcPct val="0"/>
              </a:spcAft>
            </a:pPr>
            <a:r>
              <a:rPr sz="3200" b="1" dirty="0">
                <a:solidFill>
                  <a:srgbClr val="0000FF"/>
                </a:solidFill>
                <a:latin typeface="黑体" panose="02010609060101010101" pitchFamily="49" charset="-122"/>
                <a:ea typeface="黑体" panose="02010609060101010101" pitchFamily="49" charset="-122"/>
              </a:rPr>
              <a:t>这几句句式具有什么特点？</a:t>
            </a:r>
            <a:endParaRPr sz="3200" b="1" dirty="0">
              <a:solidFill>
                <a:srgbClr val="0000FF"/>
              </a:solidFill>
              <a:latin typeface="黑体" panose="02010609060101010101" pitchFamily="49" charset="-122"/>
              <a:ea typeface="黑体" panose="02010609060101010101" pitchFamily="49" charset="-122"/>
            </a:endParaRPr>
          </a:p>
          <a:p>
            <a:pPr algn="l" defTabSz="457200" eaLnBrk="1" fontAlgn="base" hangingPunct="1">
              <a:spcBef>
                <a:spcPct val="0"/>
              </a:spcBef>
              <a:spcAft>
                <a:spcPct val="0"/>
              </a:spcAft>
            </a:pPr>
            <a:r>
              <a:rPr sz="3200" b="1" dirty="0">
                <a:solidFill>
                  <a:srgbClr val="0000FF"/>
                </a:solidFill>
                <a:latin typeface="黑体" panose="02010609060101010101" pitchFamily="49" charset="-122"/>
                <a:ea typeface="黑体" panose="02010609060101010101" pitchFamily="49" charset="-122"/>
              </a:rPr>
              <a:t>这样的句式有什么表达作用？</a:t>
            </a:r>
            <a:endParaRPr sz="3200" b="1" dirty="0">
              <a:solidFill>
                <a:srgbClr val="0000FF"/>
              </a:solidFill>
              <a:latin typeface="黑体" panose="02010609060101010101" pitchFamily="49" charset="-122"/>
              <a:ea typeface="黑体" panose="02010609060101010101" pitchFamily="49" charset="-122"/>
            </a:endParaRPr>
          </a:p>
        </p:txBody>
      </p:sp>
      <p:sp>
        <p:nvSpPr>
          <p:cNvPr id="4" name="TextBox 3"/>
          <p:cNvSpPr txBox="1">
            <a:spLocks noChangeArrowheads="1"/>
          </p:cNvSpPr>
          <p:nvPr/>
        </p:nvSpPr>
        <p:spPr bwMode="auto">
          <a:xfrm>
            <a:off x="688023" y="2884806"/>
            <a:ext cx="7956947" cy="2336165"/>
          </a:xfrm>
          <a:prstGeom prst="rect">
            <a:avLst/>
          </a:prstGeom>
          <a:solidFill>
            <a:schemeClr val="bg1">
              <a:alpha val="53000"/>
            </a:schemeClr>
          </a:solid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17" tIns="60958" rIns="121917" bIns="60958">
            <a:spAutoFit/>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defTabSz="457200" eaLnBrk="1" fontAlgn="base" hangingPunct="1">
              <a:lnSpc>
                <a:spcPct val="150000"/>
              </a:lnSpc>
              <a:spcBef>
                <a:spcPct val="0"/>
              </a:spcBef>
              <a:spcAft>
                <a:spcPct val="0"/>
              </a:spcAft>
            </a:pPr>
            <a:r>
              <a:rPr lang="en-US" altLang="zh-CN" sz="2400" b="1" dirty="0">
                <a:solidFill>
                  <a:srgbClr val="FF0000"/>
                </a:solidFill>
                <a:latin typeface="宋体" panose="02010600030101010101" pitchFamily="2" charset="-122"/>
                <a:cs typeface="Times New Roman" panose="02020603050405020304" pitchFamily="18" charset="0"/>
                <a:sym typeface="+mn-ea"/>
              </a:rPr>
              <a:t>【</a:t>
            </a:r>
            <a:r>
              <a:rPr lang="zh-CN" altLang="en-US" sz="2400" b="1" dirty="0">
                <a:solidFill>
                  <a:srgbClr val="FF0000"/>
                </a:solidFill>
                <a:latin typeface="宋体" panose="02010600030101010101" pitchFamily="2" charset="-122"/>
                <a:cs typeface="Times New Roman" panose="02020603050405020304" pitchFamily="18" charset="0"/>
                <a:sym typeface="+mn-ea"/>
              </a:rPr>
              <a:t>答案</a:t>
            </a:r>
            <a:r>
              <a:rPr lang="en-US" altLang="zh-CN" sz="2400" b="1" dirty="0">
                <a:solidFill>
                  <a:srgbClr val="FF0000"/>
                </a:solidFill>
                <a:latin typeface="宋体" panose="02010600030101010101" pitchFamily="2" charset="-122"/>
                <a:cs typeface="Times New Roman" panose="02020603050405020304" pitchFamily="18" charset="0"/>
                <a:sym typeface="+mn-ea"/>
              </a:rPr>
              <a:t>】</a:t>
            </a:r>
            <a:r>
              <a:rPr sz="2400" b="1" dirty="0">
                <a:latin typeface="宋体" panose="02010600030101010101" pitchFamily="2" charset="-122"/>
                <a:ea typeface="宋体" panose="02010600030101010101" pitchFamily="2" charset="-122"/>
              </a:rPr>
              <a:t>当诗人的思绪再次回到现实中的时候，仍然感到了生活的艰难。展望未来，只觉前路崎岖，歧路甚多，因而选用四个三字句，</a:t>
            </a:r>
            <a:r>
              <a:rPr sz="2400" b="1" dirty="0">
                <a:solidFill>
                  <a:srgbClr val="FF0000"/>
                </a:solidFill>
                <a:latin typeface="宋体" panose="02010600030101010101" pitchFamily="2" charset="-122"/>
                <a:ea typeface="宋体" panose="02010600030101010101" pitchFamily="2" charset="-122"/>
              </a:rPr>
              <a:t>反复咏叹</a:t>
            </a:r>
            <a:r>
              <a:rPr sz="2400" b="1" dirty="0">
                <a:latin typeface="宋体" panose="02010600030101010101" pitchFamily="2" charset="-122"/>
                <a:ea typeface="宋体" panose="02010600030101010101" pitchFamily="2" charset="-122"/>
              </a:rPr>
              <a:t>“行路难”，节奏短促，声调低抑，</a:t>
            </a:r>
            <a:r>
              <a:rPr sz="2400" b="1" dirty="0">
                <a:solidFill>
                  <a:srgbClr val="FF0000"/>
                </a:solidFill>
                <a:latin typeface="宋体" panose="02010600030101010101" pitchFamily="2" charset="-122"/>
                <a:ea typeface="宋体" panose="02010600030101010101" pitchFamily="2" charset="-122"/>
              </a:rPr>
              <a:t>表现了诗人对理想抱负不能实现的慨叹</a:t>
            </a:r>
            <a:r>
              <a:rPr sz="2400" b="1" dirty="0">
                <a:latin typeface="宋体" panose="02010600030101010101" pitchFamily="2" charset="-122"/>
                <a:ea typeface="宋体" panose="02010600030101010101" pitchFamily="2" charset="-122"/>
              </a:rPr>
              <a:t>。</a:t>
            </a:r>
            <a:endParaRPr sz="2400" b="1" dirty="0">
              <a:latin typeface="宋体" panose="02010600030101010101" pitchFamily="2" charset="-122"/>
              <a:ea typeface="宋体" panose="02010600030101010101" pitchFamily="2" charset="-122"/>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535"/>
                                        </p:tgtEl>
                                        <p:attrNameLst>
                                          <p:attrName>style.visibility</p:attrName>
                                        </p:attrNameLst>
                                      </p:cBhvr>
                                      <p:to>
                                        <p:strVal val="visible"/>
                                      </p:to>
                                    </p:set>
                                    <p:animEffect transition="in" filter="fade">
                                      <p:cBhvr>
                                        <p:cTn id="7" dur="500"/>
                                        <p:tgtEl>
                                          <p:spTgt spid="18535"/>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strips(downLeft)">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35" grpId="0"/>
      <p:bldP spid="4" grpId="0" bldLvl="0" animBg="1"/>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cstate="print"/>
          <a:stretch>
            <a:fillRect/>
          </a:stretch>
        </a:blipFill>
        <a:effectLst/>
      </p:bgPr>
    </p:bg>
    <p:spTree>
      <p:nvGrpSpPr>
        <p:cNvPr id="1" name=""/>
        <p:cNvGrpSpPr/>
        <p:nvPr/>
      </p:nvGrpSpPr>
      <p:grpSpPr>
        <a:xfrm>
          <a:off x="0" y="0"/>
          <a:ext cx="0" cy="0"/>
          <a:chOff x="0" y="0"/>
          <a:chExt cx="0" cy="0"/>
        </a:xfrm>
      </p:grpSpPr>
      <p:sp>
        <p:nvSpPr>
          <p:cNvPr id="18535" name="TextBox 2"/>
          <p:cNvSpPr txBox="1">
            <a:spLocks noChangeArrowheads="1"/>
          </p:cNvSpPr>
          <p:nvPr/>
        </p:nvSpPr>
        <p:spPr bwMode="auto">
          <a:xfrm>
            <a:off x="1280558" y="1092201"/>
            <a:ext cx="6163945" cy="1105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21917" tIns="60958" rIns="121917" bIns="60958">
            <a:spAutoFit/>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l" defTabSz="457200" eaLnBrk="1" fontAlgn="base" hangingPunct="1">
              <a:spcBef>
                <a:spcPct val="0"/>
              </a:spcBef>
              <a:spcAft>
                <a:spcPct val="0"/>
              </a:spcAft>
            </a:pPr>
            <a:r>
              <a:rPr lang="en-US" sz="3200" b="1" dirty="0">
                <a:solidFill>
                  <a:srgbClr val="0000FF"/>
                </a:solidFill>
                <a:latin typeface="黑体" panose="02010609060101010101" pitchFamily="49" charset="-122"/>
                <a:ea typeface="黑体" panose="02010609060101010101" pitchFamily="49" charset="-122"/>
              </a:rPr>
              <a:t>6</a:t>
            </a:r>
            <a:r>
              <a:rPr sz="3200" b="1" dirty="0">
                <a:solidFill>
                  <a:srgbClr val="0000FF"/>
                </a:solidFill>
                <a:latin typeface="黑体" panose="02010609060101010101" pitchFamily="49" charset="-122"/>
                <a:ea typeface="黑体" panose="02010609060101010101" pitchFamily="49" charset="-122"/>
              </a:rPr>
              <a:t>．如何理解“长风破浪会有时，</a:t>
            </a:r>
            <a:endParaRPr sz="3200" b="1" dirty="0">
              <a:solidFill>
                <a:srgbClr val="0000FF"/>
              </a:solidFill>
              <a:latin typeface="黑体" panose="02010609060101010101" pitchFamily="49" charset="-122"/>
              <a:ea typeface="黑体" panose="02010609060101010101" pitchFamily="49" charset="-122"/>
            </a:endParaRPr>
          </a:p>
          <a:p>
            <a:pPr algn="l" defTabSz="457200" eaLnBrk="1" fontAlgn="base" hangingPunct="1">
              <a:spcBef>
                <a:spcPct val="0"/>
              </a:spcBef>
              <a:spcAft>
                <a:spcPct val="0"/>
              </a:spcAft>
            </a:pPr>
            <a:r>
              <a:rPr sz="3200" b="1" dirty="0">
                <a:solidFill>
                  <a:srgbClr val="0000FF"/>
                </a:solidFill>
                <a:latin typeface="黑体" panose="02010609060101010101" pitchFamily="49" charset="-122"/>
                <a:ea typeface="黑体" panose="02010609060101010101" pitchFamily="49" charset="-122"/>
              </a:rPr>
              <a:t>直挂云帆济沧海”？</a:t>
            </a:r>
            <a:endParaRPr sz="3200" b="1" dirty="0">
              <a:solidFill>
                <a:srgbClr val="0000FF"/>
              </a:solidFill>
              <a:latin typeface="黑体" panose="02010609060101010101" pitchFamily="49" charset="-122"/>
              <a:ea typeface="黑体" panose="02010609060101010101" pitchFamily="49" charset="-122"/>
            </a:endParaRPr>
          </a:p>
        </p:txBody>
      </p:sp>
      <p:sp>
        <p:nvSpPr>
          <p:cNvPr id="4" name="TextBox 3"/>
          <p:cNvSpPr txBox="1">
            <a:spLocks noChangeArrowheads="1"/>
          </p:cNvSpPr>
          <p:nvPr/>
        </p:nvSpPr>
        <p:spPr bwMode="auto">
          <a:xfrm>
            <a:off x="518795" y="2282825"/>
            <a:ext cx="8340725" cy="4255135"/>
          </a:xfrm>
          <a:prstGeom prst="rect">
            <a:avLst/>
          </a:prstGeom>
          <a:solidFill>
            <a:schemeClr val="bg1">
              <a:alpha val="53000"/>
            </a:schemeClr>
          </a:solid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917" tIns="60958" rIns="121917" bIns="60958">
            <a:spAutoFit/>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defTabSz="457200" eaLnBrk="1" fontAlgn="base" hangingPunct="1">
              <a:lnSpc>
                <a:spcPct val="120000"/>
              </a:lnSpc>
              <a:spcBef>
                <a:spcPct val="0"/>
              </a:spcBef>
              <a:spcAft>
                <a:spcPct val="0"/>
              </a:spcAft>
            </a:pPr>
            <a:r>
              <a:rPr lang="en-US" sz="2400" b="1" dirty="0">
                <a:latin typeface="宋体" panose="02010600030101010101" pitchFamily="2" charset="-122"/>
                <a:ea typeface="宋体" panose="02010600030101010101" pitchFamily="2" charset="-122"/>
              </a:rPr>
              <a:t>   </a:t>
            </a:r>
            <a:r>
              <a:rPr lang="en-US" sz="2800" b="1" dirty="0">
                <a:latin typeface="黑体" panose="02010609060101010101" pitchFamily="49" charset="-122"/>
                <a:ea typeface="黑体" panose="02010609060101010101" pitchFamily="49" charset="-122"/>
                <a:cs typeface="黑体" panose="02010609060101010101" pitchFamily="49" charset="-122"/>
              </a:rPr>
              <a:t> </a:t>
            </a:r>
            <a:r>
              <a:rPr sz="2800" b="1" dirty="0">
                <a:latin typeface="黑体" panose="02010609060101010101" pitchFamily="49" charset="-122"/>
                <a:ea typeface="黑体" panose="02010609060101010101" pitchFamily="49" charset="-122"/>
                <a:cs typeface="黑体" panose="02010609060101010101" pitchFamily="49" charset="-122"/>
              </a:rPr>
              <a:t>李白作为一个心怀远大政治抱负的人，他相信尽管前路障碍重重，但终有一天会乘长风破万里浪，挂上云帆，横渡沧海，到达理想的彼岸。“破”“挂”富有动感，充满气势，让人们强烈地感受到诗人的执着、自信 。这两句诗是全篇的最强音，</a:t>
            </a:r>
            <a:r>
              <a:rPr sz="2800" b="1" dirty="0">
                <a:latin typeface="黑体" panose="02010609060101010101" pitchFamily="49" charset="-122"/>
                <a:ea typeface="黑体" panose="02010609060101010101" pitchFamily="49" charset="-122"/>
                <a:cs typeface="黑体" panose="02010609060101010101" pitchFamily="49" charset="-122"/>
                <a:sym typeface="+mn-ea"/>
              </a:rPr>
              <a:t>诗意境开阔，气势磅礴</a:t>
            </a:r>
            <a:r>
              <a:rPr lang="zh-CN" sz="2800" b="1" dirty="0">
                <a:latin typeface="黑体" panose="02010609060101010101" pitchFamily="49" charset="-122"/>
                <a:ea typeface="黑体" panose="02010609060101010101" pitchFamily="49" charset="-122"/>
                <a:cs typeface="黑体" panose="02010609060101010101" pitchFamily="49" charset="-122"/>
                <a:sym typeface="+mn-ea"/>
              </a:rPr>
              <a:t>，</a:t>
            </a:r>
            <a:r>
              <a:rPr sz="2800" b="1" dirty="0">
                <a:latin typeface="黑体" panose="02010609060101010101" pitchFamily="49" charset="-122"/>
                <a:ea typeface="黑体" panose="02010609060101010101" pitchFamily="49" charset="-122"/>
                <a:cs typeface="黑体" panose="02010609060101010101" pitchFamily="49" charset="-122"/>
              </a:rPr>
              <a:t>抒发了作者的怀才不遇，悲愤中不乏豪迈气概</a:t>
            </a:r>
            <a:r>
              <a:rPr lang="zh-CN" sz="2800" b="1" dirty="0">
                <a:latin typeface="黑体" panose="02010609060101010101" pitchFamily="49" charset="-122"/>
                <a:ea typeface="黑体" panose="02010609060101010101" pitchFamily="49" charset="-122"/>
                <a:cs typeface="黑体" panose="02010609060101010101" pitchFamily="49" charset="-122"/>
              </a:rPr>
              <a:t>，</a:t>
            </a:r>
            <a:r>
              <a:rPr sz="2800" b="1" dirty="0">
                <a:latin typeface="黑体" panose="02010609060101010101" pitchFamily="49" charset="-122"/>
                <a:ea typeface="黑体" panose="02010609060101010101" pitchFamily="49" charset="-122"/>
                <a:cs typeface="黑体" panose="02010609060101010101" pitchFamily="49" charset="-122"/>
              </a:rPr>
              <a:t>虽身处逆境仍保持乐观进取的人生态度。</a:t>
            </a:r>
            <a:endParaRPr sz="2800" b="1" dirty="0">
              <a:latin typeface="黑体" panose="02010609060101010101" pitchFamily="49" charset="-122"/>
              <a:ea typeface="黑体" panose="02010609060101010101" pitchFamily="49" charset="-122"/>
              <a:cs typeface="黑体" panose="02010609060101010101" pitchFamily="49" charset="-122"/>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535"/>
                                        </p:tgtEl>
                                        <p:attrNameLst>
                                          <p:attrName>style.visibility</p:attrName>
                                        </p:attrNameLst>
                                      </p:cBhvr>
                                      <p:to>
                                        <p:strVal val="visible"/>
                                      </p:to>
                                    </p:set>
                                    <p:animEffect transition="in" filter="fade">
                                      <p:cBhvr>
                                        <p:cTn id="7" dur="500"/>
                                        <p:tgtEl>
                                          <p:spTgt spid="18535"/>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strips(downLeft)">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35" grpId="0"/>
      <p:bldP spid="4" grpId="0" bldLvl="0" animBg="1"/>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cstate="print"/>
          <a:stretch>
            <a:fillRect/>
          </a:stretch>
        </a:blipFill>
        <a:effectLst/>
      </p:bgPr>
    </p:bg>
    <p:spTree>
      <p:nvGrpSpPr>
        <p:cNvPr id="1" name=""/>
        <p:cNvGrpSpPr/>
        <p:nvPr/>
      </p:nvGrpSpPr>
      <p:grpSpPr>
        <a:xfrm>
          <a:off x="0" y="0"/>
          <a:ext cx="0" cy="0"/>
          <a:chOff x="0" y="0"/>
          <a:chExt cx="0" cy="0"/>
        </a:xfrm>
      </p:grpSpPr>
      <p:sp>
        <p:nvSpPr>
          <p:cNvPr id="18535" name="TextBox 2"/>
          <p:cNvSpPr txBox="1">
            <a:spLocks noChangeArrowheads="1"/>
          </p:cNvSpPr>
          <p:nvPr/>
        </p:nvSpPr>
        <p:spPr bwMode="auto">
          <a:xfrm>
            <a:off x="177563" y="1253491"/>
            <a:ext cx="9022080"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21917" tIns="60958" rIns="121917" bIns="60958">
            <a:spAutoFit/>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l" defTabSz="457200" eaLnBrk="1" fontAlgn="base" hangingPunct="1">
              <a:spcBef>
                <a:spcPct val="0"/>
              </a:spcBef>
              <a:spcAft>
                <a:spcPct val="0"/>
              </a:spcAft>
            </a:pPr>
            <a:r>
              <a:rPr lang="en-US" sz="3200" b="1" dirty="0">
                <a:solidFill>
                  <a:srgbClr val="0000FF"/>
                </a:solidFill>
                <a:latin typeface="黑体" panose="02010609060101010101" pitchFamily="49" charset="-122"/>
                <a:ea typeface="黑体" panose="02010609060101010101" pitchFamily="49" charset="-122"/>
              </a:rPr>
              <a:t>7</a:t>
            </a:r>
            <a:r>
              <a:rPr sz="3200" b="1" dirty="0">
                <a:solidFill>
                  <a:srgbClr val="0000FF"/>
                </a:solidFill>
                <a:latin typeface="黑体" panose="02010609060101010101" pitchFamily="49" charset="-122"/>
                <a:ea typeface="黑体" panose="02010609060101010101" pitchFamily="49" charset="-122"/>
              </a:rPr>
              <a:t>．在本诗中诗人的思想感情经历了怎样的变化？</a:t>
            </a:r>
            <a:endParaRPr sz="3200" b="1" dirty="0">
              <a:solidFill>
                <a:srgbClr val="0000FF"/>
              </a:solidFill>
              <a:latin typeface="黑体" panose="02010609060101010101" pitchFamily="49" charset="-122"/>
              <a:ea typeface="黑体" panose="02010609060101010101" pitchFamily="49" charset="-122"/>
            </a:endParaRPr>
          </a:p>
        </p:txBody>
      </p:sp>
      <p:grpSp>
        <p:nvGrpSpPr>
          <p:cNvPr id="2" name="组合 1"/>
          <p:cNvGrpSpPr/>
          <p:nvPr/>
        </p:nvGrpSpPr>
        <p:grpSpPr>
          <a:xfrm>
            <a:off x="434340" y="2467610"/>
            <a:ext cx="5429250" cy="3352165"/>
            <a:chOff x="2925" y="3595"/>
            <a:chExt cx="8550" cy="5279"/>
          </a:xfrm>
          <a:solidFill>
            <a:schemeClr val="bg1">
              <a:alpha val="53000"/>
            </a:schemeClr>
          </a:solidFill>
        </p:grpSpPr>
        <p:sp>
          <p:nvSpPr>
            <p:cNvPr id="3" name="TextBox 2"/>
            <p:cNvSpPr txBox="1">
              <a:spLocks noChangeArrowheads="1"/>
            </p:cNvSpPr>
            <p:nvPr/>
          </p:nvSpPr>
          <p:spPr bwMode="auto">
            <a:xfrm>
              <a:off x="2925" y="3595"/>
              <a:ext cx="8550" cy="5279"/>
            </a:xfrm>
            <a:prstGeom prst="rect">
              <a:avLst/>
            </a:prstGeom>
            <a:gr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17" tIns="60958" rIns="121917" bIns="60958">
              <a:spAutoFit/>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ctr" defTabSz="457200" eaLnBrk="1" fontAlgn="base" hangingPunct="1">
                <a:lnSpc>
                  <a:spcPct val="150000"/>
                </a:lnSpc>
                <a:spcBef>
                  <a:spcPct val="0"/>
                </a:spcBef>
                <a:spcAft>
                  <a:spcPct val="0"/>
                </a:spcAft>
              </a:pPr>
              <a:r>
                <a:rPr lang="zh-CN" altLang="en-US" sz="2800" b="1" dirty="0">
                  <a:solidFill>
                    <a:srgbClr val="FF0000"/>
                  </a:solidFill>
                  <a:latin typeface="黑体" panose="02010609060101010101" pitchFamily="49" charset="-122"/>
                  <a:ea typeface="黑体" panose="02010609060101010101" pitchFamily="49" charset="-122"/>
                  <a:cs typeface="黑体" panose="02010609060101010101" pitchFamily="49" charset="-122"/>
                </a:rPr>
                <a:t>从怀才不遇和仕途不顺的苦闷</a:t>
              </a:r>
              <a:endParaRPr lang="en-US" altLang="zh-CN" sz="2800" b="1" dirty="0">
                <a:solidFill>
                  <a:srgbClr val="FF0000"/>
                </a:solidFill>
                <a:latin typeface="黑体" panose="02010609060101010101" pitchFamily="49" charset="-122"/>
                <a:ea typeface="黑体" panose="02010609060101010101" pitchFamily="49" charset="-122"/>
                <a:cs typeface="黑体" panose="02010609060101010101" pitchFamily="49" charset="-122"/>
              </a:endParaRPr>
            </a:p>
            <a:p>
              <a:pPr algn="ctr" defTabSz="457200" eaLnBrk="1" fontAlgn="base" hangingPunct="1">
                <a:lnSpc>
                  <a:spcPct val="150000"/>
                </a:lnSpc>
                <a:spcBef>
                  <a:spcPct val="0"/>
                </a:spcBef>
                <a:spcAft>
                  <a:spcPct val="0"/>
                </a:spcAft>
              </a:pPr>
              <a:endParaRPr lang="en-US" altLang="zh-CN" sz="2800" b="1" dirty="0">
                <a:solidFill>
                  <a:srgbClr val="FF0000"/>
                </a:solidFill>
                <a:latin typeface="黑体" panose="02010609060101010101" pitchFamily="49" charset="-122"/>
                <a:ea typeface="黑体" panose="02010609060101010101" pitchFamily="49" charset="-122"/>
                <a:cs typeface="黑体" panose="02010609060101010101" pitchFamily="49" charset="-122"/>
              </a:endParaRPr>
            </a:p>
            <a:p>
              <a:pPr algn="ctr" defTabSz="457200" eaLnBrk="1" fontAlgn="base" hangingPunct="1">
                <a:lnSpc>
                  <a:spcPct val="150000"/>
                </a:lnSpc>
                <a:spcBef>
                  <a:spcPct val="0"/>
                </a:spcBef>
                <a:spcAft>
                  <a:spcPct val="0"/>
                </a:spcAft>
              </a:pPr>
              <a:r>
                <a:rPr lang="zh-CN" altLang="en-US" sz="2800" b="1" dirty="0">
                  <a:solidFill>
                    <a:srgbClr val="FF0000"/>
                  </a:solidFill>
                  <a:latin typeface="黑体" panose="02010609060101010101" pitchFamily="49" charset="-122"/>
                  <a:ea typeface="黑体" panose="02010609060101010101" pitchFamily="49" charset="-122"/>
                  <a:cs typeface="黑体" panose="02010609060101010101" pitchFamily="49" charset="-122"/>
                </a:rPr>
                <a:t>对前途的茫然</a:t>
              </a:r>
              <a:r>
                <a:rPr lang="en-US" altLang="zh-CN" sz="2800" b="1" dirty="0">
                  <a:solidFill>
                    <a:srgbClr val="FF0000"/>
                  </a:solidFill>
                  <a:latin typeface="黑体" panose="02010609060101010101" pitchFamily="49" charset="-122"/>
                  <a:ea typeface="黑体" panose="02010609060101010101" pitchFamily="49" charset="-122"/>
                  <a:cs typeface="黑体" panose="02010609060101010101" pitchFamily="49" charset="-122"/>
                </a:rPr>
                <a:t> </a:t>
              </a:r>
              <a:endParaRPr lang="en-US" altLang="zh-CN" sz="2800" b="1" dirty="0">
                <a:solidFill>
                  <a:srgbClr val="FF0000"/>
                </a:solidFill>
                <a:latin typeface="黑体" panose="02010609060101010101" pitchFamily="49" charset="-122"/>
                <a:ea typeface="黑体" panose="02010609060101010101" pitchFamily="49" charset="-122"/>
                <a:cs typeface="黑体" panose="02010609060101010101" pitchFamily="49" charset="-122"/>
              </a:endParaRPr>
            </a:p>
            <a:p>
              <a:pPr algn="ctr" defTabSz="457200" eaLnBrk="1" fontAlgn="base" hangingPunct="1">
                <a:lnSpc>
                  <a:spcPct val="150000"/>
                </a:lnSpc>
                <a:spcBef>
                  <a:spcPct val="0"/>
                </a:spcBef>
                <a:spcAft>
                  <a:spcPct val="0"/>
                </a:spcAft>
              </a:pPr>
              <a:endParaRPr lang="en-US" altLang="zh-CN" sz="2800" b="1" dirty="0">
                <a:solidFill>
                  <a:srgbClr val="FF0000"/>
                </a:solidFill>
                <a:latin typeface="黑体" panose="02010609060101010101" pitchFamily="49" charset="-122"/>
                <a:ea typeface="黑体" panose="02010609060101010101" pitchFamily="49" charset="-122"/>
                <a:cs typeface="黑体" panose="02010609060101010101" pitchFamily="49" charset="-122"/>
              </a:endParaRPr>
            </a:p>
            <a:p>
              <a:pPr algn="ctr" defTabSz="457200" eaLnBrk="1" fontAlgn="base" hangingPunct="1">
                <a:lnSpc>
                  <a:spcPct val="150000"/>
                </a:lnSpc>
                <a:spcBef>
                  <a:spcPct val="0"/>
                </a:spcBef>
                <a:spcAft>
                  <a:spcPct val="0"/>
                </a:spcAft>
              </a:pPr>
              <a:r>
                <a:rPr lang="zh-CN" altLang="en-US" sz="2800" b="1" dirty="0">
                  <a:solidFill>
                    <a:srgbClr val="FF0000"/>
                  </a:solidFill>
                  <a:latin typeface="黑体" panose="02010609060101010101" pitchFamily="49" charset="-122"/>
                  <a:ea typeface="黑体" panose="02010609060101010101" pitchFamily="49" charset="-122"/>
                  <a:cs typeface="黑体" panose="02010609060101010101" pitchFamily="49" charset="-122"/>
                </a:rPr>
                <a:t>对未来的希望和坚定的信念 </a:t>
              </a:r>
              <a:endParaRPr lang="zh-CN" altLang="en-US" sz="2800" b="1" dirty="0">
                <a:solidFill>
                  <a:srgbClr val="FF0000"/>
                </a:solidFill>
                <a:latin typeface="黑体" panose="02010609060101010101" pitchFamily="49" charset="-122"/>
                <a:ea typeface="黑体" panose="02010609060101010101" pitchFamily="49" charset="-122"/>
                <a:cs typeface="黑体" panose="02010609060101010101" pitchFamily="49" charset="-122"/>
              </a:endParaRPr>
            </a:p>
          </p:txBody>
        </p:sp>
        <p:sp>
          <p:nvSpPr>
            <p:cNvPr id="5" name="下箭头 4"/>
            <p:cNvSpPr/>
            <p:nvPr/>
          </p:nvSpPr>
          <p:spPr>
            <a:xfrm>
              <a:off x="6963" y="4888"/>
              <a:ext cx="474" cy="1052"/>
            </a:xfrm>
            <a:prstGeom prst="downArrow">
              <a:avLst/>
            </a:prstGeom>
            <a:solidFill>
              <a:schemeClr val="accent6">
                <a:lumMod val="75000"/>
                <a:alpha val="53000"/>
              </a:schemeClr>
            </a:solidFill>
          </p:spPr>
          <p:style>
            <a:lnRef idx="2">
              <a:schemeClr val="accent6"/>
            </a:lnRef>
            <a:fillRef idx="1">
              <a:schemeClr val="lt1"/>
            </a:fillRef>
            <a:effectRef idx="0">
              <a:schemeClr val="accent6"/>
            </a:effectRef>
            <a:fontRef idx="minor">
              <a:schemeClr val="dk1"/>
            </a:fontRef>
          </p:style>
          <p:txBody>
            <a:bodyPr lIns="121917" tIns="60958" rIns="121917" bIns="60958" anchor="ctr"/>
            <a:lstStyle/>
            <a:p>
              <a:pPr algn="ctr" defTabSz="457200" fontAlgn="base">
                <a:spcBef>
                  <a:spcPct val="0"/>
                </a:spcBef>
                <a:spcAft>
                  <a:spcPct val="0"/>
                </a:spcAft>
              </a:pPr>
              <a:endParaRPr lang="zh-CN" altLang="en-US" sz="1200" noProof="1">
                <a:solidFill>
                  <a:srgbClr val="000000"/>
                </a:solidFill>
                <a:cs typeface="等线" charset="0"/>
              </a:endParaRPr>
            </a:p>
          </p:txBody>
        </p:sp>
        <p:sp>
          <p:nvSpPr>
            <p:cNvPr id="6" name="下箭头 5"/>
            <p:cNvSpPr/>
            <p:nvPr/>
          </p:nvSpPr>
          <p:spPr>
            <a:xfrm>
              <a:off x="6963" y="6871"/>
              <a:ext cx="478" cy="1055"/>
            </a:xfrm>
            <a:prstGeom prst="downArrow">
              <a:avLst/>
            </a:prstGeom>
            <a:solidFill>
              <a:schemeClr val="accent6">
                <a:alpha val="53000"/>
              </a:schemeClr>
            </a:solidFill>
          </p:spPr>
          <p:style>
            <a:lnRef idx="2">
              <a:schemeClr val="accent6"/>
            </a:lnRef>
            <a:fillRef idx="1">
              <a:schemeClr val="lt1"/>
            </a:fillRef>
            <a:effectRef idx="0">
              <a:schemeClr val="accent6"/>
            </a:effectRef>
            <a:fontRef idx="minor">
              <a:schemeClr val="dk1"/>
            </a:fontRef>
          </p:style>
          <p:txBody>
            <a:bodyPr lIns="121917" tIns="60958" rIns="121917" bIns="60958" anchor="ctr"/>
            <a:lstStyle/>
            <a:p>
              <a:pPr algn="ctr" defTabSz="457200" fontAlgn="base">
                <a:spcBef>
                  <a:spcPct val="0"/>
                </a:spcBef>
                <a:spcAft>
                  <a:spcPct val="0"/>
                </a:spcAft>
              </a:pPr>
              <a:endParaRPr lang="zh-CN" altLang="en-US" sz="1200" noProof="1">
                <a:solidFill>
                  <a:srgbClr val="000000"/>
                </a:solidFill>
                <a:cs typeface="等线" charset="0"/>
              </a:endParaRPr>
            </a:p>
          </p:txBody>
        </p:sp>
      </p:grpSp>
      <p:pic>
        <p:nvPicPr>
          <p:cNvPr id="7" name="图片 6" descr="行路难5"/>
          <p:cNvPicPr>
            <a:picLocks noChangeAspect="1"/>
          </p:cNvPicPr>
          <p:nvPr/>
        </p:nvPicPr>
        <p:blipFill>
          <a:blip r:embed="rId2" cstate="print"/>
          <a:stretch>
            <a:fillRect/>
          </a:stretch>
        </p:blipFill>
        <p:spPr>
          <a:xfrm>
            <a:off x="5540375" y="2467610"/>
            <a:ext cx="3286125" cy="3436620"/>
          </a:xfrm>
          <a:prstGeom prst="rect">
            <a:avLst/>
          </a:prstGeom>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535"/>
                                        </p:tgtEl>
                                        <p:attrNameLst>
                                          <p:attrName>style.visibility</p:attrName>
                                        </p:attrNameLst>
                                      </p:cBhvr>
                                      <p:to>
                                        <p:strVal val="visible"/>
                                      </p:to>
                                    </p:set>
                                    <p:animEffect transition="in" filter="fade">
                                      <p:cBhvr>
                                        <p:cTn id="7" dur="500"/>
                                        <p:tgtEl>
                                          <p:spTgt spid="18535"/>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strips(downLeft)">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heel(1)">
                                      <p:cBhvr>
                                        <p:cTn id="1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35" grpId="0"/>
    </p:bldLst>
  </p:timing>
</p:sld>
</file>

<file path=ppt/slides/slide25.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cstate="print"/>
          <a:stretch>
            <a:fillRect/>
          </a:stretch>
        </a:blipFill>
        <a:effectLst/>
      </p:bgPr>
    </p:bg>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748030" y="1742440"/>
            <a:ext cx="7647940" cy="4038600"/>
          </a:xfrm>
          <a:prstGeom prst="rect">
            <a:avLst/>
          </a:prstGeom>
          <a:solidFill>
            <a:schemeClr val="bg1">
              <a:alpha val="48000"/>
            </a:schemeClr>
          </a:solid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917" tIns="60958" rIns="121917" bIns="60958">
            <a:spAutoFit/>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defTabSz="457200" eaLnBrk="1" fontAlgn="base" hangingPunct="1">
              <a:lnSpc>
                <a:spcPct val="130000"/>
              </a:lnSpc>
              <a:spcBef>
                <a:spcPct val="0"/>
              </a:spcBef>
              <a:spcAft>
                <a:spcPct val="0"/>
              </a:spcAft>
            </a:pPr>
            <a:r>
              <a:rPr lang="en-US" altLang="zh-CN" sz="2400" b="1" dirty="0">
                <a:solidFill>
                  <a:prstClr val="black"/>
                </a:solidFill>
                <a:latin typeface="宋体" panose="02010600030101010101" pitchFamily="2" charset="-122"/>
                <a:ea typeface="宋体" panose="02010600030101010101" pitchFamily="2" charset="-122"/>
              </a:rPr>
              <a:t>    </a:t>
            </a:r>
            <a:r>
              <a:rPr lang="en-US" altLang="zh-CN" sz="2800" b="1" dirty="0">
                <a:solidFill>
                  <a:prstClr val="black"/>
                </a:solidFill>
                <a:effectLst>
                  <a:outerShdw blurRad="38100" dist="38100" dir="2700000" algn="tl">
                    <a:srgbClr val="000000">
                      <a:alpha val="43137"/>
                    </a:srgbClr>
                  </a:outerShdw>
                </a:effectLst>
                <a:latin typeface="宋体" panose="02010600030101010101" pitchFamily="2" charset="-122"/>
                <a:ea typeface="宋体" panose="02010600030101010101" pitchFamily="2" charset="-122"/>
              </a:rPr>
              <a:t>“</a:t>
            </a:r>
            <a:r>
              <a:rPr lang="zh-CN" altLang="en-US" sz="2800" b="1" dirty="0">
                <a:solidFill>
                  <a:prstClr val="black"/>
                </a:solidFill>
                <a:effectLst>
                  <a:outerShdw blurRad="38100" dist="38100" dir="2700000" algn="tl">
                    <a:srgbClr val="000000">
                      <a:alpha val="43137"/>
                    </a:srgbClr>
                  </a:outerShdw>
                </a:effectLst>
                <a:latin typeface="宋体" panose="02010600030101010101" pitchFamily="2" charset="-122"/>
                <a:ea typeface="宋体" panose="02010600030101010101" pitchFamily="2" charset="-122"/>
                <a:sym typeface="+mn-ea"/>
              </a:rPr>
              <a:t>行路难”是乐府古题，多咏叹世路艰难及贫困孤苦的处境。李白的组诗，主要抒发了</a:t>
            </a:r>
            <a:r>
              <a:rPr lang="zh-CN" altLang="en-US" sz="2800" b="1" dirty="0">
                <a:solidFill>
                  <a:srgbClr val="FF0000"/>
                </a:solidFill>
                <a:effectLst>
                  <a:outerShdw blurRad="38100" dist="38100" dir="2700000" algn="tl">
                    <a:srgbClr val="000000">
                      <a:alpha val="43137"/>
                    </a:srgbClr>
                  </a:outerShdw>
                </a:effectLst>
                <a:latin typeface="宋体" panose="02010600030101010101" pitchFamily="2" charset="-122"/>
                <a:ea typeface="宋体" panose="02010600030101010101" pitchFamily="2" charset="-122"/>
                <a:sym typeface="+mn-ea"/>
              </a:rPr>
              <a:t>怀才不遇</a:t>
            </a:r>
            <a:r>
              <a:rPr lang="zh-CN" altLang="en-US" sz="2800" b="1" dirty="0">
                <a:solidFill>
                  <a:prstClr val="black"/>
                </a:solidFill>
                <a:effectLst>
                  <a:outerShdw blurRad="38100" dist="38100" dir="2700000" algn="tl">
                    <a:srgbClr val="000000">
                      <a:alpha val="43137"/>
                    </a:srgbClr>
                  </a:outerShdw>
                </a:effectLst>
                <a:latin typeface="宋体" panose="02010600030101010101" pitchFamily="2" charset="-122"/>
                <a:ea typeface="宋体" panose="02010600030101010101" pitchFamily="2" charset="-122"/>
                <a:sym typeface="+mn-ea"/>
              </a:rPr>
              <a:t>的情怀。</a:t>
            </a:r>
            <a:endParaRPr lang="zh-CN" altLang="en-US" sz="2800" b="1" dirty="0">
              <a:solidFill>
                <a:prstClr val="black"/>
              </a:solidFill>
              <a:effectLst>
                <a:outerShdw blurRad="38100" dist="38100" dir="2700000" algn="tl">
                  <a:srgbClr val="000000">
                    <a:alpha val="43137"/>
                  </a:srgbClr>
                </a:outerShdw>
              </a:effectLst>
              <a:latin typeface="宋体" panose="02010600030101010101" pitchFamily="2" charset="-122"/>
              <a:ea typeface="宋体" panose="02010600030101010101" pitchFamily="2" charset="-122"/>
              <a:sym typeface="+mn-ea"/>
            </a:endParaRPr>
          </a:p>
          <a:p>
            <a:pPr defTabSz="457200" eaLnBrk="1" fontAlgn="base" hangingPunct="1">
              <a:lnSpc>
                <a:spcPct val="130000"/>
              </a:lnSpc>
              <a:spcBef>
                <a:spcPct val="0"/>
              </a:spcBef>
              <a:spcAft>
                <a:spcPct val="0"/>
              </a:spcAft>
            </a:pPr>
            <a:r>
              <a:rPr lang="zh-CN" altLang="en-US" sz="2800" b="1" dirty="0">
                <a:solidFill>
                  <a:prstClr val="black"/>
                </a:solidFill>
                <a:effectLst>
                  <a:outerShdw blurRad="38100" dist="38100" dir="2700000" algn="tl">
                    <a:srgbClr val="000000">
                      <a:alpha val="43137"/>
                    </a:srgbClr>
                  </a:outerShdw>
                </a:effectLst>
                <a:latin typeface="宋体" panose="02010600030101010101" pitchFamily="2" charset="-122"/>
                <a:ea typeface="宋体" panose="02010600030101010101" pitchFamily="2" charset="-122"/>
              </a:rPr>
              <a:t>    这首诗借行路难来描写</a:t>
            </a:r>
            <a:r>
              <a:rPr lang="zh-CN" altLang="en-US" sz="2800" b="1" dirty="0">
                <a:solidFill>
                  <a:srgbClr val="FF0000"/>
                </a:solidFill>
                <a:effectLst>
                  <a:outerShdw blurRad="38100" dist="38100" dir="2700000" algn="tl">
                    <a:srgbClr val="000000">
                      <a:alpha val="43137"/>
                    </a:srgbClr>
                  </a:outerShdw>
                </a:effectLst>
                <a:latin typeface="宋体" panose="02010600030101010101" pitchFamily="2" charset="-122"/>
                <a:ea typeface="宋体" panose="02010600030101010101" pitchFamily="2" charset="-122"/>
              </a:rPr>
              <a:t>人生道路的坎坷</a:t>
            </a:r>
            <a:r>
              <a:rPr lang="zh-CN" altLang="en-US" sz="2800" b="1" dirty="0">
                <a:solidFill>
                  <a:prstClr val="black"/>
                </a:solidFill>
                <a:effectLst>
                  <a:outerShdw blurRad="38100" dist="38100" dir="2700000" algn="tl">
                    <a:srgbClr val="000000">
                      <a:alpha val="43137"/>
                    </a:srgbClr>
                  </a:outerShdw>
                </a:effectLst>
                <a:latin typeface="宋体" panose="02010600030101010101" pitchFamily="2" charset="-122"/>
                <a:ea typeface="宋体" panose="02010600030101010101" pitchFamily="2" charset="-122"/>
              </a:rPr>
              <a:t>，既反映了诗人</a:t>
            </a:r>
            <a:r>
              <a:rPr lang="zh-CN" altLang="en-US" sz="2800" b="1" dirty="0">
                <a:solidFill>
                  <a:srgbClr val="FF0000"/>
                </a:solidFill>
                <a:effectLst>
                  <a:outerShdw blurRad="38100" dist="38100" dir="2700000" algn="tl">
                    <a:srgbClr val="000000">
                      <a:alpha val="43137"/>
                    </a:srgbClr>
                  </a:outerShdw>
                </a:effectLst>
                <a:latin typeface="宋体" panose="02010600030101010101" pitchFamily="2" charset="-122"/>
                <a:ea typeface="宋体" panose="02010600030101010101" pitchFamily="2" charset="-122"/>
              </a:rPr>
              <a:t>仕途失意的抑郁苦闷</a:t>
            </a:r>
            <a:r>
              <a:rPr lang="zh-CN" altLang="en-US" sz="2800" b="1" dirty="0">
                <a:solidFill>
                  <a:prstClr val="black"/>
                </a:solidFill>
                <a:effectLst>
                  <a:outerShdw blurRad="38100" dist="38100" dir="2700000" algn="tl">
                    <a:srgbClr val="000000">
                      <a:alpha val="43137"/>
                    </a:srgbClr>
                  </a:outerShdw>
                </a:effectLst>
                <a:latin typeface="宋体" panose="02010600030101010101" pitchFamily="2" charset="-122"/>
                <a:ea typeface="宋体" panose="02010600030101010101" pitchFamily="2" charset="-122"/>
              </a:rPr>
              <a:t>，又表现了</a:t>
            </a:r>
            <a:r>
              <a:rPr lang="zh-CN" altLang="en-US" sz="2800" b="1" dirty="0">
                <a:solidFill>
                  <a:srgbClr val="FF0000"/>
                </a:solidFill>
                <a:effectLst>
                  <a:outerShdw blurRad="38100" dist="38100" dir="2700000" algn="tl">
                    <a:srgbClr val="000000">
                      <a:alpha val="43137"/>
                    </a:srgbClr>
                  </a:outerShdw>
                </a:effectLst>
                <a:latin typeface="宋体" panose="02010600030101010101" pitchFamily="2" charset="-122"/>
                <a:ea typeface="宋体" panose="02010600030101010101" pitchFamily="2" charset="-122"/>
              </a:rPr>
              <a:t>诗人乐观、自信的人生态度及执着追求理想的坚定信念。</a:t>
            </a:r>
            <a:endParaRPr lang="zh-CN" altLang="en-US" sz="2800" b="1" dirty="0">
              <a:solidFill>
                <a:srgbClr val="FF0000"/>
              </a:solidFill>
              <a:effectLst>
                <a:outerShdw blurRad="38100" dist="38100" dir="2700000" algn="tl">
                  <a:srgbClr val="000000">
                    <a:alpha val="43137"/>
                  </a:srgbClr>
                </a:outerShdw>
              </a:effectLst>
              <a:latin typeface="宋体" panose="02010600030101010101" pitchFamily="2" charset="-122"/>
              <a:ea typeface="宋体" panose="02010600030101010101" pitchFamily="2" charset="-122"/>
            </a:endParaRPr>
          </a:p>
        </p:txBody>
      </p:sp>
      <p:sp>
        <p:nvSpPr>
          <p:cNvPr id="6" name="文本框 5"/>
          <p:cNvSpPr txBox="1"/>
          <p:nvPr/>
        </p:nvSpPr>
        <p:spPr>
          <a:xfrm>
            <a:off x="3283585" y="432435"/>
            <a:ext cx="4540885" cy="706755"/>
          </a:xfrm>
          <a:prstGeom prst="rect">
            <a:avLst/>
          </a:prstGeom>
          <a:noFill/>
        </p:spPr>
        <p:txBody>
          <a:bodyPr wrap="square" rtlCol="0">
            <a:spAutoFit/>
            <a:scene3d>
              <a:camera prst="orthographicFront"/>
              <a:lightRig rig="threePt" dir="t"/>
            </a:scene3d>
          </a:bodyPr>
          <a:p>
            <a:r>
              <a:rPr lang="zh-CN" altLang="en-US" sz="4000">
                <a:ln/>
                <a:solidFill>
                  <a:schemeClr val="accent1"/>
                </a:solidFill>
                <a:effectLst>
                  <a:outerShdw blurRad="38100" dist="25400" dir="5400000" algn="ctr" rotWithShape="0">
                    <a:srgbClr val="6E747A">
                      <a:alpha val="43000"/>
                    </a:srgbClr>
                  </a:outerShdw>
                </a:effectLst>
              </a:rPr>
              <a:t>课堂小结</a:t>
            </a:r>
            <a:endParaRPr lang="zh-CN" altLang="en-US" sz="4000">
              <a:ln/>
              <a:solidFill>
                <a:schemeClr val="accent1"/>
              </a:solidFill>
              <a:effectLst>
                <a:outerShdw blurRad="38100" dist="25400" dir="5400000" algn="ctr" rotWithShape="0">
                  <a:srgbClr val="6E747A">
                    <a:alpha val="43000"/>
                  </a:srgbClr>
                </a:outerShdw>
              </a:effectLst>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Lst>
  </p:timing>
</p:sld>
</file>

<file path=ppt/slides/slide26.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cstate="print"/>
          <a:stretch>
            <a:fillRect/>
          </a:stretch>
        </a:blipFill>
        <a:effectLst/>
      </p:bgPr>
    </p:bg>
    <p:spTree>
      <p:nvGrpSpPr>
        <p:cNvPr id="1" name=""/>
        <p:cNvGrpSpPr/>
        <p:nvPr/>
      </p:nvGrpSpPr>
      <p:grpSpPr>
        <a:xfrm>
          <a:off x="0" y="0"/>
          <a:ext cx="0" cy="0"/>
          <a:chOff x="0" y="0"/>
          <a:chExt cx="0" cy="0"/>
        </a:xfrm>
      </p:grpSpPr>
      <p:sp>
        <p:nvSpPr>
          <p:cNvPr id="22631" name="TextBox 7"/>
          <p:cNvSpPr txBox="1">
            <a:spLocks noChangeArrowheads="1"/>
          </p:cNvSpPr>
          <p:nvPr/>
        </p:nvSpPr>
        <p:spPr bwMode="auto">
          <a:xfrm>
            <a:off x="139304" y="2751138"/>
            <a:ext cx="1704975" cy="954105"/>
          </a:xfrm>
          <a:prstGeom prst="rect">
            <a:avLst/>
          </a:prstGeom>
          <a:solidFill>
            <a:schemeClr val="bg1">
              <a:alpha val="48000"/>
            </a:schemeClr>
          </a:solid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tIns="45719" rIns="91438" bIns="45719">
            <a:spAutoFit/>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ctr" defTabSz="457200" eaLnBrk="1" fontAlgn="base" hangingPunct="1">
              <a:spcBef>
                <a:spcPct val="0"/>
              </a:spcBef>
              <a:spcAft>
                <a:spcPct val="0"/>
              </a:spcAft>
            </a:pPr>
            <a:r>
              <a:rPr lang="zh-CN" altLang="en-US" sz="2800" b="1">
                <a:solidFill>
                  <a:srgbClr val="FF0000"/>
                </a:solidFill>
                <a:latin typeface="楷体" panose="02010609060101010101" pitchFamily="49" charset="-122"/>
                <a:ea typeface="楷体" panose="02010609060101010101" pitchFamily="49" charset="-122"/>
              </a:rPr>
              <a:t>行路难</a:t>
            </a:r>
            <a:endParaRPr lang="en-US" altLang="zh-CN" sz="2800" b="1">
              <a:solidFill>
                <a:srgbClr val="FF0000"/>
              </a:solidFill>
              <a:latin typeface="楷体" panose="02010609060101010101" pitchFamily="49" charset="-122"/>
              <a:ea typeface="楷体" panose="02010609060101010101" pitchFamily="49" charset="-122"/>
            </a:endParaRPr>
          </a:p>
          <a:p>
            <a:pPr algn="ctr" defTabSz="457200" eaLnBrk="1" fontAlgn="base" hangingPunct="1">
              <a:spcBef>
                <a:spcPct val="0"/>
              </a:spcBef>
              <a:spcAft>
                <a:spcPct val="0"/>
              </a:spcAft>
            </a:pPr>
            <a:r>
              <a:rPr lang="zh-CN" altLang="en-US" sz="2800" b="1">
                <a:solidFill>
                  <a:srgbClr val="FF0000"/>
                </a:solidFill>
                <a:latin typeface="楷体" panose="02010609060101010101" pitchFamily="49" charset="-122"/>
                <a:ea typeface="楷体" panose="02010609060101010101" pitchFamily="49" charset="-122"/>
              </a:rPr>
              <a:t>（其一）</a:t>
            </a:r>
            <a:endParaRPr lang="zh-CN" altLang="en-US" sz="2800" b="1">
              <a:solidFill>
                <a:srgbClr val="FF0000"/>
              </a:solidFill>
              <a:latin typeface="楷体" panose="02010609060101010101" pitchFamily="49" charset="-122"/>
              <a:ea typeface="楷体" panose="02010609060101010101" pitchFamily="49" charset="-122"/>
            </a:endParaRPr>
          </a:p>
        </p:txBody>
      </p:sp>
      <p:sp>
        <p:nvSpPr>
          <p:cNvPr id="10" name="左大括号 9"/>
          <p:cNvSpPr/>
          <p:nvPr/>
        </p:nvSpPr>
        <p:spPr>
          <a:xfrm>
            <a:off x="1670448" y="1658939"/>
            <a:ext cx="240506" cy="3616325"/>
          </a:xfrm>
          <a:prstGeom prst="leftBrace">
            <a:avLst/>
          </a:prstGeom>
          <a:solidFill>
            <a:schemeClr val="bg1">
              <a:alpha val="48000"/>
            </a:schemeClr>
          </a:solidFill>
          <a:ln w="28575">
            <a:solidFill>
              <a:schemeClr val="tx1"/>
            </a:solidFill>
          </a:ln>
        </p:spPr>
        <p:style>
          <a:lnRef idx="1">
            <a:schemeClr val="accent1"/>
          </a:lnRef>
          <a:fillRef idx="0">
            <a:schemeClr val="accent1"/>
          </a:fillRef>
          <a:effectRef idx="0">
            <a:schemeClr val="accent1"/>
          </a:effectRef>
          <a:fontRef idx="minor">
            <a:schemeClr val="tx1"/>
          </a:fontRef>
        </p:style>
        <p:txBody>
          <a:bodyPr lIns="91438" tIns="45719" rIns="91438" bIns="45719" anchor="ctr"/>
          <a:lstStyle/>
          <a:p>
            <a:pPr algn="ctr" defTabSz="457200" fontAlgn="base">
              <a:spcBef>
                <a:spcPct val="0"/>
              </a:spcBef>
              <a:spcAft>
                <a:spcPct val="0"/>
              </a:spcAft>
            </a:pPr>
            <a:endParaRPr lang="zh-CN" altLang="en-US" sz="1200" noProof="1">
              <a:solidFill>
                <a:prstClr val="black"/>
              </a:solidFill>
              <a:cs typeface="等线" charset="0"/>
            </a:endParaRPr>
          </a:p>
        </p:txBody>
      </p:sp>
      <p:sp>
        <p:nvSpPr>
          <p:cNvPr id="11" name="TextBox 10"/>
          <p:cNvSpPr txBox="1">
            <a:spLocks noChangeArrowheads="1"/>
          </p:cNvSpPr>
          <p:nvPr/>
        </p:nvSpPr>
        <p:spPr bwMode="auto">
          <a:xfrm>
            <a:off x="2028825" y="1405255"/>
            <a:ext cx="3437255" cy="649605"/>
          </a:xfrm>
          <a:prstGeom prst="rect">
            <a:avLst/>
          </a:prstGeom>
          <a:solidFill>
            <a:schemeClr val="bg1">
              <a:alpha val="48000"/>
            </a:schemeClr>
          </a:solid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8" tIns="45719" rIns="91438" bIns="45719">
            <a:spAutoFit/>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defTabSz="457200" eaLnBrk="1" fontAlgn="base" hangingPunct="1">
              <a:lnSpc>
                <a:spcPct val="130000"/>
              </a:lnSpc>
              <a:spcBef>
                <a:spcPct val="0"/>
              </a:spcBef>
              <a:spcAft>
                <a:spcPct val="0"/>
              </a:spcAft>
            </a:pPr>
            <a:r>
              <a:rPr lang="zh-CN" altLang="en-US" sz="2800" b="1" dirty="0">
                <a:solidFill>
                  <a:schemeClr val="tx1"/>
                </a:solidFill>
                <a:latin typeface="楷体" panose="02010609060101010101" pitchFamily="49" charset="-122"/>
                <a:ea typeface="楷体" panose="02010609060101010101" pitchFamily="49" charset="-122"/>
              </a:rPr>
              <a:t>停杯不食，拔剑茫然</a:t>
            </a:r>
            <a:endParaRPr lang="zh-CN" altLang="en-US" sz="2800" b="1" dirty="0">
              <a:solidFill>
                <a:schemeClr val="tx1"/>
              </a:solidFill>
              <a:latin typeface="楷体" panose="02010609060101010101" pitchFamily="49" charset="-122"/>
              <a:ea typeface="楷体" panose="02010609060101010101" pitchFamily="49" charset="-122"/>
            </a:endParaRPr>
          </a:p>
        </p:txBody>
      </p:sp>
      <p:sp>
        <p:nvSpPr>
          <p:cNvPr id="12" name="左大括号 11"/>
          <p:cNvSpPr/>
          <p:nvPr/>
        </p:nvSpPr>
        <p:spPr>
          <a:xfrm flipH="1">
            <a:off x="6933010" y="1658938"/>
            <a:ext cx="204788" cy="3689350"/>
          </a:xfrm>
          <a:prstGeom prst="leftBrace">
            <a:avLst>
              <a:gd name="adj1" fmla="val 8333"/>
              <a:gd name="adj2" fmla="val 48908"/>
            </a:avLst>
          </a:prstGeom>
          <a:solidFill>
            <a:schemeClr val="bg1">
              <a:alpha val="48000"/>
            </a:schemeClr>
          </a:solidFill>
          <a:ln w="28575">
            <a:solidFill>
              <a:schemeClr val="tx1"/>
            </a:solidFill>
          </a:ln>
        </p:spPr>
        <p:style>
          <a:lnRef idx="1">
            <a:schemeClr val="accent1"/>
          </a:lnRef>
          <a:fillRef idx="0">
            <a:schemeClr val="accent1"/>
          </a:fillRef>
          <a:effectRef idx="0">
            <a:schemeClr val="accent1"/>
          </a:effectRef>
          <a:fontRef idx="minor">
            <a:schemeClr val="tx1"/>
          </a:fontRef>
        </p:style>
        <p:txBody>
          <a:bodyPr lIns="91438" tIns="45719" rIns="91438" bIns="45719" anchor="ctr"/>
          <a:lstStyle/>
          <a:p>
            <a:pPr algn="ctr" defTabSz="457200" fontAlgn="base">
              <a:spcBef>
                <a:spcPct val="0"/>
              </a:spcBef>
              <a:spcAft>
                <a:spcPct val="0"/>
              </a:spcAft>
            </a:pPr>
            <a:endParaRPr lang="zh-CN" altLang="en-US" sz="1200" noProof="1">
              <a:solidFill>
                <a:prstClr val="black"/>
              </a:solidFill>
              <a:cs typeface="等线" charset="0"/>
            </a:endParaRPr>
          </a:p>
        </p:txBody>
      </p:sp>
      <p:sp>
        <p:nvSpPr>
          <p:cNvPr id="13" name="TextBox 16"/>
          <p:cNvSpPr txBox="1">
            <a:spLocks noChangeArrowheads="1"/>
          </p:cNvSpPr>
          <p:nvPr/>
        </p:nvSpPr>
        <p:spPr bwMode="auto">
          <a:xfrm>
            <a:off x="7222888" y="2840673"/>
            <a:ext cx="1921669" cy="1075055"/>
          </a:xfrm>
          <a:prstGeom prst="rect">
            <a:avLst/>
          </a:prstGeom>
          <a:solidFill>
            <a:schemeClr val="bg1">
              <a:alpha val="48000"/>
            </a:schemeClr>
          </a:solid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tIns="45719" rIns="91438" bIns="45719">
            <a:spAutoFit/>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defTabSz="457200" eaLnBrk="1" fontAlgn="base" hangingPunct="1">
              <a:spcBef>
                <a:spcPct val="0"/>
              </a:spcBef>
              <a:spcAft>
                <a:spcPct val="0"/>
              </a:spcAft>
            </a:pPr>
            <a:r>
              <a:rPr lang="zh-CN" altLang="en-US" sz="3200" b="1">
                <a:solidFill>
                  <a:srgbClr val="FF0000"/>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rPr>
              <a:t>坚信理想</a:t>
            </a:r>
            <a:endParaRPr lang="en-US" altLang="zh-CN" sz="3200" b="1">
              <a:solidFill>
                <a:srgbClr val="FF0000"/>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endParaRPr>
          </a:p>
          <a:p>
            <a:pPr defTabSz="457200" eaLnBrk="1" fontAlgn="base" hangingPunct="1">
              <a:spcBef>
                <a:spcPct val="0"/>
              </a:spcBef>
              <a:spcAft>
                <a:spcPct val="0"/>
              </a:spcAft>
            </a:pPr>
            <a:r>
              <a:rPr lang="zh-CN" altLang="en-US" sz="3200" b="1">
                <a:solidFill>
                  <a:srgbClr val="FF0000"/>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rPr>
              <a:t>积极乐观</a:t>
            </a:r>
            <a:endParaRPr lang="zh-CN" altLang="en-US" sz="3200" b="1">
              <a:solidFill>
                <a:srgbClr val="FF0000"/>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endParaRPr>
          </a:p>
        </p:txBody>
      </p:sp>
      <p:sp>
        <p:nvSpPr>
          <p:cNvPr id="15" name="TextBox 16"/>
          <p:cNvSpPr txBox="1">
            <a:spLocks noChangeArrowheads="1"/>
          </p:cNvSpPr>
          <p:nvPr/>
        </p:nvSpPr>
        <p:spPr bwMode="auto">
          <a:xfrm>
            <a:off x="2034540" y="2481580"/>
            <a:ext cx="3449320" cy="649605"/>
          </a:xfrm>
          <a:prstGeom prst="rect">
            <a:avLst/>
          </a:prstGeom>
          <a:solidFill>
            <a:schemeClr val="bg1">
              <a:alpha val="48000"/>
            </a:schemeClr>
          </a:solid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8" tIns="45719" rIns="91438" bIns="45719">
            <a:spAutoFit/>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l" defTabSz="457200" eaLnBrk="1" fontAlgn="base" hangingPunct="1">
              <a:lnSpc>
                <a:spcPct val="130000"/>
              </a:lnSpc>
              <a:buClrTx/>
              <a:buSzTx/>
              <a:buFontTx/>
            </a:pPr>
            <a:r>
              <a:rPr lang="zh-CN" altLang="en-US" sz="2800" b="1" dirty="0">
                <a:latin typeface="楷体" panose="02010609060101010101" pitchFamily="49" charset="-122"/>
                <a:ea typeface="楷体" panose="02010609060101010101" pitchFamily="49" charset="-122"/>
              </a:rPr>
              <a:t>冰塞黄河，大雪满山</a:t>
            </a:r>
            <a:endParaRPr lang="zh-CN" altLang="en-US" sz="2800" b="1" dirty="0">
              <a:latin typeface="楷体" panose="02010609060101010101" pitchFamily="49" charset="-122"/>
              <a:ea typeface="楷体" panose="02010609060101010101" pitchFamily="49" charset="-122"/>
            </a:endParaRPr>
          </a:p>
        </p:txBody>
      </p:sp>
      <p:sp>
        <p:nvSpPr>
          <p:cNvPr id="16" name="TextBox 16"/>
          <p:cNvSpPr txBox="1">
            <a:spLocks noChangeArrowheads="1"/>
          </p:cNvSpPr>
          <p:nvPr/>
        </p:nvSpPr>
        <p:spPr bwMode="auto">
          <a:xfrm>
            <a:off x="2049145" y="3640455"/>
            <a:ext cx="3404235" cy="649605"/>
          </a:xfrm>
          <a:prstGeom prst="rect">
            <a:avLst/>
          </a:prstGeom>
          <a:solidFill>
            <a:schemeClr val="bg1">
              <a:alpha val="48000"/>
            </a:schemeClr>
          </a:solid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8" tIns="45719" rIns="91438" bIns="45719">
            <a:spAutoFit/>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l" defTabSz="457200" eaLnBrk="1" fontAlgn="base" hangingPunct="1">
              <a:lnSpc>
                <a:spcPct val="130000"/>
              </a:lnSpc>
              <a:buClrTx/>
              <a:buSzTx/>
              <a:buFontTx/>
            </a:pPr>
            <a:r>
              <a:rPr lang="zh-CN" altLang="en-US" sz="2800" b="1" dirty="0">
                <a:latin typeface="楷体" panose="02010609060101010101" pitchFamily="49" charset="-122"/>
                <a:ea typeface="楷体" panose="02010609060101010101" pitchFamily="49" charset="-122"/>
              </a:rPr>
              <a:t>垂钓碧溪，乘舟日边</a:t>
            </a:r>
            <a:endParaRPr lang="zh-CN" altLang="en-US" sz="2800" b="1" dirty="0">
              <a:latin typeface="楷体" panose="02010609060101010101" pitchFamily="49" charset="-122"/>
              <a:ea typeface="楷体" panose="02010609060101010101" pitchFamily="49" charset="-122"/>
            </a:endParaRPr>
          </a:p>
        </p:txBody>
      </p:sp>
      <p:sp>
        <p:nvSpPr>
          <p:cNvPr id="17" name="TextBox 16"/>
          <p:cNvSpPr txBox="1">
            <a:spLocks noChangeArrowheads="1"/>
          </p:cNvSpPr>
          <p:nvPr/>
        </p:nvSpPr>
        <p:spPr bwMode="auto">
          <a:xfrm>
            <a:off x="2028825" y="4735830"/>
            <a:ext cx="3424555" cy="649605"/>
          </a:xfrm>
          <a:prstGeom prst="rect">
            <a:avLst/>
          </a:prstGeom>
          <a:solidFill>
            <a:schemeClr val="bg1">
              <a:alpha val="48000"/>
            </a:schemeClr>
          </a:solid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8" tIns="45719" rIns="91438" bIns="45719">
            <a:spAutoFit/>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l" defTabSz="457200" eaLnBrk="1" fontAlgn="base" hangingPunct="1">
              <a:lnSpc>
                <a:spcPct val="130000"/>
              </a:lnSpc>
              <a:buClrTx/>
              <a:buSzTx/>
              <a:buFontTx/>
            </a:pPr>
            <a:r>
              <a:rPr lang="zh-CN" altLang="en-US" sz="2800" b="1" dirty="0">
                <a:latin typeface="楷体" panose="02010609060101010101" pitchFamily="49" charset="-122"/>
                <a:ea typeface="楷体" panose="02010609060101010101" pitchFamily="49" charset="-122"/>
              </a:rPr>
              <a:t>长风破浪，挂帆济海</a:t>
            </a:r>
            <a:endParaRPr lang="zh-CN" altLang="en-US" sz="2800" b="1" dirty="0">
              <a:latin typeface="楷体" panose="02010609060101010101" pitchFamily="49" charset="-122"/>
              <a:ea typeface="楷体" panose="02010609060101010101" pitchFamily="49" charset="-122"/>
            </a:endParaRPr>
          </a:p>
        </p:txBody>
      </p:sp>
      <p:cxnSp>
        <p:nvCxnSpPr>
          <p:cNvPr id="20" name="直接箭头连接符 19"/>
          <p:cNvCxnSpPr/>
          <p:nvPr/>
        </p:nvCxnSpPr>
        <p:spPr>
          <a:xfrm>
            <a:off x="5569030" y="1800543"/>
            <a:ext cx="371475" cy="0"/>
          </a:xfrm>
          <a:prstGeom prst="straightConnector1">
            <a:avLst/>
          </a:prstGeom>
          <a:solidFill>
            <a:schemeClr val="bg1">
              <a:alpha val="48000"/>
            </a:schemeClr>
          </a:solidFill>
          <a:ln w="25400">
            <a:solidFill>
              <a:srgbClr val="FF00FF"/>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a:spLocks noChangeArrowheads="1"/>
          </p:cNvSpPr>
          <p:nvPr/>
        </p:nvSpPr>
        <p:spPr bwMode="auto">
          <a:xfrm>
            <a:off x="5991225" y="1403350"/>
            <a:ext cx="906013" cy="652484"/>
          </a:xfrm>
          <a:prstGeom prst="rect">
            <a:avLst/>
          </a:prstGeom>
          <a:solidFill>
            <a:schemeClr val="bg1">
              <a:alpha val="48000"/>
            </a:schemeClr>
          </a:solid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8" tIns="45719" rIns="91438" bIns="45719">
            <a:spAutoFit/>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defTabSz="457200" eaLnBrk="1" fontAlgn="base" hangingPunct="1">
              <a:lnSpc>
                <a:spcPct val="130000"/>
              </a:lnSpc>
              <a:spcBef>
                <a:spcPct val="0"/>
              </a:spcBef>
              <a:spcAft>
                <a:spcPct val="0"/>
              </a:spcAft>
            </a:pPr>
            <a:r>
              <a:rPr lang="zh-CN" altLang="en-US" sz="2800" b="1">
                <a:solidFill>
                  <a:srgbClr val="0000FF"/>
                </a:solidFill>
                <a:latin typeface="楷体" panose="02010609060101010101" pitchFamily="49" charset="-122"/>
                <a:ea typeface="楷体" panose="02010609060101010101" pitchFamily="49" charset="-122"/>
              </a:rPr>
              <a:t>苦恼</a:t>
            </a:r>
            <a:endParaRPr lang="zh-CN" altLang="en-US" sz="2800" b="1">
              <a:solidFill>
                <a:srgbClr val="0000FF"/>
              </a:solidFill>
              <a:latin typeface="楷体" panose="02010609060101010101" pitchFamily="49" charset="-122"/>
              <a:ea typeface="楷体" panose="02010609060101010101" pitchFamily="49" charset="-122"/>
            </a:endParaRPr>
          </a:p>
        </p:txBody>
      </p:sp>
      <p:cxnSp>
        <p:nvCxnSpPr>
          <p:cNvPr id="23" name="直接箭头连接符 22"/>
          <p:cNvCxnSpPr/>
          <p:nvPr/>
        </p:nvCxnSpPr>
        <p:spPr>
          <a:xfrm>
            <a:off x="5569030" y="2840990"/>
            <a:ext cx="371475" cy="0"/>
          </a:xfrm>
          <a:prstGeom prst="straightConnector1">
            <a:avLst/>
          </a:prstGeom>
          <a:solidFill>
            <a:schemeClr val="bg1">
              <a:alpha val="48000"/>
            </a:schemeClr>
          </a:solidFill>
          <a:ln w="25400">
            <a:solidFill>
              <a:srgbClr val="FF00FF"/>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a:spLocks noChangeArrowheads="1"/>
          </p:cNvSpPr>
          <p:nvPr/>
        </p:nvSpPr>
        <p:spPr bwMode="auto">
          <a:xfrm>
            <a:off x="5991225" y="2514600"/>
            <a:ext cx="906013" cy="652484"/>
          </a:xfrm>
          <a:prstGeom prst="rect">
            <a:avLst/>
          </a:prstGeom>
          <a:solidFill>
            <a:schemeClr val="bg1">
              <a:alpha val="48000"/>
            </a:schemeClr>
          </a:solid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8" tIns="45719" rIns="91438" bIns="45719">
            <a:spAutoFit/>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defTabSz="457200" eaLnBrk="1" fontAlgn="base" hangingPunct="1">
              <a:lnSpc>
                <a:spcPct val="130000"/>
              </a:lnSpc>
              <a:spcBef>
                <a:spcPct val="0"/>
              </a:spcBef>
              <a:spcAft>
                <a:spcPct val="0"/>
              </a:spcAft>
            </a:pPr>
            <a:r>
              <a:rPr lang="zh-CN" altLang="en-US" sz="2800" b="1">
                <a:solidFill>
                  <a:srgbClr val="0000FF"/>
                </a:solidFill>
                <a:latin typeface="楷体" panose="02010609060101010101" pitchFamily="49" charset="-122"/>
                <a:ea typeface="楷体" panose="02010609060101010101" pitchFamily="49" charset="-122"/>
              </a:rPr>
              <a:t>艰难</a:t>
            </a:r>
            <a:endParaRPr lang="zh-CN" altLang="en-US" sz="2800" b="1">
              <a:solidFill>
                <a:srgbClr val="0000FF"/>
              </a:solidFill>
              <a:latin typeface="楷体" panose="02010609060101010101" pitchFamily="49" charset="-122"/>
              <a:ea typeface="楷体" panose="02010609060101010101" pitchFamily="49" charset="-122"/>
            </a:endParaRPr>
          </a:p>
        </p:txBody>
      </p:sp>
      <p:cxnSp>
        <p:nvCxnSpPr>
          <p:cNvPr id="25" name="直接箭头连接符 24"/>
          <p:cNvCxnSpPr/>
          <p:nvPr/>
        </p:nvCxnSpPr>
        <p:spPr>
          <a:xfrm>
            <a:off x="5619830" y="3965258"/>
            <a:ext cx="371475" cy="0"/>
          </a:xfrm>
          <a:prstGeom prst="straightConnector1">
            <a:avLst/>
          </a:prstGeom>
          <a:solidFill>
            <a:schemeClr val="bg1">
              <a:alpha val="48000"/>
            </a:schemeClr>
          </a:solidFill>
          <a:ln w="25400">
            <a:solidFill>
              <a:srgbClr val="FF00FF"/>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a:spLocks noChangeArrowheads="1"/>
          </p:cNvSpPr>
          <p:nvPr/>
        </p:nvSpPr>
        <p:spPr bwMode="auto">
          <a:xfrm>
            <a:off x="5991225" y="3625850"/>
            <a:ext cx="906013" cy="652484"/>
          </a:xfrm>
          <a:prstGeom prst="rect">
            <a:avLst/>
          </a:prstGeom>
          <a:solidFill>
            <a:schemeClr val="bg1">
              <a:alpha val="48000"/>
            </a:schemeClr>
          </a:solid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8" tIns="45719" rIns="91438" bIns="45719">
            <a:spAutoFit/>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defTabSz="457200" eaLnBrk="1" fontAlgn="base" hangingPunct="1">
              <a:lnSpc>
                <a:spcPct val="130000"/>
              </a:lnSpc>
              <a:spcBef>
                <a:spcPct val="0"/>
              </a:spcBef>
              <a:spcAft>
                <a:spcPct val="0"/>
              </a:spcAft>
            </a:pPr>
            <a:r>
              <a:rPr lang="zh-CN" altLang="en-US" sz="2800" b="1">
                <a:solidFill>
                  <a:srgbClr val="0000FF"/>
                </a:solidFill>
                <a:latin typeface="楷体" panose="02010609060101010101" pitchFamily="49" charset="-122"/>
                <a:ea typeface="楷体" panose="02010609060101010101" pitchFamily="49" charset="-122"/>
              </a:rPr>
              <a:t>希望</a:t>
            </a:r>
            <a:endParaRPr lang="zh-CN" altLang="en-US" sz="2800" b="1">
              <a:solidFill>
                <a:srgbClr val="0000FF"/>
              </a:solidFill>
              <a:latin typeface="楷体" panose="02010609060101010101" pitchFamily="49" charset="-122"/>
              <a:ea typeface="楷体" panose="02010609060101010101" pitchFamily="49" charset="-122"/>
            </a:endParaRPr>
          </a:p>
        </p:txBody>
      </p:sp>
      <p:cxnSp>
        <p:nvCxnSpPr>
          <p:cNvPr id="27" name="直接箭头连接符 26"/>
          <p:cNvCxnSpPr/>
          <p:nvPr/>
        </p:nvCxnSpPr>
        <p:spPr>
          <a:xfrm>
            <a:off x="5569030" y="5060315"/>
            <a:ext cx="371475" cy="0"/>
          </a:xfrm>
          <a:prstGeom prst="straightConnector1">
            <a:avLst/>
          </a:prstGeom>
          <a:solidFill>
            <a:schemeClr val="bg1">
              <a:alpha val="48000"/>
            </a:schemeClr>
          </a:solidFill>
          <a:ln w="25400">
            <a:solidFill>
              <a:srgbClr val="FF00FF"/>
            </a:solidFill>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a:spLocks noChangeArrowheads="1"/>
          </p:cNvSpPr>
          <p:nvPr/>
        </p:nvSpPr>
        <p:spPr bwMode="auto">
          <a:xfrm>
            <a:off x="5991225" y="4735513"/>
            <a:ext cx="906013" cy="652484"/>
          </a:xfrm>
          <a:prstGeom prst="rect">
            <a:avLst/>
          </a:prstGeom>
          <a:solidFill>
            <a:schemeClr val="bg1">
              <a:alpha val="48000"/>
            </a:schemeClr>
          </a:solid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8" tIns="45719" rIns="91438" bIns="45719">
            <a:spAutoFit/>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defTabSz="457200" eaLnBrk="1" fontAlgn="base" hangingPunct="1">
              <a:lnSpc>
                <a:spcPct val="130000"/>
              </a:lnSpc>
              <a:spcBef>
                <a:spcPct val="0"/>
              </a:spcBef>
              <a:spcAft>
                <a:spcPct val="0"/>
              </a:spcAft>
            </a:pPr>
            <a:r>
              <a:rPr lang="zh-CN" altLang="en-US" sz="2800" b="1">
                <a:solidFill>
                  <a:srgbClr val="0000FF"/>
                </a:solidFill>
                <a:latin typeface="楷体" panose="02010609060101010101" pitchFamily="49" charset="-122"/>
                <a:ea typeface="楷体" panose="02010609060101010101" pitchFamily="49" charset="-122"/>
              </a:rPr>
              <a:t>追求</a:t>
            </a:r>
            <a:endParaRPr lang="zh-CN" altLang="en-US" sz="2800" b="1">
              <a:solidFill>
                <a:srgbClr val="0000FF"/>
              </a:solidFill>
              <a:latin typeface="楷体" panose="02010609060101010101" pitchFamily="49" charset="-122"/>
              <a:ea typeface="楷体" panose="02010609060101010101" pitchFamily="49" charset="-122"/>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2631"/>
                                        </p:tgtEl>
                                        <p:attrNameLst>
                                          <p:attrName>style.visibility</p:attrName>
                                        </p:attrNameLst>
                                      </p:cBhvr>
                                      <p:to>
                                        <p:strVal val="visible"/>
                                      </p:to>
                                    </p:set>
                                    <p:animEffect transition="in" filter="fade">
                                      <p:cBhvr>
                                        <p:cTn id="7" dur="500"/>
                                        <p:tgtEl>
                                          <p:spTgt spid="2263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barn(inVertical)">
                                      <p:cBhvr>
                                        <p:cTn id="21" dur="500"/>
                                        <p:tgtEl>
                                          <p:spTgt spid="20"/>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22"/>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15"/>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23"/>
                                        </p:tgtEl>
                                        <p:attrNameLst>
                                          <p:attrName>style.visibility</p:attrName>
                                        </p:attrNameLst>
                                      </p:cBhvr>
                                      <p:to>
                                        <p:strVal val="visible"/>
                                      </p:to>
                                    </p:set>
                                    <p:animEffect transition="in" filter="barn(inVertical)">
                                      <p:cBhvr>
                                        <p:cTn id="34" dur="500"/>
                                        <p:tgtEl>
                                          <p:spTgt spid="23"/>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barn(inVertical)">
                                      <p:cBhvr>
                                        <p:cTn id="47" dur="500"/>
                                        <p:tgtEl>
                                          <p:spTgt spid="25"/>
                                        </p:tgtEl>
                                      </p:cBhvr>
                                    </p:animEffec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26"/>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17"/>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6" presetClass="entr" presetSubtype="21" fill="hold" nodeType="clickEffect">
                                  <p:stCondLst>
                                    <p:cond delay="0"/>
                                  </p:stCondLst>
                                  <p:childTnLst>
                                    <p:set>
                                      <p:cBhvr>
                                        <p:cTn id="59" dur="1" fill="hold">
                                          <p:stCondLst>
                                            <p:cond delay="0"/>
                                          </p:stCondLst>
                                        </p:cTn>
                                        <p:tgtEl>
                                          <p:spTgt spid="27"/>
                                        </p:tgtEl>
                                        <p:attrNameLst>
                                          <p:attrName>style.visibility</p:attrName>
                                        </p:attrNameLst>
                                      </p:cBhvr>
                                      <p:to>
                                        <p:strVal val="visible"/>
                                      </p:to>
                                    </p:set>
                                    <p:animEffect transition="in" filter="barn(inVertical)">
                                      <p:cBhvr>
                                        <p:cTn id="60" dur="500"/>
                                        <p:tgtEl>
                                          <p:spTgt spid="27"/>
                                        </p:tgtEl>
                                      </p:cBhvr>
                                    </p:animEffec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28"/>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12"/>
                                        </p:tgtEl>
                                        <p:attrNameLst>
                                          <p:attrName>style.visibility</p:attrName>
                                        </p:attrNameLst>
                                      </p:cBhvr>
                                      <p:to>
                                        <p:strVal val="visible"/>
                                      </p:to>
                                    </p:set>
                                    <p:animEffect transition="in" filter="fade">
                                      <p:cBhvr>
                                        <p:cTn id="69" dur="500"/>
                                        <p:tgtEl>
                                          <p:spTgt spid="12"/>
                                        </p:tgtEl>
                                      </p:cBhvr>
                                    </p:animEffect>
                                  </p:childTnLst>
                                </p:cTn>
                              </p:par>
                            </p:childTnLst>
                          </p:cTn>
                        </p:par>
                      </p:childTnLst>
                    </p:cTn>
                  </p:par>
                  <p:par>
                    <p:cTn id="70" fill="hold">
                      <p:stCondLst>
                        <p:cond delay="indefinite"/>
                      </p:stCondLst>
                      <p:childTnLst>
                        <p:par>
                          <p:cTn id="71" fill="hold">
                            <p:stCondLst>
                              <p:cond delay="0"/>
                            </p:stCondLst>
                            <p:childTnLst>
                              <p:par>
                                <p:cTn id="72" presetID="1" presetClass="entr" presetSubtype="0" fill="hold" grpId="0" nodeType="clickEffect">
                                  <p:stCondLst>
                                    <p:cond delay="0"/>
                                  </p:stCondLst>
                                  <p:childTnLst>
                                    <p:set>
                                      <p:cBhvr>
                                        <p:cTn id="73" dur="1" fill="hold">
                                          <p:stCondLst>
                                            <p:cond delay="0"/>
                                          </p:stCondLst>
                                        </p:cTn>
                                        <p:tgtEl>
                                          <p:spTgt spid="13"/>
                                        </p:tgtEl>
                                        <p:attrNameLst>
                                          <p:attrName>style.visibility</p:attrName>
                                        </p:attrNameLst>
                                      </p:cBhvr>
                                      <p:to>
                                        <p:strVal val="visible"/>
                                      </p:to>
                                    </p:set>
                                  </p:childTnLst>
                                </p:cTn>
                              </p:par>
                            </p:childTnLst>
                          </p:cTn>
                        </p:par>
                      </p:childTnLst>
                    </p:cTn>
                  </p:par>
                  <p:par>
                    <p:cTn id="74" fill="hold">
                      <p:stCondLst>
                        <p:cond delay="indefinite"/>
                      </p:stCondLst>
                      <p:childTnLst>
                        <p:par>
                          <p:cTn id="75" fill="hold">
                            <p:stCondLst>
                              <p:cond delay="0"/>
                            </p:stCondLst>
                            <p:childTnLst>
                              <p:par>
                                <p:cTn id="76" presetID="6" presetClass="emph" presetSubtype="0" fill="hold" grpId="1" nodeType="clickEffect">
                                  <p:stCondLst>
                                    <p:cond delay="0"/>
                                  </p:stCondLst>
                                  <p:childTnLst>
                                    <p:animScale>
                                      <p:cBhvr>
                                        <p:cTn id="77" dur="2000" fill="hold"/>
                                        <p:tgtEl>
                                          <p:spTgt spid="13"/>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631" grpId="0" bldLvl="0" animBg="1"/>
      <p:bldP spid="10" grpId="0" bldLvl="0" animBg="1"/>
      <p:bldP spid="11" grpId="0" bldLvl="0" animBg="1"/>
      <p:bldP spid="12" grpId="0" bldLvl="0" animBg="1"/>
      <p:bldP spid="13" grpId="0" bldLvl="0" animBg="1"/>
      <p:bldP spid="13" grpId="1" bldLvl="0" animBg="1"/>
      <p:bldP spid="15" grpId="0" bldLvl="0" animBg="1"/>
      <p:bldP spid="16" grpId="0" bldLvl="0" animBg="1"/>
      <p:bldP spid="17" grpId="0" bldLvl="0" animBg="1"/>
      <p:bldP spid="22" grpId="0" bldLvl="0" animBg="1"/>
      <p:bldP spid="24" grpId="0" bldLvl="0" animBg="1"/>
      <p:bldP spid="26" grpId="0" bldLvl="0" animBg="1"/>
      <p:bldP spid="28" grpId="0" bldLvl="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1" cstate="print"/>
          <a:stretch>
            <a:fillRect/>
          </a:stretch>
        </a:blipFill>
        <a:effectLst/>
      </p:bgPr>
    </p:bg>
    <p:spTree>
      <p:nvGrpSpPr>
        <p:cNvPr id="1" name=""/>
        <p:cNvGrpSpPr/>
        <p:nvPr/>
      </p:nvGrpSpPr>
      <p:grpSpPr>
        <a:xfrm>
          <a:off x="0" y="0"/>
          <a:ext cx="0" cy="0"/>
          <a:chOff x="0" y="0"/>
          <a:chExt cx="0" cy="0"/>
        </a:xfrm>
      </p:grpSpPr>
      <p:sp>
        <p:nvSpPr>
          <p:cNvPr id="2" name="文本框 1"/>
          <p:cNvSpPr txBox="1"/>
          <p:nvPr/>
        </p:nvSpPr>
        <p:spPr>
          <a:xfrm>
            <a:off x="1311910" y="1852295"/>
            <a:ext cx="6520180" cy="3969385"/>
          </a:xfrm>
          <a:prstGeom prst="rect">
            <a:avLst/>
          </a:prstGeom>
          <a:noFill/>
        </p:spPr>
        <p:txBody>
          <a:bodyPr wrap="square" rtlCol="0">
            <a:spAutoFit/>
            <a:scene3d>
              <a:camera prst="orthographicFront"/>
              <a:lightRig rig="threePt" dir="t"/>
            </a:scene3d>
          </a:bodyPr>
          <a:p>
            <a:r>
              <a:rPr lang="zh-CN" altLang="en-US" sz="3600">
                <a:ln w="22225">
                  <a:solidFill>
                    <a:schemeClr val="accent2"/>
                  </a:solidFill>
                  <a:prstDash val="solid"/>
                </a:ln>
                <a:solidFill>
                  <a:schemeClr val="accent2">
                    <a:lumMod val="40000"/>
                    <a:lumOff val="60000"/>
                  </a:schemeClr>
                </a:solidFill>
                <a:effectLst/>
              </a:rPr>
              <a:t>1、品读结合的方式赏析诗歌，培养诗歌鉴赏的能力。</a:t>
            </a:r>
            <a:endParaRPr lang="zh-CN" altLang="en-US" sz="3600">
              <a:ln w="22225">
                <a:solidFill>
                  <a:schemeClr val="accent2"/>
                </a:solidFill>
                <a:prstDash val="solid"/>
              </a:ln>
              <a:solidFill>
                <a:schemeClr val="accent2">
                  <a:lumMod val="40000"/>
                  <a:lumOff val="60000"/>
                </a:schemeClr>
              </a:solidFill>
              <a:effectLst/>
            </a:endParaRPr>
          </a:p>
          <a:p>
            <a:r>
              <a:rPr lang="zh-CN" altLang="en-US" sz="3600">
                <a:ln w="22225">
                  <a:solidFill>
                    <a:schemeClr val="accent2"/>
                  </a:solidFill>
                  <a:prstDash val="solid"/>
                </a:ln>
                <a:solidFill>
                  <a:schemeClr val="accent2">
                    <a:lumMod val="40000"/>
                    <a:lumOff val="60000"/>
                  </a:schemeClr>
                </a:solidFill>
                <a:effectLst/>
              </a:rPr>
              <a:t>2、理清作者情绪变化，感悟作者复杂情感。  </a:t>
            </a:r>
            <a:endParaRPr lang="zh-CN" altLang="en-US" sz="3600">
              <a:ln w="22225">
                <a:solidFill>
                  <a:schemeClr val="accent2"/>
                </a:solidFill>
                <a:prstDash val="solid"/>
              </a:ln>
              <a:solidFill>
                <a:schemeClr val="accent2">
                  <a:lumMod val="40000"/>
                  <a:lumOff val="60000"/>
                </a:schemeClr>
              </a:solidFill>
              <a:effectLst/>
            </a:endParaRPr>
          </a:p>
          <a:p>
            <a:r>
              <a:rPr lang="zh-CN" altLang="en-US" sz="3600">
                <a:ln w="22225">
                  <a:solidFill>
                    <a:schemeClr val="accent2"/>
                  </a:solidFill>
                  <a:prstDash val="solid"/>
                </a:ln>
                <a:solidFill>
                  <a:schemeClr val="accent2">
                    <a:lumMod val="40000"/>
                    <a:lumOff val="60000"/>
                  </a:schemeClr>
                </a:solidFill>
                <a:effectLst/>
              </a:rPr>
              <a:t>3、探究艺术手法，谈论人生感悟。</a:t>
            </a:r>
            <a:endParaRPr lang="zh-CN" altLang="en-US" sz="3600">
              <a:ln w="22225">
                <a:solidFill>
                  <a:schemeClr val="accent2"/>
                </a:solidFill>
                <a:prstDash val="solid"/>
              </a:ln>
              <a:solidFill>
                <a:schemeClr val="accent2">
                  <a:lumMod val="40000"/>
                  <a:lumOff val="60000"/>
                </a:schemeClr>
              </a:solidFill>
              <a:effectLst/>
            </a:endParaRPr>
          </a:p>
          <a:p>
            <a:endParaRPr lang="zh-CN" altLang="en-US" sz="3600">
              <a:ln w="22225">
                <a:solidFill>
                  <a:schemeClr val="accent2"/>
                </a:solidFill>
                <a:prstDash val="solid"/>
              </a:ln>
              <a:solidFill>
                <a:schemeClr val="accent2">
                  <a:lumMod val="40000"/>
                  <a:lumOff val="60000"/>
                </a:schemeClr>
              </a:solidFill>
              <a:effectLst/>
            </a:endParaRPr>
          </a:p>
        </p:txBody>
      </p:sp>
      <p:sp>
        <p:nvSpPr>
          <p:cNvPr id="3" name="文本框 2"/>
          <p:cNvSpPr txBox="1"/>
          <p:nvPr/>
        </p:nvSpPr>
        <p:spPr>
          <a:xfrm>
            <a:off x="2851785" y="610235"/>
            <a:ext cx="5882005" cy="829945"/>
          </a:xfrm>
          <a:prstGeom prst="rect">
            <a:avLst/>
          </a:prstGeom>
          <a:noFill/>
        </p:spPr>
        <p:txBody>
          <a:bodyPr wrap="square" rtlCol="0">
            <a:spAutoFit/>
            <a:scene3d>
              <a:camera prst="orthographicFront"/>
              <a:lightRig rig="threePt" dir="t"/>
            </a:scene3d>
          </a:bodyPr>
          <a:p>
            <a:r>
              <a:rPr lang="zh-CN" altLang="en-US" sz="4800">
                <a:ln w="22225">
                  <a:solidFill>
                    <a:schemeClr val="accent2"/>
                  </a:solidFill>
                  <a:prstDash val="solid"/>
                </a:ln>
                <a:solidFill>
                  <a:schemeClr val="accent2">
                    <a:lumMod val="40000"/>
                    <a:lumOff val="60000"/>
                  </a:schemeClr>
                </a:solidFill>
                <a:effectLst/>
              </a:rPr>
              <a:t>学习目标</a:t>
            </a:r>
            <a:endParaRPr lang="zh-CN" altLang="en-US" sz="4800">
              <a:ln w="22225">
                <a:solidFill>
                  <a:schemeClr val="accent2"/>
                </a:solidFill>
                <a:prstDash val="solid"/>
              </a:ln>
              <a:solidFill>
                <a:schemeClr val="accent2">
                  <a:lumMod val="40000"/>
                  <a:lumOff val="60000"/>
                </a:schemeClr>
              </a:solidFill>
              <a:effectLst/>
            </a:endParaRPr>
          </a:p>
        </p:txBody>
      </p:sp>
    </p:spTree>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cstate="print"/>
          <a:stretch>
            <a:fillRect/>
          </a:stretch>
        </a:blipFill>
        <a:effectLst/>
      </p:bgPr>
    </p:bg>
    <p:spTree>
      <p:nvGrpSpPr>
        <p:cNvPr id="1" name=""/>
        <p:cNvGrpSpPr/>
        <p:nvPr/>
      </p:nvGrpSpPr>
      <p:grpSpPr>
        <a:xfrm>
          <a:off x="0" y="0"/>
          <a:ext cx="0" cy="0"/>
          <a:chOff x="0" y="0"/>
          <a:chExt cx="0" cy="0"/>
        </a:xfrm>
      </p:grpSpPr>
      <p:sp>
        <p:nvSpPr>
          <p:cNvPr id="6" name="TextBox 4"/>
          <p:cNvSpPr txBox="1">
            <a:spLocks noChangeArrowheads="1"/>
          </p:cNvSpPr>
          <p:nvPr/>
        </p:nvSpPr>
        <p:spPr bwMode="auto">
          <a:xfrm>
            <a:off x="2989580" y="560705"/>
            <a:ext cx="6078220" cy="5773420"/>
          </a:xfrm>
          <a:prstGeom prst="rect">
            <a:avLst/>
          </a:prstGeom>
          <a:solidFill>
            <a:srgbClr val="FFFFFF">
              <a:alpha val="57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38" tIns="45719" rIns="91438" bIns="45719">
            <a:spAutoFit/>
            <a:scene3d>
              <a:camera prst="orthographicFront"/>
              <a:lightRig rig="soft" dir="t">
                <a:rot lat="0" lon="0" rev="15600000"/>
              </a:lightRig>
            </a:scene3d>
            <a:sp3d extrusionH="57150" prstMaterial="softEdge">
              <a:bevelT w="25400" h="38100"/>
            </a:sp3d>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defTabSz="457200" eaLnBrk="1" fontAlgn="base" hangingPunct="1">
              <a:lnSpc>
                <a:spcPct val="100000"/>
              </a:lnSpc>
              <a:spcBef>
                <a:spcPts val="2000"/>
              </a:spcBef>
              <a:spcAft>
                <a:spcPct val="0"/>
              </a:spcAft>
            </a:pPr>
            <a:r>
              <a:rPr lang="zh-CN" altLang="en-US" sz="2400" b="1" dirty="0">
                <a:ln/>
                <a:solidFill>
                  <a:schemeClr val="accent4"/>
                </a:solidFill>
                <a:effectLst/>
                <a:latin typeface="宋体" panose="02010600030101010101" pitchFamily="2" charset="-122"/>
                <a:ea typeface="宋体" panose="02010600030101010101" pitchFamily="2" charset="-122"/>
                <a:cs typeface="宋体" panose="02010600030101010101" pitchFamily="2" charset="-122"/>
              </a:rPr>
              <a:t>李白（701年—762年） ，字太白，号青莲居士，又号“谪仙人”。是唐代伟大的浪漫主义诗人，被后人誉为“诗仙”。与杜甫并称为“李杜”，为了与另两位诗人李商隐与杜牧即“小李杜”区别，杜甫与李白又合称“大李杜”。其人爽朗大方，爱饮酒作诗，喜交友。</a:t>
            </a:r>
            <a:endParaRPr lang="zh-CN" altLang="en-US" sz="2400" b="1" dirty="0">
              <a:ln/>
              <a:solidFill>
                <a:schemeClr val="accent4"/>
              </a:solidFill>
              <a:effectLst/>
              <a:latin typeface="宋体" panose="02010600030101010101" pitchFamily="2" charset="-122"/>
              <a:ea typeface="宋体" panose="02010600030101010101" pitchFamily="2" charset="-122"/>
              <a:cs typeface="宋体" panose="02010600030101010101" pitchFamily="2" charset="-122"/>
            </a:endParaRPr>
          </a:p>
          <a:p>
            <a:pPr defTabSz="457200" eaLnBrk="1" fontAlgn="base" hangingPunct="1">
              <a:lnSpc>
                <a:spcPct val="100000"/>
              </a:lnSpc>
              <a:spcBef>
                <a:spcPts val="2000"/>
              </a:spcBef>
              <a:spcAft>
                <a:spcPct val="0"/>
              </a:spcAft>
            </a:pPr>
            <a:r>
              <a:rPr lang="zh-CN" altLang="en-US" sz="2400" b="1" dirty="0">
                <a:ln/>
                <a:solidFill>
                  <a:schemeClr val="accent4"/>
                </a:solidFill>
                <a:effectLst/>
                <a:latin typeface="宋体" panose="02010600030101010101" pitchFamily="2" charset="-122"/>
                <a:ea typeface="宋体" panose="02010600030101010101" pitchFamily="2" charset="-122"/>
                <a:cs typeface="宋体" panose="02010600030101010101" pitchFamily="2" charset="-122"/>
              </a:rPr>
              <a:t>李白有《李太白集》传世，诗作中多以醉时写的，代表作有《望庐山瀑布》、《行路难》、《蜀道难》、《将进酒》、《越女词》、《早发白帝城》等多首。</a:t>
            </a:r>
            <a:endParaRPr lang="zh-CN" altLang="en-US" sz="2400" b="1" dirty="0">
              <a:ln/>
              <a:solidFill>
                <a:schemeClr val="accent4"/>
              </a:solidFill>
              <a:effectLst/>
              <a:latin typeface="宋体" panose="02010600030101010101" pitchFamily="2" charset="-122"/>
              <a:ea typeface="宋体" panose="02010600030101010101" pitchFamily="2" charset="-122"/>
              <a:cs typeface="宋体" panose="02010600030101010101" pitchFamily="2" charset="-122"/>
            </a:endParaRPr>
          </a:p>
          <a:p>
            <a:pPr defTabSz="457200" eaLnBrk="1" fontAlgn="base" hangingPunct="1">
              <a:lnSpc>
                <a:spcPct val="100000"/>
              </a:lnSpc>
              <a:spcBef>
                <a:spcPts val="2000"/>
              </a:spcBef>
              <a:spcAft>
                <a:spcPct val="0"/>
              </a:spcAft>
            </a:pPr>
            <a:r>
              <a:rPr lang="zh-CN" altLang="en-US" sz="2400" b="1" dirty="0">
                <a:ln/>
                <a:solidFill>
                  <a:schemeClr val="accent4"/>
                </a:solidFill>
                <a:effectLst/>
                <a:latin typeface="宋体" panose="02010600030101010101" pitchFamily="2" charset="-122"/>
                <a:ea typeface="宋体" panose="02010600030101010101" pitchFamily="2" charset="-122"/>
                <a:cs typeface="宋体" panose="02010600030101010101" pitchFamily="2" charset="-122"/>
              </a:rPr>
              <a:t>李白所作词赋，宋人已有传记（如文莹《湘山野录》卷上），就其开创意义及艺术成就而言，“李白词”享有极为崇高的地位。</a:t>
            </a:r>
            <a:endParaRPr lang="zh-CN" altLang="en-US" sz="2400" b="1" dirty="0">
              <a:ln/>
              <a:solidFill>
                <a:schemeClr val="accent4"/>
              </a:solidFill>
              <a:effectLst/>
              <a:latin typeface="宋体" panose="02010600030101010101" pitchFamily="2" charset="-122"/>
              <a:ea typeface="宋体" panose="02010600030101010101" pitchFamily="2" charset="-122"/>
              <a:cs typeface="宋体" panose="02010600030101010101" pitchFamily="2" charset="-122"/>
            </a:endParaRPr>
          </a:p>
        </p:txBody>
      </p:sp>
      <p:grpSp>
        <p:nvGrpSpPr>
          <p:cNvPr id="3" name="组合 2"/>
          <p:cNvGrpSpPr/>
          <p:nvPr/>
        </p:nvGrpSpPr>
        <p:grpSpPr>
          <a:xfrm>
            <a:off x="297815" y="377190"/>
            <a:ext cx="2345690" cy="632460"/>
            <a:chOff x="677" y="701"/>
            <a:chExt cx="3694" cy="996"/>
          </a:xfrm>
        </p:grpSpPr>
        <p:pic>
          <p:nvPicPr>
            <p:cNvPr id="4" name="图片 3" descr="00 图标-04"/>
            <p:cNvPicPr>
              <a:picLocks noChangeAspect="1"/>
            </p:cNvPicPr>
            <p:nvPr/>
          </p:nvPicPr>
          <p:blipFill>
            <a:blip r:embed="rId2" cstate="print"/>
            <a:stretch>
              <a:fillRect/>
            </a:stretch>
          </p:blipFill>
          <p:spPr>
            <a:xfrm>
              <a:off x="677" y="701"/>
              <a:ext cx="3695" cy="997"/>
            </a:xfrm>
            <a:prstGeom prst="rect">
              <a:avLst/>
            </a:prstGeom>
          </p:spPr>
        </p:pic>
        <p:sp>
          <p:nvSpPr>
            <p:cNvPr id="5" name="文本框 4"/>
            <p:cNvSpPr txBox="1"/>
            <p:nvPr/>
          </p:nvSpPr>
          <p:spPr>
            <a:xfrm>
              <a:off x="977" y="779"/>
              <a:ext cx="2848" cy="919"/>
            </a:xfrm>
            <a:prstGeom prst="rect">
              <a:avLst/>
            </a:prstGeom>
            <a:noFill/>
          </p:spPr>
          <p:txBody>
            <a:bodyPr wrap="square" rtlCol="0">
              <a:spAutoFit/>
            </a:bodyPr>
            <a:lstStyle/>
            <a:p>
              <a:r>
                <a:rPr lang="zh-CN" altLang="en-US" sz="3200" dirty="0" smtClean="0">
                  <a:solidFill>
                    <a:schemeClr val="bg1"/>
                  </a:solidFill>
                  <a:latin typeface="华文新魏" panose="02010800040101010101" pitchFamily="2" charset="-122"/>
                  <a:ea typeface="华文新魏" panose="02010800040101010101" pitchFamily="2" charset="-122"/>
                  <a:sym typeface="+mn-ea"/>
                </a:rPr>
                <a:t>作者简介</a:t>
              </a:r>
              <a:endParaRPr lang="zh-CN" altLang="en-US" sz="3200" dirty="0" smtClean="0">
                <a:solidFill>
                  <a:schemeClr val="bg1"/>
                </a:solidFill>
                <a:latin typeface="华文新魏" panose="02010800040101010101" pitchFamily="2" charset="-122"/>
                <a:ea typeface="华文新魏" panose="02010800040101010101" pitchFamily="2" charset="-122"/>
                <a:sym typeface="+mn-ea"/>
              </a:endParaRPr>
            </a:p>
          </p:txBody>
        </p:sp>
      </p:grpSp>
      <p:pic>
        <p:nvPicPr>
          <p:cNvPr id="2" name="图片 1" descr="李白"/>
          <p:cNvPicPr>
            <a:picLocks noChangeAspect="1"/>
          </p:cNvPicPr>
          <p:nvPr/>
        </p:nvPicPr>
        <p:blipFill>
          <a:blip r:embed="rId3" cstate="print"/>
          <a:srcRect l="14483" r="1167" b="4430"/>
          <a:stretch>
            <a:fillRect/>
          </a:stretch>
        </p:blipFill>
        <p:spPr>
          <a:xfrm>
            <a:off x="297815" y="1638935"/>
            <a:ext cx="2538730" cy="3580130"/>
          </a:xfrm>
          <a:prstGeom prst="ellipse">
            <a:avLst/>
          </a:prstGeom>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heel(1)">
                                      <p:cBhvr>
                                        <p:cTn id="13" dur="20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p:cTn id="18" dur="500" fill="hold"/>
                                        <p:tgtEl>
                                          <p:spTgt spid="6"/>
                                        </p:tgtEl>
                                        <p:attrNameLst>
                                          <p:attrName>ppt_x</p:attrName>
                                        </p:attrNameLst>
                                      </p:cBhvr>
                                      <p:tavLst>
                                        <p:tav tm="0">
                                          <p:val>
                                            <p:strVal val="#ppt_x"/>
                                          </p:val>
                                        </p:tav>
                                        <p:tav tm="100000">
                                          <p:val>
                                            <p:strVal val="#ppt_x"/>
                                          </p:val>
                                        </p:tav>
                                      </p:tavLst>
                                    </p:anim>
                                    <p:anim calcmode="lin" valueType="num">
                                      <p:cBhvr>
                                        <p:cTn id="19"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cstate="print"/>
          <a:stretch>
            <a:fillRect/>
          </a:stretch>
        </a:blipFill>
        <a:effectLst/>
      </p:bgPr>
    </p:bg>
    <p:spTree>
      <p:nvGrpSpPr>
        <p:cNvPr id="1" name=""/>
        <p:cNvGrpSpPr/>
        <p:nvPr/>
      </p:nvGrpSpPr>
      <p:grpSpPr>
        <a:xfrm>
          <a:off x="0" y="0"/>
          <a:ext cx="0" cy="0"/>
          <a:chOff x="0" y="0"/>
          <a:chExt cx="0" cy="0"/>
        </a:xfrm>
      </p:grpSpPr>
      <p:sp>
        <p:nvSpPr>
          <p:cNvPr id="6" name="TextBox 4"/>
          <p:cNvSpPr txBox="1">
            <a:spLocks noChangeArrowheads="1"/>
          </p:cNvSpPr>
          <p:nvPr/>
        </p:nvSpPr>
        <p:spPr bwMode="auto">
          <a:xfrm>
            <a:off x="2739390" y="461010"/>
            <a:ext cx="5899150" cy="6178550"/>
          </a:xfrm>
          <a:prstGeom prst="rect">
            <a:avLst/>
          </a:prstGeom>
          <a:solidFill>
            <a:srgbClr val="FFFFFF">
              <a:alpha val="57000"/>
            </a:srgbClr>
          </a:solid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8" tIns="45719" rIns="91438" bIns="45719">
            <a:spAutoFit/>
            <a:scene3d>
              <a:camera prst="orthographicFront"/>
              <a:lightRig rig="threePt" dir="t"/>
            </a:scene3d>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defTabSz="457200" eaLnBrk="1" fontAlgn="base" hangingPunct="1">
              <a:lnSpc>
                <a:spcPct val="110000"/>
              </a:lnSpc>
              <a:spcBef>
                <a:spcPct val="0"/>
              </a:spcBef>
              <a:spcAft>
                <a:spcPct val="0"/>
              </a:spcAft>
            </a:pPr>
            <a:r>
              <a:rPr sz="2400" b="1" dirty="0">
                <a:ln/>
                <a:solidFill>
                  <a:schemeClr val="accent1"/>
                </a:solidFill>
                <a:effectLst>
                  <a:outerShdw blurRad="38100" dist="25400" dir="5400000" algn="ctr" rotWithShape="0">
                    <a:srgbClr val="6E747A">
                      <a:alpha val="43000"/>
                    </a:srgbClr>
                  </a:outerShdw>
                </a:effectLst>
                <a:latin typeface="宋体" panose="02010600030101010101" pitchFamily="2" charset="-122"/>
                <a:ea typeface="宋体" panose="02010600030101010101" pitchFamily="2" charset="-122"/>
                <a:cs typeface="宋体" panose="02010600030101010101" pitchFamily="2" charset="-122"/>
              </a:rPr>
              <a:t>天宝元年（772），李白奉诏入京，担任翰林供奉。李白本是个积极用世的人，他才高志大，很想像管仲、张良、诸葛亮等杰出人物一样干一番大事业，可是入京后，却没被皇帝重用，还受到权臣的谗毁排挤，两年后被“赐金放还”，变相撵出了长安。《行路难》即作于被迫离开长安时，感叹人生道路上的艰难险阻。李白少有大志，胸怀着“济苍生，安社稷”的理想，想辅佐帝王，成就伟业。他二十四岁“辞亲远游”直到四十二岁才奉诏供奉翰林。因为他傲岸奔放，蔑视权贵，不容于朝。天宝三年，被逼出京，朋友们都来为他饯行，求仕无望的他深感仕路的艰难，满怀愤慨写下了此篇《行路难》。</a:t>
            </a:r>
            <a:endParaRPr sz="2400" b="1" dirty="0">
              <a:ln/>
              <a:solidFill>
                <a:schemeClr val="accent1"/>
              </a:solidFill>
              <a:effectLst>
                <a:outerShdw blurRad="38100" dist="25400" dir="5400000" algn="ctr" rotWithShape="0">
                  <a:srgbClr val="6E747A">
                    <a:alpha val="43000"/>
                  </a:srgbClr>
                </a:outerShdw>
              </a:effectLst>
              <a:latin typeface="宋体" panose="02010600030101010101" pitchFamily="2" charset="-122"/>
              <a:ea typeface="宋体" panose="02010600030101010101" pitchFamily="2" charset="-122"/>
              <a:cs typeface="宋体" panose="02010600030101010101" pitchFamily="2" charset="-122"/>
            </a:endParaRPr>
          </a:p>
        </p:txBody>
      </p:sp>
      <p:sp>
        <p:nvSpPr>
          <p:cNvPr id="3" name="文本框 2"/>
          <p:cNvSpPr txBox="1"/>
          <p:nvPr/>
        </p:nvSpPr>
        <p:spPr>
          <a:xfrm>
            <a:off x="1017270" y="986790"/>
            <a:ext cx="1106170" cy="4602480"/>
          </a:xfrm>
          <a:prstGeom prst="rect">
            <a:avLst/>
          </a:prstGeom>
          <a:noFill/>
        </p:spPr>
        <p:txBody>
          <a:bodyPr vert="eaVert" wrap="square" rtlCol="0">
            <a:spAutoFit/>
            <a:scene3d>
              <a:camera prst="orthographicFront"/>
              <a:lightRig rig="threePt" dir="t"/>
            </a:scene3d>
          </a:bodyPr>
          <a:p>
            <a:r>
              <a:rPr lang="zh-CN" altLang="zh-CN" sz="6000">
                <a:ln/>
                <a:solidFill>
                  <a:schemeClr val="accent1"/>
                </a:solidFill>
                <a:effectLst>
                  <a:outerShdw blurRad="38100" dist="25400" dir="5400000" algn="ctr" rotWithShape="0">
                    <a:srgbClr val="6E747A">
                      <a:alpha val="43000"/>
                    </a:srgbClr>
                  </a:outerShdw>
                </a:effectLst>
              </a:rPr>
              <a:t>背景链接</a:t>
            </a:r>
            <a:endParaRPr lang="zh-CN" altLang="zh-CN" sz="6000">
              <a:ln/>
              <a:solidFill>
                <a:schemeClr val="accent1"/>
              </a:solidFill>
              <a:effectLst>
                <a:outerShdw blurRad="38100" dist="25400" dir="5400000" algn="ctr" rotWithShape="0">
                  <a:srgbClr val="6E747A">
                    <a:alpha val="43000"/>
                  </a:srgbClr>
                </a:outerShdw>
              </a:effectLst>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cstate="print"/>
          <a:stretch>
            <a:fillRect/>
          </a:stretch>
        </a:blipFill>
        <a:effectLst/>
      </p:bgPr>
    </p:bg>
    <p:spTree>
      <p:nvGrpSpPr>
        <p:cNvPr id="1" name=""/>
        <p:cNvGrpSpPr/>
        <p:nvPr/>
      </p:nvGrpSpPr>
      <p:grpSpPr>
        <a:xfrm>
          <a:off x="0" y="0"/>
          <a:ext cx="0" cy="0"/>
          <a:chOff x="0" y="0"/>
          <a:chExt cx="0" cy="0"/>
        </a:xfrm>
      </p:grpSpPr>
      <p:sp>
        <p:nvSpPr>
          <p:cNvPr id="13" name="矩形 12"/>
          <p:cNvSpPr/>
          <p:nvPr/>
        </p:nvSpPr>
        <p:spPr>
          <a:xfrm>
            <a:off x="1843187" y="2282543"/>
            <a:ext cx="735006" cy="241289"/>
          </a:xfrm>
          <a:prstGeom prst="rect">
            <a:avLst/>
          </a:prstGeom>
          <a:noFill/>
          <a:ln w="25400" cap="flat" cmpd="sng" algn="ctr">
            <a:no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PPT</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模板：</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www.1ppt.com/moban/                  PPT</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素材：</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www.1ppt.com/sucai/</a:t>
            </a:r>
            <a:endPar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endParaRP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PPT</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背景：</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www.1ppt.com/beijing/                   PPT</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图表：</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www.1ppt.com/tubiao/      </a:t>
            </a:r>
            <a:endPar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endParaRP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PPT</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下载：</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www.1ppt.com/xiazai/                     PPT</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教程： </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www.1ppt.com/powerpoint/      </a:t>
            </a:r>
            <a:endPar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endParaRP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资料下载：</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www.1ppt.com/ziliao/                   </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范文下载：</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www.1ppt.com/fanwen/             </a:t>
            </a:r>
            <a:endPar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endParaRP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试卷下载：</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www.1ppt.com/shiti/                     </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教案下载：</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www.1ppt.com/jiaoan/               </a:t>
            </a:r>
            <a:endPar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endParaRP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PPT</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论坛：</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www.1ppt.cn                                     PPT</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 </a:t>
            </a:r>
            <a:endPar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endParaRP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语文课件：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www.1ppt.com/kejian/yuwen/    </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数学课件：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www.1ppt.com/kejian/shuxue/ </a:t>
            </a:r>
            <a:endPar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endParaRP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英语课件：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www.1ppt.com/kejian/yingyu/    </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美术课件：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www.1ppt.com/kejian/meishu/ </a:t>
            </a:r>
            <a:endPar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endParaRP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科学课件：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www.1ppt.com/kejian/kexue/     </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物理课件：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www.1ppt.com/kejian/wuli/ </a:t>
            </a:r>
            <a:endPar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endParaRP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化学课件：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www.1ppt.com/kejian/huaxue/  </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生物课件：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www.1ppt.com/kejian/shengwu/ </a:t>
            </a:r>
            <a:endPar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endParaRP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地理课件：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www.1ppt.com/kejian/dili/          </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历史课件：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www.1ppt.com/kejian/lishi/        </a:t>
            </a:r>
            <a:endPar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6" name="TextBox 4"/>
          <p:cNvSpPr txBox="1">
            <a:spLocks noChangeArrowheads="1"/>
          </p:cNvSpPr>
          <p:nvPr/>
        </p:nvSpPr>
        <p:spPr bwMode="auto">
          <a:xfrm>
            <a:off x="637937" y="1655128"/>
            <a:ext cx="7867650" cy="3689350"/>
          </a:xfrm>
          <a:prstGeom prst="rect">
            <a:avLst/>
          </a:prstGeom>
          <a:solidFill>
            <a:schemeClr val="bg1">
              <a:alpha val="48000"/>
            </a:schemeClr>
          </a:solid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tIns="45719" rIns="91438" bIns="45719">
            <a:spAutoFit/>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defTabSz="457200" eaLnBrk="1" fontAlgn="base" hangingPunct="1">
              <a:lnSpc>
                <a:spcPct val="130000"/>
              </a:lnSpc>
              <a:spcBef>
                <a:spcPct val="0"/>
              </a:spcBef>
              <a:spcAft>
                <a:spcPct val="0"/>
              </a:spcAft>
            </a:pPr>
            <a:r>
              <a:rPr lang="en-US" altLang="zh-CN" sz="4000" b="1" dirty="0">
                <a:solidFill>
                  <a:srgbClr val="FF0000"/>
                </a:solidFill>
                <a:latin typeface="黑体" panose="02010609060101010101" pitchFamily="49" charset="-122"/>
                <a:ea typeface="黑体" panose="02010609060101010101" pitchFamily="49" charset="-122"/>
              </a:rPr>
              <a:t>  </a:t>
            </a:r>
            <a:r>
              <a:rPr lang="en-US" altLang="zh-CN" sz="4000" b="1" dirty="0">
                <a:solidFill>
                  <a:srgbClr val="FF0000"/>
                </a:solidFill>
                <a:latin typeface="宋体" panose="02010600030101010101" pitchFamily="2" charset="-122"/>
                <a:ea typeface="宋体" panose="02010600030101010101" pitchFamily="2" charset="-122"/>
                <a:cs typeface="宋体" panose="02010600030101010101" pitchFamily="2" charset="-122"/>
              </a:rPr>
              <a:t> </a:t>
            </a:r>
            <a:r>
              <a:rPr lang="zh-CN" altLang="en-US" sz="3600" b="1" dirty="0">
                <a:solidFill>
                  <a:srgbClr val="FF0000"/>
                </a:solidFill>
                <a:latin typeface="宋体" panose="02010600030101010101" pitchFamily="2" charset="-122"/>
                <a:ea typeface="宋体" panose="02010600030101010101" pitchFamily="2" charset="-122"/>
                <a:cs typeface="宋体" panose="02010600030101010101" pitchFamily="2" charset="-122"/>
              </a:rPr>
              <a:t>诗</a:t>
            </a:r>
            <a:r>
              <a:rPr lang="zh-CN" altLang="en-US" sz="3600" b="1" dirty="0">
                <a:solidFill>
                  <a:prstClr val="black"/>
                </a:solidFill>
                <a:latin typeface="宋体" panose="02010600030101010101" pitchFamily="2" charset="-122"/>
                <a:ea typeface="宋体" panose="02010600030101010101" pitchFamily="2" charset="-122"/>
                <a:cs typeface="宋体" panose="02010600030101010101" pitchFamily="2" charset="-122"/>
              </a:rPr>
              <a:t> </a:t>
            </a:r>
            <a:r>
              <a:rPr lang="zh-CN" altLang="en-US" sz="2400" b="1" dirty="0">
                <a:solidFill>
                  <a:prstClr val="black"/>
                </a:solidFill>
                <a:latin typeface="宋体" panose="02010600030101010101" pitchFamily="2" charset="-122"/>
                <a:ea typeface="宋体" panose="02010600030101010101" pitchFamily="2" charset="-122"/>
                <a:cs typeface="宋体" panose="02010600030101010101" pitchFamily="2" charset="-122"/>
              </a:rPr>
              <a:t> </a:t>
            </a:r>
            <a:r>
              <a:rPr lang="zh-CN" altLang="en-US" sz="2800" b="1" dirty="0">
                <a:solidFill>
                  <a:prstClr val="black"/>
                </a:solidFill>
                <a:latin typeface="宋体" panose="02010600030101010101" pitchFamily="2" charset="-122"/>
                <a:ea typeface="宋体" panose="02010600030101010101" pitchFamily="2" charset="-122"/>
                <a:cs typeface="宋体" panose="02010600030101010101" pitchFamily="2" charset="-122"/>
              </a:rPr>
              <a:t>是中国古代一种文学体裁。汉代以前“诗”则专指我国最早的诗歌总集</a:t>
            </a:r>
            <a:r>
              <a:rPr lang="en-US" altLang="zh-CN" sz="2800" b="1" dirty="0">
                <a:solidFill>
                  <a:prstClr val="black"/>
                </a:solidFill>
                <a:latin typeface="宋体" panose="02010600030101010101" pitchFamily="2" charset="-122"/>
                <a:ea typeface="宋体" panose="02010600030101010101" pitchFamily="2" charset="-122"/>
                <a:cs typeface="宋体" panose="02010600030101010101" pitchFamily="2" charset="-122"/>
              </a:rPr>
              <a:t>——《</a:t>
            </a:r>
            <a:r>
              <a:rPr lang="zh-CN" altLang="en-US" sz="2800" b="1" dirty="0">
                <a:solidFill>
                  <a:prstClr val="black"/>
                </a:solidFill>
                <a:latin typeface="宋体" panose="02010600030101010101" pitchFamily="2" charset="-122"/>
                <a:ea typeface="宋体" panose="02010600030101010101" pitchFamily="2" charset="-122"/>
                <a:cs typeface="宋体" panose="02010600030101010101" pitchFamily="2" charset="-122"/>
              </a:rPr>
              <a:t>诗经</a:t>
            </a:r>
            <a:r>
              <a:rPr lang="en-US" altLang="zh-CN" sz="2800" b="1" dirty="0">
                <a:solidFill>
                  <a:prstClr val="black"/>
                </a:solidFill>
                <a:latin typeface="宋体" panose="02010600030101010101" pitchFamily="2" charset="-122"/>
                <a:ea typeface="宋体" panose="02010600030101010101" pitchFamily="2" charset="-122"/>
                <a:cs typeface="宋体" panose="02010600030101010101" pitchFamily="2" charset="-122"/>
              </a:rPr>
              <a:t>》</a:t>
            </a:r>
            <a:r>
              <a:rPr lang="zh-CN" altLang="en-US" sz="2800" b="1" dirty="0">
                <a:solidFill>
                  <a:prstClr val="black"/>
                </a:solidFill>
                <a:latin typeface="宋体" panose="02010600030101010101" pitchFamily="2" charset="-122"/>
                <a:ea typeface="宋体" panose="02010600030101010101" pitchFamily="2" charset="-122"/>
                <a:cs typeface="宋体" panose="02010600030101010101" pitchFamily="2" charset="-122"/>
              </a:rPr>
              <a:t>，专指与散文相对的韵文形式。诗的题材繁多，一般分为古体诗和新体诗，如四言、五言、七言、五律、七律、乐府等。诗的创作一般要求押韵，对仗，符合起、承、转、合的基本要求。</a:t>
            </a:r>
            <a:r>
              <a:rPr lang="zh-CN" altLang="en-US" sz="2400" b="1" dirty="0">
                <a:solidFill>
                  <a:prstClr val="black"/>
                </a:solidFill>
                <a:latin typeface="宋体" panose="02010600030101010101" pitchFamily="2" charset="-122"/>
                <a:ea typeface="宋体" panose="02010600030101010101" pitchFamily="2" charset="-122"/>
                <a:cs typeface="宋体" panose="02010600030101010101" pitchFamily="2" charset="-122"/>
              </a:rPr>
              <a:t> </a:t>
            </a:r>
            <a:endParaRPr lang="zh-CN" altLang="en-US" sz="2400" b="1" dirty="0">
              <a:solidFill>
                <a:prstClr val="black"/>
              </a:solidFill>
              <a:latin typeface="宋体" panose="02010600030101010101" pitchFamily="2" charset="-122"/>
              <a:ea typeface="宋体" panose="02010600030101010101" pitchFamily="2" charset="-122"/>
              <a:cs typeface="宋体" panose="02010600030101010101" pitchFamily="2" charset="-122"/>
            </a:endParaRPr>
          </a:p>
        </p:txBody>
      </p:sp>
      <p:grpSp>
        <p:nvGrpSpPr>
          <p:cNvPr id="5" name="组合 4"/>
          <p:cNvGrpSpPr/>
          <p:nvPr/>
        </p:nvGrpSpPr>
        <p:grpSpPr>
          <a:xfrm>
            <a:off x="278130" y="441325"/>
            <a:ext cx="2346325" cy="686435"/>
            <a:chOff x="1403" y="734"/>
            <a:chExt cx="3695" cy="1081"/>
          </a:xfrm>
        </p:grpSpPr>
        <p:pic>
          <p:nvPicPr>
            <p:cNvPr id="2" name="图片 1" descr="00 图标-04"/>
            <p:cNvPicPr>
              <a:picLocks noChangeAspect="1"/>
            </p:cNvPicPr>
            <p:nvPr/>
          </p:nvPicPr>
          <p:blipFill>
            <a:blip r:embed="rId2" cstate="print"/>
            <a:stretch>
              <a:fillRect/>
            </a:stretch>
          </p:blipFill>
          <p:spPr>
            <a:xfrm>
              <a:off x="1403" y="734"/>
              <a:ext cx="3695" cy="1081"/>
            </a:xfrm>
            <a:prstGeom prst="rect">
              <a:avLst/>
            </a:prstGeom>
          </p:spPr>
        </p:pic>
        <p:sp>
          <p:nvSpPr>
            <p:cNvPr id="4" name="文本框 3"/>
            <p:cNvSpPr txBox="1"/>
            <p:nvPr/>
          </p:nvSpPr>
          <p:spPr>
            <a:xfrm>
              <a:off x="1603" y="815"/>
              <a:ext cx="2996" cy="919"/>
            </a:xfrm>
            <a:prstGeom prst="rect">
              <a:avLst/>
            </a:prstGeom>
            <a:noFill/>
          </p:spPr>
          <p:txBody>
            <a:bodyPr wrap="square" rtlCol="0">
              <a:spAutoFit/>
            </a:bodyPr>
            <a:lstStyle/>
            <a:p>
              <a:r>
                <a:rPr lang="zh-CN" altLang="en-US" sz="3200" dirty="0" smtClean="0">
                  <a:solidFill>
                    <a:schemeClr val="bg1"/>
                  </a:solidFill>
                  <a:latin typeface="华文新魏" panose="02010800040101010101" pitchFamily="2" charset="-122"/>
                  <a:ea typeface="华文新魏" panose="02010800040101010101" pitchFamily="2" charset="-122"/>
                </a:rPr>
                <a:t>文体介绍</a:t>
              </a:r>
              <a:endParaRPr lang="zh-CN" altLang="en-US" sz="3200" dirty="0" smtClean="0">
                <a:solidFill>
                  <a:schemeClr val="bg1"/>
                </a:solidFill>
                <a:latin typeface="华文新魏" panose="02010800040101010101" pitchFamily="2" charset="-122"/>
                <a:ea typeface="华文新魏" panose="02010800040101010101" pitchFamily="2" charset="-122"/>
              </a:endParaRPr>
            </a:p>
          </p:txBody>
        </p:sp>
      </p:gr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ppt_x</p:attrName>
                                        </p:attrNameLst>
                                      </p:cBhvr>
                                      <p:tavLst>
                                        <p:tav tm="0">
                                          <p:val>
                                            <p:strVal val="#ppt_x"/>
                                          </p:val>
                                        </p:tav>
                                        <p:tav tm="100000">
                                          <p:val>
                                            <p:strVal val="#ppt_x"/>
                                          </p:val>
                                        </p:tav>
                                      </p:tavLst>
                                    </p:anim>
                                    <p:anim calcmode="lin" valueType="num">
                                      <p:cBhvr>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cstate="print"/>
          <a:stretch>
            <a:fillRect/>
          </a:stretch>
        </a:blipFill>
        <a:effectLst/>
      </p:bgPr>
    </p:bg>
    <p:spTree>
      <p:nvGrpSpPr>
        <p:cNvPr id="1" name=""/>
        <p:cNvGrpSpPr/>
        <p:nvPr/>
      </p:nvGrpSpPr>
      <p:grpSpPr>
        <a:xfrm>
          <a:off x="0" y="0"/>
          <a:ext cx="0" cy="0"/>
          <a:chOff x="0" y="0"/>
          <a:chExt cx="0" cy="0"/>
        </a:xfrm>
      </p:grpSpPr>
      <p:sp>
        <p:nvSpPr>
          <p:cNvPr id="2" name="文本框 1"/>
          <p:cNvSpPr txBox="1"/>
          <p:nvPr/>
        </p:nvSpPr>
        <p:spPr>
          <a:xfrm>
            <a:off x="837565" y="1891030"/>
            <a:ext cx="7075805" cy="3107690"/>
          </a:xfrm>
          <a:prstGeom prst="rect">
            <a:avLst/>
          </a:prstGeom>
          <a:solidFill>
            <a:schemeClr val="bg1">
              <a:alpha val="51000"/>
            </a:schemeClr>
          </a:solidFill>
        </p:spPr>
        <p:txBody>
          <a:bodyPr wrap="square" rtlCol="0">
            <a:spAutoFit/>
          </a:bodyPr>
          <a:lstStyle/>
          <a:p>
            <a:r>
              <a:rPr lang="zh-CN" altLang="en-US" b="1" dirty="0">
                <a:solidFill>
                  <a:prstClr val="black"/>
                </a:solidFill>
                <a:latin typeface="黑体" panose="02010609060101010101" pitchFamily="49" charset="-122"/>
                <a:ea typeface="黑体" panose="02010609060101010101" pitchFamily="49" charset="-122"/>
                <a:sym typeface="+mn-ea"/>
              </a:rPr>
              <a:t>      </a:t>
            </a:r>
            <a:r>
              <a:rPr lang="zh-CN" altLang="en-US" sz="3600" b="1" dirty="0">
                <a:solidFill>
                  <a:srgbClr val="FF0000"/>
                </a:solidFill>
                <a:latin typeface="宋体" panose="02010600030101010101" pitchFamily="2" charset="-122"/>
                <a:ea typeface="宋体" panose="02010600030101010101" pitchFamily="2" charset="-122"/>
                <a:cs typeface="宋体" panose="02010600030101010101" pitchFamily="2" charset="-122"/>
                <a:sym typeface="+mn-ea"/>
              </a:rPr>
              <a:t>“行路难”</a:t>
            </a:r>
            <a:r>
              <a:rPr lang="zh-CN" altLang="en-US" sz="3200" b="1" dirty="0">
                <a:solidFill>
                  <a:prstClr val="black"/>
                </a:solidFill>
                <a:latin typeface="宋体" panose="02010600030101010101" pitchFamily="2" charset="-122"/>
                <a:ea typeface="宋体" panose="02010600030101010101" pitchFamily="2" charset="-122"/>
                <a:cs typeface="宋体" panose="02010600030101010101" pitchFamily="2" charset="-122"/>
                <a:sym typeface="+mn-ea"/>
              </a:rPr>
              <a:t>是</a:t>
            </a:r>
            <a:r>
              <a:rPr lang="zh-CN" altLang="en-US" sz="3200" b="1" u="sng"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乐府古题</a:t>
            </a:r>
            <a:r>
              <a:rPr lang="zh-CN" altLang="en-US" sz="3200" b="1" dirty="0">
                <a:solidFill>
                  <a:prstClr val="black"/>
                </a:solidFill>
                <a:latin typeface="宋体" panose="02010600030101010101" pitchFamily="2" charset="-122"/>
                <a:ea typeface="宋体" panose="02010600030101010101" pitchFamily="2" charset="-122"/>
                <a:cs typeface="宋体" panose="02010600030101010101" pitchFamily="2" charset="-122"/>
                <a:sym typeface="+mn-ea"/>
              </a:rPr>
              <a:t>，“乐府”指的是能够配乐的歌诗。乐府诗是一种古体诗。</a:t>
            </a:r>
            <a:r>
              <a:rPr lang="zh-CN" altLang="en-US" sz="3200" b="1" u="sng" dirty="0">
                <a:solidFill>
                  <a:prstClr val="black"/>
                </a:solidFill>
                <a:latin typeface="宋体" panose="02010600030101010101" pitchFamily="2" charset="-122"/>
                <a:ea typeface="宋体" panose="02010600030101010101" pitchFamily="2" charset="-122"/>
                <a:cs typeface="宋体" panose="02010600030101010101" pitchFamily="2" charset="-122"/>
                <a:sym typeface="+mn-ea"/>
              </a:rPr>
              <a:t>多咏叹世路艰难及贫困孤苦的处境。</a:t>
            </a:r>
            <a:r>
              <a:rPr lang="zh-CN" altLang="en-US" sz="3200" b="1" dirty="0">
                <a:solidFill>
                  <a:prstClr val="black"/>
                </a:solidFill>
                <a:latin typeface="宋体" panose="02010600030101010101" pitchFamily="2" charset="-122"/>
                <a:ea typeface="宋体" panose="02010600030101010101" pitchFamily="2" charset="-122"/>
                <a:cs typeface="宋体" panose="02010600030101010101" pitchFamily="2" charset="-122"/>
                <a:sym typeface="+mn-ea"/>
              </a:rPr>
              <a:t> </a:t>
            </a:r>
            <a:endParaRPr lang="zh-CN" altLang="en-US" sz="3200" b="1" dirty="0">
              <a:solidFill>
                <a:prstClr val="black"/>
              </a:solidFill>
              <a:latin typeface="宋体" panose="02010600030101010101" pitchFamily="2" charset="-122"/>
              <a:ea typeface="宋体" panose="02010600030101010101" pitchFamily="2" charset="-122"/>
              <a:cs typeface="宋体" panose="02010600030101010101" pitchFamily="2" charset="-122"/>
              <a:sym typeface="+mn-ea"/>
            </a:endParaRPr>
          </a:p>
          <a:p>
            <a:r>
              <a:rPr lang="zh-CN" altLang="en-US" sz="3200" b="1" dirty="0">
                <a:solidFill>
                  <a:prstClr val="black"/>
                </a:solidFill>
                <a:latin typeface="宋体" panose="02010600030101010101" pitchFamily="2" charset="-122"/>
                <a:ea typeface="宋体" panose="02010600030101010101" pitchFamily="2" charset="-122"/>
                <a:cs typeface="宋体" panose="02010600030101010101" pitchFamily="2" charset="-122"/>
                <a:sym typeface="+mn-ea"/>
              </a:rPr>
              <a:t>    李白以此为题写了三首诗，这是第一首，主要抒发了</a:t>
            </a:r>
            <a:r>
              <a:rPr lang="zh-CN" altLang="en-US" sz="3200" b="1" dirty="0">
                <a:solidFill>
                  <a:srgbClr val="FF0000"/>
                </a:solidFill>
                <a:latin typeface="宋体" panose="02010600030101010101" pitchFamily="2" charset="-122"/>
                <a:ea typeface="宋体" panose="02010600030101010101" pitchFamily="2" charset="-122"/>
                <a:cs typeface="宋体" panose="02010600030101010101" pitchFamily="2" charset="-122"/>
                <a:sym typeface="+mn-ea"/>
              </a:rPr>
              <a:t>怀才不遇的情怀</a:t>
            </a:r>
            <a:r>
              <a:rPr lang="zh-CN" altLang="en-US" sz="3200" b="1" dirty="0">
                <a:solidFill>
                  <a:prstClr val="black"/>
                </a:solidFill>
                <a:latin typeface="宋体" panose="02010600030101010101" pitchFamily="2" charset="-122"/>
                <a:ea typeface="宋体" panose="02010600030101010101" pitchFamily="2" charset="-122"/>
                <a:cs typeface="宋体" panose="02010600030101010101" pitchFamily="2" charset="-122"/>
                <a:sym typeface="+mn-ea"/>
              </a:rPr>
              <a:t>。</a:t>
            </a:r>
            <a:endParaRPr lang="zh-CN" altLang="en-US" sz="3200" b="1" dirty="0">
              <a:solidFill>
                <a:prstClr val="black"/>
              </a:solidFill>
              <a:latin typeface="宋体" panose="02010600030101010101" pitchFamily="2" charset="-122"/>
              <a:ea typeface="宋体" panose="02010600030101010101" pitchFamily="2" charset="-122"/>
              <a:cs typeface="宋体" panose="02010600030101010101" pitchFamily="2" charset="-122"/>
              <a:sym typeface="+mn-ea"/>
            </a:endParaRPr>
          </a:p>
        </p:txBody>
      </p:sp>
      <p:grpSp>
        <p:nvGrpSpPr>
          <p:cNvPr id="5" name="组合 4"/>
          <p:cNvGrpSpPr/>
          <p:nvPr/>
        </p:nvGrpSpPr>
        <p:grpSpPr>
          <a:xfrm>
            <a:off x="286385" y="535305"/>
            <a:ext cx="2346325" cy="686435"/>
            <a:chOff x="1403" y="734"/>
            <a:chExt cx="3695" cy="1081"/>
          </a:xfrm>
        </p:grpSpPr>
        <p:pic>
          <p:nvPicPr>
            <p:cNvPr id="3" name="图片 2" descr="00 图标-04"/>
            <p:cNvPicPr>
              <a:picLocks noChangeAspect="1"/>
            </p:cNvPicPr>
            <p:nvPr/>
          </p:nvPicPr>
          <p:blipFill>
            <a:blip r:embed="rId2" cstate="print"/>
            <a:stretch>
              <a:fillRect/>
            </a:stretch>
          </p:blipFill>
          <p:spPr>
            <a:xfrm>
              <a:off x="1403" y="734"/>
              <a:ext cx="3695" cy="1081"/>
            </a:xfrm>
            <a:prstGeom prst="rect">
              <a:avLst/>
            </a:prstGeom>
          </p:spPr>
        </p:pic>
        <p:sp>
          <p:nvSpPr>
            <p:cNvPr id="4" name="文本框 3"/>
            <p:cNvSpPr txBox="1"/>
            <p:nvPr/>
          </p:nvSpPr>
          <p:spPr>
            <a:xfrm>
              <a:off x="1603" y="815"/>
              <a:ext cx="2996" cy="919"/>
            </a:xfrm>
            <a:prstGeom prst="rect">
              <a:avLst/>
            </a:prstGeom>
            <a:noFill/>
          </p:spPr>
          <p:txBody>
            <a:bodyPr wrap="square" rtlCol="0">
              <a:spAutoFit/>
            </a:bodyPr>
            <a:lstStyle/>
            <a:p>
              <a:r>
                <a:rPr lang="zh-CN" altLang="en-US" sz="3200" dirty="0" smtClean="0">
                  <a:solidFill>
                    <a:schemeClr val="bg1"/>
                  </a:solidFill>
                  <a:latin typeface="华文新魏" panose="02010800040101010101" pitchFamily="2" charset="-122"/>
                  <a:ea typeface="华文新魏" panose="02010800040101010101" pitchFamily="2" charset="-122"/>
                </a:rPr>
                <a:t>题目解读</a:t>
              </a:r>
              <a:endParaRPr lang="zh-CN" altLang="en-US" sz="3200" dirty="0" smtClean="0">
                <a:solidFill>
                  <a:schemeClr val="bg1"/>
                </a:solidFill>
                <a:latin typeface="华文新魏" panose="02010800040101010101" pitchFamily="2" charset="-122"/>
                <a:ea typeface="华文新魏" panose="02010800040101010101" pitchFamily="2" charset="-122"/>
              </a:endParaRPr>
            </a:p>
          </p:txBody>
        </p:sp>
      </p:gr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diamond(in)">
                                      <p:cBhvr>
                                        <p:cTn id="13"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1" cstate="print"/>
          <a:stretch>
            <a:fillRect/>
          </a:stretch>
        </a:blipFill>
        <a:effectLst/>
      </p:bgPr>
    </p:bg>
    <p:spTree>
      <p:nvGrpSpPr>
        <p:cNvPr id="1" name=""/>
        <p:cNvGrpSpPr/>
        <p:nvPr/>
      </p:nvGrpSpPr>
      <p:grpSpPr>
        <a:xfrm>
          <a:off x="0" y="0"/>
          <a:ext cx="0" cy="0"/>
          <a:chOff x="0" y="0"/>
          <a:chExt cx="0" cy="0"/>
        </a:xfrm>
      </p:grpSpPr>
      <p:sp>
        <p:nvSpPr>
          <p:cNvPr id="6" name="文本框 5"/>
          <p:cNvSpPr txBox="1"/>
          <p:nvPr/>
        </p:nvSpPr>
        <p:spPr>
          <a:xfrm>
            <a:off x="1920240" y="1708150"/>
            <a:ext cx="5777865" cy="2122805"/>
          </a:xfrm>
          <a:prstGeom prst="rect">
            <a:avLst/>
          </a:prstGeom>
          <a:noFill/>
        </p:spPr>
        <p:txBody>
          <a:bodyPr wrap="square" rtlCol="0">
            <a:spAutoFit/>
            <a:scene3d>
              <a:camera prst="orthographicFront"/>
              <a:lightRig rig="threePt" dir="t"/>
            </a:scene3d>
          </a:bodyPr>
          <a:p>
            <a:pPr algn="ctr"/>
            <a:r>
              <a:rPr lang="zh-CN" altLang="en-US" sz="6600">
                <a:ln/>
                <a:solidFill>
                  <a:schemeClr val="accent1"/>
                </a:solidFill>
                <a:effectLst>
                  <a:outerShdw blurRad="38100" dist="25400" dir="5400000" algn="ctr" rotWithShape="0">
                    <a:srgbClr val="6E747A">
                      <a:alpha val="43000"/>
                    </a:srgbClr>
                  </a:outerShdw>
                </a:effectLst>
              </a:rPr>
              <a:t>活动一</a:t>
            </a:r>
            <a:endParaRPr lang="zh-CN" altLang="en-US" sz="6600">
              <a:ln/>
              <a:solidFill>
                <a:schemeClr val="accent1"/>
              </a:solidFill>
              <a:effectLst>
                <a:outerShdw blurRad="38100" dist="25400" dir="5400000" algn="ctr" rotWithShape="0">
                  <a:srgbClr val="6E747A">
                    <a:alpha val="43000"/>
                  </a:srgbClr>
                </a:outerShdw>
              </a:effectLst>
            </a:endParaRPr>
          </a:p>
          <a:p>
            <a:r>
              <a:rPr lang="zh-CN" altLang="en-US" sz="6600">
                <a:ln/>
                <a:solidFill>
                  <a:schemeClr val="accent1"/>
                </a:solidFill>
                <a:effectLst>
                  <a:outerShdw blurRad="38100" dist="25400" dir="5400000" algn="ctr" rotWithShape="0">
                    <a:srgbClr val="6E747A">
                      <a:alpha val="43000"/>
                    </a:srgbClr>
                  </a:outerShdw>
                </a:effectLst>
              </a:rPr>
              <a:t>听朗读划节奏</a:t>
            </a:r>
            <a:endParaRPr lang="zh-CN" altLang="en-US" sz="6600">
              <a:ln/>
              <a:solidFill>
                <a:schemeClr val="accent1"/>
              </a:solidFill>
              <a:effectLst>
                <a:outerShdw blurRad="38100" dist="25400" dir="5400000" algn="ctr" rotWithShape="0">
                  <a:srgbClr val="6E747A">
                    <a:alpha val="43000"/>
                  </a:srgbClr>
                </a:outerShdw>
              </a:effectLst>
            </a:endParaRPr>
          </a:p>
        </p:txBody>
      </p:sp>
    </p:spTree>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cstate="print"/>
          <a:stretch>
            <a:fillRect/>
          </a:stretch>
        </a:blipFill>
        <a:effectLst/>
      </p:bgPr>
    </p:bg>
    <p:spTree>
      <p:nvGrpSpPr>
        <p:cNvPr id="1" name=""/>
        <p:cNvGrpSpPr/>
        <p:nvPr/>
      </p:nvGrpSpPr>
      <p:grpSpPr>
        <a:xfrm>
          <a:off x="0" y="0"/>
          <a:ext cx="0" cy="0"/>
          <a:chOff x="0" y="0"/>
          <a:chExt cx="0" cy="0"/>
        </a:xfrm>
      </p:grpSpPr>
      <p:sp>
        <p:nvSpPr>
          <p:cNvPr id="18" name="文本框 17"/>
          <p:cNvSpPr txBox="1"/>
          <p:nvPr/>
        </p:nvSpPr>
        <p:spPr>
          <a:xfrm>
            <a:off x="1140460" y="938530"/>
            <a:ext cx="7075805" cy="4420870"/>
          </a:xfrm>
          <a:prstGeom prst="rect">
            <a:avLst/>
          </a:prstGeom>
          <a:solidFill>
            <a:schemeClr val="bg1">
              <a:alpha val="51000"/>
            </a:schemeClr>
          </a:solidFill>
        </p:spPr>
        <p:txBody>
          <a:bodyPr wrap="square" rtlCol="0">
            <a:spAutoFit/>
          </a:bodyPr>
          <a:lstStyle/>
          <a:p>
            <a:pPr algn="ctr" defTabSz="457200" eaLnBrk="1" fontAlgn="base" hangingPunct="1">
              <a:lnSpc>
                <a:spcPct val="110000"/>
              </a:lnSpc>
              <a:spcBef>
                <a:spcPct val="0"/>
              </a:spcBef>
              <a:spcAft>
                <a:spcPct val="0"/>
              </a:spcAft>
            </a:pPr>
            <a:r>
              <a:rPr lang="zh-CN" altLang="en-US" b="1" dirty="0">
                <a:solidFill>
                  <a:prstClr val="black"/>
                </a:solidFill>
                <a:latin typeface="黑体" panose="02010609060101010101" pitchFamily="49" charset="-122"/>
                <a:ea typeface="黑体" panose="02010609060101010101" pitchFamily="49" charset="-122"/>
                <a:sym typeface="+mn-ea"/>
              </a:rPr>
              <a:t>     </a:t>
            </a:r>
            <a:r>
              <a:rPr lang="zh-CN" altLang="en-US" b="1" dirty="0">
                <a:solidFill>
                  <a:prstClr val="black"/>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sym typeface="+mn-ea"/>
              </a:rPr>
              <a:t> </a:t>
            </a:r>
            <a:r>
              <a:rPr lang="zh-CN" altLang="en-US" sz="3200" b="1" dirty="0">
                <a:solidFill>
                  <a:srgbClr val="0000FF"/>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sym typeface="+mn-ea"/>
              </a:rPr>
              <a:t>行路难</a:t>
            </a:r>
            <a:r>
              <a:rPr lang="en-US" altLang="zh-CN" sz="3200" b="1" dirty="0">
                <a:solidFill>
                  <a:srgbClr val="0000FF"/>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sym typeface="+mn-ea"/>
              </a:rPr>
              <a:t>(</a:t>
            </a:r>
            <a:r>
              <a:rPr lang="zh-CN" altLang="en-US" sz="3200" b="1" dirty="0">
                <a:solidFill>
                  <a:srgbClr val="0000FF"/>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sym typeface="+mn-ea"/>
              </a:rPr>
              <a:t>其一</a:t>
            </a:r>
            <a:r>
              <a:rPr lang="en-US" altLang="zh-CN" sz="3200" b="1" dirty="0">
                <a:solidFill>
                  <a:srgbClr val="0000FF"/>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sym typeface="+mn-ea"/>
              </a:rPr>
              <a:t>)</a:t>
            </a:r>
            <a:endParaRPr lang="en-US" altLang="zh-CN" sz="3200" b="1" dirty="0">
              <a:solidFill>
                <a:srgbClr val="0000FF"/>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endParaRPr>
          </a:p>
          <a:p>
            <a:pPr algn="ctr" defTabSz="457200" eaLnBrk="1" fontAlgn="base" hangingPunct="1">
              <a:lnSpc>
                <a:spcPct val="110000"/>
              </a:lnSpc>
              <a:spcBef>
                <a:spcPct val="0"/>
              </a:spcBef>
              <a:spcAft>
                <a:spcPct val="0"/>
              </a:spcAft>
            </a:pPr>
            <a:r>
              <a:rPr lang="zh-CN" altLang="en-US" sz="3200" b="1" dirty="0">
                <a:solidFill>
                  <a:srgbClr val="0000FF"/>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sym typeface="+mn-ea"/>
              </a:rPr>
              <a:t>李白</a:t>
            </a:r>
            <a:endParaRPr lang="en-US" altLang="zh-CN" sz="3200" b="1" dirty="0">
              <a:solidFill>
                <a:srgbClr val="0000FF"/>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endParaRPr>
          </a:p>
          <a:p>
            <a:pPr algn="ctr" defTabSz="457200" eaLnBrk="1" fontAlgn="base" hangingPunct="1">
              <a:lnSpc>
                <a:spcPct val="110000"/>
              </a:lnSpc>
              <a:spcBef>
                <a:spcPct val="0"/>
              </a:spcBef>
              <a:spcAft>
                <a:spcPct val="0"/>
              </a:spcAft>
            </a:pPr>
            <a:r>
              <a:rPr lang="zh-CN" altLang="en-US" sz="3200" b="1" dirty="0">
                <a:solidFill>
                  <a:srgbClr val="0000FF"/>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sym typeface="+mn-ea"/>
              </a:rPr>
              <a:t>金</a:t>
            </a:r>
            <a:r>
              <a:rPr lang="zh-CN" altLang="en-US" sz="3200" b="1" dirty="0">
                <a:solidFill>
                  <a:srgbClr val="FF0000"/>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sym typeface="+mn-ea"/>
              </a:rPr>
              <a:t>樽</a:t>
            </a:r>
            <a:r>
              <a:rPr lang="zh-CN" altLang="en-US" sz="3200" b="1" dirty="0">
                <a:solidFill>
                  <a:srgbClr val="0000FF"/>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sym typeface="+mn-ea"/>
              </a:rPr>
              <a:t>清酒斗</a:t>
            </a:r>
            <a:r>
              <a:rPr lang="en-US" altLang="zh-CN" sz="3200" b="1" dirty="0">
                <a:solidFill>
                  <a:srgbClr val="0000FF"/>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sym typeface="+mn-ea"/>
              </a:rPr>
              <a:t>/</a:t>
            </a:r>
            <a:r>
              <a:rPr lang="zh-CN" altLang="en-US" sz="3200" b="1" dirty="0">
                <a:solidFill>
                  <a:srgbClr val="0000FF"/>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sym typeface="+mn-ea"/>
              </a:rPr>
              <a:t>十千，玉盘珍羞</a:t>
            </a:r>
            <a:r>
              <a:rPr lang="en-US" altLang="zh-CN" sz="3200" b="1" dirty="0">
                <a:solidFill>
                  <a:srgbClr val="0000FF"/>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sym typeface="+mn-ea"/>
              </a:rPr>
              <a:t>/</a:t>
            </a:r>
            <a:r>
              <a:rPr lang="zh-CN" altLang="en-US" sz="3200" b="1" dirty="0">
                <a:solidFill>
                  <a:srgbClr val="0000FF"/>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sym typeface="+mn-ea"/>
              </a:rPr>
              <a:t>直万钱。</a:t>
            </a:r>
            <a:endParaRPr lang="en-US" altLang="zh-CN" sz="3200" b="1" dirty="0">
              <a:solidFill>
                <a:srgbClr val="0000FF"/>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endParaRPr>
          </a:p>
          <a:p>
            <a:pPr algn="ctr" defTabSz="457200" eaLnBrk="1" fontAlgn="base" hangingPunct="1">
              <a:lnSpc>
                <a:spcPct val="110000"/>
              </a:lnSpc>
              <a:spcBef>
                <a:spcPct val="0"/>
              </a:spcBef>
              <a:spcAft>
                <a:spcPct val="0"/>
              </a:spcAft>
            </a:pPr>
            <a:r>
              <a:rPr lang="zh-CN" altLang="en-US" sz="3200" b="1" dirty="0">
                <a:solidFill>
                  <a:srgbClr val="0000FF"/>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sym typeface="+mn-ea"/>
              </a:rPr>
              <a:t>停杯投</a:t>
            </a:r>
            <a:r>
              <a:rPr lang="zh-CN" altLang="en-US" sz="3200" b="1" dirty="0">
                <a:solidFill>
                  <a:srgbClr val="FF0000"/>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sym typeface="+mn-ea"/>
              </a:rPr>
              <a:t>箸</a:t>
            </a:r>
            <a:r>
              <a:rPr lang="en-US" altLang="zh-CN" sz="3200" b="1" dirty="0">
                <a:solidFill>
                  <a:srgbClr val="FF0000"/>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sym typeface="+mn-ea"/>
              </a:rPr>
              <a:t>/</a:t>
            </a:r>
            <a:r>
              <a:rPr lang="zh-CN" altLang="en-US" sz="3200" b="1" dirty="0">
                <a:solidFill>
                  <a:srgbClr val="0000FF"/>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sym typeface="+mn-ea"/>
              </a:rPr>
              <a:t>不能食，拔剑四顾</a:t>
            </a:r>
            <a:r>
              <a:rPr lang="en-US" altLang="zh-CN" sz="3200" b="1" dirty="0">
                <a:solidFill>
                  <a:srgbClr val="0000FF"/>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sym typeface="+mn-ea"/>
              </a:rPr>
              <a:t>/</a:t>
            </a:r>
            <a:r>
              <a:rPr lang="zh-CN" altLang="en-US" sz="3200" b="1" dirty="0">
                <a:solidFill>
                  <a:srgbClr val="0000FF"/>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sym typeface="+mn-ea"/>
              </a:rPr>
              <a:t>心茫然。</a:t>
            </a:r>
            <a:endParaRPr lang="en-US" altLang="zh-CN" sz="3200" b="1" dirty="0">
              <a:solidFill>
                <a:srgbClr val="0000FF"/>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endParaRPr>
          </a:p>
          <a:p>
            <a:pPr algn="ctr" defTabSz="457200" eaLnBrk="1" fontAlgn="base" hangingPunct="1">
              <a:lnSpc>
                <a:spcPct val="110000"/>
              </a:lnSpc>
              <a:spcBef>
                <a:spcPct val="0"/>
              </a:spcBef>
              <a:spcAft>
                <a:spcPct val="0"/>
              </a:spcAft>
            </a:pPr>
            <a:r>
              <a:rPr lang="zh-CN" altLang="en-US" sz="3200" b="1" dirty="0">
                <a:solidFill>
                  <a:srgbClr val="0000FF"/>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sym typeface="+mn-ea"/>
              </a:rPr>
              <a:t>欲渡黄河</a:t>
            </a:r>
            <a:r>
              <a:rPr lang="en-US" altLang="zh-CN" sz="3200" b="1" dirty="0">
                <a:solidFill>
                  <a:srgbClr val="0000FF"/>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sym typeface="+mn-ea"/>
              </a:rPr>
              <a:t>/</a:t>
            </a:r>
            <a:r>
              <a:rPr lang="zh-CN" altLang="en-US" sz="3200" b="1" dirty="0">
                <a:solidFill>
                  <a:srgbClr val="0000FF"/>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sym typeface="+mn-ea"/>
              </a:rPr>
              <a:t>冰</a:t>
            </a:r>
            <a:r>
              <a:rPr lang="zh-CN" altLang="en-US" sz="3200" b="1" dirty="0">
                <a:solidFill>
                  <a:srgbClr val="FF0000"/>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sym typeface="+mn-ea"/>
              </a:rPr>
              <a:t>塞</a:t>
            </a:r>
            <a:r>
              <a:rPr lang="zh-CN" altLang="en-US" sz="3200" b="1" dirty="0">
                <a:solidFill>
                  <a:srgbClr val="0000FF"/>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sym typeface="+mn-ea"/>
              </a:rPr>
              <a:t>川，将登太行</a:t>
            </a:r>
            <a:r>
              <a:rPr lang="en-US" altLang="zh-CN" sz="3200" b="1" dirty="0">
                <a:solidFill>
                  <a:srgbClr val="0000FF"/>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sym typeface="+mn-ea"/>
              </a:rPr>
              <a:t>/</a:t>
            </a:r>
            <a:r>
              <a:rPr lang="zh-CN" altLang="en-US" sz="3200" b="1" dirty="0">
                <a:solidFill>
                  <a:srgbClr val="0000FF"/>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sym typeface="+mn-ea"/>
              </a:rPr>
              <a:t>雪满山。</a:t>
            </a:r>
            <a:endParaRPr lang="en-US" altLang="zh-CN" sz="3200" b="1" dirty="0">
              <a:solidFill>
                <a:srgbClr val="0000FF"/>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endParaRPr>
          </a:p>
          <a:p>
            <a:pPr algn="ctr" defTabSz="457200" eaLnBrk="1" fontAlgn="base" hangingPunct="1">
              <a:lnSpc>
                <a:spcPct val="110000"/>
              </a:lnSpc>
              <a:spcBef>
                <a:spcPct val="0"/>
              </a:spcBef>
              <a:spcAft>
                <a:spcPct val="0"/>
              </a:spcAft>
            </a:pPr>
            <a:r>
              <a:rPr lang="zh-CN" altLang="en-US" sz="3200" b="1" dirty="0">
                <a:solidFill>
                  <a:srgbClr val="0000FF"/>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sym typeface="+mn-ea"/>
              </a:rPr>
              <a:t>闲来垂钓</a:t>
            </a:r>
            <a:r>
              <a:rPr lang="en-US" altLang="zh-CN" sz="3200" b="1" dirty="0">
                <a:solidFill>
                  <a:srgbClr val="0000FF"/>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sym typeface="+mn-ea"/>
              </a:rPr>
              <a:t>/</a:t>
            </a:r>
            <a:r>
              <a:rPr lang="zh-CN" altLang="en-US" sz="3200" b="1" dirty="0">
                <a:solidFill>
                  <a:srgbClr val="0000FF"/>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sym typeface="+mn-ea"/>
              </a:rPr>
              <a:t>碧溪上，忽复乘舟</a:t>
            </a:r>
            <a:r>
              <a:rPr lang="en-US" altLang="zh-CN" sz="3200" b="1" dirty="0">
                <a:solidFill>
                  <a:srgbClr val="0000FF"/>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sym typeface="+mn-ea"/>
              </a:rPr>
              <a:t>/</a:t>
            </a:r>
            <a:r>
              <a:rPr lang="zh-CN" altLang="en-US" sz="3200" b="1" dirty="0">
                <a:solidFill>
                  <a:srgbClr val="0000FF"/>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sym typeface="+mn-ea"/>
              </a:rPr>
              <a:t>梦日边。</a:t>
            </a:r>
            <a:endParaRPr lang="en-US" altLang="zh-CN" sz="3200" b="1" dirty="0">
              <a:solidFill>
                <a:srgbClr val="0000FF"/>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endParaRPr>
          </a:p>
          <a:p>
            <a:pPr algn="ctr" defTabSz="457200" eaLnBrk="1" fontAlgn="base" hangingPunct="1">
              <a:lnSpc>
                <a:spcPct val="110000"/>
              </a:lnSpc>
              <a:spcBef>
                <a:spcPct val="0"/>
              </a:spcBef>
              <a:spcAft>
                <a:spcPct val="0"/>
              </a:spcAft>
            </a:pPr>
            <a:r>
              <a:rPr lang="zh-CN" altLang="en-US" sz="3200" b="1" dirty="0">
                <a:solidFill>
                  <a:srgbClr val="0000FF"/>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sym typeface="+mn-ea"/>
              </a:rPr>
              <a:t>行路难，行路难，多歧路，今安在？</a:t>
            </a:r>
            <a:endParaRPr lang="en-US" altLang="zh-CN" sz="3200" b="1" dirty="0">
              <a:solidFill>
                <a:srgbClr val="0000FF"/>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endParaRPr>
          </a:p>
          <a:p>
            <a:pPr algn="ctr" defTabSz="457200" eaLnBrk="1" fontAlgn="base" hangingPunct="1">
              <a:lnSpc>
                <a:spcPct val="110000"/>
              </a:lnSpc>
              <a:spcBef>
                <a:spcPct val="0"/>
              </a:spcBef>
              <a:spcAft>
                <a:spcPct val="0"/>
              </a:spcAft>
            </a:pPr>
            <a:r>
              <a:rPr lang="zh-CN" altLang="en-US" sz="3200" b="1" dirty="0">
                <a:solidFill>
                  <a:srgbClr val="0000FF"/>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sym typeface="+mn-ea"/>
              </a:rPr>
              <a:t>长风破浪</a:t>
            </a:r>
            <a:r>
              <a:rPr lang="en-US" altLang="zh-CN" sz="3200" b="1" dirty="0">
                <a:solidFill>
                  <a:srgbClr val="0000FF"/>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sym typeface="+mn-ea"/>
              </a:rPr>
              <a:t>/</a:t>
            </a:r>
            <a:r>
              <a:rPr lang="zh-CN" altLang="en-US" sz="3200" b="1" dirty="0">
                <a:solidFill>
                  <a:srgbClr val="0000FF"/>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sym typeface="+mn-ea"/>
              </a:rPr>
              <a:t>会有时，直挂云帆</a:t>
            </a:r>
            <a:r>
              <a:rPr lang="en-US" altLang="zh-CN" sz="3200" b="1" dirty="0">
                <a:solidFill>
                  <a:srgbClr val="0000FF"/>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sym typeface="+mn-ea"/>
              </a:rPr>
              <a:t>/</a:t>
            </a:r>
            <a:r>
              <a:rPr lang="zh-CN" altLang="en-US" sz="3200" b="1" dirty="0">
                <a:solidFill>
                  <a:srgbClr val="0000FF"/>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sym typeface="+mn-ea"/>
              </a:rPr>
              <a:t>济沧海。</a:t>
            </a:r>
            <a:endParaRPr lang="zh-CN" altLang="en-US" sz="2800" b="1" dirty="0">
              <a:solidFill>
                <a:prstClr val="black"/>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endParaRPr>
          </a:p>
        </p:txBody>
      </p:sp>
      <p:sp>
        <p:nvSpPr>
          <p:cNvPr id="13" name="文本框 12"/>
          <p:cNvSpPr txBox="1"/>
          <p:nvPr/>
        </p:nvSpPr>
        <p:spPr>
          <a:xfrm>
            <a:off x="1607185" y="2726055"/>
            <a:ext cx="520700" cy="368300"/>
          </a:xfrm>
          <a:prstGeom prst="rect">
            <a:avLst/>
          </a:prstGeom>
          <a:noFill/>
        </p:spPr>
        <p:txBody>
          <a:bodyPr wrap="square" rtlCol="0">
            <a:spAutoFit/>
          </a:bodyPr>
          <a:lstStyle/>
          <a:p>
            <a:r>
              <a:rPr lang="zh-CN" altLang="en-US">
                <a:solidFill>
                  <a:srgbClr val="FF0000"/>
                </a:solidFill>
              </a:rPr>
              <a:t>zūn</a:t>
            </a:r>
            <a:endParaRPr lang="zh-CN" altLang="en-US">
              <a:solidFill>
                <a:srgbClr val="FF0000"/>
              </a:solidFill>
            </a:endParaRPr>
          </a:p>
        </p:txBody>
      </p:sp>
      <p:sp>
        <p:nvSpPr>
          <p:cNvPr id="15" name="文本框 14"/>
          <p:cNvSpPr txBox="1"/>
          <p:nvPr/>
        </p:nvSpPr>
        <p:spPr>
          <a:xfrm>
            <a:off x="2402840" y="3296285"/>
            <a:ext cx="528955" cy="368300"/>
          </a:xfrm>
          <a:prstGeom prst="rect">
            <a:avLst/>
          </a:prstGeom>
          <a:noFill/>
        </p:spPr>
        <p:txBody>
          <a:bodyPr wrap="square" rtlCol="0">
            <a:spAutoFit/>
          </a:bodyPr>
          <a:lstStyle/>
          <a:p>
            <a:r>
              <a:rPr lang="zh-CN" altLang="en-US">
                <a:solidFill>
                  <a:srgbClr val="FF0000"/>
                </a:solidFill>
              </a:rPr>
              <a:t>zhù</a:t>
            </a:r>
            <a:r>
              <a:rPr lang="zh-CN" altLang="en-US"/>
              <a:t>  </a:t>
            </a:r>
            <a:endParaRPr lang="zh-CN" altLang="en-US"/>
          </a:p>
        </p:txBody>
      </p:sp>
      <p:sp>
        <p:nvSpPr>
          <p:cNvPr id="16" name="文本框 15"/>
          <p:cNvSpPr txBox="1"/>
          <p:nvPr/>
        </p:nvSpPr>
        <p:spPr>
          <a:xfrm>
            <a:off x="3450590" y="3863340"/>
            <a:ext cx="570865" cy="368300"/>
          </a:xfrm>
          <a:prstGeom prst="rect">
            <a:avLst/>
          </a:prstGeom>
          <a:noFill/>
        </p:spPr>
        <p:txBody>
          <a:bodyPr wrap="square" rtlCol="0">
            <a:spAutoFit/>
          </a:bodyPr>
          <a:lstStyle/>
          <a:p>
            <a:r>
              <a:rPr lang="zh-CN" altLang="en-US">
                <a:solidFill>
                  <a:srgbClr val="FF0000"/>
                </a:solidFill>
              </a:rPr>
              <a:t> sè</a:t>
            </a:r>
            <a:r>
              <a:rPr lang="zh-CN" altLang="en-US"/>
              <a:t> </a:t>
            </a:r>
            <a:endParaRPr lang="zh-CN" altLang="en-US"/>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diamond(in)">
                                      <p:cBhvr>
                                        <p:cTn id="7" dur="20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additive="base">
                                        <p:cTn id="12" dur="500" fill="hold"/>
                                        <p:tgtEl>
                                          <p:spTgt spid="13"/>
                                        </p:tgtEl>
                                        <p:attrNameLst>
                                          <p:attrName>ppt_x</p:attrName>
                                        </p:attrNameLst>
                                      </p:cBhvr>
                                      <p:tavLst>
                                        <p:tav tm="0">
                                          <p:val>
                                            <p:strVal val="#ppt_x"/>
                                          </p:val>
                                        </p:tav>
                                        <p:tav tm="100000">
                                          <p:val>
                                            <p:strVal val="#ppt_x"/>
                                          </p:val>
                                        </p:tav>
                                      </p:tavLst>
                                    </p:anim>
                                    <p:anim calcmode="lin" valueType="num">
                                      <p:cBhvr additive="base">
                                        <p:cTn id="13"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5"/>
                                        </p:tgtEl>
                                        <p:attrNameLst>
                                          <p:attrName>style.visibility</p:attrName>
                                        </p:attrNameLst>
                                      </p:cBhvr>
                                      <p:to>
                                        <p:strVal val="visible"/>
                                      </p:to>
                                    </p:set>
                                    <p:anim calcmode="lin" valueType="num">
                                      <p:cBhvr additive="base">
                                        <p:cTn id="18" dur="500" fill="hold"/>
                                        <p:tgtEl>
                                          <p:spTgt spid="15"/>
                                        </p:tgtEl>
                                        <p:attrNameLst>
                                          <p:attrName>ppt_x</p:attrName>
                                        </p:attrNameLst>
                                      </p:cBhvr>
                                      <p:tavLst>
                                        <p:tav tm="0">
                                          <p:val>
                                            <p:strVal val="#ppt_x"/>
                                          </p:val>
                                        </p:tav>
                                        <p:tav tm="100000">
                                          <p:val>
                                            <p:strVal val="#ppt_x"/>
                                          </p:val>
                                        </p:tav>
                                      </p:tavLst>
                                    </p:anim>
                                    <p:anim calcmode="lin" valueType="num">
                                      <p:cBhvr additive="base">
                                        <p:cTn id="19"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6"/>
                                        </p:tgtEl>
                                        <p:attrNameLst>
                                          <p:attrName>style.visibility</p:attrName>
                                        </p:attrNameLst>
                                      </p:cBhvr>
                                      <p:to>
                                        <p:strVal val="visible"/>
                                      </p:to>
                                    </p:set>
                                    <p:anim calcmode="lin" valueType="num">
                                      <p:cBhvr additive="base">
                                        <p:cTn id="24" dur="500" fill="hold"/>
                                        <p:tgtEl>
                                          <p:spTgt spid="16"/>
                                        </p:tgtEl>
                                        <p:attrNameLst>
                                          <p:attrName>ppt_x</p:attrName>
                                        </p:attrNameLst>
                                      </p:cBhvr>
                                      <p:tavLst>
                                        <p:tav tm="0">
                                          <p:val>
                                            <p:strVal val="#ppt_x"/>
                                          </p:val>
                                        </p:tav>
                                        <p:tav tm="100000">
                                          <p:val>
                                            <p:strVal val="#ppt_x"/>
                                          </p:val>
                                        </p:tav>
                                      </p:tavLst>
                                    </p:anim>
                                    <p:anim calcmode="lin" valueType="num">
                                      <p:cBhvr additive="base">
                                        <p:cTn id="25"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bldLvl="0" animBg="1"/>
      <p:bldP spid="13" grpId="0"/>
      <p:bldP spid="15" grpId="0"/>
      <p:bldP spid="16" grpId="0"/>
    </p:bldLst>
  </p:timing>
</p:sld>
</file>

<file path=ppt/tags/tag1.xml><?xml version="1.0" encoding="utf-8"?>
<p:tagLst xmlns:p="http://schemas.openxmlformats.org/presentationml/2006/main">
  <p:tag name="KSO_WM_DOC_GUID" val="{aeb6e8e9-7c97-466d-aa1d-37e0d8fb61a3}"/>
</p:tagLst>
</file>

<file path=ppt/theme/theme1.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3866</Words>
  <Application>WPS 演示</Application>
  <PresentationFormat>全屏显示(4:3)</PresentationFormat>
  <Paragraphs>215</Paragraphs>
  <Slides>26</Slides>
  <Notes>7</Notes>
  <HiddenSlides>0</HiddenSlides>
  <MMClips>3</MMClips>
  <ScaleCrop>false</ScaleCrop>
  <HeadingPairs>
    <vt:vector size="6" baseType="variant">
      <vt:variant>
        <vt:lpstr>已用的字体</vt:lpstr>
      </vt:variant>
      <vt:variant>
        <vt:i4>15</vt:i4>
      </vt:variant>
      <vt:variant>
        <vt:lpstr>主题</vt:lpstr>
      </vt:variant>
      <vt:variant>
        <vt:i4>1</vt:i4>
      </vt:variant>
      <vt:variant>
        <vt:lpstr>幻灯片标题</vt:lpstr>
      </vt:variant>
      <vt:variant>
        <vt:i4>26</vt:i4>
      </vt:variant>
    </vt:vector>
  </HeadingPairs>
  <TitlesOfParts>
    <vt:vector size="42" baseType="lpstr">
      <vt:lpstr>Arial</vt:lpstr>
      <vt:lpstr>宋体</vt:lpstr>
      <vt:lpstr>Wingdings</vt:lpstr>
      <vt:lpstr>Calibri</vt:lpstr>
      <vt:lpstr>楷体</vt:lpstr>
      <vt:lpstr>华文新魏</vt:lpstr>
      <vt:lpstr>黑体</vt:lpstr>
      <vt:lpstr>Calibri</vt:lpstr>
      <vt:lpstr>微软雅黑</vt:lpstr>
      <vt:lpstr>Arial Unicode MS</vt:lpstr>
      <vt:lpstr>等线</vt:lpstr>
      <vt:lpstr>等线 Light</vt:lpstr>
      <vt:lpstr>Times New Roman</vt:lpstr>
      <vt:lpstr>华文行楷</vt:lpstr>
      <vt:lpstr>隶书</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
  <cp:lastModifiedBy>Administrator</cp:lastModifiedBy>
  <cp:revision>4</cp:revision>
  <dcterms:created xsi:type="dcterms:W3CDTF">2019-04-12T03:30:00Z</dcterms:created>
  <dcterms:modified xsi:type="dcterms:W3CDTF">2020-09-14T00:37:57Z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2052-11.1.0.9999</vt:lpwstr>
  </property>
</Properties>
</file>