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6" r:id="rId4"/>
    <p:sldId id="260" r:id="rId5"/>
    <p:sldId id="267" r:id="rId6"/>
    <p:sldId id="268" r:id="rId7"/>
    <p:sldId id="269" r:id="rId8"/>
    <p:sldId id="276" r:id="rId9"/>
    <p:sldId id="277" r:id="rId10"/>
    <p:sldId id="270" r:id="rId11"/>
    <p:sldId id="271" r:id="rId12"/>
    <p:sldId id="272" r:id="rId13"/>
    <p:sldId id="279" r:id="rId14"/>
    <p:sldId id="278" r:id="rId15"/>
    <p:sldId id="262" r:id="rId16"/>
    <p:sldId id="274" r:id="rId17"/>
    <p:sldId id="273" r:id="rId18"/>
    <p:sldId id="261" r:id="rId19"/>
    <p:sldId id="280" r:id="rId20"/>
    <p:sldId id="275" r:id="rId21"/>
    <p:sldId id="281" r:id="rId22"/>
    <p:sldId id="25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669" autoAdjust="0"/>
  </p:normalViewPr>
  <p:slideViewPr>
    <p:cSldViewPr>
      <p:cViewPr varScale="1">
        <p:scale>
          <a:sx n="65" d="100"/>
          <a:sy n="65" d="100"/>
        </p:scale>
        <p:origin x="-10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1D5F4-8F8B-4D96-91E5-8D3CE54297D7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A6BF6-6E2B-4D87-8AD0-B522FE417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2FFFDB-8F97-4A26-AB51-9C7BE4E77523}" type="slidenum">
              <a:rPr lang="zh-CN" altLang="en-US" smtClean="0">
                <a:ea typeface="宋体" pitchFamily="2" charset="-122"/>
              </a:rPr>
              <a:pPr/>
              <a:t>1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10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11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12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13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14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15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16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17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CC943A-404D-4B7B-8418-793D9FFDFE65}" type="slidenum">
              <a:rPr lang="zh-CN" altLang="en-US" smtClean="0">
                <a:ea typeface="宋体" pitchFamily="2" charset="-122"/>
              </a:rPr>
              <a:pPr/>
              <a:t>18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CC943A-404D-4B7B-8418-793D9FFDFE65}" type="slidenum">
              <a:rPr lang="zh-CN" altLang="en-US" smtClean="0">
                <a:ea typeface="宋体" pitchFamily="2" charset="-122"/>
              </a:rPr>
              <a:pPr/>
              <a:t>19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9BED98-7604-4F2B-BB6C-C81AF0DBF068}" type="slidenum">
              <a:rPr lang="zh-CN" altLang="en-US" smtClean="0">
                <a:ea typeface="宋体" pitchFamily="2" charset="-122"/>
              </a:rPr>
              <a:pPr/>
              <a:t>2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CC943A-404D-4B7B-8418-793D9FFDFE65}" type="slidenum">
              <a:rPr lang="zh-CN" altLang="en-US" smtClean="0">
                <a:ea typeface="宋体" pitchFamily="2" charset="-122"/>
              </a:rPr>
              <a:pPr/>
              <a:t>20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CC943A-404D-4B7B-8418-793D9FFDFE65}" type="slidenum">
              <a:rPr lang="zh-CN" altLang="en-US" smtClean="0">
                <a:ea typeface="宋体" pitchFamily="2" charset="-122"/>
              </a:rPr>
              <a:pPr/>
              <a:t>21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9E2AD4-EFDB-4130-A08E-53191B7DF6B5}" type="slidenum">
              <a:rPr lang="zh-CN" altLang="en-US" smtClean="0">
                <a:ea typeface="宋体" pitchFamily="2" charset="-122"/>
              </a:rPr>
              <a:pPr/>
              <a:t>22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9BED98-7604-4F2B-BB6C-C81AF0DBF068}" type="slidenum">
              <a:rPr lang="zh-CN" altLang="en-US" smtClean="0">
                <a:ea typeface="宋体" pitchFamily="2" charset="-122"/>
              </a:rPr>
              <a:pPr/>
              <a:t>3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AE225-9780-4AF8-AC2B-C84AA46C2205}" type="slidenum">
              <a:rPr lang="zh-CN" altLang="en-US" smtClean="0">
                <a:ea typeface="宋体" pitchFamily="2" charset="-122"/>
              </a:rPr>
              <a:pPr/>
              <a:t>4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AE225-9780-4AF8-AC2B-C84AA46C2205}" type="slidenum">
              <a:rPr lang="zh-CN" altLang="en-US" smtClean="0">
                <a:ea typeface="宋体" pitchFamily="2" charset="-122"/>
              </a:rPr>
              <a:pPr/>
              <a:t>5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AE225-9780-4AF8-AC2B-C84AA46C2205}" type="slidenum">
              <a:rPr lang="zh-CN" altLang="en-US" smtClean="0">
                <a:ea typeface="宋体" pitchFamily="2" charset="-122"/>
              </a:rPr>
              <a:pPr/>
              <a:t>6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AE225-9780-4AF8-AC2B-C84AA46C2205}" type="slidenum">
              <a:rPr lang="zh-CN" altLang="en-US" smtClean="0">
                <a:ea typeface="宋体" pitchFamily="2" charset="-122"/>
              </a:rPr>
              <a:pPr/>
              <a:t>7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8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A32016-6F87-479B-B7C1-7C015147E3C5}" type="slidenum">
              <a:rPr lang="zh-CN" altLang="en-US" smtClean="0">
                <a:ea typeface="宋体" pitchFamily="2" charset="-122"/>
              </a:rPr>
              <a:pPr/>
              <a:t>9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B2643-C326-4856-A6F2-F360E109818C}" type="datetimeFigureOut">
              <a:rPr lang="zh-CN" altLang="en-US" smtClean="0"/>
              <a:pPr/>
              <a:t>2011-4-18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9E4F3-3485-49A5-93C9-1B46394CB9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9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087834" y="378374"/>
            <a:ext cx="766063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 smtClean="0">
                <a:latin typeface="方正舒体" pitchFamily="2" charset="-122"/>
                <a:ea typeface="方正舒体" pitchFamily="2" charset="-122"/>
              </a:rPr>
              <a:t>好</a:t>
            </a:r>
            <a:r>
              <a:rPr lang="zh-CN" altLang="en-US" sz="13800" b="1" dirty="0">
                <a:latin typeface="方正舒体" pitchFamily="2" charset="-122"/>
                <a:ea typeface="方正舒体" pitchFamily="2" charset="-122"/>
              </a:rPr>
              <a:t>嘴杨</a:t>
            </a:r>
            <a:r>
              <a:rPr lang="zh-CN" altLang="en-US" sz="13800" b="1" dirty="0" smtClean="0">
                <a:latin typeface="方正舒体" pitchFamily="2" charset="-122"/>
                <a:ea typeface="方正舒体" pitchFamily="2" charset="-122"/>
              </a:rPr>
              <a:t>巴</a:t>
            </a:r>
            <a:endParaRPr lang="zh-CN" altLang="en-US" sz="13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2996952"/>
            <a:ext cx="711877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——</a:t>
            </a:r>
            <a:r>
              <a:rPr lang="zh-CN" alt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舒体" pitchFamily="2" charset="-122"/>
                <a:ea typeface="方正舒体" pitchFamily="2" charset="-122"/>
              </a:rPr>
              <a:t>冯骥才</a:t>
            </a:r>
            <a:endParaRPr lang="zh-CN" altLang="en-US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9512" y="119675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杨巴出场：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2276872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此时此刻说话最需要什么？</a:t>
            </a:r>
            <a:endParaRPr lang="zh-CN" altLang="en-US" sz="54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7824" y="3789040"/>
            <a:ext cx="231505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敢</a:t>
            </a:r>
            <a:endParaRPr lang="zh-CN" altLang="en-US" sz="166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9512" y="119675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杨巴出场：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624" y="4211122"/>
            <a:ext cx="231505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快</a:t>
            </a:r>
          </a:p>
        </p:txBody>
      </p:sp>
      <p:sp>
        <p:nvSpPr>
          <p:cNvPr id="8" name="矩形 7"/>
          <p:cNvSpPr/>
          <p:nvPr/>
        </p:nvSpPr>
        <p:spPr>
          <a:xfrm>
            <a:off x="251520" y="2276872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杨巴这句话在李鸿章发怒后多长时间内说的？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9512" y="1196752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杨巴出场：</a:t>
            </a:r>
            <a:endParaRPr lang="zh-CN" alt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4005064"/>
            <a:ext cx="231505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巧</a:t>
            </a:r>
          </a:p>
        </p:txBody>
      </p:sp>
      <p:sp>
        <p:nvSpPr>
          <p:cNvPr id="8" name="矩形 7"/>
          <p:cNvSpPr/>
          <p:nvPr/>
        </p:nvSpPr>
        <p:spPr>
          <a:xfrm>
            <a:off x="251520" y="2276872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中堂大人息怒！那上面不是脏土，是碎芝麻！</a:t>
            </a:r>
            <a:endParaRPr lang="zh-CN" alt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79512" y="1916832"/>
            <a:ext cx="77768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中堂大人息怒</a:t>
            </a:r>
            <a:r>
              <a:rPr lang="zh-CN" altLang="en-US" sz="6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！</a:t>
            </a:r>
            <a:endParaRPr lang="zh-CN" altLang="en-US" sz="6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520" y="980728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小人</a:t>
            </a:r>
            <a:r>
              <a:rPr lang="zh-CN" altLang="en-US" sz="6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不知道中堂大人不爱吃压碎的芝麻粒，惹恼了大人</a:t>
            </a:r>
            <a:r>
              <a:rPr lang="zh-CN" altLang="en-US" sz="6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6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520" y="980728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大人</a:t>
            </a:r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不记小人过，饶了小人这次，今后一定痛改前非！</a:t>
            </a:r>
            <a:endParaRPr lang="zh-CN" altLang="en-US" sz="7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520" y="980728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中堂大人息怒！小人不知道中堂大人不爱吃压碎的芝麻粒，惹恼了大人。大人不记小人过，饶了小人这次，今后一定痛改前非！</a:t>
            </a:r>
            <a:endParaRPr lang="zh-CN" altLang="en-US" sz="4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3501008"/>
            <a:ext cx="3695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效果如何：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6512" y="4509120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 smtClean="0"/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“在场所有人摸不着头脑”</a:t>
            </a:r>
            <a:endParaRPr lang="en-US" altLang="zh-CN" sz="48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“赏银一百两！”</a:t>
            </a:r>
            <a:endParaRPr lang="en-US" altLang="zh-CN" sz="48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520" y="980728"/>
            <a:ext cx="77768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中堂大人息怒！小人不知道中堂大人不爱吃压碎的芝麻粒，惹恼了大人。大人不记小人过，饶了小人这次，今后一定痛改前非！</a:t>
            </a:r>
            <a:endParaRPr lang="zh-CN" altLang="en-US" sz="44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23528" y="4725144"/>
            <a:ext cx="705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心灵嘴巧    机敏过人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 descr="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3492" y="3579109"/>
            <a:ext cx="2005012" cy="323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10" descr="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11" descr="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44408" y="2924944"/>
            <a:ext cx="542925" cy="71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1560" y="18864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深入理解</a:t>
            </a:r>
            <a:r>
              <a:rPr lang="en-US" altLang="zh-CN" sz="48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评价“好” 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196752"/>
            <a:ext cx="77768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也许有同学会问，杨巴这样说话，是不是不够真实和诚实呢？你怎样看待杨巴的这张“好嘴”？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 descr="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3492" y="3579109"/>
            <a:ext cx="2005012" cy="323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10" descr="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11" descr="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8384" y="3140968"/>
            <a:ext cx="542925" cy="71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1560" y="18864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深入理解</a:t>
            </a:r>
            <a:r>
              <a:rPr lang="en-US" altLang="zh-CN" sz="48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评价“好” 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980728"/>
            <a:ext cx="5904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双赢的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</a:t>
            </a:r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损人利己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</a:t>
            </a:r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损人不利己的事</a:t>
            </a:r>
            <a:endParaRPr lang="zh-CN" altLang="en-US" sz="60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403648" y="332656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华文新魏" pitchFamily="2" charset="-122"/>
                <a:ea typeface="华文新魏" pitchFamily="2" charset="-122"/>
              </a:rPr>
              <a:t>整体感知</a:t>
            </a:r>
            <a:r>
              <a:rPr lang="en-US" altLang="zh-CN" sz="54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5400" b="1" dirty="0" smtClean="0">
                <a:latin typeface="华文新魏" pitchFamily="2" charset="-122"/>
                <a:ea typeface="华文新魏" pitchFamily="2" charset="-122"/>
              </a:rPr>
              <a:t>讲述“好” </a:t>
            </a:r>
            <a:endParaRPr lang="zh-CN" altLang="en-US" sz="5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43608" y="1412776"/>
            <a:ext cx="795637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016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4800" b="1" dirty="0" smtClean="0">
                <a:solidFill>
                  <a:srgbClr val="2A2A2A"/>
                </a:solidFill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   </a:t>
            </a:r>
            <a:r>
              <a:rPr kumimoji="0" lang="zh-CN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课文讲述了天津街头两位卖</a:t>
            </a:r>
            <a:r>
              <a:rPr kumimoji="0" lang="en-US" altLang="zh-CN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_____</a:t>
            </a:r>
            <a:r>
              <a:rPr kumimoji="0" lang="zh-CN" altLang="en-US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的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高手杨七和杨巴 ，杨七是一个</a:t>
            </a:r>
            <a:r>
              <a:rPr kumimoji="0" lang="en-US" altLang="zh-CN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______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的人，杨巴是一个 </a:t>
            </a:r>
            <a:r>
              <a:rPr kumimoji="0" lang="en-US" altLang="zh-CN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________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人。在给</a:t>
            </a:r>
            <a:r>
              <a:rPr kumimoji="0" lang="en-US" altLang="zh-CN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_____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 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进献茶汤中，</a:t>
            </a:r>
            <a:r>
              <a:rPr kumimoji="0" lang="en-US" altLang="zh-CN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_____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的一句 </a:t>
            </a:r>
            <a:r>
              <a:rPr kumimoji="0" lang="en-US" altLang="zh-CN" sz="4800" b="1" i="0" u="sng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Arial"/>
                <a:ea typeface="楷体_GB2312" pitchFamily="49" charset="-122"/>
                <a:cs typeface="宋体" pitchFamily="2" charset="-122"/>
              </a:rPr>
              <a:t>____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2A2A2A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话让杨家茶汤名满津门</a:t>
            </a:r>
            <a:r>
              <a:rPr lang="zh-CN" altLang="en-US" sz="4800" b="1" dirty="0" smtClean="0">
                <a:solidFill>
                  <a:srgbClr val="2A2A2A"/>
                </a:solidFill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。</a:t>
            </a:r>
            <a:endParaRPr kumimoji="0" lang="en-US" altLang="zh-CN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 descr="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3492" y="3579109"/>
            <a:ext cx="2005012" cy="323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10" descr="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11" descr="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44408" y="1700808"/>
            <a:ext cx="542925" cy="71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1560" y="18864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深入理解</a:t>
            </a:r>
            <a:r>
              <a:rPr lang="en-US" altLang="zh-CN" sz="48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评价“好” 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1556792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人不都是崇高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的，生活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中大部分的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人都是凡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人，当我们无法做到高尚时，却也不能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放弃做原则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中最基本的</a:t>
            </a:r>
            <a:r>
              <a:rPr lang="zh-CN" altLang="en-US" sz="48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底线。</a:t>
            </a:r>
            <a:endParaRPr lang="zh-CN" altLang="en-US" sz="48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4" descr="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3492" y="3579109"/>
            <a:ext cx="2005012" cy="323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图片 10" descr="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96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图片 11" descr="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8384" y="3140968"/>
            <a:ext cx="542925" cy="71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11560" y="188640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深入理解</a:t>
            </a:r>
            <a:r>
              <a:rPr lang="en-US" altLang="zh-CN" sz="48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评价“好” 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980728"/>
            <a:ext cx="5904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双赢的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</a:t>
            </a:r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损人利己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事</a:t>
            </a:r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损人不利己的事</a:t>
            </a:r>
            <a:endParaRPr lang="zh-CN" altLang="en-US" sz="60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916832"/>
            <a:ext cx="38164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多做</a:t>
            </a:r>
          </a:p>
        </p:txBody>
      </p:sp>
      <p:sp>
        <p:nvSpPr>
          <p:cNvPr id="9" name="矩形 8"/>
          <p:cNvSpPr/>
          <p:nvPr/>
        </p:nvSpPr>
        <p:spPr>
          <a:xfrm>
            <a:off x="2771800" y="3645024"/>
            <a:ext cx="20345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少做</a:t>
            </a:r>
          </a:p>
        </p:txBody>
      </p:sp>
      <p:sp>
        <p:nvSpPr>
          <p:cNvPr id="10" name="矩形 9"/>
          <p:cNvSpPr/>
          <p:nvPr/>
        </p:nvSpPr>
        <p:spPr>
          <a:xfrm>
            <a:off x="1043608" y="5589240"/>
            <a:ext cx="388439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坚决不做</a:t>
            </a:r>
          </a:p>
        </p:txBody>
      </p:sp>
      <p:sp>
        <p:nvSpPr>
          <p:cNvPr id="11" name="矩形 10"/>
          <p:cNvSpPr/>
          <p:nvPr/>
        </p:nvSpPr>
        <p:spPr>
          <a:xfrm>
            <a:off x="6372200" y="908720"/>
            <a:ext cx="15121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做事</a:t>
            </a:r>
            <a:r>
              <a:rPr lang="zh-CN" altLang="en-US" sz="72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有智慧</a:t>
            </a:r>
            <a:endParaRPr lang="zh-CN" altLang="en-US" sz="7200" b="1" dirty="0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7584" y="692697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       你</a:t>
            </a: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什么时候做这样的事，把这件事做到什么程度，会直接</a:t>
            </a: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影响到这件事的性质。 </a:t>
            </a:r>
            <a:endParaRPr lang="en-US" altLang="zh-CN" sz="44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     “过”</a:t>
            </a: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和“不及”都是要尽量避免的。</a:t>
            </a:r>
            <a:b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                                       </a:t>
            </a:r>
            <a:r>
              <a:rPr lang="en-US" altLang="zh-CN" sz="44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于丹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 descr="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403648" y="332656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latin typeface="华文新魏" pitchFamily="2" charset="-122"/>
                <a:ea typeface="华文新魏" pitchFamily="2" charset="-122"/>
              </a:rPr>
              <a:t>整体感知</a:t>
            </a:r>
            <a:r>
              <a:rPr lang="en-US" altLang="zh-CN" sz="54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5400" b="1" dirty="0" smtClean="0">
                <a:latin typeface="华文新魏" pitchFamily="2" charset="-122"/>
                <a:ea typeface="华文新魏" pitchFamily="2" charset="-122"/>
              </a:rPr>
              <a:t>讲述“好” </a:t>
            </a:r>
            <a:endParaRPr lang="zh-CN" altLang="en-US" sz="5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1196752"/>
            <a:ext cx="6058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课文的主要人物：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2060848"/>
            <a:ext cx="52629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atin typeface="方正舒体" pitchFamily="2" charset="-122"/>
                <a:ea typeface="方正舒体" pitchFamily="2" charset="-122"/>
              </a:rPr>
              <a:t>杨巴</a:t>
            </a:r>
            <a:r>
              <a:rPr lang="zh-CN" altLang="en-US" sz="6600" dirty="0" smtClean="0">
                <a:latin typeface="方正舒体" pitchFamily="2" charset="-122"/>
                <a:ea typeface="方正舒体" pitchFamily="2" charset="-122"/>
              </a:rPr>
              <a:t>、李鸿章</a:t>
            </a:r>
            <a:endParaRPr lang="zh-CN" alt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7095" y="3140968"/>
            <a:ext cx="81369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用</a:t>
            </a:r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第一人称</a:t>
            </a:r>
            <a:r>
              <a:rPr lang="zh-CN" altLang="en-US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新魏" pitchFamily="2" charset="-122"/>
                <a:ea typeface="华文新魏" pitchFamily="2" charset="-122"/>
              </a:rPr>
              <a:t>创造性地复述故事。 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3789040"/>
            <a:ext cx="8316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请选择一个人物的角度，揣摩他的心理活动，尽量保持文章原有的语言风格，鼓励模仿用天津话讲述。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 descr="6.png"/>
          <p:cNvPicPr>
            <a:picLocks noChangeAspect="1"/>
          </p:cNvPicPr>
          <p:nvPr/>
        </p:nvPicPr>
        <p:blipFill>
          <a:blip r:embed="rId3"/>
          <a:srcRect r="-2138"/>
          <a:stretch>
            <a:fillRect/>
          </a:stretch>
        </p:blipFill>
        <p:spPr bwMode="auto">
          <a:xfrm>
            <a:off x="62230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008" y="1052736"/>
            <a:ext cx="795637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/>
              <a:t>说杨巴是“好嘴”，其实作者就让他说了一句话。杨巴的嘴到底“</a:t>
            </a:r>
            <a:r>
              <a:rPr lang="zh-CN" altLang="en-US" sz="13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好</a:t>
            </a:r>
            <a:r>
              <a:rPr lang="zh-CN" altLang="en-US" sz="5400" b="1" dirty="0" smtClean="0"/>
              <a:t>”在何处？ 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 descr="6.png"/>
          <p:cNvPicPr>
            <a:picLocks noChangeAspect="1"/>
          </p:cNvPicPr>
          <p:nvPr/>
        </p:nvPicPr>
        <p:blipFill>
          <a:blip r:embed="rId3"/>
          <a:srcRect r="-2138"/>
          <a:stretch>
            <a:fillRect/>
          </a:stretch>
        </p:blipFill>
        <p:spPr bwMode="auto">
          <a:xfrm>
            <a:off x="62230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008" y="1052736"/>
            <a:ext cx="7956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方正舒体" pitchFamily="2" charset="-122"/>
                <a:ea typeface="方正舒体" pitchFamily="2" charset="-122"/>
              </a:rPr>
              <a:t>情景再现</a:t>
            </a:r>
            <a:endParaRPr lang="zh-CN" altLang="en-US" sz="96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824" y="2204864"/>
            <a:ext cx="3689621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87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怒</a:t>
            </a:r>
            <a:endParaRPr lang="zh-CN" altLang="en-US" sz="287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252536" y="1916832"/>
            <a:ext cx="3879588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7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大</a:t>
            </a:r>
            <a:endParaRPr lang="zh-CN" altLang="en-US" sz="287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 descr="6.png"/>
          <p:cNvPicPr>
            <a:picLocks noChangeAspect="1"/>
          </p:cNvPicPr>
          <p:nvPr/>
        </p:nvPicPr>
        <p:blipFill>
          <a:blip r:embed="rId3"/>
          <a:srcRect r="-2138"/>
          <a:stretch>
            <a:fillRect/>
          </a:stretch>
        </p:blipFill>
        <p:spPr bwMode="auto">
          <a:xfrm>
            <a:off x="62230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9872" y="2349073"/>
            <a:ext cx="3689621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199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哼</a:t>
            </a:r>
            <a:endParaRPr lang="zh-CN" altLang="en-US" sz="199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196752"/>
            <a:ext cx="274626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啊</a:t>
            </a:r>
            <a:endParaRPr lang="zh-CN" altLang="en-US" sz="199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" descr="6.png"/>
          <p:cNvPicPr>
            <a:picLocks noChangeAspect="1"/>
          </p:cNvPicPr>
          <p:nvPr/>
        </p:nvPicPr>
        <p:blipFill>
          <a:blip r:embed="rId3"/>
          <a:srcRect r="-2138"/>
          <a:stretch>
            <a:fillRect/>
          </a:stretch>
        </p:blipFill>
        <p:spPr bwMode="auto">
          <a:xfrm>
            <a:off x="62230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3645024"/>
            <a:ext cx="144016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哼</a:t>
            </a:r>
            <a:endParaRPr lang="zh-CN" altLang="en-US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628800"/>
            <a:ext cx="158417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方正舒体" pitchFamily="2" charset="-122"/>
                <a:ea typeface="方正舒体" pitchFamily="2" charset="-122"/>
              </a:rPr>
              <a:t>啊</a:t>
            </a:r>
            <a:endParaRPr lang="zh-CN" altLang="en-US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1628800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这上面这么多脏土！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4293096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真是岂有此理！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2060848"/>
            <a:ext cx="7344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此时</a:t>
            </a:r>
            <a:r>
              <a:rPr lang="zh-CN" altLang="en-US" sz="54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此刻杨巴面临哪些困境呢？</a:t>
            </a:r>
            <a:endParaRPr lang="zh-CN" altLang="en-US" sz="54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2.png" hidden="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803400"/>
            <a:ext cx="2133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" descr="6.png"/>
          <p:cNvPicPr>
            <a:picLocks noChangeAspect="1"/>
          </p:cNvPicPr>
          <p:nvPr/>
        </p:nvPicPr>
        <p:blipFill>
          <a:blip r:embed="rId4"/>
          <a:srcRect r="-2138"/>
          <a:stretch>
            <a:fillRect/>
          </a:stretch>
        </p:blipFill>
        <p:spPr bwMode="auto">
          <a:xfrm>
            <a:off x="628650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79512" y="44624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重点研读</a:t>
            </a:r>
            <a:r>
              <a:rPr lang="en-US" altLang="zh-CN" sz="60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6000" b="1" dirty="0" smtClean="0">
                <a:latin typeface="华文新魏" pitchFamily="2" charset="-122"/>
                <a:ea typeface="华文新魏" pitchFamily="2" charset="-122"/>
              </a:rPr>
              <a:t>探究“好” </a:t>
            </a:r>
            <a:endParaRPr lang="zh-CN" altLang="en-US" sz="6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1556792"/>
            <a:ext cx="741682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、形势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严峻</a:t>
            </a:r>
            <a:endParaRPr lang="en-US" altLang="zh-CN" sz="9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、处境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尴尬</a:t>
            </a:r>
            <a:endParaRPr lang="en-US" altLang="zh-CN" sz="9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、必须</a:t>
            </a:r>
            <a:r>
              <a:rPr lang="zh-CN" altLang="en-US" sz="9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解决</a:t>
            </a:r>
            <a:endParaRPr lang="en-US" altLang="zh-CN" sz="9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endParaRPr lang="en-US" altLang="zh-CN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endParaRPr lang="zh-CN" altLang="en-US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577</Words>
  <Application>Microsoft Office PowerPoint</Application>
  <PresentationFormat>全屏显示(4:3)</PresentationFormat>
  <Paragraphs>101</Paragraphs>
  <Slides>22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《好嘴杨巴》</dc:title>
  <dc:subject>《好嘴杨巴》</dc:subject>
  <dc:creator>胡映辉</dc:creator>
  <cp:lastModifiedBy>微软用户</cp:lastModifiedBy>
  <cp:revision>49</cp:revision>
  <dcterms:created xsi:type="dcterms:W3CDTF">2011-04-17T03:08:21Z</dcterms:created>
  <dcterms:modified xsi:type="dcterms:W3CDTF">2011-04-18T14:28:03Z</dcterms:modified>
</cp:coreProperties>
</file>