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8" r:id="rId3"/>
    <p:sldId id="258" r:id="rId4"/>
    <p:sldId id="269" r:id="rId5"/>
    <p:sldId id="270" r:id="rId6"/>
    <p:sldId id="257" r:id="rId7"/>
    <p:sldId id="259" r:id="rId8"/>
    <p:sldId id="263" r:id="rId9"/>
    <p:sldId id="262" r:id="rId10"/>
    <p:sldId id="264" r:id="rId11"/>
    <p:sldId id="261" r:id="rId12"/>
    <p:sldId id="26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E076B-5A09-4CE0-810E-4161F9D0BE94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39F48-6CF5-4AC6-B7EB-A5628F255ED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39F48-6CF5-4AC6-B7EB-A5628F255ED7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slide" Target="slide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slide" Target="slide3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95736" y="1196752"/>
            <a:ext cx="4968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/>
              <a:t>人教版小学语文二年级上册</a:t>
            </a:r>
            <a:endParaRPr lang="zh-CN" altLang="en-US" sz="2800" b="1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627784" y="4725144"/>
            <a:ext cx="37221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 smtClean="0">
                <a:latin typeface="华文隶书" pitchFamily="2" charset="-122"/>
                <a:ea typeface="华文隶书" pitchFamily="2" charset="-122"/>
              </a:rPr>
              <a:t> </a:t>
            </a:r>
            <a:r>
              <a:rPr lang="zh-CN" altLang="en-US" sz="6000" b="1" dirty="0" smtClean="0">
                <a:latin typeface="华文隶书" pitchFamily="2" charset="-122"/>
                <a:ea typeface="华文隶书" pitchFamily="2" charset="-122"/>
              </a:rPr>
              <a:t>黄山奇石</a:t>
            </a:r>
            <a:endParaRPr lang="zh-CN" altLang="en-US" sz="6000" b="1" dirty="0"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Documents and Settings\Administrator\My Documents\My Pictures\黄山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14488"/>
            <a:ext cx="4643438" cy="3541708"/>
          </a:xfrm>
          <a:prstGeom prst="rect">
            <a:avLst/>
          </a:prstGeom>
          <a:noFill/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6477000" y="91440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站</a:t>
            </a: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6572264" y="271462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伸</a:t>
            </a: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6500826" y="4714884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5723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仙人指路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 descr="纸袋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43702" y="4643446"/>
            <a:ext cx="990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隶书"/>
                <a:ea typeface="隶书"/>
              </a:rPr>
              <a:t>变</a:t>
            </a:r>
          </a:p>
        </p:txBody>
      </p:sp>
      <p:sp>
        <p:nvSpPr>
          <p:cNvPr id="8197" name="WordArt 5" descr="纸袋"/>
          <p:cNvSpPr>
            <a:spLocks noChangeArrowheads="1" noChangeShapeType="1" noTextEdit="1"/>
          </p:cNvSpPr>
          <p:nvPr/>
        </p:nvSpPr>
        <p:spPr bwMode="auto">
          <a:xfrm>
            <a:off x="6572264" y="714356"/>
            <a:ext cx="990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隶书"/>
                <a:ea typeface="隶书"/>
              </a:rPr>
              <a:t>伸</a:t>
            </a:r>
          </a:p>
        </p:txBody>
      </p:sp>
      <p:sp>
        <p:nvSpPr>
          <p:cNvPr id="8198" name="WordArt 6" descr="纸袋"/>
          <p:cNvSpPr>
            <a:spLocks noChangeArrowheads="1" noChangeShapeType="1" noTextEdit="1"/>
          </p:cNvSpPr>
          <p:nvPr/>
        </p:nvSpPr>
        <p:spPr bwMode="auto">
          <a:xfrm>
            <a:off x="6572264" y="2786058"/>
            <a:ext cx="990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隶书"/>
                <a:ea typeface="隶书"/>
              </a:rPr>
              <a:t>啼</a:t>
            </a:r>
          </a:p>
        </p:txBody>
      </p:sp>
      <p:pic>
        <p:nvPicPr>
          <p:cNvPr id="8200" name="Picture 8" descr="D:\My Documents\My Pictures\SHI13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500174"/>
            <a:ext cx="4419600" cy="350046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714356"/>
            <a:ext cx="2857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金鸡叫天都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8198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My Documents\My Pictures\复件 云中峭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81400"/>
            <a:ext cx="3246438" cy="2433638"/>
          </a:xfrm>
          <a:prstGeom prst="rect">
            <a:avLst/>
          </a:prstGeom>
          <a:noFill/>
        </p:spPr>
      </p:pic>
      <p:pic>
        <p:nvPicPr>
          <p:cNvPr id="16387" name="Picture 3" descr="D:\My Documents\My Pictures\松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81000"/>
            <a:ext cx="3267075" cy="2409825"/>
          </a:xfrm>
          <a:prstGeom prst="rect">
            <a:avLst/>
          </a:prstGeom>
          <a:noFill/>
        </p:spPr>
      </p:pic>
      <p:pic>
        <p:nvPicPr>
          <p:cNvPr id="16389" name="Picture 5" descr="D:\My Documents\My Pictures\温泉1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609975"/>
            <a:ext cx="3276600" cy="2519363"/>
          </a:xfrm>
          <a:prstGeom prst="rect">
            <a:avLst/>
          </a:prstGeom>
          <a:noFill/>
        </p:spPr>
      </p:pic>
      <p:pic>
        <p:nvPicPr>
          <p:cNvPr id="16390" name="Picture 6" descr="D:\My Documents\My Pictures\猴子观海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381000"/>
            <a:ext cx="3352800" cy="2466975"/>
          </a:xfrm>
          <a:prstGeom prst="rect">
            <a:avLst/>
          </a:prstGeom>
          <a:noFill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133600" y="2667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ea typeface="隶书" pitchFamily="49" charset="-122"/>
              </a:rPr>
              <a:t>奇石</a:t>
            </a:r>
            <a:endParaRPr lang="zh-CN" alt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172200" y="5943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ea typeface="隶书" pitchFamily="49" charset="-122"/>
              </a:rPr>
              <a:t>温泉</a:t>
            </a:r>
            <a:endParaRPr lang="zh-CN" altLang="en-US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209800" y="58674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ea typeface="隶书" pitchFamily="49" charset="-122"/>
              </a:rPr>
              <a:t>云海</a:t>
            </a:r>
            <a:endParaRPr lang="zh-CN" alt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096000" y="263525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ea typeface="隶书" pitchFamily="49" charset="-122"/>
              </a:rPr>
              <a:t>怪松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7" name="Picture 9" descr="黄山奇石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773238"/>
            <a:ext cx="6192838" cy="4124325"/>
          </a:xfrm>
          <a:prstGeom prst="rect">
            <a:avLst/>
          </a:prstGeom>
          <a:noFill/>
        </p:spPr>
      </p:pic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779838" y="6035675"/>
            <a:ext cx="16779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zh-CN" altLang="en-US" sz="2600"/>
              <a:t>黄山奇石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My Documents\My Pictures\拳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85800"/>
            <a:ext cx="2505075" cy="2293938"/>
          </a:xfrm>
          <a:prstGeom prst="rect">
            <a:avLst/>
          </a:prstGeom>
          <a:noFill/>
        </p:spPr>
      </p:pic>
      <p:pic>
        <p:nvPicPr>
          <p:cNvPr id="11270" name="Picture 6" descr="C:\Documents and Settings\Administrator\My Documents\My Pictures\shi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85800"/>
            <a:ext cx="2514600" cy="2368550"/>
          </a:xfrm>
          <a:prstGeom prst="rect">
            <a:avLst/>
          </a:prstGeom>
          <a:noFill/>
        </p:spPr>
      </p:pic>
      <p:pic>
        <p:nvPicPr>
          <p:cNvPr id="11271" name="Picture 7" descr="C:\Documents and Settings\Administrator\My Documents\My Pictures\shi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286000"/>
            <a:ext cx="2362200" cy="2125663"/>
          </a:xfrm>
          <a:prstGeom prst="rect">
            <a:avLst/>
          </a:prstGeom>
          <a:noFill/>
        </p:spPr>
      </p:pic>
      <p:pic>
        <p:nvPicPr>
          <p:cNvPr id="11273" name="Picture 9" descr="C:\Documents and Settings\Administrator\My Documents\My Pictures\gs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86200"/>
            <a:ext cx="2514600" cy="2212975"/>
          </a:xfrm>
          <a:prstGeom prst="rect">
            <a:avLst/>
          </a:prstGeom>
          <a:noFill/>
        </p:spPr>
      </p:pic>
      <p:pic>
        <p:nvPicPr>
          <p:cNvPr id="11274" name="Picture 10" descr="C:\Documents and Settings\Administrator\My Documents\My Pictures\shi1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114800"/>
            <a:ext cx="2971800" cy="2019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我会认</a:t>
            </a: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1928802"/>
            <a:ext cx="60722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00B050"/>
                </a:solidFill>
              </a:rPr>
              <a:t>区   尤   其   仙  盘峰   胳   膊   巨  当脖   著   形   状</a:t>
            </a:r>
            <a:endParaRPr lang="zh-CN" altLang="en-US" sz="6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00B050"/>
                </a:solidFill>
              </a:rPr>
              <a:t>我会读</a:t>
            </a:r>
            <a:endParaRPr lang="zh-CN" alt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2357430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尤其  区别  神仙  盘问  高峰  胳膊 </a:t>
            </a:r>
            <a:r>
              <a:rPr lang="en-US" altLang="zh-CN" sz="6000" dirty="0" smtClean="0"/>
              <a:t> </a:t>
            </a:r>
            <a:r>
              <a:rPr lang="zh-CN" altLang="en-US" sz="6000" dirty="0" smtClean="0"/>
              <a:t>巨石  每当  脖子  著名  形状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362200" y="6096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60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仙 桃 石</a:t>
            </a:r>
            <a:endParaRPr lang="zh-CN" altLang="en-US">
              <a:solidFill>
                <a:srgbClr val="FF3300"/>
              </a:solidFill>
            </a:endParaRPr>
          </a:p>
        </p:txBody>
      </p:sp>
      <p:sp>
        <p:nvSpPr>
          <p:cNvPr id="614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97125" y="1889125"/>
            <a:ext cx="4460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猴 子 观 海</a:t>
            </a:r>
            <a:endParaRPr lang="zh-CN" altLang="en-US"/>
          </a:p>
        </p:txBody>
      </p:sp>
      <p:sp>
        <p:nvSpPr>
          <p:cNvPr id="6149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905000" y="3352800"/>
            <a:ext cx="563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金 鸡 叫 天 都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905000" y="4724400"/>
            <a:ext cx="617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b="1" dirty="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五 老 奔 天 都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    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2895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273919"/>
                </a:solidFill>
                <a:ea typeface="隶书" pitchFamily="49" charset="-122"/>
              </a:rPr>
              <a:t>出示句型：</a:t>
            </a:r>
            <a:endParaRPr lang="zh-CN" alt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90600" y="2133600"/>
            <a:ext cx="7391400" cy="946150"/>
            <a:chOff x="624" y="1344"/>
            <a:chExt cx="4656" cy="596"/>
          </a:xfrm>
        </p:grpSpPr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624" y="1344"/>
              <a:ext cx="4656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幼圆" pitchFamily="49" charset="-122"/>
                  <a:ea typeface="幼圆" pitchFamily="49" charset="-122"/>
                </a:rPr>
                <a:t>①             </a:t>
              </a:r>
              <a:r>
                <a:rPr lang="zh-CN" altLang="en-US" sz="2800">
                  <a:latin typeface="幼圆" pitchFamily="49" charset="-122"/>
                  <a:ea typeface="幼圆" pitchFamily="49" charset="-122"/>
                </a:rPr>
                <a:t>真是形象逼真，（特别有意思）              。</a:t>
              </a:r>
              <a:endParaRPr lang="zh-CN" alt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1008" y="1632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1056" y="1920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4345" name="Picture 9" descr="F:\Clipart\OFFICE\Z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648200"/>
            <a:ext cx="1354138" cy="1316038"/>
          </a:xfrm>
          <a:prstGeom prst="rect">
            <a:avLst/>
          </a:prstGeom>
          <a:noFill/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066800" y="3733800"/>
            <a:ext cx="7696200" cy="519113"/>
            <a:chOff x="672" y="2352"/>
            <a:chExt cx="4848" cy="327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672" y="2352"/>
              <a:ext cx="48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幼圆" pitchFamily="49" charset="-122"/>
                  <a:ea typeface="幼圆" pitchFamily="49" charset="-122"/>
                </a:rPr>
                <a:t>②</a:t>
              </a:r>
              <a:r>
                <a:rPr lang="zh-CN" altLang="en-US" sz="2800">
                  <a:latin typeface="幼圆" pitchFamily="49" charset="-122"/>
                  <a:ea typeface="幼圆" pitchFamily="49" charset="-122"/>
                </a:rPr>
                <a:t>我喜欢            ，因为              。                                                                 </a:t>
              </a:r>
              <a:endParaRPr lang="zh-CN" alt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1632" y="2662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3648" y="2666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My Documents\My Pictures\仙桃石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00200"/>
            <a:ext cx="4714876" cy="3400436"/>
          </a:xfrm>
          <a:prstGeom prst="rect">
            <a:avLst/>
          </a:prstGeom>
          <a:noFill/>
        </p:spPr>
      </p:pic>
      <p:sp>
        <p:nvSpPr>
          <p:cNvPr id="9219" name="WordArt 3" descr="白色大理石"/>
          <p:cNvSpPr>
            <a:spLocks noChangeArrowheads="1" noChangeShapeType="1" noTextEdit="1"/>
          </p:cNvSpPr>
          <p:nvPr/>
        </p:nvSpPr>
        <p:spPr bwMode="auto">
          <a:xfrm>
            <a:off x="6019800" y="1066800"/>
            <a:ext cx="106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飞</a:t>
            </a:r>
          </a:p>
        </p:txBody>
      </p:sp>
      <p:sp>
        <p:nvSpPr>
          <p:cNvPr id="9220" name="WordArt 4" descr="白色大理石"/>
          <p:cNvSpPr>
            <a:spLocks noChangeArrowheads="1" noChangeShapeType="1" noTextEdit="1"/>
          </p:cNvSpPr>
          <p:nvPr/>
        </p:nvSpPr>
        <p:spPr bwMode="auto">
          <a:xfrm>
            <a:off x="6019800" y="2819400"/>
            <a:ext cx="106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落</a:t>
            </a:r>
          </a:p>
        </p:txBody>
      </p:sp>
      <p:sp>
        <p:nvSpPr>
          <p:cNvPr id="9221" name="WordArt 5" descr="白色大理石"/>
          <p:cNvSpPr>
            <a:spLocks noChangeArrowheads="1" noChangeShapeType="1" noTextEdit="1"/>
          </p:cNvSpPr>
          <p:nvPr/>
        </p:nvSpPr>
        <p:spPr bwMode="auto">
          <a:xfrm>
            <a:off x="5943600" y="4495800"/>
            <a:ext cx="1066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5723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仙桃石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:\houziguanhai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600200"/>
            <a:ext cx="4662518" cy="3276600"/>
          </a:xfrm>
          <a:prstGeom prst="rect">
            <a:avLst/>
          </a:prstGeom>
          <a:noFill/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6477000" y="91440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抱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6477000" y="274320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蹲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>
            <a:off x="6553200" y="4648200"/>
            <a:ext cx="9144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隶书"/>
                <a:ea typeface="隶书"/>
              </a:rPr>
              <a:t>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57232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猴子观海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5" grpId="0" animBg="1"/>
      <p:bldP spid="7176" grpId="0" animBg="1"/>
      <p:bldP spid="6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113</Words>
  <Application>Microsoft Office PowerPoint</Application>
  <PresentationFormat>全屏显示(4:3)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</cp:lastModifiedBy>
  <cp:revision>28</cp:revision>
  <dcterms:modified xsi:type="dcterms:W3CDTF">2014-08-01T02:50:16Z</dcterms:modified>
</cp:coreProperties>
</file>