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10.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fonts/font8.fntdata" ContentType="application/x-fontdata"/>
  <Override PartName="/ppt/fonts/font9.fntdata" ContentType="application/x-fontdata"/>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3"/>
  </p:notesMasterIdLst>
  <p:sldIdLst>
    <p:sldId id="256"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7103745" cy="10234295"/>
  <p:embeddedFontLst>
    <p:embeddedFont>
      <p:font typeface="黑体" panose="02010600030101010101" charset="-122"/>
      <p:regular r:id="rId27"/>
    </p:embeddedFont>
    <p:embeddedFont>
      <p:font typeface="Webdings" panose="05030102010509060703" pitchFamily="18" charset="2"/>
      <p:regular r:id="rId28"/>
    </p:embeddedFont>
    <p:embeddedFont>
      <p:font typeface="锐字云字库彩云体1.0" panose="02010604000000000000" charset="-122"/>
      <p:regular r:id="rId29"/>
    </p:embeddedFont>
    <p:embeddedFont>
      <p:font typeface="方正隶变_GBK" panose="02000000000000000000" charset="-122"/>
      <p:regular r:id="rId30"/>
    </p:embeddedFont>
    <p:embeddedFont>
      <p:font typeface="锐字云字库魏体1.0" panose="02010604000000000000" charset="-122"/>
      <p:regular r:id="rId31"/>
    </p:embeddedFont>
    <p:embeddedFont>
      <p:font typeface="方正汉简简体" panose="02000000000000000000" charset="-122"/>
      <p:regular r:id="rId32"/>
    </p:embeddedFont>
    <p:embeddedFont>
      <p:font typeface="Calibri" panose="020F0502020204030204" charset="0"/>
      <p:regular r:id="rId33"/>
      <p:bold r:id="rId34"/>
      <p:italic r:id="rId35"/>
      <p:boldItalic r:id="rId36"/>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6" Type="http://schemas.openxmlformats.org/officeDocument/2006/relationships/font" Target="fonts/font10.fntdata"/><Relationship Id="rId35" Type="http://schemas.openxmlformats.org/officeDocument/2006/relationships/font" Target="fonts/font9.fntdata"/><Relationship Id="rId34" Type="http://schemas.openxmlformats.org/officeDocument/2006/relationships/font" Target="fonts/font8.fntdata"/><Relationship Id="rId33" Type="http://schemas.openxmlformats.org/officeDocument/2006/relationships/font" Target="fonts/font7.fntdata"/><Relationship Id="rId32" Type="http://schemas.openxmlformats.org/officeDocument/2006/relationships/font" Target="fonts/font6.fntdata"/><Relationship Id="rId31" Type="http://schemas.openxmlformats.org/officeDocument/2006/relationships/font" Target="fonts/font5.fntdata"/><Relationship Id="rId30" Type="http://schemas.openxmlformats.org/officeDocument/2006/relationships/font" Target="fonts/font4.fntdata"/><Relationship Id="rId3" Type="http://schemas.openxmlformats.org/officeDocument/2006/relationships/slide" Target="slides/slide1.xml"/><Relationship Id="rId29" Type="http://schemas.openxmlformats.org/officeDocument/2006/relationships/font" Target="fonts/font3.fntdata"/><Relationship Id="rId28" Type="http://schemas.openxmlformats.org/officeDocument/2006/relationships/font" Target="fonts/font2.fntdata"/><Relationship Id="rId27" Type="http://schemas.openxmlformats.org/officeDocument/2006/relationships/font" Target="fonts/font1.fntdata"/><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46137"/>
            <a:ext cx="9144000" cy="1125538"/>
          </a:xfrm>
        </p:spPr>
        <p:txBody>
          <a:bodyPr anchor="b">
            <a:normAutofit/>
          </a:bodyPr>
          <a:lstStyle>
            <a:lvl1pPr algn="ctr">
              <a:defRPr sz="3600"/>
            </a:lvl1pPr>
          </a:lstStyle>
          <a:p>
            <a:r>
              <a:rPr lang="zh-CN" altLang="en-US" dirty="0" smtClean="0"/>
              <a:t>单击此处编辑母版标题样式</a:t>
            </a:r>
            <a:endParaRPr lang="en-US" dirty="0"/>
          </a:p>
        </p:txBody>
      </p:sp>
      <p:sp>
        <p:nvSpPr>
          <p:cNvPr id="3" name="Subtitle 2"/>
          <p:cNvSpPr>
            <a:spLocks noGrp="1"/>
          </p:cNvSpPr>
          <p:nvPr>
            <p:ph type="subTitle" idx="1"/>
          </p:nvPr>
        </p:nvSpPr>
        <p:spPr>
          <a:xfrm>
            <a:off x="1524000" y="2116138"/>
            <a:ext cx="9144000" cy="730249"/>
          </a:xfrm>
        </p:spPr>
        <p:txBody>
          <a:bodyPr/>
          <a:lstStyle>
            <a:lvl1pPr marL="0" indent="0" algn="ctr">
              <a:buNone/>
              <a:defRPr sz="2400">
                <a:solidFill>
                  <a:schemeClr val="accent4">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461429F3-70FF-4BD1-912A-25B696348CF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2BCFE8-AB45-4CE0-AC07-8F1CF089FFE0}" type="slidenum">
              <a:rPr lang="zh-CN" altLang="en-US" smtClean="0"/>
            </a:fld>
            <a:endParaRPr lang="zh-CN" altLang="en-US"/>
          </a:p>
        </p:txBody>
      </p:sp>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4721" y="4152917"/>
            <a:ext cx="5802558" cy="182863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内容占位符 2"/>
          <p:cNvSpPr>
            <a:spLocks noGrp="1"/>
          </p:cNvSpPr>
          <p:nvPr>
            <p:ph idx="1"/>
          </p:nvPr>
        </p:nvSpPr>
        <p:spPr>
          <a:xfrm>
            <a:off x="837600" y="408675"/>
            <a:ext cx="10516800" cy="5810400"/>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6EF2F5ED-D19D-4097-92A9-D6092B3D6E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AAEAA2-D029-4D23-B6D5-DE004B8B3ED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61429F3-70FF-4BD1-912A-25B696348CF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2BCFE8-AB45-4CE0-AC07-8F1CF089FFE0}"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8" name="云形 7"/>
          <p:cNvSpPr/>
          <p:nvPr/>
        </p:nvSpPr>
        <p:spPr>
          <a:xfrm>
            <a:off x="4677410" y="1920831"/>
            <a:ext cx="2837180" cy="1640503"/>
          </a:xfrm>
          <a:prstGeom prst="cloud">
            <a:avLst/>
          </a:prstGeom>
          <a:solidFill>
            <a:schemeClr val="accent1">
              <a:lumMod val="20000"/>
              <a:lumOff val="80000"/>
            </a:schemeClr>
          </a:solidFill>
          <a:ln w="19050" cap="flat" cmpd="sng" algn="ctr">
            <a:solidFill>
              <a:schemeClr val="accent1">
                <a:lumMod val="40000"/>
                <a:lumOff val="60000"/>
              </a:schemeClr>
            </a:solidFill>
            <a:prstDash val="solid"/>
            <a:miter lim="800000"/>
          </a:ln>
          <a:effectLst/>
        </p:spPr>
        <p:txBody>
          <a:bodyPr lIns="0" tIns="0" rIns="0" bIns="0" anchor="ctr"/>
          <a:lstStyle/>
          <a:p>
            <a:pPr algn="ctr" eaLnBrk="1" hangingPunct="1">
              <a:spcBef>
                <a:spcPts val="0"/>
              </a:spcBef>
              <a:spcAft>
                <a:spcPts val="0"/>
              </a:spcAft>
              <a:defRPr/>
            </a:pPr>
            <a:endParaRPr lang="zh-CN" altLang="en-US" sz="2800" b="1" kern="0" dirty="0">
              <a:solidFill>
                <a:schemeClr val="accent1">
                  <a:lumMod val="75000"/>
                </a:schemeClr>
              </a:solidFill>
              <a:latin typeface="Arial Black" panose="020B0A04020102020204" pitchFamily="34" charset="0"/>
              <a:ea typeface="黑体" panose="02010600030101010101" charset="-122"/>
              <a:cs typeface="Microsoft New Tai Lue" pitchFamily="34" charset="0"/>
            </a:endParaRPr>
          </a:p>
        </p:txBody>
      </p:sp>
      <p:sp>
        <p:nvSpPr>
          <p:cNvPr id="2" name="Title 1"/>
          <p:cNvSpPr>
            <a:spLocks noGrp="1"/>
          </p:cNvSpPr>
          <p:nvPr>
            <p:ph type="title"/>
          </p:nvPr>
        </p:nvSpPr>
        <p:spPr>
          <a:xfrm>
            <a:off x="5018087" y="2320020"/>
            <a:ext cx="2143125" cy="842124"/>
          </a:xfrm>
        </p:spPr>
        <p:txBody>
          <a:bodyPr anchor="ctr">
            <a:normAutofit/>
          </a:bodyPr>
          <a:lstStyle>
            <a:lvl1pPr algn="ctr">
              <a:defRPr sz="2400">
                <a:solidFill>
                  <a:schemeClr val="accent5">
                    <a:lumMod val="50000"/>
                  </a:schemeClr>
                </a:solidFill>
              </a:defRPr>
            </a:lvl1pPr>
          </a:lstStyle>
          <a:p>
            <a:r>
              <a:rPr lang="zh-CN" altLang="en-US" dirty="0" smtClean="0"/>
              <a:t>单击此处编辑母版标题样式</a:t>
            </a:r>
            <a:endParaRPr lang="en-US" dirty="0"/>
          </a:p>
        </p:txBody>
      </p:sp>
      <p:sp>
        <p:nvSpPr>
          <p:cNvPr id="3" name="Text Placeholder 2"/>
          <p:cNvSpPr>
            <a:spLocks noGrp="1"/>
          </p:cNvSpPr>
          <p:nvPr>
            <p:ph type="body" idx="1"/>
          </p:nvPr>
        </p:nvSpPr>
        <p:spPr>
          <a:xfrm>
            <a:off x="4092575" y="3620579"/>
            <a:ext cx="4006850" cy="501869"/>
          </a:xfrm>
        </p:spPr>
        <p:txBody>
          <a:bodyPr/>
          <a:lstStyle>
            <a:lvl1pPr marL="0" indent="0" algn="ctr">
              <a:buNone/>
              <a:defRPr sz="24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smtClean="0"/>
              <a:t>单击此处编辑母版文本样式</a:t>
            </a:r>
            <a:endParaRPr lang="zh-CN" altLang="en-US" dirty="0" smtClean="0"/>
          </a:p>
        </p:txBody>
      </p:sp>
      <p:sp>
        <p:nvSpPr>
          <p:cNvPr id="4" name="Date Placeholder 3"/>
          <p:cNvSpPr>
            <a:spLocks noGrp="1"/>
          </p:cNvSpPr>
          <p:nvPr>
            <p:ph type="dt" sz="half" idx="10"/>
          </p:nvPr>
        </p:nvSpPr>
        <p:spPr/>
        <p:txBody>
          <a:bodyPr/>
          <a:lstStyle/>
          <a:p>
            <a:fld id="{461429F3-70FF-4BD1-912A-25B696348CF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2BCFE8-AB45-4CE0-AC07-8F1CF089FFE0}"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605776"/>
            <a:ext cx="5181600" cy="4571187"/>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4" name="Content Placeholder 3"/>
          <p:cNvSpPr>
            <a:spLocks noGrp="1"/>
          </p:cNvSpPr>
          <p:nvPr>
            <p:ph sz="half" idx="2"/>
          </p:nvPr>
        </p:nvSpPr>
        <p:spPr>
          <a:xfrm>
            <a:off x="6172200" y="1605776"/>
            <a:ext cx="5181600" cy="45711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461429F3-70FF-4BD1-912A-25B696348CF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12BCFE8-AB45-4CE0-AC07-8F1CF089FFE0}"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149351"/>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61429F3-70FF-4BD1-912A-25B696348CFF}"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12BCFE8-AB45-4CE0-AC07-8F1CF089FFE0}"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1429F3-70FF-4BD1-912A-25B696348CFF}"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12BCFE8-AB45-4CE0-AC07-8F1CF089FFE0}" type="slidenum">
              <a:rPr lang="zh-CN" altLang="en-US" smtClean="0"/>
            </a:fld>
            <a:endParaRPr lang="zh-CN" altLang="en-US"/>
          </a:p>
        </p:txBody>
      </p:sp>
      <p:sp>
        <p:nvSpPr>
          <p:cNvPr id="9" name="任意多边形 8"/>
          <p:cNvSpPr/>
          <p:nvPr/>
        </p:nvSpPr>
        <p:spPr>
          <a:xfrm>
            <a:off x="3607363" y="3013519"/>
            <a:ext cx="4960869" cy="782860"/>
          </a:xfrm>
          <a:custGeom>
            <a:avLst/>
            <a:gdLst>
              <a:gd name="connsiteX0" fmla="*/ 304800 w 4800600"/>
              <a:gd name="connsiteY0" fmla="*/ 0 h 640080"/>
              <a:gd name="connsiteX1" fmla="*/ 4800600 w 4800600"/>
              <a:gd name="connsiteY1" fmla="*/ 7620 h 640080"/>
              <a:gd name="connsiteX2" fmla="*/ 4495800 w 4800600"/>
              <a:gd name="connsiteY2" fmla="*/ 640080 h 640080"/>
              <a:gd name="connsiteX3" fmla="*/ 0 w 4800600"/>
              <a:gd name="connsiteY3" fmla="*/ 640080 h 640080"/>
              <a:gd name="connsiteX4" fmla="*/ 304800 w 4800600"/>
              <a:gd name="connsiteY4" fmla="*/ 0 h 640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0600" h="640080">
                <a:moveTo>
                  <a:pt x="304800" y="0"/>
                </a:moveTo>
                <a:lnTo>
                  <a:pt x="4800600" y="7620"/>
                </a:lnTo>
                <a:lnTo>
                  <a:pt x="4495800" y="640080"/>
                </a:lnTo>
                <a:lnTo>
                  <a:pt x="0" y="640080"/>
                </a:lnTo>
                <a:lnTo>
                  <a:pt x="30480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hangingPunct="1">
              <a:spcBef>
                <a:spcPts val="0"/>
              </a:spcBef>
              <a:spcAft>
                <a:spcPts val="0"/>
              </a:spcAft>
              <a:defRPr/>
            </a:pPr>
            <a:endParaRPr lang="zh-CN" altLang="en-US" sz="4400" i="1" dirty="0">
              <a:solidFill>
                <a:srgbClr val="FFFFFF"/>
              </a:solidFill>
              <a:latin typeface="Bodoni MT Black" pitchFamily="18" charset="0"/>
              <a:ea typeface="HanWangWCL10" panose="02020500000000000000" pitchFamily="18" charset="-120"/>
              <a:cs typeface="Aharoni" pitchFamily="2" charset="-79"/>
            </a:endParaRPr>
          </a:p>
        </p:txBody>
      </p:sp>
      <p:sp>
        <p:nvSpPr>
          <p:cNvPr id="10" name="任意多边形 9"/>
          <p:cNvSpPr/>
          <p:nvPr/>
        </p:nvSpPr>
        <p:spPr>
          <a:xfrm>
            <a:off x="8290989" y="3227205"/>
            <a:ext cx="716897" cy="672133"/>
          </a:xfrm>
          <a:custGeom>
            <a:avLst/>
            <a:gdLst>
              <a:gd name="connsiteX0" fmla="*/ 274320 w 693420"/>
              <a:gd name="connsiteY0" fmla="*/ 0 h 548640"/>
              <a:gd name="connsiteX1" fmla="*/ 693420 w 693420"/>
              <a:gd name="connsiteY1" fmla="*/ 7620 h 548640"/>
              <a:gd name="connsiteX2" fmla="*/ 449580 w 693420"/>
              <a:gd name="connsiteY2" fmla="*/ 259080 h 548640"/>
              <a:gd name="connsiteX3" fmla="*/ 571500 w 693420"/>
              <a:gd name="connsiteY3" fmla="*/ 548640 h 548640"/>
              <a:gd name="connsiteX4" fmla="*/ 0 w 693420"/>
              <a:gd name="connsiteY4" fmla="*/ 533400 h 548640"/>
              <a:gd name="connsiteX5" fmla="*/ 274320 w 693420"/>
              <a:gd name="connsiteY5" fmla="*/ 0 h 548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3420" h="548640">
                <a:moveTo>
                  <a:pt x="274320" y="0"/>
                </a:moveTo>
                <a:lnTo>
                  <a:pt x="693420" y="7620"/>
                </a:lnTo>
                <a:lnTo>
                  <a:pt x="449580" y="259080"/>
                </a:lnTo>
                <a:lnTo>
                  <a:pt x="571500" y="548640"/>
                </a:lnTo>
                <a:lnTo>
                  <a:pt x="0" y="533400"/>
                </a:lnTo>
                <a:lnTo>
                  <a:pt x="27432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hangingPunct="1">
              <a:spcBef>
                <a:spcPts val="0"/>
              </a:spcBef>
              <a:spcAft>
                <a:spcPts val="0"/>
              </a:spcAft>
              <a:defRPr/>
            </a:pPr>
            <a:endParaRPr lang="zh-CN" altLang="en-US" sz="1800">
              <a:solidFill>
                <a:srgbClr val="FFFFFF"/>
              </a:solidFill>
            </a:endParaRPr>
          </a:p>
        </p:txBody>
      </p:sp>
      <p:sp>
        <p:nvSpPr>
          <p:cNvPr id="11" name="任意多边形 10"/>
          <p:cNvSpPr/>
          <p:nvPr/>
        </p:nvSpPr>
        <p:spPr>
          <a:xfrm flipH="1" flipV="1">
            <a:off x="3184115" y="2883365"/>
            <a:ext cx="715258" cy="670191"/>
          </a:xfrm>
          <a:custGeom>
            <a:avLst/>
            <a:gdLst>
              <a:gd name="connsiteX0" fmla="*/ 274320 w 693420"/>
              <a:gd name="connsiteY0" fmla="*/ 0 h 548640"/>
              <a:gd name="connsiteX1" fmla="*/ 693420 w 693420"/>
              <a:gd name="connsiteY1" fmla="*/ 7620 h 548640"/>
              <a:gd name="connsiteX2" fmla="*/ 449580 w 693420"/>
              <a:gd name="connsiteY2" fmla="*/ 259080 h 548640"/>
              <a:gd name="connsiteX3" fmla="*/ 571500 w 693420"/>
              <a:gd name="connsiteY3" fmla="*/ 548640 h 548640"/>
              <a:gd name="connsiteX4" fmla="*/ 0 w 693420"/>
              <a:gd name="connsiteY4" fmla="*/ 533400 h 548640"/>
              <a:gd name="connsiteX5" fmla="*/ 274320 w 693420"/>
              <a:gd name="connsiteY5" fmla="*/ 0 h 548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3420" h="548640">
                <a:moveTo>
                  <a:pt x="274320" y="0"/>
                </a:moveTo>
                <a:lnTo>
                  <a:pt x="693420" y="7620"/>
                </a:lnTo>
                <a:lnTo>
                  <a:pt x="449580" y="259080"/>
                </a:lnTo>
                <a:lnTo>
                  <a:pt x="571500" y="548640"/>
                </a:lnTo>
                <a:lnTo>
                  <a:pt x="0" y="533400"/>
                </a:lnTo>
                <a:lnTo>
                  <a:pt x="27432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hangingPunct="1">
              <a:spcBef>
                <a:spcPts val="0"/>
              </a:spcBef>
              <a:spcAft>
                <a:spcPts val="0"/>
              </a:spcAft>
              <a:defRPr/>
            </a:pPr>
            <a:endParaRPr lang="zh-CN" altLang="en-US" sz="1800">
              <a:solidFill>
                <a:srgbClr val="FFFFFF"/>
              </a:solidFill>
            </a:endParaRPr>
          </a:p>
        </p:txBody>
      </p:sp>
      <p:sp>
        <p:nvSpPr>
          <p:cNvPr id="2" name="Title 1"/>
          <p:cNvSpPr>
            <a:spLocks noGrp="1"/>
          </p:cNvSpPr>
          <p:nvPr>
            <p:ph type="title" hasCustomPrompt="1"/>
          </p:nvPr>
        </p:nvSpPr>
        <p:spPr>
          <a:xfrm>
            <a:off x="3842524" y="3087463"/>
            <a:ext cx="4469525" cy="634972"/>
          </a:xfrm>
        </p:spPr>
        <p:txBody>
          <a:bodyPr/>
          <a:lstStyle>
            <a:lvl1pPr algn="ctr">
              <a:defRPr/>
            </a:lvl1pPr>
          </a:lstStyle>
          <a:p>
            <a:r>
              <a:rPr lang="zh-CN" altLang="en-US" dirty="0" smtClean="0"/>
              <a:t>编辑标题</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7616F-2C6D-4E4B-9A0E-EB47A9E9DAFF}"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465C654-C0F5-4C87-9856-8AAB82CD5973}" type="slidenum">
              <a:rPr lang="zh-CN" altLang="en-US" smtClean="0"/>
            </a:fld>
            <a:endParaRPr lang="zh-CN" altLang="en-US"/>
          </a:p>
        </p:txBody>
      </p:sp>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l="14032" t="113" r="610" b="13860"/>
          <a:stretch>
            <a:fillRect/>
          </a:stretch>
        </p:blipFill>
        <p:spPr>
          <a:xfrm>
            <a:off x="-11805" y="0"/>
            <a:ext cx="12203805" cy="6858000"/>
          </a:xfrm>
          <a:prstGeom prst="rect">
            <a:avLst/>
          </a:prstGeom>
        </p:spPr>
      </p:pic>
      <p:sp>
        <p:nvSpPr>
          <p:cNvPr id="6" name="任意多边形 5"/>
          <p:cNvSpPr/>
          <p:nvPr/>
        </p:nvSpPr>
        <p:spPr>
          <a:xfrm>
            <a:off x="8695557" y="0"/>
            <a:ext cx="3496643" cy="1696338"/>
          </a:xfrm>
          <a:custGeom>
            <a:avLst/>
            <a:gdLst>
              <a:gd name="connsiteX0" fmla="*/ 1162691 w 2622482"/>
              <a:gd name="connsiteY0" fmla="*/ 0 h 1696338"/>
              <a:gd name="connsiteX1" fmla="*/ 2622482 w 2622482"/>
              <a:gd name="connsiteY1" fmla="*/ 0 h 1696338"/>
              <a:gd name="connsiteX2" fmla="*/ 2622482 w 2622482"/>
              <a:gd name="connsiteY2" fmla="*/ 1452169 h 1696338"/>
              <a:gd name="connsiteX3" fmla="*/ 2598950 w 2622482"/>
              <a:gd name="connsiteY3" fmla="*/ 1457772 h 1696338"/>
              <a:gd name="connsiteX4" fmla="*/ 2252397 w 2622482"/>
              <a:gd name="connsiteY4" fmla="*/ 1415703 h 1696338"/>
              <a:gd name="connsiteX5" fmla="*/ 1867328 w 2622482"/>
              <a:gd name="connsiteY5" fmla="*/ 1685434 h 1696338"/>
              <a:gd name="connsiteX6" fmla="*/ 1301149 w 2622482"/>
              <a:gd name="connsiteY6" fmla="*/ 1520791 h 1696338"/>
              <a:gd name="connsiteX7" fmla="*/ 460112 w 2622482"/>
              <a:gd name="connsiteY7" fmla="*/ 1358121 h 1696338"/>
              <a:gd name="connsiteX8" fmla="*/ 90326 w 2622482"/>
              <a:gd name="connsiteY8" fmla="*/ 1177100 h 1696338"/>
              <a:gd name="connsiteX9" fmla="*/ 169341 w 2622482"/>
              <a:gd name="connsiteY9" fmla="*/ 932752 h 1696338"/>
              <a:gd name="connsiteX10" fmla="*/ 2488 w 2622482"/>
              <a:gd name="connsiteY10" fmla="*/ 682058 h 1696338"/>
              <a:gd name="connsiteX11" fmla="*/ 307203 w 2622482"/>
              <a:gd name="connsiteY11" fmla="*/ 459233 h 1696338"/>
              <a:gd name="connsiteX12" fmla="*/ 310118 w 2622482"/>
              <a:gd name="connsiteY12" fmla="*/ 453359 h 1696338"/>
              <a:gd name="connsiteX13" fmla="*/ 445853 w 2622482"/>
              <a:gd name="connsiteY13" fmla="*/ 133378 h 1696338"/>
              <a:gd name="connsiteX14" fmla="*/ 1106173 w 2622482"/>
              <a:gd name="connsiteY14" fmla="*/ 60275 h 1696338"/>
              <a:gd name="connsiteX15" fmla="*/ 1106299 w 2622482"/>
              <a:gd name="connsiteY15" fmla="*/ 60140 h 1696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22482" h="1696338">
                <a:moveTo>
                  <a:pt x="1162691" y="0"/>
                </a:moveTo>
                <a:lnTo>
                  <a:pt x="2622482" y="0"/>
                </a:lnTo>
                <a:lnTo>
                  <a:pt x="2622482" y="1452169"/>
                </a:lnTo>
                <a:lnTo>
                  <a:pt x="2598950" y="1457772"/>
                </a:lnTo>
                <a:cubicBezTo>
                  <a:pt x="2483186" y="1478070"/>
                  <a:pt x="2358206" y="1464581"/>
                  <a:pt x="2252397" y="1415703"/>
                </a:cubicBezTo>
                <a:cubicBezTo>
                  <a:pt x="2197646" y="1550032"/>
                  <a:pt x="2051039" y="1652720"/>
                  <a:pt x="1867328" y="1685434"/>
                </a:cubicBezTo>
                <a:cubicBezTo>
                  <a:pt x="1650846" y="1723979"/>
                  <a:pt x="1424910" y="1658293"/>
                  <a:pt x="1301149" y="1520791"/>
                </a:cubicBezTo>
                <a:cubicBezTo>
                  <a:pt x="1009039" y="1651305"/>
                  <a:pt x="629643" y="1577945"/>
                  <a:pt x="460112" y="1358121"/>
                </a:cubicBezTo>
                <a:cubicBezTo>
                  <a:pt x="293574" y="1372570"/>
                  <a:pt x="137199" y="1296037"/>
                  <a:pt x="90326" y="1177100"/>
                </a:cubicBezTo>
                <a:cubicBezTo>
                  <a:pt x="56373" y="1091049"/>
                  <a:pt x="86387" y="998180"/>
                  <a:pt x="169341" y="932752"/>
                </a:cubicBezTo>
                <a:cubicBezTo>
                  <a:pt x="51646" y="881430"/>
                  <a:pt x="-13898" y="782944"/>
                  <a:pt x="2488" y="682058"/>
                </a:cubicBezTo>
                <a:cubicBezTo>
                  <a:pt x="21710" y="563935"/>
                  <a:pt x="148228" y="471410"/>
                  <a:pt x="307203" y="459233"/>
                </a:cubicBezTo>
                <a:cubicBezTo>
                  <a:pt x="308148" y="457261"/>
                  <a:pt x="309172" y="455331"/>
                  <a:pt x="310118" y="453359"/>
                </a:cubicBezTo>
                <a:cubicBezTo>
                  <a:pt x="288769" y="337038"/>
                  <a:pt x="338557" y="219730"/>
                  <a:pt x="445853" y="133378"/>
                </a:cubicBezTo>
                <a:cubicBezTo>
                  <a:pt x="615384" y="-3009"/>
                  <a:pt x="890241" y="-33408"/>
                  <a:pt x="1106173" y="60275"/>
                </a:cubicBezTo>
                <a:lnTo>
                  <a:pt x="1106299" y="60140"/>
                </a:lnTo>
                <a:close/>
              </a:path>
            </a:pathLst>
          </a:custGeom>
          <a:solidFill>
            <a:srgbClr val="8EC9E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云形 6"/>
          <p:cNvSpPr/>
          <p:nvPr/>
        </p:nvSpPr>
        <p:spPr>
          <a:xfrm>
            <a:off x="6096001" y="617001"/>
            <a:ext cx="1254035" cy="511888"/>
          </a:xfrm>
          <a:prstGeom prst="cloud">
            <a:avLst/>
          </a:prstGeom>
          <a:solidFill>
            <a:srgbClr val="8EC9EE">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云形 7"/>
          <p:cNvSpPr/>
          <p:nvPr/>
        </p:nvSpPr>
        <p:spPr>
          <a:xfrm>
            <a:off x="155833" y="647009"/>
            <a:ext cx="682369" cy="278538"/>
          </a:xfrm>
          <a:prstGeom prst="cloud">
            <a:avLst/>
          </a:prstGeom>
          <a:solidFill>
            <a:srgbClr val="8EC9EE">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562818" y="536677"/>
            <a:ext cx="9259049" cy="868423"/>
          </a:xfrm>
        </p:spPr>
        <p:txBody>
          <a:bodyPr anchor="ctr"/>
          <a:lstStyle>
            <a:lvl1pPr algn="ctr">
              <a:defRPr sz="3200">
                <a:solidFill>
                  <a:schemeClr val="tx1"/>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62818" y="1742537"/>
            <a:ext cx="3647537" cy="4096240"/>
          </a:xfrm>
        </p:spPr>
        <p:txBody>
          <a:bodyPr anchor="ctr">
            <a:normAutofit/>
          </a:bodyPr>
          <a:lstStyle>
            <a:lvl1pPr marL="0" indent="0">
              <a:buNone/>
              <a:defRPr sz="24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smtClean="0"/>
              <a:t>单击图标添加图片</a:t>
            </a:r>
            <a:endParaRPr lang="en-US" dirty="0"/>
          </a:p>
        </p:txBody>
      </p:sp>
      <p:sp>
        <p:nvSpPr>
          <p:cNvPr id="4" name="Text Placeholder 3"/>
          <p:cNvSpPr>
            <a:spLocks noGrp="1"/>
          </p:cNvSpPr>
          <p:nvPr>
            <p:ph type="body" sz="half" idx="2"/>
          </p:nvPr>
        </p:nvSpPr>
        <p:spPr>
          <a:xfrm>
            <a:off x="5262114" y="1742537"/>
            <a:ext cx="5611512" cy="4096240"/>
          </a:xfrm>
        </p:spPr>
        <p:txBody>
          <a:bodyPr>
            <a:normAutofit/>
          </a:bodyPr>
          <a:lstStyle>
            <a:lvl1pPr marL="0" indent="0">
              <a:buNone/>
              <a:defRPr sz="18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Date Placeholder 4"/>
          <p:cNvSpPr>
            <a:spLocks noGrp="1"/>
          </p:cNvSpPr>
          <p:nvPr>
            <p:ph type="dt" sz="half" idx="10"/>
          </p:nvPr>
        </p:nvSpPr>
        <p:spPr/>
        <p:txBody>
          <a:bodyPr/>
          <a:lstStyle/>
          <a:p>
            <a:fld id="{461429F3-70FF-4BD1-912A-25B696348CF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12BCFE8-AB45-4CE0-AC07-8F1CF089FFE0}"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4664" y="365125"/>
            <a:ext cx="1209136" cy="5811838"/>
          </a:xfrm>
        </p:spPr>
        <p:txBody>
          <a:bodyPr vert="eaVert"/>
          <a:lstStyle>
            <a:lvl1pPr>
              <a:defRPr>
                <a:solidFill>
                  <a:schemeClr val="tx1"/>
                </a:solidFill>
              </a:defRPr>
            </a:lvl1pPr>
          </a:lstStyle>
          <a:p>
            <a:r>
              <a:rPr lang="zh-CN" altLang="en-US" dirty="0" smtClean="0"/>
              <a:t>单击此处编辑母版标题样式</a:t>
            </a:r>
            <a:endParaRPr lang="en-US" dirty="0"/>
          </a:p>
        </p:txBody>
      </p:sp>
      <p:sp>
        <p:nvSpPr>
          <p:cNvPr id="3" name="Vertical Text Placeholder 2"/>
          <p:cNvSpPr>
            <a:spLocks noGrp="1"/>
          </p:cNvSpPr>
          <p:nvPr>
            <p:ph type="body" orient="vert" idx="1"/>
          </p:nvPr>
        </p:nvSpPr>
        <p:spPr>
          <a:xfrm>
            <a:off x="838200" y="365125"/>
            <a:ext cx="9168442" cy="5811838"/>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4" name="Date Placeholder 3"/>
          <p:cNvSpPr>
            <a:spLocks noGrp="1"/>
          </p:cNvSpPr>
          <p:nvPr>
            <p:ph type="dt" sz="half" idx="10"/>
          </p:nvPr>
        </p:nvSpPr>
        <p:spPr/>
        <p:txBody>
          <a:bodyPr/>
          <a:lstStyle/>
          <a:p>
            <a:fld id="{461429F3-70FF-4BD1-912A-25B696348CF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2BCFE8-AB45-4CE0-AC07-8F1CF089FFE0}"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2.xml"/><Relationship Id="rId12" Type="http://schemas.openxmlformats.org/officeDocument/2006/relationships/tags" Target="../tags/tag1.xml"/><Relationship Id="rId11" Type="http://schemas.openxmlformats.org/officeDocument/2006/relationships/image" Target="../media/image4.jpe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2"/>
            </p:custDataLst>
          </p:nvPr>
        </p:nvSpPr>
        <p:spPr>
          <a:xfrm>
            <a:off x="838200" y="365126"/>
            <a:ext cx="10515600" cy="1035050"/>
          </a:xfrm>
          <a:prstGeom prst="rect">
            <a:avLst/>
          </a:prstGeom>
        </p:spPr>
        <p:txBody>
          <a:bodyPr vert="horz" lIns="91440" tIns="45720" rIns="91440" bIns="45720" rtlCol="0" anchor="ctr">
            <a:normAutofit/>
          </a:bodyPr>
          <a:lstStyle/>
          <a:p>
            <a:r>
              <a:rPr lang="zh-CN" altLang="en-US" dirty="0" smtClean="0"/>
              <a:t>单击此处编辑母版标题样式</a:t>
            </a:r>
            <a:endParaRPr lang="en-US" dirty="0"/>
          </a:p>
        </p:txBody>
      </p:sp>
      <p:sp>
        <p:nvSpPr>
          <p:cNvPr id="3" name="Text Placeholder 2"/>
          <p:cNvSpPr>
            <a:spLocks noGrp="1"/>
          </p:cNvSpPr>
          <p:nvPr>
            <p:ph type="body" idx="1"/>
            <p:custDataLst>
              <p:tags r:id="rId13"/>
            </p:custDataLst>
          </p:nvPr>
        </p:nvSpPr>
        <p:spPr>
          <a:xfrm>
            <a:off x="838200" y="1652051"/>
            <a:ext cx="10515600" cy="4524912"/>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429F3-70FF-4BD1-912A-25B696348CFF}"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BCFE8-AB45-4CE0-AC07-8F1CF089FFE0}" type="slidenum">
              <a:rPr lang="zh-CN" altLang="en-US" smtClean="0"/>
            </a:fld>
            <a:endParaRPr lang="zh-CN" altLang="en-US"/>
          </a:p>
        </p:txBody>
      </p:sp>
      <p:sp>
        <p:nvSpPr>
          <p:cNvPr id="8" name="任意多边形 7"/>
          <p:cNvSpPr/>
          <p:nvPr/>
        </p:nvSpPr>
        <p:spPr>
          <a:xfrm>
            <a:off x="9569518" y="0"/>
            <a:ext cx="2622482" cy="1696338"/>
          </a:xfrm>
          <a:custGeom>
            <a:avLst/>
            <a:gdLst>
              <a:gd name="connsiteX0" fmla="*/ 1162691 w 2622482"/>
              <a:gd name="connsiteY0" fmla="*/ 0 h 1696338"/>
              <a:gd name="connsiteX1" fmla="*/ 2622482 w 2622482"/>
              <a:gd name="connsiteY1" fmla="*/ 0 h 1696338"/>
              <a:gd name="connsiteX2" fmla="*/ 2622482 w 2622482"/>
              <a:gd name="connsiteY2" fmla="*/ 1452169 h 1696338"/>
              <a:gd name="connsiteX3" fmla="*/ 2598950 w 2622482"/>
              <a:gd name="connsiteY3" fmla="*/ 1457772 h 1696338"/>
              <a:gd name="connsiteX4" fmla="*/ 2252397 w 2622482"/>
              <a:gd name="connsiteY4" fmla="*/ 1415703 h 1696338"/>
              <a:gd name="connsiteX5" fmla="*/ 1867328 w 2622482"/>
              <a:gd name="connsiteY5" fmla="*/ 1685434 h 1696338"/>
              <a:gd name="connsiteX6" fmla="*/ 1301149 w 2622482"/>
              <a:gd name="connsiteY6" fmla="*/ 1520791 h 1696338"/>
              <a:gd name="connsiteX7" fmla="*/ 460112 w 2622482"/>
              <a:gd name="connsiteY7" fmla="*/ 1358121 h 1696338"/>
              <a:gd name="connsiteX8" fmla="*/ 90326 w 2622482"/>
              <a:gd name="connsiteY8" fmla="*/ 1177100 h 1696338"/>
              <a:gd name="connsiteX9" fmla="*/ 169341 w 2622482"/>
              <a:gd name="connsiteY9" fmla="*/ 932752 h 1696338"/>
              <a:gd name="connsiteX10" fmla="*/ 2488 w 2622482"/>
              <a:gd name="connsiteY10" fmla="*/ 682058 h 1696338"/>
              <a:gd name="connsiteX11" fmla="*/ 307203 w 2622482"/>
              <a:gd name="connsiteY11" fmla="*/ 459233 h 1696338"/>
              <a:gd name="connsiteX12" fmla="*/ 310118 w 2622482"/>
              <a:gd name="connsiteY12" fmla="*/ 453359 h 1696338"/>
              <a:gd name="connsiteX13" fmla="*/ 445853 w 2622482"/>
              <a:gd name="connsiteY13" fmla="*/ 133378 h 1696338"/>
              <a:gd name="connsiteX14" fmla="*/ 1106173 w 2622482"/>
              <a:gd name="connsiteY14" fmla="*/ 60275 h 1696338"/>
              <a:gd name="connsiteX15" fmla="*/ 1106299 w 2622482"/>
              <a:gd name="connsiteY15" fmla="*/ 60140 h 1696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22482" h="1696338">
                <a:moveTo>
                  <a:pt x="1162691" y="0"/>
                </a:moveTo>
                <a:lnTo>
                  <a:pt x="2622482" y="0"/>
                </a:lnTo>
                <a:lnTo>
                  <a:pt x="2622482" y="1452169"/>
                </a:lnTo>
                <a:lnTo>
                  <a:pt x="2598950" y="1457772"/>
                </a:lnTo>
                <a:cubicBezTo>
                  <a:pt x="2483186" y="1478070"/>
                  <a:pt x="2358206" y="1464581"/>
                  <a:pt x="2252397" y="1415703"/>
                </a:cubicBezTo>
                <a:cubicBezTo>
                  <a:pt x="2197646" y="1550032"/>
                  <a:pt x="2051039" y="1652720"/>
                  <a:pt x="1867328" y="1685434"/>
                </a:cubicBezTo>
                <a:cubicBezTo>
                  <a:pt x="1650846" y="1723979"/>
                  <a:pt x="1424910" y="1658293"/>
                  <a:pt x="1301149" y="1520791"/>
                </a:cubicBezTo>
                <a:cubicBezTo>
                  <a:pt x="1009039" y="1651305"/>
                  <a:pt x="629643" y="1577945"/>
                  <a:pt x="460112" y="1358121"/>
                </a:cubicBezTo>
                <a:cubicBezTo>
                  <a:pt x="293574" y="1372570"/>
                  <a:pt x="137199" y="1296037"/>
                  <a:pt x="90326" y="1177100"/>
                </a:cubicBezTo>
                <a:cubicBezTo>
                  <a:pt x="56373" y="1091049"/>
                  <a:pt x="86387" y="998180"/>
                  <a:pt x="169341" y="932752"/>
                </a:cubicBezTo>
                <a:cubicBezTo>
                  <a:pt x="51646" y="881430"/>
                  <a:pt x="-13898" y="782944"/>
                  <a:pt x="2488" y="682058"/>
                </a:cubicBezTo>
                <a:cubicBezTo>
                  <a:pt x="21710" y="563935"/>
                  <a:pt x="148228" y="471410"/>
                  <a:pt x="307203" y="459233"/>
                </a:cubicBezTo>
                <a:cubicBezTo>
                  <a:pt x="308148" y="457261"/>
                  <a:pt x="309172" y="455331"/>
                  <a:pt x="310118" y="453359"/>
                </a:cubicBezTo>
                <a:cubicBezTo>
                  <a:pt x="288769" y="337038"/>
                  <a:pt x="338557" y="219730"/>
                  <a:pt x="445853" y="133378"/>
                </a:cubicBezTo>
                <a:cubicBezTo>
                  <a:pt x="615384" y="-3009"/>
                  <a:pt x="890241" y="-33408"/>
                  <a:pt x="1106173" y="60275"/>
                </a:cubicBezTo>
                <a:lnTo>
                  <a:pt x="1106299" y="60140"/>
                </a:lnTo>
                <a:close/>
              </a:path>
            </a:pathLst>
          </a:custGeom>
          <a:solidFill>
            <a:srgbClr val="8EC9E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云形 8"/>
          <p:cNvSpPr/>
          <p:nvPr/>
        </p:nvSpPr>
        <p:spPr>
          <a:xfrm>
            <a:off x="7619851" y="617001"/>
            <a:ext cx="940526" cy="511888"/>
          </a:xfrm>
          <a:prstGeom prst="cloud">
            <a:avLst/>
          </a:prstGeom>
          <a:solidFill>
            <a:srgbClr val="8EC9EE">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云形 9"/>
          <p:cNvSpPr/>
          <p:nvPr/>
        </p:nvSpPr>
        <p:spPr>
          <a:xfrm>
            <a:off x="116875" y="647009"/>
            <a:ext cx="511777" cy="278538"/>
          </a:xfrm>
          <a:prstGeom prst="cloud">
            <a:avLst/>
          </a:prstGeom>
          <a:solidFill>
            <a:srgbClr val="8EC9EE">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3200" b="1" kern="1200">
          <a:solidFill>
            <a:schemeClr val="tx1"/>
          </a:solidFill>
          <a:latin typeface="黑体" panose="02010600030101010101" charset="-122"/>
          <a:ea typeface="黑体" panose="02010600030101010101" charset="-122"/>
          <a:cs typeface="+mj-cs"/>
        </a:defRPr>
      </a:lvl1pPr>
    </p:titleStyle>
    <p:bodyStyle>
      <a:lvl1pPr marL="228600" indent="-228600" algn="l" defTabSz="914400" rtl="0" eaLnBrk="1" latinLnBrk="0" hangingPunct="1">
        <a:lnSpc>
          <a:spcPct val="90000"/>
        </a:lnSpc>
        <a:spcBef>
          <a:spcPts val="1000"/>
        </a:spcBef>
        <a:buClr>
          <a:schemeClr val="accent1">
            <a:lumMod val="60000"/>
            <a:lumOff val="40000"/>
          </a:schemeClr>
        </a:buClr>
        <a:buFont typeface="Webdings" panose="05030102010509060703" pitchFamily="18" charset="2"/>
        <a:buChar char=""/>
        <a:defRPr sz="2400" kern="1200">
          <a:solidFill>
            <a:schemeClr val="tx1"/>
          </a:solidFill>
          <a:latin typeface="黑体" panose="02010600030101010101" charset="-122"/>
          <a:ea typeface="黑体" panose="0201060003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黑体" panose="02010600030101010101" charset="-122"/>
          <a:ea typeface="黑体" panose="02010600030101010101"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黑体" panose="02010600030101010101" charset="-122"/>
          <a:ea typeface="黑体" panose="02010600030101010101"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黑体" panose="02010600030101010101" charset="-122"/>
          <a:ea typeface="黑体" panose="02010600030101010101"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黑体" panose="02010600030101010101" charset="-122"/>
          <a:ea typeface="黑体" panose="0201060003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GI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3"/>
          <p:cNvSpPr>
            <a:spLocks noGrp="1"/>
          </p:cNvSpPr>
          <p:nvPr>
            <p:custDataLst>
              <p:tags r:id="rId1"/>
            </p:custDataLst>
          </p:nvPr>
        </p:nvSpPr>
        <p:spPr>
          <a:xfrm>
            <a:off x="1524000" y="846137"/>
            <a:ext cx="9144000" cy="112553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600" b="1" kern="1200">
                <a:solidFill>
                  <a:srgbClr val="FFFFFF"/>
                </a:solidFill>
                <a:latin typeface="黑体" panose="02010600030101010101" charset="-122"/>
                <a:ea typeface="黑体" panose="02010600030101010101" charset="-122"/>
                <a:cs typeface="+mj-cs"/>
              </a:defRPr>
            </a:lvl1pPr>
          </a:lstStyle>
          <a:p>
            <a:r>
              <a:rPr lang="en-US" altLang="zh-CN" sz="6000" smtClean="0">
                <a:solidFill>
                  <a:srgbClr val="FF0000"/>
                </a:solidFill>
                <a:effectLst>
                  <a:outerShdw blurRad="38100" dist="25400" dir="5400000" algn="ctr" rotWithShape="0">
                    <a:srgbClr val="6E747A">
                      <a:alpha val="43000"/>
                    </a:srgbClr>
                  </a:outerShdw>
                </a:effectLst>
                <a:latin typeface="锐字云字库彩云体1.0" panose="02010604000000000000" charset="-122"/>
                <a:ea typeface="锐字云字库彩云体1.0" panose="02010604000000000000" charset="-122"/>
              </a:rPr>
              <a:t>语文知识集锦</a:t>
            </a:r>
            <a:endParaRPr lang="en-US" altLang="zh-CN" sz="6000" smtClean="0">
              <a:solidFill>
                <a:srgbClr val="FF0000"/>
              </a:solidFill>
              <a:effectLst>
                <a:outerShdw blurRad="38100" dist="25400" dir="5400000" algn="ctr" rotWithShape="0">
                  <a:srgbClr val="6E747A">
                    <a:alpha val="43000"/>
                  </a:srgbClr>
                </a:outerShdw>
              </a:effectLst>
              <a:latin typeface="锐字云字库彩云体1.0" panose="02010604000000000000" charset="-122"/>
              <a:ea typeface="锐字云字库彩云体1.0" panose="02010604000000000000" charset="-122"/>
            </a:endParaRPr>
          </a:p>
        </p:txBody>
      </p:sp>
      <p:sp>
        <p:nvSpPr>
          <p:cNvPr id="7" name="副标题 4"/>
          <p:cNvSpPr>
            <a:spLocks noGrp="1"/>
          </p:cNvSpPr>
          <p:nvPr>
            <p:custDataLst>
              <p:tags r:id="rId2"/>
            </p:custDataLst>
          </p:nvPr>
        </p:nvSpPr>
        <p:spPr>
          <a:xfrm>
            <a:off x="1524000" y="2116455"/>
            <a:ext cx="10439400" cy="28321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rgbClr val="8EC9EE">
                  <a:lumMod val="60000"/>
                  <a:lumOff val="40000"/>
                </a:srgbClr>
              </a:buClr>
              <a:buFont typeface="Webdings" panose="05030102010509060703" pitchFamily="18" charset="2"/>
              <a:buNone/>
              <a:defRPr sz="2400" kern="1200">
                <a:solidFill>
                  <a:srgbClr val="8BE1FF">
                    <a:lumMod val="60000"/>
                    <a:lumOff val="40000"/>
                  </a:srgbClr>
                </a:solidFill>
                <a:latin typeface="黑体" panose="02010600030101010101" charset="-122"/>
                <a:ea typeface="黑体" panose="02010600030101010101" charset="-122"/>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FFFFFF"/>
                </a:solidFill>
                <a:latin typeface="黑体" panose="02010600030101010101" charset="-122"/>
                <a:ea typeface="黑体" panose="02010600030101010101" charset="-122"/>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FFFFFF"/>
                </a:solidFill>
                <a:latin typeface="黑体" panose="02010600030101010101" charset="-122"/>
                <a:ea typeface="黑体" panose="02010600030101010101" charset="-122"/>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FFFFFF"/>
                </a:solidFill>
                <a:latin typeface="黑体" panose="02010600030101010101" charset="-122"/>
                <a:ea typeface="黑体" panose="02010600030101010101" charset="-122"/>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FFFFFF"/>
                </a:solidFill>
                <a:latin typeface="黑体" panose="02010600030101010101" charset="-122"/>
                <a:ea typeface="黑体" panose="02010600030101010101"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rgbClr val="FFFFFF"/>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rgbClr val="FFFFFF"/>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rgbClr val="FFFFFF"/>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rgbClr val="FFFFFF"/>
                </a:solidFill>
                <a:latin typeface="+mn-lt"/>
                <a:ea typeface="+mn-ea"/>
                <a:cs typeface="+mn-cs"/>
              </a:defRPr>
            </a:lvl9pPr>
          </a:lstStyle>
          <a:p>
            <a:r>
              <a:rPr lang="en-US" altLang="zh-CN" sz="7200" smtClean="0">
                <a:solidFill>
                  <a:srgbClr val="FFFF00"/>
                </a:solidFill>
                <a:latin typeface="方正隶变_GBK" panose="02000000000000000000" charset="-122"/>
                <a:ea typeface="方正隶变_GBK" panose="02000000000000000000" charset="-122"/>
              </a:rPr>
              <a:t>写作手法</a:t>
            </a:r>
            <a:endParaRPr lang="en-US" altLang="zh-CN" sz="7200" smtClean="0">
              <a:solidFill>
                <a:srgbClr val="FFFF00"/>
              </a:solidFill>
              <a:latin typeface="方正隶变_GBK" panose="02000000000000000000" charset="-122"/>
              <a:ea typeface="方正隶变_GBK" panose="02000000000000000000" charset="-122"/>
            </a:endParaRPr>
          </a:p>
          <a:p>
            <a:r>
              <a:rPr lang="en-US" altLang="zh-CN" sz="7200" smtClean="0">
                <a:solidFill>
                  <a:srgbClr val="FFFF00"/>
                </a:solidFill>
                <a:latin typeface="方正隶变_GBK" panose="02000000000000000000" charset="-122"/>
                <a:ea typeface="方正隶变_GBK" panose="02000000000000000000" charset="-122"/>
              </a:rPr>
              <a:t>                               </a:t>
            </a:r>
            <a:r>
              <a:rPr lang="zh-CN" altLang="en-US" sz="4000" smtClean="0">
                <a:solidFill>
                  <a:srgbClr val="FFFF00"/>
                </a:solidFill>
                <a:latin typeface="方正隶变_GBK" panose="02000000000000000000" charset="-122"/>
                <a:ea typeface="方正隶变_GBK" panose="02000000000000000000" charset="-122"/>
              </a:rPr>
              <a:t>作者：</a:t>
            </a:r>
            <a:r>
              <a:rPr lang="zh-CN" altLang="en-US" sz="320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方正隶变_GBK" panose="02000000000000000000" charset="-122"/>
                <a:ea typeface="方正隶变_GBK" panose="02000000000000000000" charset="-122"/>
              </a:rPr>
              <a:t>纯之风</a:t>
            </a:r>
            <a:endParaRPr lang="zh-CN" altLang="en-US" sz="320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方正隶变_GBK" panose="02000000000000000000" charset="-122"/>
              <a:ea typeface="方正隶变_GBK" panose="02000000000000000000" charset="-122"/>
            </a:endParaRPr>
          </a:p>
        </p:txBody>
      </p:sp>
    </p:spTree>
    <p:custDataLst>
      <p:tags r:id="rId3"/>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strVal val="#ppt_w*0.05"/>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anim calcmode="lin" valueType="num">
                                      <p:cBhvr>
                                        <p:cTn id="27" dur="500" fill="hold"/>
                                        <p:tgtEl>
                                          <p:spTgt spid="7"/>
                                        </p:tgtEl>
                                        <p:attrNameLst>
                                          <p:attrName>ppt_x</p:attrName>
                                        </p:attrNameLst>
                                      </p:cBhvr>
                                      <p:tavLst>
                                        <p:tav tm="0">
                                          <p:val>
                                            <p:strVal val="#ppt_x-.2"/>
                                          </p:val>
                                        </p:tav>
                                        <p:tav tm="100000">
                                          <p:val>
                                            <p:strVal val="#ppt_x"/>
                                          </p:val>
                                        </p:tav>
                                      </p:tavLst>
                                    </p:anim>
                                    <p:anim calcmode="lin" valueType="num">
                                      <p:cBhvr>
                                        <p:cTn id="28" dur="500" fill="hold"/>
                                        <p:tgtEl>
                                          <p:spTgt spid="7"/>
                                        </p:tgtEl>
                                        <p:attrNameLst>
                                          <p:attrName>ppt_y</p:attrName>
                                        </p:attrNameLst>
                                      </p:cBhvr>
                                      <p:tavLst>
                                        <p:tav tm="0">
                                          <p:val>
                                            <p:strVal val="#ppt_y"/>
                                          </p:val>
                                        </p:tav>
                                        <p:tav tm="100000">
                                          <p:val>
                                            <p:strVal val="#ppt_y"/>
                                          </p:val>
                                        </p:tav>
                                      </p:tavLst>
                                    </p:anim>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sz="6000">
                <a:solidFill>
                  <a:srgbClr val="FF0000"/>
                </a:solidFill>
                <a:latin typeface="锐字云字库魏体1.0" panose="02010604000000000000" charset="-122"/>
                <a:ea typeface="锐字云字库魏体1.0" panose="02010604000000000000" charset="-122"/>
              </a:rPr>
              <a:t>好处：</a:t>
            </a:r>
            <a:endParaRPr lang="zh-CN" altLang="en-US" sz="6000">
              <a:solidFill>
                <a:srgbClr val="FF0000"/>
              </a:solidFill>
              <a:latin typeface="锐字云字库魏体1.0" panose="02010604000000000000" charset="-122"/>
              <a:ea typeface="锐字云字库魏体1.0" panose="02010604000000000000" charset="-122"/>
            </a:endParaRPr>
          </a:p>
        </p:txBody>
      </p:sp>
      <p:sp>
        <p:nvSpPr>
          <p:cNvPr id="3" name="内容占位符 2"/>
          <p:cNvSpPr>
            <a:spLocks noGrp="1"/>
          </p:cNvSpPr>
          <p:nvPr>
            <p:ph idx="1"/>
          </p:nvPr>
        </p:nvSpPr>
        <p:spPr/>
        <p:txBody>
          <a:bodyPr>
            <a:noAutofit/>
          </a:bodyPr>
          <a:p>
            <a:r>
              <a:rPr lang="zh-CN" altLang="en-US" sz="5400">
                <a:solidFill>
                  <a:srgbClr val="FFFF00"/>
                </a:solidFill>
                <a:latin typeface="方正隶变_GBK" panose="02000000000000000000" charset="-122"/>
                <a:ea typeface="方正隶变_GBK" panose="02000000000000000000" charset="-122"/>
              </a:rPr>
              <a:t>夸张的作用是用言过其实的方法，突出事物的本质，或加强作者的某种感情，强调语气，烘托气氛，引起读者的联想与引起读者丰富的想象和强烈共鸣，但并不是一种自说其话、夸大事实的手法。</a:t>
            </a:r>
            <a:endParaRPr lang="zh-CN" altLang="en-US" sz="5400">
              <a:solidFill>
                <a:srgbClr val="FFFF00"/>
              </a:solidFill>
              <a:latin typeface="方正隶变_GBK" panose="02000000000000000000" charset="-122"/>
              <a:ea typeface="方正隶变_GBK"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p:sp>
        <p:nvSpPr>
          <p:cNvPr id="3" name="内容占位符 2"/>
          <p:cNvSpPr>
            <a:spLocks noGrp="1"/>
          </p:cNvSpPr>
          <p:nvPr>
            <p:ph idx="1"/>
          </p:nvPr>
        </p:nvSpPr>
        <p:spPr/>
        <p:txBody>
          <a:bodyPr>
            <a:prstTxWarp prst="textSlantUp">
              <a:avLst/>
            </a:prstTxWarp>
          </a:bodyPr>
          <a:p>
            <a:r>
              <a:rPr lang="en-US" altLang="zh-CN" sz="40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NO.4</a:t>
            </a:r>
            <a:r>
              <a:rPr lang="zh-CN" altLang="en-US" sz="40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象征</a:t>
            </a:r>
            <a:endParaRPr lang="zh-CN" altLang="en-US" sz="40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Autofit/>
          </a:bodyPr>
          <a:p>
            <a:r>
              <a:rPr lang="zh-CN" altLang="en-US" sz="7200">
                <a:solidFill>
                  <a:srgbClr val="C00000"/>
                </a:solidFill>
                <a:latin typeface="锐字云字库魏体1.0" panose="02010604000000000000" charset="-122"/>
                <a:ea typeface="锐字云字库魏体1.0" panose="02010604000000000000" charset="-122"/>
              </a:rPr>
              <a:t>定义：</a:t>
            </a:r>
            <a:endParaRPr lang="zh-CN" altLang="en-US" sz="7200">
              <a:solidFill>
                <a:srgbClr val="C00000"/>
              </a:solidFill>
              <a:latin typeface="锐字云字库魏体1.0" panose="02010604000000000000" charset="-122"/>
              <a:ea typeface="锐字云字库魏体1.0" panose="02010604000000000000" charset="-122"/>
            </a:endParaRPr>
          </a:p>
        </p:txBody>
      </p:sp>
      <p:sp>
        <p:nvSpPr>
          <p:cNvPr id="3" name="内容占位符 2"/>
          <p:cNvSpPr>
            <a:spLocks noGrp="1"/>
          </p:cNvSpPr>
          <p:nvPr>
            <p:ph idx="1"/>
          </p:nvPr>
        </p:nvSpPr>
        <p:spPr/>
        <p:txBody>
          <a:bodyPr>
            <a:noAutofit/>
          </a:bodyPr>
          <a:p>
            <a:r>
              <a:rPr lang="zh-CN" altLang="en-US" sz="6000">
                <a:solidFill>
                  <a:srgbClr val="FFFF00"/>
                </a:solidFill>
                <a:latin typeface="方正隶变_GBK" panose="02000000000000000000" charset="-122"/>
                <a:ea typeface="方正隶变_GBK" panose="02000000000000000000" charset="-122"/>
              </a:rPr>
              <a:t>借用某种具体的形象的事物暗示特定的人物或事理，以表达真挚的感情和深刻的寓意，这种以物征事的艺术表现手法叫象征。</a:t>
            </a:r>
            <a:endParaRPr lang="zh-CN" altLang="en-US" sz="6000">
              <a:solidFill>
                <a:srgbClr val="FFFF00"/>
              </a:solidFill>
              <a:latin typeface="方正隶变_GBK" panose="02000000000000000000" charset="-122"/>
              <a:ea typeface="方正隶变_GBK"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9" presetClass="entr" presetSubtype="1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6000">
                <a:solidFill>
                  <a:srgbClr val="FF0000"/>
                </a:solidFill>
                <a:latin typeface="锐字云字库魏体1.0" panose="02010604000000000000" charset="-122"/>
                <a:ea typeface="锐字云字库魏体1.0" panose="02010604000000000000" charset="-122"/>
              </a:rPr>
              <a:t>作用：</a:t>
            </a:r>
            <a:endParaRPr lang="zh-CN" altLang="en-US" sz="6000">
              <a:solidFill>
                <a:srgbClr val="FF0000"/>
              </a:solidFill>
              <a:latin typeface="锐字云字库魏体1.0" panose="02010604000000000000" charset="-122"/>
              <a:ea typeface="锐字云字库魏体1.0" panose="02010604000000000000" charset="-122"/>
            </a:endParaRPr>
          </a:p>
        </p:txBody>
      </p:sp>
      <p:sp>
        <p:nvSpPr>
          <p:cNvPr id="3" name="内容占位符 2"/>
          <p:cNvSpPr>
            <a:spLocks noGrp="1"/>
          </p:cNvSpPr>
          <p:nvPr>
            <p:ph idx="1"/>
          </p:nvPr>
        </p:nvSpPr>
        <p:spPr/>
        <p:txBody>
          <a:bodyPr>
            <a:noAutofit/>
          </a:bodyPr>
          <a:p>
            <a:r>
              <a:rPr lang="zh-CN" altLang="en-US" sz="6600">
                <a:solidFill>
                  <a:srgbClr val="FFFF00"/>
                </a:solidFill>
                <a:latin typeface="方正隶变_GBK" panose="02000000000000000000" charset="-122"/>
                <a:ea typeface="方正隶变_GBK" panose="02000000000000000000" charset="-122"/>
              </a:rPr>
              <a:t>寓意深刻，能丰富人们的联想，耐人寻味，使人获得意境无穷的感觉;能给人以简练、形象的实感，能表达真挚的感情。</a:t>
            </a:r>
            <a:endParaRPr lang="zh-CN" altLang="en-US" sz="6600">
              <a:solidFill>
                <a:srgbClr val="FFFF00"/>
              </a:solidFill>
              <a:latin typeface="方正隶变_GBK" panose="02000000000000000000" charset="-122"/>
              <a:ea typeface="方正隶变_GBK"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to="" calcmode="lin" valueType="num">
                                      <p:cBhvr>
                                        <p:cTn id="25" dur="1" fill="hold"/>
                                        <p:tgtEl>
                                          <p:spTgt spid="3">
                                            <p:txEl>
                                              <p:pRg st="0" end="0"/>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p:sp>
        <p:nvSpPr>
          <p:cNvPr id="3" name="内容占位符 2"/>
          <p:cNvSpPr>
            <a:spLocks noGrp="1"/>
          </p:cNvSpPr>
          <p:nvPr>
            <p:ph idx="1"/>
          </p:nvPr>
        </p:nvSpPr>
        <p:spPr/>
        <p:txBody>
          <a:bodyPr>
            <a:prstTxWarp prst="textSlantUp">
              <a:avLst/>
            </a:prstTxWarp>
          </a:bodyPr>
          <a:p>
            <a:r>
              <a:rPr lang="en-US" altLang="zh-C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NO.5  </a:t>
            </a:r>
            <a:r>
              <a:rPr lang="zh-CN" altLang="en-US">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对比</a:t>
            </a:r>
            <a:endParaRPr lang="zh-CN" altLang="en-US">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1"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800">
                <a:solidFill>
                  <a:srgbClr val="FF0000"/>
                </a:solidFill>
                <a:latin typeface="锐字云字库彩云体1.0" panose="02010604000000000000" charset="-122"/>
                <a:ea typeface="锐字云字库彩云体1.0" panose="02010604000000000000" charset="-122"/>
              </a:rPr>
              <a:t>定义：</a:t>
            </a:r>
            <a:endParaRPr lang="zh-CN" altLang="en-US" sz="4800">
              <a:solidFill>
                <a:srgbClr val="FF0000"/>
              </a:solidFill>
              <a:latin typeface="锐字云字库彩云体1.0" panose="02010604000000000000" charset="-122"/>
              <a:ea typeface="锐字云字库彩云体1.0" panose="02010604000000000000" charset="-122"/>
            </a:endParaRPr>
          </a:p>
        </p:txBody>
      </p:sp>
      <p:sp>
        <p:nvSpPr>
          <p:cNvPr id="3" name="内容占位符 2"/>
          <p:cNvSpPr>
            <a:spLocks noGrp="1"/>
          </p:cNvSpPr>
          <p:nvPr>
            <p:ph idx="1"/>
          </p:nvPr>
        </p:nvSpPr>
        <p:spPr/>
        <p:txBody>
          <a:bodyPr>
            <a:noAutofit/>
          </a:bodyPr>
          <a:p>
            <a:r>
              <a:rPr lang="zh-CN" altLang="en-US" sz="5400">
                <a:solidFill>
                  <a:srgbClr val="FFFF00"/>
                </a:solidFill>
                <a:latin typeface="方正隶变_GBK" panose="02000000000000000000" charset="-122"/>
                <a:ea typeface="方正隶变_GBK" panose="02000000000000000000" charset="-122"/>
              </a:rPr>
              <a:t>是把具有明显差异、矛盾和对立的双方安排在一起，进行对照比较的表现手法。对比是把对立的意思或事物、或把事物的两个方面放在一起作比较，让读者在比较中分清好坏、辨别是非。</a:t>
            </a:r>
            <a:endParaRPr lang="zh-CN" altLang="en-US" sz="5400">
              <a:solidFill>
                <a:srgbClr val="FFFF00"/>
              </a:solidFill>
              <a:latin typeface="方正隶变_GBK" panose="02000000000000000000" charset="-122"/>
              <a:ea typeface="方正隶变_GBK"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3"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6000">
                <a:solidFill>
                  <a:srgbClr val="FFFF00"/>
                </a:solidFill>
                <a:latin typeface="锐字云字库魏体1.0" panose="02010604000000000000" charset="-122"/>
                <a:ea typeface="锐字云字库魏体1.0" panose="02010604000000000000" charset="-122"/>
              </a:rPr>
              <a:t>作用：</a:t>
            </a:r>
            <a:endParaRPr lang="zh-CN" altLang="en-US" sz="6000">
              <a:solidFill>
                <a:srgbClr val="FFFF00"/>
              </a:solidFill>
              <a:latin typeface="锐字云字库魏体1.0" panose="02010604000000000000" charset="-122"/>
              <a:ea typeface="锐字云字库魏体1.0" panose="02010604000000000000" charset="-122"/>
            </a:endParaRPr>
          </a:p>
        </p:txBody>
      </p:sp>
      <p:sp>
        <p:nvSpPr>
          <p:cNvPr id="3" name="内容占位符 2"/>
          <p:cNvSpPr>
            <a:spLocks noGrp="1"/>
          </p:cNvSpPr>
          <p:nvPr>
            <p:ph idx="1"/>
          </p:nvPr>
        </p:nvSpPr>
        <p:spPr/>
        <p:txBody>
          <a:bodyPr>
            <a:noAutofit/>
          </a:bodyPr>
          <a:p>
            <a:r>
              <a:rPr lang="zh-CN" altLang="en-US" sz="8000">
                <a:solidFill>
                  <a:srgbClr val="FF0000"/>
                </a:solidFill>
                <a:latin typeface="方正隶变_GBK" panose="02000000000000000000" charset="-122"/>
                <a:ea typeface="方正隶变_GBK" panose="02000000000000000000" charset="-122"/>
              </a:rPr>
              <a:t>突出好与坏、善与恶、美与丑的对立，给人极鲜明的形象和极强烈的感受。</a:t>
            </a:r>
            <a:endParaRPr lang="zh-CN" altLang="en-US" sz="8000">
              <a:solidFill>
                <a:srgbClr val="FF0000"/>
              </a:solidFill>
              <a:latin typeface="方正隶变_GBK" panose="02000000000000000000" charset="-122"/>
              <a:ea typeface="方正隶变_GBK" panose="02000000000000000000"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p:sp>
        <p:nvSpPr>
          <p:cNvPr id="3" name="内容占位符 2"/>
          <p:cNvSpPr>
            <a:spLocks noGrp="1"/>
          </p:cNvSpPr>
          <p:nvPr>
            <p:ph idx="1"/>
          </p:nvPr>
        </p:nvSpPr>
        <p:spPr/>
        <p:txBody>
          <a:bodyPr>
            <a:prstTxWarp prst="textSlantUp">
              <a:avLst/>
            </a:prstTxWarp>
          </a:bodyPr>
          <a:p>
            <a:pPr lvl="5"/>
            <a:r>
              <a:rPr lang="en-US" altLang="zh-C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NO.6</a:t>
            </a:r>
            <a:r>
              <a:rPr lang="zh-CN" altLang="en-US">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欲扬先抑</a:t>
            </a:r>
            <a:endParaRPr lang="zh-CN" altLang="en-US">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800">
                <a:solidFill>
                  <a:srgbClr val="FF0000"/>
                </a:solidFill>
                <a:latin typeface="锐字云字库魏体1.0" panose="02010604000000000000" charset="-122"/>
                <a:ea typeface="锐字云字库魏体1.0" panose="02010604000000000000" charset="-122"/>
              </a:rPr>
              <a:t>定义：</a:t>
            </a:r>
            <a:endParaRPr lang="zh-CN" altLang="en-US" sz="4800">
              <a:solidFill>
                <a:srgbClr val="FF0000"/>
              </a:solidFill>
              <a:latin typeface="锐字云字库魏体1.0" panose="02010604000000000000" charset="-122"/>
              <a:ea typeface="锐字云字库魏体1.0" panose="02010604000000000000" charset="-122"/>
            </a:endParaRPr>
          </a:p>
        </p:txBody>
      </p:sp>
      <p:sp>
        <p:nvSpPr>
          <p:cNvPr id="3" name="内容占位符 2"/>
          <p:cNvSpPr>
            <a:spLocks noGrp="1"/>
          </p:cNvSpPr>
          <p:nvPr>
            <p:ph idx="1"/>
          </p:nvPr>
        </p:nvSpPr>
        <p:spPr/>
        <p:txBody>
          <a:bodyPr>
            <a:noAutofit/>
          </a:bodyPr>
          <a:p>
            <a:r>
              <a:rPr lang="zh-CN" altLang="en-US" sz="8000">
                <a:latin typeface="方正隶变_GBK" panose="02000000000000000000" charset="-122"/>
                <a:ea typeface="方正隶变_GBK" panose="02000000000000000000" charset="-122"/>
              </a:rPr>
              <a:t>作者想褒扬某个人物，却不从褒扬处落笔，而先是按下，从相反的贬抑处落笔。</a:t>
            </a:r>
            <a:endParaRPr lang="zh-CN" altLang="en-US" sz="8000">
              <a:latin typeface="方正隶变_GBK" panose="02000000000000000000" charset="-122"/>
              <a:ea typeface="方正隶变_GBK"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Autofit/>
          </a:bodyPr>
          <a:p>
            <a:r>
              <a:rPr lang="zh-CN" altLang="en-US" sz="6600">
                <a:solidFill>
                  <a:srgbClr val="FF0000"/>
                </a:solidFill>
                <a:latin typeface="方正隶变_GBK" panose="02000000000000000000" charset="-122"/>
                <a:ea typeface="方正隶变_GBK" panose="02000000000000000000" charset="-122"/>
              </a:rPr>
              <a:t>好处：</a:t>
            </a:r>
            <a:endParaRPr lang="zh-CN" altLang="en-US" sz="6600">
              <a:solidFill>
                <a:srgbClr val="FF0000"/>
              </a:solidFill>
              <a:latin typeface="方正隶变_GBK" panose="02000000000000000000" charset="-122"/>
              <a:ea typeface="方正隶变_GBK" panose="02000000000000000000" charset="-122"/>
            </a:endParaRPr>
          </a:p>
        </p:txBody>
      </p:sp>
      <p:sp>
        <p:nvSpPr>
          <p:cNvPr id="3" name="内容占位符 2"/>
          <p:cNvSpPr>
            <a:spLocks noGrp="1"/>
          </p:cNvSpPr>
          <p:nvPr>
            <p:ph idx="1"/>
          </p:nvPr>
        </p:nvSpPr>
        <p:spPr/>
        <p:txBody>
          <a:bodyPr>
            <a:noAutofit/>
          </a:bodyPr>
          <a:p>
            <a:r>
              <a:rPr lang="zh-CN" altLang="en-US" sz="5400">
                <a:solidFill>
                  <a:srgbClr val="FFFF00"/>
                </a:solidFill>
                <a:latin typeface="方正隶变_GBK" panose="02000000000000000000" charset="-122"/>
                <a:ea typeface="方正隶变_GBK" panose="02000000000000000000" charset="-122"/>
              </a:rPr>
              <a:t>能够很好的表达出作者充沛的感情，使情节多变，形成波澜起伏，造成鲜明对比，容易使读者在阅读过程中，产生恍然大悟的感觉，留下比较深刻的印象。</a:t>
            </a:r>
            <a:endParaRPr lang="zh-CN" altLang="en-US" sz="5400">
              <a:solidFill>
                <a:srgbClr val="FFFF00"/>
              </a:solidFill>
              <a:latin typeface="方正隶变_GBK" panose="02000000000000000000" charset="-122"/>
              <a:ea typeface="方正隶变_GBK"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3">
                                            <p:txEl>
                                              <p:pRg st="0" end="0"/>
                                            </p:txEl>
                                          </p:spTgt>
                                        </p:tgtEl>
                                        <p:attrNameLst>
                                          <p:attrName>ppt_w</p:attrName>
                                        </p:attrNameLst>
                                      </p:cBhvr>
                                    </p:anim>
                                    <p:anim by="(#ppt_w*0.50)" calcmode="lin" valueType="num">
                                      <p:cBhvr>
                                        <p:cTn id="13" dur="500" decel="50000" autoRev="1" fill="hold">
                                          <p:stCondLst>
                                            <p:cond delay="0"/>
                                          </p:stCondLst>
                                        </p:cTn>
                                        <p:tgtEl>
                                          <p:spTgt spid="3">
                                            <p:txEl>
                                              <p:pRg st="0" end="0"/>
                                            </p:txEl>
                                          </p:spTgt>
                                        </p:tgtEl>
                                        <p:attrNameLst>
                                          <p:attrName>ppt_x</p:attrName>
                                        </p:attrNameLst>
                                      </p:cBhvr>
                                    </p:anim>
                                    <p:anim from="(-#ppt_h/2)" to="(#ppt_y)" calcmode="lin" valueType="num">
                                      <p:cBhvr>
                                        <p:cTn id="14" dur="1000" fill="hold">
                                          <p:stCondLst>
                                            <p:cond delay="0"/>
                                          </p:stCondLst>
                                        </p:cTn>
                                        <p:tgtEl>
                                          <p:spTgt spid="3">
                                            <p:txEl>
                                              <p:pRg st="0" end="0"/>
                                            </p:txEl>
                                          </p:spTgt>
                                        </p:tgtEl>
                                        <p:attrNameLst>
                                          <p:attrName>ppt_y</p:attrName>
                                        </p:attrNameLst>
                                      </p:cBhvr>
                                    </p:anim>
                                    <p:animRot by="21600000">
                                      <p:cBhvr>
                                        <p:cTn id="15"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p:sp>
        <p:nvSpPr>
          <p:cNvPr id="6" name="标题 5"/>
          <p:cNvSpPr>
            <a:spLocks noGrp="1"/>
          </p:cNvSpPr>
          <p:nvPr>
            <p:custDataLst>
              <p:tags r:id="rId2"/>
            </p:custDataLst>
          </p:nvPr>
        </p:nvSpPr>
        <p:spPr>
          <a:xfrm>
            <a:off x="838200" y="365125"/>
            <a:ext cx="10515600" cy="10350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rgbClr val="FFFFFF"/>
                </a:solidFill>
                <a:latin typeface="黑体" panose="02010600030101010101" charset="-122"/>
                <a:ea typeface="黑体" panose="02010600030101010101" charset="-122"/>
                <a:cs typeface="+mj-cs"/>
              </a:defRPr>
            </a:lvl1pPr>
          </a:lstStyle>
          <a:p>
            <a:r>
              <a:rPr lang="zh-CN" altLang="en-US" sz="7200" dirty="0">
                <a:solidFill>
                  <a:srgbClr val="C00000"/>
                </a:solidFill>
                <a:latin typeface="锐字云字库魏体1.0" panose="02010604000000000000" charset="-122"/>
                <a:ea typeface="锐字云字库魏体1.0" panose="02010604000000000000" charset="-122"/>
              </a:rPr>
              <a:t>概念：</a:t>
            </a:r>
            <a:endParaRPr lang="zh-CN" altLang="en-US" sz="7200" dirty="0">
              <a:solidFill>
                <a:srgbClr val="C00000"/>
              </a:solidFill>
              <a:latin typeface="锐字云字库魏体1.0" panose="02010604000000000000" charset="-122"/>
              <a:ea typeface="锐字云字库魏体1.0" panose="02010604000000000000" charset="-122"/>
            </a:endParaRPr>
          </a:p>
        </p:txBody>
      </p:sp>
      <p:sp>
        <p:nvSpPr>
          <p:cNvPr id="7" name="内容占位符 6"/>
          <p:cNvSpPr>
            <a:spLocks noGrp="1"/>
          </p:cNvSpPr>
          <p:nvPr>
            <p:custDataLst>
              <p:tags r:id="rId3"/>
            </p:custDataLst>
          </p:nvPr>
        </p:nvSpPr>
        <p:spPr>
          <a:xfrm>
            <a:off x="838200" y="1652051"/>
            <a:ext cx="10515600" cy="4524912"/>
          </a:xfrm>
          <a:prstGeom prst="rect">
            <a:avLst/>
          </a:prstGeom>
        </p:spPr>
        <p:txBody>
          <a:bodyPr vert="horz" lIns="91440" tIns="45720" rIns="91440" bIns="45720" rtlCol="0">
            <a:noAutofit/>
            <a:scene3d>
              <a:camera prst="orthographicFront"/>
              <a:lightRig rig="threePt" dir="t"/>
            </a:scene3d>
          </a:bodyPr>
          <a:lstStyle>
            <a:lvl1pPr marL="228600" indent="-228600" algn="l" defTabSz="914400" rtl="0" eaLnBrk="1" latinLnBrk="0" hangingPunct="1">
              <a:lnSpc>
                <a:spcPct val="90000"/>
              </a:lnSpc>
              <a:spcBef>
                <a:spcPts val="1000"/>
              </a:spcBef>
              <a:buClr>
                <a:srgbClr val="8EC9EE">
                  <a:lumMod val="60000"/>
                  <a:lumOff val="40000"/>
                </a:srgbClr>
              </a:buClr>
              <a:buFont typeface="Webdings" panose="05030102010509060703" pitchFamily="18" charset="2"/>
              <a:buChar char=""/>
              <a:defRPr sz="2400" kern="1200">
                <a:solidFill>
                  <a:srgbClr val="FFFFFF"/>
                </a:solidFill>
                <a:latin typeface="黑体" panose="02010600030101010101" charset="-122"/>
                <a:ea typeface="黑体" panose="0201060003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黑体" panose="02010600030101010101" charset="-122"/>
                <a:ea typeface="黑体" panose="02010600030101010101"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黑体" panose="02010600030101010101" charset="-122"/>
                <a:ea typeface="黑体" panose="02010600030101010101"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黑体" panose="02010600030101010101" charset="-122"/>
                <a:ea typeface="黑体" panose="02010600030101010101"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黑体" panose="02010600030101010101" charset="-122"/>
                <a:ea typeface="黑体" panose="0201060003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9pPr>
          </a:lstStyle>
          <a:p>
            <a:pPr>
              <a:lnSpc>
                <a:spcPct val="150000"/>
              </a:lnSpc>
            </a:pPr>
            <a:r>
              <a:rPr lang="zh-CN" altLang="en-US" sz="72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方正隶变_GBK" panose="02000000000000000000" charset="-122"/>
                <a:ea typeface="方正隶变_GBK" panose="02000000000000000000" charset="-122"/>
              </a:rPr>
              <a:t>在文学作品中，塑造形象，反映生活运用的各种具体方法和技巧。</a:t>
            </a:r>
            <a:endParaRPr lang="zh-CN" altLang="en-US" sz="72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方正隶变_GBK" panose="02000000000000000000" charset="-122"/>
              <a:ea typeface="方正隶变_GBK" panose="02000000000000000000" charset="-122"/>
            </a:endParaRPr>
          </a:p>
        </p:txBody>
      </p:sp>
    </p:spTree>
    <p:custDataLst>
      <p:tags r:id="rId4"/>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rstTxWarp prst="textCascadeUp">
              <a:avLst/>
            </a:prstTxWarp>
          </a:bodyPr>
          <a:p>
            <a:pPr marL="0" indent="0">
              <a:buNone/>
            </a:pPr>
            <a:r>
              <a:rPr lang="zh-CN" altLang="en-US"/>
              <a:t>再见</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p:sp>
        <p:nvSpPr>
          <p:cNvPr id="3" name="内容占位符 2"/>
          <p:cNvSpPr>
            <a:spLocks noGrp="1"/>
          </p:cNvSpPr>
          <p:nvPr>
            <p:ph idx="1"/>
          </p:nvPr>
        </p:nvSpPr>
        <p:spPr>
          <a:xfrm>
            <a:off x="137160" y="321310"/>
            <a:ext cx="11216640" cy="5855970"/>
          </a:xfrm>
        </p:spPr>
        <p:txBody>
          <a:bodyPr>
            <a:prstTxWarp prst="textSlantUp">
              <a:avLst/>
            </a:prstTxWarp>
          </a:bodyPr>
          <a:p>
            <a:pPr marL="0" indent="0">
              <a:buNone/>
            </a:pPr>
            <a:r>
              <a:rPr lang="en-US" altLang="zh-CN" sz="13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NO.1</a:t>
            </a:r>
            <a:endParaRPr lang="en-US" altLang="zh-CN" sz="13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pPr marL="0" indent="0">
              <a:buNone/>
            </a:pPr>
            <a:r>
              <a:rPr lang="zh-CN" altLang="en-US" sz="8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托物言志（托物寓意）</a:t>
            </a:r>
            <a:endParaRPr lang="en-US" altLang="zh-CN" sz="8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p:sp>
        <p:nvSpPr>
          <p:cNvPr id="2" name="标题 1"/>
          <p:cNvSpPr>
            <a:spLocks noGrp="1"/>
          </p:cNvSpPr>
          <p:nvPr>
            <p:ph type="title"/>
          </p:nvPr>
        </p:nvSpPr>
        <p:spPr>
          <a:xfrm>
            <a:off x="471170" y="365125"/>
            <a:ext cx="11249660" cy="6304915"/>
          </a:xfrm>
        </p:spPr>
        <p:txBody>
          <a:bodyPr>
            <a:normAutofit/>
          </a:bodyPr>
          <a:p>
            <a:r>
              <a:rPr lang="en-US" altLang="zh-CN" sz="4400">
                <a:solidFill>
                  <a:srgbClr val="FFC000"/>
                </a:solidFill>
                <a:latin typeface="锐字云字库魏体1.0" panose="02010604000000000000" charset="-122"/>
                <a:ea typeface="锐字云字库魏体1.0" panose="02010604000000000000" charset="-122"/>
              </a:rPr>
              <a:t>      </a:t>
            </a:r>
            <a:r>
              <a:rPr lang="zh-CN" altLang="en-US" sz="4400">
                <a:solidFill>
                  <a:srgbClr val="FFFF00"/>
                </a:solidFill>
                <a:latin typeface="锐字云字库魏体1.0" panose="02010604000000000000" charset="-122"/>
                <a:ea typeface="锐字云字库魏体1.0" panose="02010604000000000000" charset="-122"/>
              </a:rPr>
              <a:t>定义：</a:t>
            </a:r>
            <a:r>
              <a:rPr lang="en-US" altLang="zh-CN" sz="4400">
                <a:solidFill>
                  <a:srgbClr val="FFC000"/>
                </a:solidFill>
                <a:latin typeface="锐字云字库魏体1.0" panose="02010604000000000000" charset="-122"/>
                <a:ea typeface="锐字云字库魏体1.0" panose="02010604000000000000" charset="-122"/>
              </a:rPr>
              <a:t>    </a:t>
            </a:r>
            <a:r>
              <a:rPr lang="en-US" altLang="zh-CN" sz="4400">
                <a:solidFill>
                  <a:srgbClr val="FF0000"/>
                </a:solidFill>
                <a:latin typeface="锐字云字库魏体1.0" panose="02010604000000000000" charset="-122"/>
                <a:ea typeface="锐字云字库魏体1.0" panose="02010604000000000000" charset="-122"/>
              </a:rPr>
              <a:t>托物言志是古典诗词中常见的一种表现手法。所谓托物言志，也称寄意于物</a:t>
            </a:r>
            <a:r>
              <a:rPr lang="zh-CN" altLang="en-US" sz="4400">
                <a:solidFill>
                  <a:srgbClr val="FF0000"/>
                </a:solidFill>
                <a:latin typeface="锐字云字库魏体1.0" panose="02010604000000000000" charset="-122"/>
                <a:ea typeface="锐字云字库魏体1.0" panose="02010604000000000000" charset="-122"/>
              </a:rPr>
              <a:t>，托物寓意</a:t>
            </a:r>
            <a:r>
              <a:rPr lang="en-US" altLang="zh-CN" sz="4400">
                <a:solidFill>
                  <a:srgbClr val="FF0000"/>
                </a:solidFill>
                <a:latin typeface="锐字云字库魏体1.0" panose="02010604000000000000" charset="-122"/>
                <a:ea typeface="锐字云字库魏体1.0" panose="02010604000000000000" charset="-122"/>
              </a:rPr>
              <a:t>，是指诗人运用象征或起兴等手法，通过描摹客观上事物的某一个方面的特征来表达作者情感或揭示作品的主旨。</a:t>
            </a:r>
            <a:r>
              <a:rPr lang="zh-CN" altLang="en-US" sz="440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锐字云字库彩云体1.0" panose="02010604000000000000" charset="-122"/>
                <a:ea typeface="锐字云字库彩云体1.0" panose="02010604000000000000" charset="-122"/>
              </a:rPr>
              <a:t>作用</a:t>
            </a:r>
            <a:r>
              <a:rPr lang="en-US" altLang="zh-CN" sz="4400">
                <a:solidFill>
                  <a:srgbClr val="FFC000"/>
                </a:solidFill>
                <a:latin typeface="锐字云字库魏体1.0" panose="02010604000000000000" charset="-122"/>
                <a:ea typeface="锐字云字库魏体1.0" panose="02010604000000000000" charset="-122"/>
              </a:rPr>
              <a:t>    </a:t>
            </a:r>
            <a:r>
              <a:rPr lang="zh-CN" altLang="en-US" sz="4400">
                <a:solidFill>
                  <a:srgbClr val="FFC000"/>
                </a:solidFill>
                <a:latin typeface="方正隶变_GBK" panose="02000000000000000000" charset="-122"/>
                <a:ea typeface="方正隶变_GBK" panose="02000000000000000000" charset="-122"/>
              </a:rPr>
              <a:t>使文章显得深刻含蓄，饶有韵致，有具体形象，可感性强。</a:t>
            </a:r>
            <a:r>
              <a:rPr lang="en-US" altLang="zh-CN" sz="4400">
                <a:solidFill>
                  <a:srgbClr val="FFC000"/>
                </a:solidFill>
                <a:latin typeface="锐字云字库魏体1.0" panose="02010604000000000000" charset="-122"/>
                <a:ea typeface="锐字云字库魏体1.0" panose="02010604000000000000" charset="-122"/>
              </a:rPr>
              <a:t>                        </a:t>
            </a:r>
            <a:endParaRPr lang="zh-CN" altLang="en-US" sz="4400">
              <a:solidFill>
                <a:srgbClr val="FFC000"/>
              </a:solidFill>
              <a:latin typeface="锐字云字库魏体1.0" panose="02010604000000000000" charset="-122"/>
              <a:ea typeface="锐字云字库魏体1.0" panose="02010604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3"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2"/>
      <p:bldP spid="2" grpId="3"/>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p:sp>
        <p:nvSpPr>
          <p:cNvPr id="3" name="内容占位符 2"/>
          <p:cNvSpPr>
            <a:spLocks noGrp="1"/>
          </p:cNvSpPr>
          <p:nvPr>
            <p:ph idx="1"/>
          </p:nvPr>
        </p:nvSpPr>
        <p:spPr/>
        <p:txBody>
          <a:bodyPr>
            <a:prstTxWarp prst="textSlantUp">
              <a:avLst/>
            </a:prstTxWarp>
          </a:bodyPr>
          <a:p>
            <a:r>
              <a:rPr lang="en-US" altLang="zh-CN" sz="66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NO.2  </a:t>
            </a:r>
            <a:r>
              <a:rPr lang="zh-CN" altLang="en-US" sz="66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拟人</a:t>
            </a:r>
            <a:endParaRPr lang="zh-CN" altLang="en-US" sz="66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37160" y="365125"/>
            <a:ext cx="12021820" cy="6446520"/>
          </a:xfrm>
        </p:spPr>
        <p:txBody>
          <a:bodyPr>
            <a:noAutofit/>
          </a:bodyPr>
          <a:p>
            <a:r>
              <a:rPr lang="zh-CN" altLang="en-US" sz="6600">
                <a:solidFill>
                  <a:srgbClr val="FFFF00"/>
                </a:solidFill>
                <a:latin typeface="方正隶变_GBK" panose="02000000000000000000" charset="-122"/>
                <a:ea typeface="方正隶变_GBK" panose="02000000000000000000" charset="-122"/>
              </a:rPr>
              <a:t>定义：指把物（包括物体、动物、思想或抽象概念）拟作人，使其具有人的外表、个性或情感的这样的修辞手段。拟人可以通过形容词、动词或名词表现出来。</a:t>
            </a:r>
            <a:endParaRPr lang="zh-CN" altLang="en-US" sz="6600">
              <a:solidFill>
                <a:srgbClr val="FFFF00"/>
              </a:solidFill>
              <a:latin typeface="方正隶变_GBK" panose="02000000000000000000" charset="-122"/>
              <a:ea typeface="方正隶变_GBK"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r>
              <a:rPr lang="zh-CN" altLang="en-US" sz="4800">
                <a:ln w="9525">
                  <a:solidFill>
                    <a:schemeClr val="bg1"/>
                  </a:solidFill>
                  <a:prstDash val="solid"/>
                </a:ln>
                <a:solidFill>
                  <a:schemeClr val="tx1"/>
                </a:solidFill>
                <a:effectLst>
                  <a:outerShdw blurRad="12700" dist="38100" dir="2700000" algn="tl" rotWithShape="0">
                    <a:schemeClr val="bg1">
                      <a:lumMod val="50000"/>
                    </a:schemeClr>
                  </a:outerShdw>
                </a:effectLst>
                <a:latin typeface="锐字云字库魏体1.0" panose="02010604000000000000" charset="-122"/>
                <a:ea typeface="锐字云字库魏体1.0" panose="02010604000000000000" charset="-122"/>
              </a:rPr>
              <a:t>好处：拟人化的写法可以使文章更加生动、形象、具体，既能生动形象地写出某事物的某个特点，又有了拟人化之后特有的具象效果。</a:t>
            </a:r>
            <a:endParaRPr lang="zh-CN" altLang="en-US" sz="4800">
              <a:ln w="9525">
                <a:solidFill>
                  <a:schemeClr val="bg1"/>
                </a:solidFill>
                <a:prstDash val="solid"/>
              </a:ln>
              <a:solidFill>
                <a:schemeClr val="tx1"/>
              </a:solidFill>
              <a:effectLst>
                <a:outerShdw blurRad="12700" dist="38100" dir="2700000" algn="tl" rotWithShape="0">
                  <a:schemeClr val="bg1">
                    <a:lumMod val="50000"/>
                  </a:schemeClr>
                </a:outerShdw>
              </a:effectLst>
              <a:latin typeface="锐字云字库魏体1.0" panose="02010604000000000000" charset="-122"/>
              <a:ea typeface="锐字云字库魏体1.0" panose="02010604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5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p:sp>
        <p:nvSpPr>
          <p:cNvPr id="3" name="内容占位符 2"/>
          <p:cNvSpPr>
            <a:spLocks noGrp="1"/>
          </p:cNvSpPr>
          <p:nvPr>
            <p:ph idx="1"/>
          </p:nvPr>
        </p:nvSpPr>
        <p:spPr/>
        <p:txBody>
          <a:bodyPr>
            <a:prstTxWarp prst="textSlantUp">
              <a:avLst/>
            </a:prstTxWarp>
          </a:bodyPr>
          <a:p>
            <a:pPr lvl="5"/>
            <a:r>
              <a:rPr lang="en-US" altLang="zh-CN" sz="60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NO.3  </a:t>
            </a:r>
            <a:r>
              <a:rPr lang="zh-CN" altLang="en-US" sz="60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夸张</a:t>
            </a:r>
            <a:endParaRPr lang="zh-CN" altLang="en-US" sz="60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Autofit/>
            <a:scene3d>
              <a:camera prst="orthographicFront"/>
              <a:lightRig rig="threePt" dir="t"/>
            </a:scene3d>
          </a:bodyPr>
          <a:p>
            <a:r>
              <a:rPr lang="zh-CN" altLang="en-US" sz="9600">
                <a:ln w="9525" cmpd="sng">
                  <a:solidFill>
                    <a:schemeClr val="accent1"/>
                  </a:solidFill>
                  <a:prstDash val="solid"/>
                </a:ln>
                <a:solidFill>
                  <a:srgbClr val="FF0000"/>
                </a:solidFill>
                <a:effectLst>
                  <a:glow rad="38100">
                    <a:schemeClr val="accent1">
                      <a:alpha val="40000"/>
                    </a:schemeClr>
                  </a:glow>
                </a:effectLst>
                <a:latin typeface="方正汉简简体" panose="02000000000000000000" charset="-122"/>
                <a:ea typeface="方正汉简简体" panose="02000000000000000000" charset="-122"/>
              </a:rPr>
              <a:t>定义：</a:t>
            </a:r>
            <a:endParaRPr lang="zh-CN" altLang="en-US" sz="9600">
              <a:ln w="9525" cmpd="sng">
                <a:solidFill>
                  <a:schemeClr val="accent1"/>
                </a:solidFill>
                <a:prstDash val="solid"/>
              </a:ln>
              <a:solidFill>
                <a:srgbClr val="FF0000"/>
              </a:solidFill>
              <a:effectLst>
                <a:glow rad="38100">
                  <a:schemeClr val="accent1">
                    <a:alpha val="40000"/>
                  </a:schemeClr>
                </a:glow>
              </a:effectLst>
              <a:latin typeface="方正汉简简体" panose="02000000000000000000" charset="-122"/>
              <a:ea typeface="方正汉简简体" panose="02000000000000000000" charset="-122"/>
            </a:endParaRPr>
          </a:p>
        </p:txBody>
      </p:sp>
      <p:sp>
        <p:nvSpPr>
          <p:cNvPr id="3" name="内容占位符 2"/>
          <p:cNvSpPr>
            <a:spLocks noGrp="1"/>
          </p:cNvSpPr>
          <p:nvPr>
            <p:ph idx="1"/>
          </p:nvPr>
        </p:nvSpPr>
        <p:spPr/>
        <p:txBody>
          <a:bodyPr/>
          <a:p>
            <a:pPr marL="0" indent="0">
              <a:buNone/>
            </a:pPr>
            <a:r>
              <a:rPr lang="zh-CN" altLang="en-US" sz="4800">
                <a:solidFill>
                  <a:srgbClr val="FFFF00"/>
                </a:solidFill>
                <a:latin typeface="方正隶变_GBK" panose="02000000000000000000" charset="-122"/>
                <a:ea typeface="方正隶变_GBK" panose="02000000000000000000" charset="-122"/>
              </a:rPr>
              <a:t>夸张是运用丰富的想象力，在客观现实的基础上有目的地放大或缩小事物的形象特征，以增强表达效果的修辞手法，也叫夸饰或铺张。指为了启发读者或听者的想象力和加强所说的话的力量，用夸大的词语来形容事物。</a:t>
            </a:r>
            <a:endParaRPr lang="zh-CN" altLang="en-US" sz="4800">
              <a:solidFill>
                <a:srgbClr val="FFFF00"/>
              </a:solidFill>
              <a:latin typeface="方正隶变_GBK" panose="02000000000000000000" charset="-122"/>
              <a:ea typeface="方正隶变_GBK"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p="http://schemas.openxmlformats.org/presentationml/2006/main">
  <p:tag name="KSO_WM_TAG_VERSION" val="1.0"/>
  <p:tag name="KSO_WM_TEMPLATE_CATEGORY" val="custom"/>
  <p:tag name="KSO_WM_TEMPLATE_INDEX" val="160415"/>
</p:tagLst>
</file>

<file path=ppt/tags/tag2.xml><?xml version="1.0" encoding="utf-8"?>
<p:tagLst xmlns:p="http://schemas.openxmlformats.org/presentationml/2006/main">
  <p:tag name="KSO_WM_TAG_VERSION" val="1.0"/>
  <p:tag name="KSO_WM_TEMPLATE_CATEGORY" val="custom"/>
  <p:tag name="KSO_WM_TEMPLATE_INDEX" val="160415"/>
</p:tagLst>
</file>

<file path=ppt/tags/tag3.xml><?xml version="1.0" encoding="utf-8"?>
<p:tagLst xmlns:p="http://schemas.openxmlformats.org/presentationml/2006/main">
  <p:tag name="KSO_WM_TAG_VERSION" val="1.0"/>
  <p:tag name="KSO_WM_BEAUTIFY_FLAG" val="#wm#"/>
  <p:tag name="KSO_WM_TEMPLATE_CATEGORY" val="custom"/>
  <p:tag name="KSO_WM_TEMPLATE_INDEX" val="160415"/>
  <p:tag name="KSO_WM_UNIT_TYPE" val="a"/>
  <p:tag name="KSO_WM_UNIT_INDEX" val="1"/>
  <p:tag name="KSO_WM_UNIT_ID" val="custom160415_1*a*1"/>
  <p:tag name="KSO_WM_UNIT_CLEAR" val="1"/>
  <p:tag name="KSO_WM_UNIT_LAYERLEVEL" val="1"/>
  <p:tag name="KSO_WM_UNIT_VALUE" val="44"/>
  <p:tag name="KSO_WM_UNIT_ISCONTENTSTITLE" val="0"/>
  <p:tag name="KSO_WM_UNIT_HIGHLIGHT" val="0"/>
  <p:tag name="KSO_WM_UNIT_COMPATIBLE" val="0"/>
  <p:tag name="KSO_WM_UNIT_PRESET_TEXT_INDEX" val="3"/>
  <p:tag name="KSO_WM_UNIT_PRESET_TEXT_LEN" val="17"/>
</p:tagLst>
</file>

<file path=ppt/tags/tag4.xml><?xml version="1.0" encoding="utf-8"?>
<p:tagLst xmlns:p="http://schemas.openxmlformats.org/presentationml/2006/main">
  <p:tag name="KSO_WM_TAG_VERSION" val="1.0"/>
  <p:tag name="KSO_WM_BEAUTIFY_FLAG" val="#wm#"/>
  <p:tag name="KSO_WM_TEMPLATE_CATEGORY" val="custom"/>
  <p:tag name="KSO_WM_TEMPLATE_INDEX" val="160415"/>
  <p:tag name="KSO_WM_UNIT_TYPE" val="b"/>
  <p:tag name="KSO_WM_UNIT_INDEX" val="1"/>
  <p:tag name="KSO_WM_UNIT_ID" val="custom160415_1*b*1"/>
  <p:tag name="KSO_WM_UNIT_CLEAR" val="1"/>
  <p:tag name="KSO_WM_UNIT_LAYERLEVEL" val="1"/>
  <p:tag name="KSO_WM_UNIT_VALUE" val="70"/>
  <p:tag name="KSO_WM_UNIT_ISCONTENTSTITLE" val="0"/>
  <p:tag name="KSO_WM_UNIT_HIGHLIGHT" val="0"/>
  <p:tag name="KSO_WM_UNIT_COMPATIBLE" val="0"/>
  <p:tag name="KSO_WM_UNIT_PRESET_TEXT_INDEX" val="3"/>
  <p:tag name="KSO_WM_UNIT_PRESET_TEXT_LEN" val="17"/>
</p:tagLst>
</file>

<file path=ppt/tags/tag5.xml><?xml version="1.0" encoding="utf-8"?>
<p:tagLst xmlns:p="http://schemas.openxmlformats.org/presentationml/2006/main">
  <p:tag name="KSO_WM_TEMPLATE_THUMBS_INDEX" val="1、8、12、15、16、21、25、29、33"/>
  <p:tag name="KSO_WM_TEMPLATE_CATEGORY" val="custom"/>
  <p:tag name="KSO_WM_TEMPLATE_INDEX" val="160415"/>
  <p:tag name="KSO_WM_TAG_VERSION" val="1.0"/>
  <p:tag name="KSO_WM_SLIDE_ID" val="custom160415_1"/>
  <p:tag name="KSO_WM_SLIDE_INDEX" val="1"/>
  <p:tag name="KSO_WM_SLIDE_ITEM_CNT" val="2"/>
  <p:tag name="KSO_WM_SLIDE_LAYOUT" val="a_b"/>
  <p:tag name="KSO_WM_SLIDE_LAYOUT_CNT" val="1_1"/>
  <p:tag name="KSO_WM_SLIDE_TYPE" val="title"/>
  <p:tag name="KSO_WM_BEAUTIFY_FLAG" val="#wm#"/>
</p:tagLst>
</file>

<file path=ppt/tags/tag6.xml><?xml version="1.0" encoding="utf-8"?>
<p:tagLst xmlns:p="http://schemas.openxmlformats.org/presentationml/2006/main">
  <p:tag name="KSO_WM_TAG_VERSION" val="1.0"/>
  <p:tag name="KSO_WM_BEAUTIFY_FLAG" val="#wm#"/>
  <p:tag name="KSO_WM_TEMPLATE_CATEGORY" val="custom"/>
  <p:tag name="KSO_WM_TEMPLATE_INDEX" val="160415"/>
  <p:tag name="KSO_WM_UNIT_TYPE" val="a"/>
  <p:tag name="KSO_WM_UNIT_INDEX" val="1"/>
  <p:tag name="KSO_WM_UNIT_ID" val="custom160415_2*a*1"/>
  <p:tag name="KSO_WM_UNIT_CLEAR" val="1"/>
  <p:tag name="KSO_WM_UNIT_LAYERLEVEL" val="1"/>
  <p:tag name="KSO_WM_UNIT_VALUE" val="58"/>
  <p:tag name="KSO_WM_UNIT_ISCONTENTSTITLE" val="0"/>
  <p:tag name="KSO_WM_UNIT_HIGHLIGHT" val="0"/>
  <p:tag name="KSO_WM_UNIT_COMPATIBLE" val="0"/>
  <p:tag name="KSO_WM_UNIT_PRESET_TEXT_INDEX" val="3"/>
  <p:tag name="KSO_WM_UNIT_PRESET_TEXT_LEN" val="17"/>
</p:tagLst>
</file>

<file path=ppt/tags/tag7.xml><?xml version="1.0" encoding="utf-8"?>
<p:tagLst xmlns:p="http://schemas.openxmlformats.org/presentationml/2006/main">
  <p:tag name="KSO_WM_TAG_VERSION" val="1.0"/>
  <p:tag name="KSO_WM_BEAUTIFY_FLAG" val="#wm#"/>
  <p:tag name="KSO_WM_TEMPLATE_CATEGORY" val="custom"/>
  <p:tag name="KSO_WM_TEMPLATE_INDEX" val="160415"/>
  <p:tag name="KSO_WM_UNIT_TYPE" val="f"/>
  <p:tag name="KSO_WM_UNIT_INDEX" val="1"/>
  <p:tag name="KSO_WM_UNIT_ID" val="custom160415_2*f*1"/>
  <p:tag name="KSO_WM_UNIT_CLEAR" val="1"/>
  <p:tag name="KSO_WM_UNIT_LAYERLEVEL" val="1"/>
  <p:tag name="KSO_WM_UNIT_VALUE" val="264"/>
  <p:tag name="KSO_WM_UNIT_HIGHLIGHT" val="0"/>
  <p:tag name="KSO_WM_UNIT_COMPATIBLE" val="0"/>
  <p:tag name="KSO_WM_UNIT_PRESET_TEXT_INDEX" val="5"/>
  <p:tag name="KSO_WM_UNIT_PRESET_TEXT_LEN" val="232"/>
</p:tagLst>
</file>

<file path=ppt/tags/tag8.xml><?xml version="1.0" encoding="utf-8"?>
<p:tagLst xmlns:p="http://schemas.openxmlformats.org/presentationml/2006/main">
  <p:tag name="KSO_WM_TEMPLATE_CATEGORY" val="custom"/>
  <p:tag name="KSO_WM_TEMPLATE_INDEX" val="160415"/>
  <p:tag name="KSO_WM_TAG_VERSION" val="1.0"/>
  <p:tag name="KSO_WM_SLIDE_ID" val="custom160415_2"/>
  <p:tag name="KSO_WM_SLIDE_INDEX" val="2"/>
  <p:tag name="KSO_WM_SLIDE_ITEM_CNT" val="1"/>
  <p:tag name="KSO_WM_SLIDE_LAYOUT" val="a_f"/>
  <p:tag name="KSO_WM_SLIDE_LAYOUT_CNT" val="1_1"/>
  <p:tag name="KSO_WM_SLIDE_TYPE" val="text"/>
  <p:tag name="KSO_WM_BEAUTIFY_FLAG" val="#wm#"/>
  <p:tag name="KSO_WM_SLIDE_POSITION" val="66*130"/>
  <p:tag name="KSO_WM_SLIDE_SIZE" val="828*356"/>
</p:tagLst>
</file>

<file path=ppt/theme/theme1.xml><?xml version="1.0" encoding="utf-8"?>
<a:theme xmlns:a="http://schemas.openxmlformats.org/drawingml/2006/main" name="A000120140530A99PPBG">
  <a:themeElements>
    <a:clrScheme name="127">
      <a:dk1>
        <a:srgbClr val="FFFFFF"/>
      </a:dk1>
      <a:lt1>
        <a:srgbClr val="454749"/>
      </a:lt1>
      <a:dk2>
        <a:srgbClr val="FFFFFF"/>
      </a:dk2>
      <a:lt2>
        <a:srgbClr val="454749"/>
      </a:lt2>
      <a:accent1>
        <a:srgbClr val="8EC9EE"/>
      </a:accent1>
      <a:accent2>
        <a:srgbClr val="8ADCDE"/>
      </a:accent2>
      <a:accent3>
        <a:srgbClr val="ACDDC7"/>
      </a:accent3>
      <a:accent4>
        <a:srgbClr val="8BE1FF"/>
      </a:accent4>
      <a:accent5>
        <a:srgbClr val="A3C2EB"/>
      </a:accent5>
      <a:accent6>
        <a:srgbClr val="FFC000"/>
      </a:accent6>
      <a:hlink>
        <a:srgbClr val="00B0F0"/>
      </a:hlink>
      <a:folHlink>
        <a:srgbClr val="AFB2B4"/>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951</Words>
  <Application>WPS 演示</Application>
  <PresentationFormat>宽屏</PresentationFormat>
  <Paragraphs>62</Paragraphs>
  <Slides>20</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20</vt:i4>
      </vt:variant>
    </vt:vector>
  </HeadingPairs>
  <TitlesOfParts>
    <vt:vector size="39" baseType="lpstr">
      <vt:lpstr>Arial</vt:lpstr>
      <vt:lpstr>宋体</vt:lpstr>
      <vt:lpstr>Wingdings</vt:lpstr>
      <vt:lpstr>黑体</vt:lpstr>
      <vt:lpstr>Webdings</vt:lpstr>
      <vt:lpstr>Arial Black</vt:lpstr>
      <vt:lpstr>Microsoft New Tai Lue</vt:lpstr>
      <vt:lpstr>Bodoni MT Black</vt:lpstr>
      <vt:lpstr>HanWangWCL10</vt:lpstr>
      <vt:lpstr>Aharoni</vt:lpstr>
      <vt:lpstr>锐字云字库彩云体1.0</vt:lpstr>
      <vt:lpstr>方正隶变_GBK</vt:lpstr>
      <vt:lpstr>锐字云字库魏体1.0</vt:lpstr>
      <vt:lpstr>方正汉简简体</vt:lpstr>
      <vt:lpstr>微软雅黑</vt:lpstr>
      <vt:lpstr>Calibri</vt:lpstr>
      <vt:lpstr>Courier New</vt:lpstr>
      <vt:lpstr>PMingLiU</vt:lpstr>
      <vt:lpstr>A000120140530A99PPBG</vt:lpstr>
      <vt:lpstr>PowerPoint 演示文稿</vt:lpstr>
      <vt:lpstr>PowerPoint 演示文稿</vt:lpstr>
      <vt:lpstr>PowerPoint 演示文稿</vt:lpstr>
      <vt:lpstr>      定义：    托物言志是古典诗词中常见的一种表现手法。所谓托物言志，也称寄意于物，托物寓意，是指诗人运用象征或起兴等手法，通过描摹客观上事物的某一个方面的特征来表达作者情感或揭示作品的主旨。作用    使文章显得深刻含蓄，饶有韵致，有具体形象，可感性强。                        </vt:lpstr>
      <vt:lpstr>PowerPoint 演示文稿</vt:lpstr>
      <vt:lpstr>定义：指把物（包括物体、动物、思想或抽象概念）拟作人，使其具有人的外表、个性或情感的这样的修辞手段。拟人可以通过形容词、动词或名词表现出来。</vt:lpstr>
      <vt:lpstr>PowerPoint 演示文稿</vt:lpstr>
      <vt:lpstr>PowerPoint 演示文稿</vt:lpstr>
      <vt:lpstr>定义：</vt:lpstr>
      <vt:lpstr>好处：</vt:lpstr>
      <vt:lpstr>PowerPoint 演示文稿</vt:lpstr>
      <vt:lpstr>定义：</vt:lpstr>
      <vt:lpstr>作用：</vt:lpstr>
      <vt:lpstr>PowerPoint 演示文稿</vt:lpstr>
      <vt:lpstr>定义：</vt:lpstr>
      <vt:lpstr>作用：</vt:lpstr>
      <vt:lpstr>PowerPoint 演示文稿</vt:lpstr>
      <vt:lpstr>定义：</vt:lpstr>
      <vt:lpstr>好处：</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cp:revision>
  <dcterms:created xsi:type="dcterms:W3CDTF">2016-11-05T07:43:00Z</dcterms:created>
  <dcterms:modified xsi:type="dcterms:W3CDTF">2016-11-06T02:11:14Z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2052-10.1.0.6029</vt:lpwstr>
  </property>
</Properties>
</file>