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49"/>
  </p:notesMasterIdLst>
  <p:sldIdLst>
    <p:sldId id="349" r:id="rId2"/>
    <p:sldId id="353" r:id="rId3"/>
    <p:sldId id="350" r:id="rId4"/>
    <p:sldId id="351" r:id="rId5"/>
    <p:sldId id="352" r:id="rId6"/>
    <p:sldId id="309" r:id="rId7"/>
    <p:sldId id="356" r:id="rId8"/>
    <p:sldId id="358" r:id="rId9"/>
    <p:sldId id="354" r:id="rId10"/>
    <p:sldId id="275" r:id="rId11"/>
    <p:sldId id="360" r:id="rId12"/>
    <p:sldId id="369" r:id="rId13"/>
    <p:sldId id="361" r:id="rId14"/>
    <p:sldId id="370" r:id="rId15"/>
    <p:sldId id="362" r:id="rId16"/>
    <p:sldId id="372" r:id="rId17"/>
    <p:sldId id="363" r:id="rId18"/>
    <p:sldId id="371" r:id="rId19"/>
    <p:sldId id="281" r:id="rId20"/>
    <p:sldId id="364" r:id="rId21"/>
    <p:sldId id="276" r:id="rId22"/>
    <p:sldId id="365" r:id="rId23"/>
    <p:sldId id="367" r:id="rId24"/>
    <p:sldId id="368" r:id="rId25"/>
    <p:sldId id="389" r:id="rId26"/>
    <p:sldId id="359" r:id="rId27"/>
    <p:sldId id="436" r:id="rId28"/>
    <p:sldId id="373" r:id="rId29"/>
    <p:sldId id="374" r:id="rId30"/>
    <p:sldId id="375" r:id="rId31"/>
    <p:sldId id="376" r:id="rId32"/>
    <p:sldId id="437" r:id="rId33"/>
    <p:sldId id="438" r:id="rId34"/>
    <p:sldId id="313" r:id="rId35"/>
    <p:sldId id="439" r:id="rId36"/>
    <p:sldId id="293" r:id="rId37"/>
    <p:sldId id="312" r:id="rId38"/>
    <p:sldId id="296" r:id="rId39"/>
    <p:sldId id="303" r:id="rId40"/>
    <p:sldId id="420" r:id="rId41"/>
    <p:sldId id="284" r:id="rId42"/>
    <p:sldId id="380" r:id="rId43"/>
    <p:sldId id="334" r:id="rId44"/>
    <p:sldId id="391" r:id="rId45"/>
    <p:sldId id="382" r:id="rId46"/>
    <p:sldId id="357" r:id="rId47"/>
    <p:sldId id="440" r:id="rId4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00"/>
    <a:srgbClr val="0000FF"/>
    <a:srgbClr val="772622"/>
    <a:srgbClr val="FC535F"/>
    <a:srgbClr val="E817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322" autoAdjust="0"/>
  </p:normalViewPr>
  <p:slideViewPr>
    <p:cSldViewPr snapToGrid="0">
      <p:cViewPr>
        <p:scale>
          <a:sx n="100" d="100"/>
          <a:sy n="100" d="100"/>
        </p:scale>
        <p:origin x="-1086" y="-390"/>
      </p:cViewPr>
      <p:guideLst>
        <p:guide orient="horz" pos="1578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CE40CA-852F-40BA-925A-25A1279EA855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F27FBD-9436-4348-A860-F2C894089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B4C5-CEC9-4571-A8DB-B239E8CEC9E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392E54-1F62-47A8-9370-FC5688152A02}" type="slidenum">
              <a:rPr lang="zh-CN" altLang="en-US" smtClean="0"/>
              <a:pPr/>
              <a:t>29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2019/8/27 Tuesday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lnSpc>
                <a:spcPct val="120000"/>
              </a:lnSpc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 eaLnBrk="1" hangingPunct="1">
                <a:lnSpc>
                  <a:spcPct val="120000"/>
                </a:lnSpc>
              </a:p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D302-2E99-4DA8-B890-404DFA9BF241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5A06-F0C4-489E-947D-47879EFA4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340" y="3367405"/>
            <a:ext cx="9145270" cy="894715"/>
            <a:chOff x="1194" y="2145"/>
            <a:chExt cx="19199" cy="1503"/>
          </a:xfrm>
        </p:grpSpPr>
        <p:sp>
          <p:nvSpPr>
            <p:cNvPr id="9" name="标题 1"/>
            <p:cNvSpPr txBox="1"/>
            <p:nvPr/>
          </p:nvSpPr>
          <p:spPr bwMode="auto">
            <a:xfrm>
              <a:off x="1194" y="2145"/>
              <a:ext cx="19199" cy="1503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4050" dirty="0" smtClean="0">
                  <a:latin typeface="+mj-ea"/>
                </a:rPr>
                <a:t> </a:t>
              </a:r>
              <a:r>
                <a:rPr lang="zh-CN" altLang="en-US" sz="4050" dirty="0" smtClean="0">
                  <a:latin typeface="+mj-ea"/>
                </a:rPr>
                <a:t>狼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0104" y="3447"/>
              <a:ext cx="1737" cy="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96585" y="3745865"/>
            <a:ext cx="92646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文悦古体仿宋 (非商业使用)"/>
                <a:ea typeface="文悦古体仿宋 (非商业使用)"/>
                <a:cs typeface="文悦古体仿宋 (非商业使用)"/>
              </a:rPr>
              <a:t>蒲松龄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73710" y="584200"/>
            <a:ext cx="8196580" cy="415417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indent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少时，一狼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径去，其一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犬坐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于前。久之，目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似瞑，意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暇甚。屠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暴起，以刀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劈狼首，又数刀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毙之。方欲行，转视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积薪后，一狼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洞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其中，意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将隧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以攻其后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也。身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已半入，止露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尻尾。屠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自后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断其股，亦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毙之。乃悟/前狼/假寐，盖以/诱敌。 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  狼/亦黠矣，而/顷刻两毙，禽兽/之变诈/几何哉？止增/笑耳。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38810" y="882650"/>
            <a:ext cx="8304530" cy="407733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defRPr/>
            </a:pP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　  一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晚归，担中肉尽，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止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有剩骨。途中两狼，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缀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行甚远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  </a:t>
            </a:r>
            <a:endParaRPr lang="en-US" altLang="zh-CN" sz="3600" b="1" dirty="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hangingPunct="1">
              <a:lnSpc>
                <a:spcPct val="170000"/>
              </a:lnSpc>
              <a:defRPr/>
            </a:pPr>
            <a:r>
              <a:rPr lang="en-US" altLang="zh-CN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屠惧，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投以骨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。一狼得骨止，一狼</a:t>
            </a:r>
          </a:p>
          <a:p>
            <a:pPr hangingPunct="1">
              <a:lnSpc>
                <a:spcPct val="120000"/>
              </a:lnSpc>
              <a:defRPr/>
            </a:pP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仍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从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。复投之，后狼止而前狼又至。骨</a:t>
            </a:r>
          </a:p>
          <a:p>
            <a:pPr hangingPunct="1">
              <a:lnSpc>
                <a:spcPct val="190000"/>
              </a:lnSpc>
              <a:defRPr/>
            </a:pP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已尽矣，而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两狼之并驱如故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68067" y="715556"/>
            <a:ext cx="6934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effectLst/>
                <a:latin typeface="宋体" panose="02010600030101010101" pitchFamily="2" charset="-122"/>
              </a:rPr>
              <a:t>屠户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06620" y="715869"/>
            <a:ext cx="948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effectLst/>
              </a:rPr>
              <a:t>仅，只</a:t>
            </a:r>
            <a:endParaRPr lang="zh-CN" altLang="en-US" sz="2000" b="1">
              <a:solidFill>
                <a:srgbClr val="0000FF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142230" y="1562735"/>
            <a:ext cx="20370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>
                <a:solidFill>
                  <a:srgbClr val="0000FF"/>
                </a:solidFill>
                <a:effectLst/>
              </a:rPr>
              <a:t>紧跟着走了很远。连接、紧跟</a:t>
            </a:r>
            <a:endParaRPr lang="zh-CN" altLang="en-US" sz="2000" b="1">
              <a:solidFill>
                <a:srgbClr val="0000FF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224280" y="2207895"/>
            <a:ext cx="58318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effectLst/>
              </a:rPr>
              <a:t>即“ 以骨投</a:t>
            </a:r>
            <a:r>
              <a:rPr lang="en-US" altLang="zh-CN" sz="2000" b="1">
                <a:solidFill>
                  <a:srgbClr val="0000FF"/>
                </a:solidFill>
                <a:effectLst/>
              </a:rPr>
              <a:t>(</a:t>
            </a:r>
            <a:r>
              <a:rPr lang="zh-CN" altLang="en-US" sz="2000" b="1">
                <a:solidFill>
                  <a:srgbClr val="0000FF"/>
                </a:solidFill>
                <a:effectLst/>
              </a:rPr>
              <a:t>之</a:t>
            </a:r>
            <a:r>
              <a:rPr lang="en-US" altLang="zh-CN" sz="2000" b="1">
                <a:solidFill>
                  <a:srgbClr val="0000FF"/>
                </a:solidFill>
                <a:effectLst/>
              </a:rPr>
              <a:t>) </a:t>
            </a:r>
            <a:r>
              <a:rPr lang="zh-CN" altLang="en-US" sz="2000" b="1">
                <a:solidFill>
                  <a:srgbClr val="0000FF"/>
                </a:solidFill>
                <a:effectLst/>
              </a:rPr>
              <a:t>”</a:t>
            </a:r>
            <a:r>
              <a:rPr lang="en-US" altLang="zh-CN" sz="2000" b="1">
                <a:solidFill>
                  <a:srgbClr val="0000FF"/>
                </a:solidFill>
                <a:effectLst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effectLst/>
              </a:rPr>
              <a:t>，状语后置，把骨头投给狼。</a:t>
            </a:r>
            <a:endParaRPr lang="zh-CN" altLang="en-US" sz="2000" b="1">
              <a:solidFill>
                <a:srgbClr val="0000FF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68375" y="2922905"/>
            <a:ext cx="8026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effectLst/>
              </a:rPr>
              <a:t>跟从</a:t>
            </a:r>
            <a:endParaRPr lang="zh-CN" altLang="en-US" sz="2000" b="1">
              <a:solidFill>
                <a:srgbClr val="0000FF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821305" y="3724910"/>
            <a:ext cx="46405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rgbClr val="0000FF"/>
                </a:solidFill>
                <a:effectLst/>
              </a:rPr>
              <a:t>两只狼像原来一样一起追赶。并，一起。驱，追随、追赶。如故，跟原来一样。</a:t>
            </a:r>
            <a:endParaRPr lang="zh-CN" altLang="en-US" sz="2000" b="1" dirty="0">
              <a:solidFill>
                <a:srgbClr val="0000FF"/>
              </a:solidFill>
              <a:effectLst/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6215" y="193040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文章释义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68515" y="3845560"/>
            <a:ext cx="1946910" cy="1299845"/>
            <a:chOff x="7134" y="5142"/>
            <a:chExt cx="5466" cy="2961"/>
          </a:xfrm>
        </p:grpSpPr>
        <p:sp>
          <p:nvSpPr>
            <p:cNvPr id="5" name="任意多边形 4"/>
            <p:cNvSpPr/>
            <p:nvPr/>
          </p:nvSpPr>
          <p:spPr>
            <a:xfrm>
              <a:off x="7134" y="7027"/>
              <a:ext cx="5273" cy="1076"/>
            </a:xfrm>
            <a:custGeom>
              <a:avLst/>
              <a:gdLst>
                <a:gd name="connsiteX0" fmla="*/ 527050 w 5384800"/>
                <a:gd name="connsiteY0" fmla="*/ 596900 h 901700"/>
                <a:gd name="connsiteX1" fmla="*/ 1543050 w 5384800"/>
                <a:gd name="connsiteY1" fmla="*/ 190500 h 901700"/>
                <a:gd name="connsiteX2" fmla="*/ 1695450 w 5384800"/>
                <a:gd name="connsiteY2" fmla="*/ 6350 h 901700"/>
                <a:gd name="connsiteX3" fmla="*/ 1771650 w 5384800"/>
                <a:gd name="connsiteY3" fmla="*/ 0 h 901700"/>
                <a:gd name="connsiteX4" fmla="*/ 2101850 w 5384800"/>
                <a:gd name="connsiteY4" fmla="*/ 165100 h 901700"/>
                <a:gd name="connsiteX5" fmla="*/ 2203450 w 5384800"/>
                <a:gd name="connsiteY5" fmla="*/ 139700 h 901700"/>
                <a:gd name="connsiteX6" fmla="*/ 2660650 w 5384800"/>
                <a:gd name="connsiteY6" fmla="*/ 222250 h 901700"/>
                <a:gd name="connsiteX7" fmla="*/ 2743200 w 5384800"/>
                <a:gd name="connsiteY7" fmla="*/ 196850 h 901700"/>
                <a:gd name="connsiteX8" fmla="*/ 2895600 w 5384800"/>
                <a:gd name="connsiteY8" fmla="*/ 196850 h 901700"/>
                <a:gd name="connsiteX9" fmla="*/ 2997200 w 5384800"/>
                <a:gd name="connsiteY9" fmla="*/ 228600 h 901700"/>
                <a:gd name="connsiteX10" fmla="*/ 3022600 w 5384800"/>
                <a:gd name="connsiteY10" fmla="*/ 222250 h 901700"/>
                <a:gd name="connsiteX11" fmla="*/ 3384550 w 5384800"/>
                <a:gd name="connsiteY11" fmla="*/ 488950 h 901700"/>
                <a:gd name="connsiteX12" fmla="*/ 3536950 w 5384800"/>
                <a:gd name="connsiteY12" fmla="*/ 514350 h 901700"/>
                <a:gd name="connsiteX13" fmla="*/ 4229100 w 5384800"/>
                <a:gd name="connsiteY13" fmla="*/ 450850 h 901700"/>
                <a:gd name="connsiteX14" fmla="*/ 4737100 w 5384800"/>
                <a:gd name="connsiteY14" fmla="*/ 508000 h 901700"/>
                <a:gd name="connsiteX15" fmla="*/ 5346700 w 5384800"/>
                <a:gd name="connsiteY15" fmla="*/ 762000 h 901700"/>
                <a:gd name="connsiteX16" fmla="*/ 5384800 w 5384800"/>
                <a:gd name="connsiteY16" fmla="*/ 901700 h 901700"/>
                <a:gd name="connsiteX17" fmla="*/ 0 w 5384800"/>
                <a:gd name="connsiteY17" fmla="*/ 901700 h 901700"/>
                <a:gd name="connsiteX18" fmla="*/ 527050 w 5384800"/>
                <a:gd name="connsiteY18" fmla="*/ 596900 h 901700"/>
                <a:gd name="connsiteX0-1" fmla="*/ 527050 w 5561012"/>
                <a:gd name="connsiteY0-2" fmla="*/ 596900 h 911225"/>
                <a:gd name="connsiteX1-3" fmla="*/ 1543050 w 5561012"/>
                <a:gd name="connsiteY1-4" fmla="*/ 190500 h 911225"/>
                <a:gd name="connsiteX2-5" fmla="*/ 1695450 w 5561012"/>
                <a:gd name="connsiteY2-6" fmla="*/ 6350 h 911225"/>
                <a:gd name="connsiteX3-7" fmla="*/ 1771650 w 5561012"/>
                <a:gd name="connsiteY3-8" fmla="*/ 0 h 911225"/>
                <a:gd name="connsiteX4-9" fmla="*/ 2101850 w 5561012"/>
                <a:gd name="connsiteY4-10" fmla="*/ 165100 h 911225"/>
                <a:gd name="connsiteX5-11" fmla="*/ 2203450 w 5561012"/>
                <a:gd name="connsiteY5-12" fmla="*/ 139700 h 911225"/>
                <a:gd name="connsiteX6-13" fmla="*/ 2660650 w 5561012"/>
                <a:gd name="connsiteY6-14" fmla="*/ 222250 h 911225"/>
                <a:gd name="connsiteX7-15" fmla="*/ 2743200 w 5561012"/>
                <a:gd name="connsiteY7-16" fmla="*/ 196850 h 911225"/>
                <a:gd name="connsiteX8-17" fmla="*/ 2895600 w 5561012"/>
                <a:gd name="connsiteY8-18" fmla="*/ 196850 h 911225"/>
                <a:gd name="connsiteX9-19" fmla="*/ 2997200 w 5561012"/>
                <a:gd name="connsiteY9-20" fmla="*/ 228600 h 911225"/>
                <a:gd name="connsiteX10-21" fmla="*/ 3022600 w 5561012"/>
                <a:gd name="connsiteY10-22" fmla="*/ 222250 h 911225"/>
                <a:gd name="connsiteX11-23" fmla="*/ 3384550 w 5561012"/>
                <a:gd name="connsiteY11-24" fmla="*/ 488950 h 911225"/>
                <a:gd name="connsiteX12-25" fmla="*/ 3536950 w 5561012"/>
                <a:gd name="connsiteY12-26" fmla="*/ 514350 h 911225"/>
                <a:gd name="connsiteX13-27" fmla="*/ 4229100 w 5561012"/>
                <a:gd name="connsiteY13-28" fmla="*/ 450850 h 911225"/>
                <a:gd name="connsiteX14-29" fmla="*/ 4737100 w 5561012"/>
                <a:gd name="connsiteY14-30" fmla="*/ 508000 h 911225"/>
                <a:gd name="connsiteX15-31" fmla="*/ 5346700 w 5561012"/>
                <a:gd name="connsiteY15-32" fmla="*/ 762000 h 911225"/>
                <a:gd name="connsiteX16-33" fmla="*/ 5561012 w 5561012"/>
                <a:gd name="connsiteY16-34" fmla="*/ 911225 h 911225"/>
                <a:gd name="connsiteX17-35" fmla="*/ 0 w 5561012"/>
                <a:gd name="connsiteY17-36" fmla="*/ 901700 h 911225"/>
                <a:gd name="connsiteX18-37" fmla="*/ 527050 w 5561012"/>
                <a:gd name="connsiteY18-38" fmla="*/ 596900 h 911225"/>
                <a:gd name="connsiteX0-39" fmla="*/ 917575 w 5951537"/>
                <a:gd name="connsiteY0-40" fmla="*/ 596900 h 911225"/>
                <a:gd name="connsiteX1-41" fmla="*/ 1933575 w 5951537"/>
                <a:gd name="connsiteY1-42" fmla="*/ 190500 h 911225"/>
                <a:gd name="connsiteX2-43" fmla="*/ 2085975 w 5951537"/>
                <a:gd name="connsiteY2-44" fmla="*/ 6350 h 911225"/>
                <a:gd name="connsiteX3-45" fmla="*/ 2162175 w 5951537"/>
                <a:gd name="connsiteY3-46" fmla="*/ 0 h 911225"/>
                <a:gd name="connsiteX4-47" fmla="*/ 2492375 w 5951537"/>
                <a:gd name="connsiteY4-48" fmla="*/ 165100 h 911225"/>
                <a:gd name="connsiteX5-49" fmla="*/ 2593975 w 5951537"/>
                <a:gd name="connsiteY5-50" fmla="*/ 139700 h 911225"/>
                <a:gd name="connsiteX6-51" fmla="*/ 3051175 w 5951537"/>
                <a:gd name="connsiteY6-52" fmla="*/ 222250 h 911225"/>
                <a:gd name="connsiteX7-53" fmla="*/ 3133725 w 5951537"/>
                <a:gd name="connsiteY7-54" fmla="*/ 196850 h 911225"/>
                <a:gd name="connsiteX8-55" fmla="*/ 3286125 w 5951537"/>
                <a:gd name="connsiteY8-56" fmla="*/ 196850 h 911225"/>
                <a:gd name="connsiteX9-57" fmla="*/ 3387725 w 5951537"/>
                <a:gd name="connsiteY9-58" fmla="*/ 228600 h 911225"/>
                <a:gd name="connsiteX10-59" fmla="*/ 3413125 w 5951537"/>
                <a:gd name="connsiteY10-60" fmla="*/ 222250 h 911225"/>
                <a:gd name="connsiteX11-61" fmla="*/ 3775075 w 5951537"/>
                <a:gd name="connsiteY11-62" fmla="*/ 488950 h 911225"/>
                <a:gd name="connsiteX12-63" fmla="*/ 3927475 w 5951537"/>
                <a:gd name="connsiteY12-64" fmla="*/ 514350 h 911225"/>
                <a:gd name="connsiteX13-65" fmla="*/ 4619625 w 5951537"/>
                <a:gd name="connsiteY13-66" fmla="*/ 450850 h 911225"/>
                <a:gd name="connsiteX14-67" fmla="*/ 5127625 w 5951537"/>
                <a:gd name="connsiteY14-68" fmla="*/ 508000 h 911225"/>
                <a:gd name="connsiteX15-69" fmla="*/ 5737225 w 5951537"/>
                <a:gd name="connsiteY15-70" fmla="*/ 762000 h 911225"/>
                <a:gd name="connsiteX16-71" fmla="*/ 5951537 w 5951537"/>
                <a:gd name="connsiteY16-72" fmla="*/ 911225 h 911225"/>
                <a:gd name="connsiteX17-73" fmla="*/ 0 w 5951537"/>
                <a:gd name="connsiteY17-74" fmla="*/ 901700 h 911225"/>
                <a:gd name="connsiteX18-75" fmla="*/ 917575 w 5951537"/>
                <a:gd name="connsiteY18-76" fmla="*/ 596900 h 911225"/>
              </a:gdLst>
              <a:ahLst/>
              <a:cxnLst>
                <a:cxn ang="0">
                  <a:pos x="connsiteX0-39" y="connsiteY0-40"/>
                </a:cxn>
                <a:cxn ang="0">
                  <a:pos x="connsiteX1-41" y="connsiteY1-42"/>
                </a:cxn>
                <a:cxn ang="0">
                  <a:pos x="connsiteX2-43" y="connsiteY2-44"/>
                </a:cxn>
                <a:cxn ang="0">
                  <a:pos x="connsiteX3-45" y="connsiteY3-46"/>
                </a:cxn>
                <a:cxn ang="0">
                  <a:pos x="connsiteX4-47" y="connsiteY4-48"/>
                </a:cxn>
                <a:cxn ang="0">
                  <a:pos x="connsiteX5-49" y="connsiteY5-50"/>
                </a:cxn>
                <a:cxn ang="0">
                  <a:pos x="connsiteX6-51" y="connsiteY6-52"/>
                </a:cxn>
                <a:cxn ang="0">
                  <a:pos x="connsiteX7-53" y="connsiteY7-54"/>
                </a:cxn>
                <a:cxn ang="0">
                  <a:pos x="connsiteX8-55" y="connsiteY8-56"/>
                </a:cxn>
                <a:cxn ang="0">
                  <a:pos x="connsiteX9-57" y="connsiteY9-58"/>
                </a:cxn>
                <a:cxn ang="0">
                  <a:pos x="connsiteX10-59" y="connsiteY10-60"/>
                </a:cxn>
                <a:cxn ang="0">
                  <a:pos x="connsiteX11-61" y="connsiteY11-62"/>
                </a:cxn>
                <a:cxn ang="0">
                  <a:pos x="connsiteX12-63" y="connsiteY12-64"/>
                </a:cxn>
                <a:cxn ang="0">
                  <a:pos x="connsiteX13-65" y="connsiteY13-66"/>
                </a:cxn>
                <a:cxn ang="0">
                  <a:pos x="connsiteX14-67" y="connsiteY14-68"/>
                </a:cxn>
                <a:cxn ang="0">
                  <a:pos x="connsiteX15-69" y="connsiteY15-70"/>
                </a:cxn>
                <a:cxn ang="0">
                  <a:pos x="connsiteX16-71" y="connsiteY16-72"/>
                </a:cxn>
                <a:cxn ang="0">
                  <a:pos x="connsiteX17-73" y="connsiteY17-74"/>
                </a:cxn>
                <a:cxn ang="0">
                  <a:pos x="connsiteX18-75" y="connsiteY18-76"/>
                </a:cxn>
              </a:cxnLst>
              <a:rect l="l" t="t" r="r" b="b"/>
              <a:pathLst>
                <a:path w="5951537" h="911225">
                  <a:moveTo>
                    <a:pt x="917575" y="596900"/>
                  </a:moveTo>
                  <a:lnTo>
                    <a:pt x="1933575" y="190500"/>
                  </a:lnTo>
                  <a:lnTo>
                    <a:pt x="2085975" y="6350"/>
                  </a:lnTo>
                  <a:lnTo>
                    <a:pt x="2162175" y="0"/>
                  </a:lnTo>
                  <a:lnTo>
                    <a:pt x="2492375" y="165100"/>
                  </a:lnTo>
                  <a:lnTo>
                    <a:pt x="2593975" y="139700"/>
                  </a:lnTo>
                  <a:lnTo>
                    <a:pt x="3051175" y="222250"/>
                  </a:lnTo>
                  <a:lnTo>
                    <a:pt x="3133725" y="196850"/>
                  </a:lnTo>
                  <a:lnTo>
                    <a:pt x="3286125" y="196850"/>
                  </a:lnTo>
                  <a:lnTo>
                    <a:pt x="3387725" y="228600"/>
                  </a:lnTo>
                  <a:lnTo>
                    <a:pt x="3413125" y="222250"/>
                  </a:lnTo>
                  <a:lnTo>
                    <a:pt x="3775075" y="488950"/>
                  </a:lnTo>
                  <a:lnTo>
                    <a:pt x="3927475" y="514350"/>
                  </a:lnTo>
                  <a:lnTo>
                    <a:pt x="4619625" y="450850"/>
                  </a:lnTo>
                  <a:lnTo>
                    <a:pt x="5127625" y="508000"/>
                  </a:lnTo>
                  <a:lnTo>
                    <a:pt x="5737225" y="762000"/>
                  </a:lnTo>
                  <a:lnTo>
                    <a:pt x="5951537" y="911225"/>
                  </a:lnTo>
                  <a:lnTo>
                    <a:pt x="0" y="901700"/>
                  </a:lnTo>
                  <a:lnTo>
                    <a:pt x="917575" y="5969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8195" name="Freeform 24"/>
            <p:cNvSpPr>
              <a:spLocks noChangeArrowheads="1"/>
            </p:cNvSpPr>
            <p:nvPr/>
          </p:nvSpPr>
          <p:spPr bwMode="auto">
            <a:xfrm>
              <a:off x="9117" y="5142"/>
              <a:ext cx="1163" cy="2322"/>
            </a:xfrm>
            <a:custGeom>
              <a:avLst/>
              <a:gdLst>
                <a:gd name="T0" fmla="*/ 100939351 w 539"/>
                <a:gd name="T1" fmla="*/ 2147483647 h 860"/>
                <a:gd name="T2" fmla="*/ 439380034 w 539"/>
                <a:gd name="T3" fmla="*/ 2147483647 h 860"/>
                <a:gd name="T4" fmla="*/ 617507802 w 539"/>
                <a:gd name="T5" fmla="*/ 2147483647 h 860"/>
                <a:gd name="T6" fmla="*/ 760010657 w 539"/>
                <a:gd name="T7" fmla="*/ 2147483647 h 860"/>
                <a:gd name="T8" fmla="*/ 991576026 w 539"/>
                <a:gd name="T9" fmla="*/ 2147483647 h 860"/>
                <a:gd name="T10" fmla="*/ 991576026 w 539"/>
                <a:gd name="T11" fmla="*/ 2147483647 h 860"/>
                <a:gd name="T12" fmla="*/ 920325893 w 539"/>
                <a:gd name="T13" fmla="*/ 2147483647 h 860"/>
                <a:gd name="T14" fmla="*/ 1045013626 w 539"/>
                <a:gd name="T15" fmla="*/ 2147483647 h 860"/>
                <a:gd name="T16" fmla="*/ 1258766461 w 539"/>
                <a:gd name="T17" fmla="*/ 2147483647 h 860"/>
                <a:gd name="T18" fmla="*/ 1294391832 w 539"/>
                <a:gd name="T19" fmla="*/ 2147483647 h 860"/>
                <a:gd name="T20" fmla="*/ 1597209770 w 539"/>
                <a:gd name="T21" fmla="*/ 2147483647 h 860"/>
                <a:gd name="T22" fmla="*/ 1935650339 w 539"/>
                <a:gd name="T23" fmla="*/ 2147483647 h 860"/>
                <a:gd name="T24" fmla="*/ 1793150072 w 539"/>
                <a:gd name="T25" fmla="*/ 2147483647 h 860"/>
                <a:gd name="T26" fmla="*/ 2113778108 w 539"/>
                <a:gd name="T27" fmla="*/ 2147483647 h 860"/>
                <a:gd name="T28" fmla="*/ 2131590641 w 539"/>
                <a:gd name="T29" fmla="*/ 2147483647 h 860"/>
                <a:gd name="T30" fmla="*/ 2147483647 w 539"/>
                <a:gd name="T31" fmla="*/ 2147483647 h 860"/>
                <a:gd name="T32" fmla="*/ 2147483647 w 539"/>
                <a:gd name="T33" fmla="*/ 2147483647 h 860"/>
                <a:gd name="T34" fmla="*/ 2147483647 w 539"/>
                <a:gd name="T35" fmla="*/ 2147483647 h 860"/>
                <a:gd name="T36" fmla="*/ 2147483647 w 539"/>
                <a:gd name="T37" fmla="*/ 2147483647 h 860"/>
                <a:gd name="T38" fmla="*/ 2147483647 w 539"/>
                <a:gd name="T39" fmla="*/ 2147483647 h 860"/>
                <a:gd name="T40" fmla="*/ 2147483647 w 539"/>
                <a:gd name="T41" fmla="*/ 2147483647 h 860"/>
                <a:gd name="T42" fmla="*/ 2147483647 w 539"/>
                <a:gd name="T43" fmla="*/ 2147483647 h 860"/>
                <a:gd name="T44" fmla="*/ 2147483647 w 539"/>
                <a:gd name="T45" fmla="*/ 2147483647 h 860"/>
                <a:gd name="T46" fmla="*/ 2147483647 w 539"/>
                <a:gd name="T47" fmla="*/ 2147483647 h 860"/>
                <a:gd name="T48" fmla="*/ 2147483647 w 539"/>
                <a:gd name="T49" fmla="*/ 2147483647 h 860"/>
                <a:gd name="T50" fmla="*/ 2147483647 w 539"/>
                <a:gd name="T51" fmla="*/ 2147483647 h 860"/>
                <a:gd name="T52" fmla="*/ 2147483647 w 539"/>
                <a:gd name="T53" fmla="*/ 2147483647 h 860"/>
                <a:gd name="T54" fmla="*/ 1917837806 w 539"/>
                <a:gd name="T55" fmla="*/ 2147483647 h 860"/>
                <a:gd name="T56" fmla="*/ 1525957201 w 539"/>
                <a:gd name="T57" fmla="*/ 2050441473 h 860"/>
                <a:gd name="T58" fmla="*/ 1383456935 w 539"/>
                <a:gd name="T59" fmla="*/ 2032611361 h 860"/>
                <a:gd name="T60" fmla="*/ 1045013626 w 539"/>
                <a:gd name="T61" fmla="*/ 1265923582 h 860"/>
                <a:gd name="T62" fmla="*/ 1436894535 w 539"/>
                <a:gd name="T63" fmla="*/ 944986454 h 860"/>
                <a:gd name="T64" fmla="*/ 1080638692 w 539"/>
                <a:gd name="T65" fmla="*/ 962816566 h 860"/>
                <a:gd name="T66" fmla="*/ 955950959 w 539"/>
                <a:gd name="T67" fmla="*/ 659707111 h 860"/>
                <a:gd name="T68" fmla="*/ 546257669 w 539"/>
                <a:gd name="T69" fmla="*/ 0 h 860"/>
                <a:gd name="T70" fmla="*/ 296879691 w 539"/>
                <a:gd name="T71" fmla="*/ 213958974 h 860"/>
                <a:gd name="T72" fmla="*/ 190002055 w 539"/>
                <a:gd name="T73" fmla="*/ 213958974 h 860"/>
                <a:gd name="T74" fmla="*/ 243439655 w 539"/>
                <a:gd name="T75" fmla="*/ 838005786 h 860"/>
                <a:gd name="T76" fmla="*/ 136564417 w 539"/>
                <a:gd name="T77" fmla="*/ 1515543008 h 860"/>
                <a:gd name="T78" fmla="*/ 190002055 w 539"/>
                <a:gd name="T79" fmla="*/ 1515543008 h 860"/>
                <a:gd name="T80" fmla="*/ 136564417 w 539"/>
                <a:gd name="T81" fmla="*/ 1889972909 h 860"/>
                <a:gd name="T82" fmla="*/ 190002055 w 539"/>
                <a:gd name="T83" fmla="*/ 1872142797 h 860"/>
                <a:gd name="T84" fmla="*/ 172189522 w 539"/>
                <a:gd name="T85" fmla="*/ 2032611361 h 860"/>
                <a:gd name="T86" fmla="*/ 225627122 w 539"/>
                <a:gd name="T87" fmla="*/ 2147483647 h 860"/>
                <a:gd name="T88" fmla="*/ 207814589 w 539"/>
                <a:gd name="T89" fmla="*/ 2147483647 h 860"/>
                <a:gd name="T90" fmla="*/ 385942434 w 539"/>
                <a:gd name="T91" fmla="*/ 2147483647 h 860"/>
                <a:gd name="T92" fmla="*/ 385942434 w 539"/>
                <a:gd name="T93" fmla="*/ 2147483647 h 860"/>
                <a:gd name="T94" fmla="*/ 296879691 w 539"/>
                <a:gd name="T95" fmla="*/ 2147483647 h 860"/>
                <a:gd name="T96" fmla="*/ 65314265 w 539"/>
                <a:gd name="T97" fmla="*/ 2147483647 h 860"/>
                <a:gd name="T98" fmla="*/ 100939351 w 539"/>
                <a:gd name="T99" fmla="*/ 2147483647 h 8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860"/>
                <a:gd name="T152" fmla="*/ 539 w 539"/>
                <a:gd name="T153" fmla="*/ 860 h 8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860">
                  <a:moveTo>
                    <a:pt x="17" y="821"/>
                  </a:moveTo>
                  <a:cubicBezTo>
                    <a:pt x="25" y="825"/>
                    <a:pt x="52" y="835"/>
                    <a:pt x="74" y="827"/>
                  </a:cubicBezTo>
                  <a:cubicBezTo>
                    <a:pt x="95" y="810"/>
                    <a:pt x="79" y="756"/>
                    <a:pt x="104" y="743"/>
                  </a:cubicBezTo>
                  <a:cubicBezTo>
                    <a:pt x="90" y="668"/>
                    <a:pt x="118" y="613"/>
                    <a:pt x="128" y="551"/>
                  </a:cubicBezTo>
                  <a:cubicBezTo>
                    <a:pt x="173" y="545"/>
                    <a:pt x="164" y="609"/>
                    <a:pt x="167" y="653"/>
                  </a:cubicBezTo>
                  <a:cubicBezTo>
                    <a:pt x="171" y="708"/>
                    <a:pt x="178" y="750"/>
                    <a:pt x="167" y="800"/>
                  </a:cubicBezTo>
                  <a:cubicBezTo>
                    <a:pt x="148" y="815"/>
                    <a:pt x="140" y="842"/>
                    <a:pt x="155" y="860"/>
                  </a:cubicBezTo>
                  <a:cubicBezTo>
                    <a:pt x="155" y="854"/>
                    <a:pt x="177" y="848"/>
                    <a:pt x="176" y="860"/>
                  </a:cubicBezTo>
                  <a:cubicBezTo>
                    <a:pt x="220" y="851"/>
                    <a:pt x="187" y="782"/>
                    <a:pt x="212" y="752"/>
                  </a:cubicBezTo>
                  <a:cubicBezTo>
                    <a:pt x="195" y="687"/>
                    <a:pt x="215" y="619"/>
                    <a:pt x="218" y="554"/>
                  </a:cubicBezTo>
                  <a:cubicBezTo>
                    <a:pt x="233" y="546"/>
                    <a:pt x="254" y="544"/>
                    <a:pt x="269" y="536"/>
                  </a:cubicBezTo>
                  <a:cubicBezTo>
                    <a:pt x="282" y="613"/>
                    <a:pt x="376" y="670"/>
                    <a:pt x="326" y="767"/>
                  </a:cubicBezTo>
                  <a:cubicBezTo>
                    <a:pt x="318" y="776"/>
                    <a:pt x="305" y="780"/>
                    <a:pt x="302" y="794"/>
                  </a:cubicBezTo>
                  <a:cubicBezTo>
                    <a:pt x="313" y="793"/>
                    <a:pt x="338" y="813"/>
                    <a:pt x="356" y="797"/>
                  </a:cubicBezTo>
                  <a:cubicBezTo>
                    <a:pt x="360" y="743"/>
                    <a:pt x="384" y="662"/>
                    <a:pt x="359" y="617"/>
                  </a:cubicBezTo>
                  <a:cubicBezTo>
                    <a:pt x="404" y="639"/>
                    <a:pt x="439" y="693"/>
                    <a:pt x="437" y="755"/>
                  </a:cubicBezTo>
                  <a:cubicBezTo>
                    <a:pt x="436" y="784"/>
                    <a:pt x="419" y="802"/>
                    <a:pt x="416" y="830"/>
                  </a:cubicBezTo>
                  <a:cubicBezTo>
                    <a:pt x="424" y="828"/>
                    <a:pt x="441" y="842"/>
                    <a:pt x="458" y="833"/>
                  </a:cubicBezTo>
                  <a:cubicBezTo>
                    <a:pt x="480" y="785"/>
                    <a:pt x="449" y="707"/>
                    <a:pt x="461" y="650"/>
                  </a:cubicBezTo>
                  <a:cubicBezTo>
                    <a:pt x="439" y="630"/>
                    <a:pt x="415" y="610"/>
                    <a:pt x="416" y="566"/>
                  </a:cubicBezTo>
                  <a:cubicBezTo>
                    <a:pt x="425" y="584"/>
                    <a:pt x="442" y="594"/>
                    <a:pt x="443" y="620"/>
                  </a:cubicBezTo>
                  <a:cubicBezTo>
                    <a:pt x="455" y="606"/>
                    <a:pt x="469" y="626"/>
                    <a:pt x="476" y="635"/>
                  </a:cubicBezTo>
                  <a:cubicBezTo>
                    <a:pt x="479" y="619"/>
                    <a:pt x="503" y="631"/>
                    <a:pt x="506" y="641"/>
                  </a:cubicBezTo>
                  <a:cubicBezTo>
                    <a:pt x="506" y="625"/>
                    <a:pt x="528" y="631"/>
                    <a:pt x="539" y="626"/>
                  </a:cubicBezTo>
                  <a:cubicBezTo>
                    <a:pt x="537" y="606"/>
                    <a:pt x="492" y="596"/>
                    <a:pt x="509" y="581"/>
                  </a:cubicBezTo>
                  <a:cubicBezTo>
                    <a:pt x="496" y="575"/>
                    <a:pt x="485" y="568"/>
                    <a:pt x="470" y="563"/>
                  </a:cubicBezTo>
                  <a:cubicBezTo>
                    <a:pt x="427" y="504"/>
                    <a:pt x="452" y="403"/>
                    <a:pt x="377" y="381"/>
                  </a:cubicBezTo>
                  <a:cubicBezTo>
                    <a:pt x="362" y="376"/>
                    <a:pt x="342" y="377"/>
                    <a:pt x="323" y="372"/>
                  </a:cubicBezTo>
                  <a:cubicBezTo>
                    <a:pt x="299" y="364"/>
                    <a:pt x="276" y="349"/>
                    <a:pt x="257" y="345"/>
                  </a:cubicBezTo>
                  <a:cubicBezTo>
                    <a:pt x="250" y="343"/>
                    <a:pt x="240" y="345"/>
                    <a:pt x="233" y="342"/>
                  </a:cubicBezTo>
                  <a:cubicBezTo>
                    <a:pt x="181" y="318"/>
                    <a:pt x="202" y="256"/>
                    <a:pt x="176" y="213"/>
                  </a:cubicBezTo>
                  <a:cubicBezTo>
                    <a:pt x="201" y="198"/>
                    <a:pt x="226" y="183"/>
                    <a:pt x="242" y="159"/>
                  </a:cubicBezTo>
                  <a:cubicBezTo>
                    <a:pt x="222" y="148"/>
                    <a:pt x="199" y="169"/>
                    <a:pt x="182" y="162"/>
                  </a:cubicBezTo>
                  <a:cubicBezTo>
                    <a:pt x="165" y="154"/>
                    <a:pt x="168" y="128"/>
                    <a:pt x="161" y="111"/>
                  </a:cubicBezTo>
                  <a:cubicBezTo>
                    <a:pt x="111" y="100"/>
                    <a:pt x="121" y="31"/>
                    <a:pt x="92" y="0"/>
                  </a:cubicBezTo>
                  <a:cubicBezTo>
                    <a:pt x="65" y="0"/>
                    <a:pt x="61" y="21"/>
                    <a:pt x="50" y="36"/>
                  </a:cubicBezTo>
                  <a:cubicBezTo>
                    <a:pt x="50" y="42"/>
                    <a:pt x="40" y="32"/>
                    <a:pt x="32" y="36"/>
                  </a:cubicBezTo>
                  <a:cubicBezTo>
                    <a:pt x="0" y="68"/>
                    <a:pt x="38" y="102"/>
                    <a:pt x="41" y="141"/>
                  </a:cubicBezTo>
                  <a:cubicBezTo>
                    <a:pt x="44" y="181"/>
                    <a:pt x="21" y="225"/>
                    <a:pt x="23" y="255"/>
                  </a:cubicBezTo>
                  <a:cubicBezTo>
                    <a:pt x="25" y="260"/>
                    <a:pt x="28" y="255"/>
                    <a:pt x="32" y="255"/>
                  </a:cubicBezTo>
                  <a:cubicBezTo>
                    <a:pt x="23" y="282"/>
                    <a:pt x="29" y="293"/>
                    <a:pt x="23" y="318"/>
                  </a:cubicBezTo>
                  <a:cubicBezTo>
                    <a:pt x="28" y="318"/>
                    <a:pt x="28" y="315"/>
                    <a:pt x="32" y="315"/>
                  </a:cubicBezTo>
                  <a:cubicBezTo>
                    <a:pt x="28" y="321"/>
                    <a:pt x="28" y="332"/>
                    <a:pt x="29" y="342"/>
                  </a:cubicBezTo>
                  <a:cubicBezTo>
                    <a:pt x="29" y="345"/>
                    <a:pt x="37" y="391"/>
                    <a:pt x="38" y="416"/>
                  </a:cubicBezTo>
                  <a:cubicBezTo>
                    <a:pt x="38" y="425"/>
                    <a:pt x="35" y="432"/>
                    <a:pt x="35" y="440"/>
                  </a:cubicBezTo>
                  <a:cubicBezTo>
                    <a:pt x="34" y="483"/>
                    <a:pt x="58" y="510"/>
                    <a:pt x="65" y="548"/>
                  </a:cubicBezTo>
                  <a:cubicBezTo>
                    <a:pt x="71" y="585"/>
                    <a:pt x="68" y="646"/>
                    <a:pt x="65" y="689"/>
                  </a:cubicBezTo>
                  <a:cubicBezTo>
                    <a:pt x="63" y="716"/>
                    <a:pt x="62" y="761"/>
                    <a:pt x="50" y="779"/>
                  </a:cubicBezTo>
                  <a:cubicBezTo>
                    <a:pt x="40" y="793"/>
                    <a:pt x="18" y="794"/>
                    <a:pt x="11" y="815"/>
                  </a:cubicBezTo>
                  <a:cubicBezTo>
                    <a:pt x="14" y="808"/>
                    <a:pt x="25" y="818"/>
                    <a:pt x="17" y="8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6" name="Freeform 6"/>
            <p:cNvSpPr>
              <a:spLocks noEditPoints="1"/>
            </p:cNvSpPr>
            <p:nvPr/>
          </p:nvSpPr>
          <p:spPr bwMode="auto">
            <a:xfrm>
              <a:off x="10280" y="6125"/>
              <a:ext cx="1055" cy="1877"/>
            </a:xfrm>
            <a:custGeom>
              <a:avLst/>
              <a:gdLst>
                <a:gd name="T0" fmla="*/ 1884350735 w 621"/>
                <a:gd name="T1" fmla="*/ 2147483647 h 829"/>
                <a:gd name="T2" fmla="*/ 1917410218 w 621"/>
                <a:gd name="T3" fmla="*/ 2147483647 h 829"/>
                <a:gd name="T4" fmla="*/ 1785174204 w 621"/>
                <a:gd name="T5" fmla="*/ 2147483647 h 829"/>
                <a:gd name="T6" fmla="*/ 1818233687 w 621"/>
                <a:gd name="T7" fmla="*/ 2147483647 h 829"/>
                <a:gd name="T8" fmla="*/ 1873332185 w 621"/>
                <a:gd name="T9" fmla="*/ 2147483647 h 829"/>
                <a:gd name="T10" fmla="*/ 1983527266 w 621"/>
                <a:gd name="T11" fmla="*/ 2147483647 h 829"/>
                <a:gd name="T12" fmla="*/ 2126782309 w 621"/>
                <a:gd name="T13" fmla="*/ 2147483647 h 829"/>
                <a:gd name="T14" fmla="*/ 2147483647 w 621"/>
                <a:gd name="T15" fmla="*/ 2147483647 h 829"/>
                <a:gd name="T16" fmla="*/ 2071685727 w 621"/>
                <a:gd name="T17" fmla="*/ 2147483647 h 829"/>
                <a:gd name="T18" fmla="*/ 2005566282 w 621"/>
                <a:gd name="T19" fmla="*/ 1947686986 h 829"/>
                <a:gd name="T20" fmla="*/ 2137802775 w 621"/>
                <a:gd name="T21" fmla="*/ 1727194861 h 829"/>
                <a:gd name="T22" fmla="*/ 2147483647 w 621"/>
                <a:gd name="T23" fmla="*/ 1069391215 h 829"/>
                <a:gd name="T24" fmla="*/ 2147483647 w 621"/>
                <a:gd name="T25" fmla="*/ 1003243529 h 829"/>
                <a:gd name="T26" fmla="*/ 2147483647 w 621"/>
                <a:gd name="T27" fmla="*/ 1014267704 h 829"/>
                <a:gd name="T28" fmla="*/ 2147483647 w 621"/>
                <a:gd name="T29" fmla="*/ 518157787 h 829"/>
                <a:gd name="T30" fmla="*/ 2126782309 w 621"/>
                <a:gd name="T31" fmla="*/ 0 h 829"/>
                <a:gd name="T32" fmla="*/ 2027605777 w 621"/>
                <a:gd name="T33" fmla="*/ 286641607 h 829"/>
                <a:gd name="T34" fmla="*/ 1906391668 w 621"/>
                <a:gd name="T35" fmla="*/ 297665543 h 829"/>
                <a:gd name="T36" fmla="*/ 1774155654 w 621"/>
                <a:gd name="T37" fmla="*/ 33073738 h 829"/>
                <a:gd name="T38" fmla="*/ 1674979123 w 621"/>
                <a:gd name="T39" fmla="*/ 628404808 h 829"/>
                <a:gd name="T40" fmla="*/ 1708036689 w 621"/>
                <a:gd name="T41" fmla="*/ 727625977 h 829"/>
                <a:gd name="T42" fmla="*/ 1652940107 w 621"/>
                <a:gd name="T43" fmla="*/ 804799275 h 829"/>
                <a:gd name="T44" fmla="*/ 1685997673 w 621"/>
                <a:gd name="T45" fmla="*/ 815823210 h 829"/>
                <a:gd name="T46" fmla="*/ 1641919641 w 621"/>
                <a:gd name="T47" fmla="*/ 870946721 h 829"/>
                <a:gd name="T48" fmla="*/ 1289293466 w 621"/>
                <a:gd name="T49" fmla="*/ 1124514725 h 829"/>
                <a:gd name="T50" fmla="*/ 661176474 w 621"/>
                <a:gd name="T51" fmla="*/ 1212711958 h 829"/>
                <a:gd name="T52" fmla="*/ 88156094 w 621"/>
                <a:gd name="T53" fmla="*/ 1837439965 h 829"/>
                <a:gd name="T54" fmla="*/ 44078047 w 621"/>
                <a:gd name="T55" fmla="*/ 2079984274 h 829"/>
                <a:gd name="T56" fmla="*/ 77137545 w 621"/>
                <a:gd name="T57" fmla="*/ 2068958421 h 829"/>
                <a:gd name="T58" fmla="*/ 55098514 w 621"/>
                <a:gd name="T59" fmla="*/ 2147483647 h 829"/>
                <a:gd name="T60" fmla="*/ 99176561 w 621"/>
                <a:gd name="T61" fmla="*/ 2147483647 h 829"/>
                <a:gd name="T62" fmla="*/ 55098514 w 621"/>
                <a:gd name="T63" fmla="*/ 2147483647 h 829"/>
                <a:gd name="T64" fmla="*/ 0 w 621"/>
                <a:gd name="T65" fmla="*/ 2147483647 h 829"/>
                <a:gd name="T66" fmla="*/ 187332655 w 621"/>
                <a:gd name="T67" fmla="*/ 2147483647 h 829"/>
                <a:gd name="T68" fmla="*/ 231410688 w 621"/>
                <a:gd name="T69" fmla="*/ 2147483647 h 829"/>
                <a:gd name="T70" fmla="*/ 121215577 w 621"/>
                <a:gd name="T71" fmla="*/ 2147483647 h 829"/>
                <a:gd name="T72" fmla="*/ 187332655 w 621"/>
                <a:gd name="T73" fmla="*/ 2147483647 h 829"/>
                <a:gd name="T74" fmla="*/ 330587279 w 621"/>
                <a:gd name="T75" fmla="*/ 2147483647 h 829"/>
                <a:gd name="T76" fmla="*/ 286509246 w 621"/>
                <a:gd name="T77" fmla="*/ 2147483647 h 829"/>
                <a:gd name="T78" fmla="*/ 617098442 w 621"/>
                <a:gd name="T79" fmla="*/ 2013836828 h 829"/>
                <a:gd name="T80" fmla="*/ 407724793 w 621"/>
                <a:gd name="T81" fmla="*/ 2147483647 h 829"/>
                <a:gd name="T82" fmla="*/ 639137458 w 621"/>
                <a:gd name="T83" fmla="*/ 2147483647 h 829"/>
                <a:gd name="T84" fmla="*/ 760353005 w 621"/>
                <a:gd name="T85" fmla="*/ 2147483647 h 829"/>
                <a:gd name="T86" fmla="*/ 881568552 w 621"/>
                <a:gd name="T87" fmla="*/ 2147483647 h 829"/>
                <a:gd name="T88" fmla="*/ 727293523 w 621"/>
                <a:gd name="T89" fmla="*/ 2147483647 h 829"/>
                <a:gd name="T90" fmla="*/ 584038959 w 621"/>
                <a:gd name="T91" fmla="*/ 2147483647 h 829"/>
                <a:gd name="T92" fmla="*/ 991763633 w 621"/>
                <a:gd name="T93" fmla="*/ 1826416030 h 829"/>
                <a:gd name="T94" fmla="*/ 1586823059 w 621"/>
                <a:gd name="T95" fmla="*/ 1936663051 h 829"/>
                <a:gd name="T96" fmla="*/ 1586823059 w 621"/>
                <a:gd name="T97" fmla="*/ 2147483647 h 829"/>
                <a:gd name="T98" fmla="*/ 1641919641 w 621"/>
                <a:gd name="T99" fmla="*/ 2147483647 h 829"/>
                <a:gd name="T100" fmla="*/ 1884350735 w 621"/>
                <a:gd name="T101" fmla="*/ 2147483647 h 829"/>
                <a:gd name="T102" fmla="*/ 286509246 w 621"/>
                <a:gd name="T103" fmla="*/ 1826416030 h 829"/>
                <a:gd name="T104" fmla="*/ 253451681 w 621"/>
                <a:gd name="T105" fmla="*/ 2002810496 h 829"/>
                <a:gd name="T106" fmla="*/ 286509246 w 621"/>
                <a:gd name="T107" fmla="*/ 182641603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1"/>
                <a:gd name="T163" fmla="*/ 0 h 829"/>
                <a:gd name="T164" fmla="*/ 621 w 621"/>
                <a:gd name="T165" fmla="*/ 829 h 8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1" h="829">
                  <a:moveTo>
                    <a:pt x="513" y="827"/>
                  </a:moveTo>
                  <a:cubicBezTo>
                    <a:pt x="515" y="824"/>
                    <a:pt x="513" y="803"/>
                    <a:pt x="522" y="818"/>
                  </a:cubicBezTo>
                  <a:cubicBezTo>
                    <a:pt x="532" y="794"/>
                    <a:pt x="497" y="791"/>
                    <a:pt x="486" y="779"/>
                  </a:cubicBezTo>
                  <a:cubicBezTo>
                    <a:pt x="472" y="721"/>
                    <a:pt x="486" y="651"/>
                    <a:pt x="495" y="596"/>
                  </a:cubicBezTo>
                  <a:cubicBezTo>
                    <a:pt x="506" y="631"/>
                    <a:pt x="516" y="673"/>
                    <a:pt x="510" y="716"/>
                  </a:cubicBezTo>
                  <a:cubicBezTo>
                    <a:pt x="536" y="728"/>
                    <a:pt x="519" y="783"/>
                    <a:pt x="540" y="800"/>
                  </a:cubicBezTo>
                  <a:cubicBezTo>
                    <a:pt x="554" y="796"/>
                    <a:pt x="568" y="805"/>
                    <a:pt x="579" y="803"/>
                  </a:cubicBezTo>
                  <a:cubicBezTo>
                    <a:pt x="593" y="800"/>
                    <a:pt x="597" y="788"/>
                    <a:pt x="606" y="788"/>
                  </a:cubicBezTo>
                  <a:cubicBezTo>
                    <a:pt x="610" y="770"/>
                    <a:pt x="574" y="766"/>
                    <a:pt x="564" y="752"/>
                  </a:cubicBezTo>
                  <a:cubicBezTo>
                    <a:pt x="559" y="679"/>
                    <a:pt x="536" y="603"/>
                    <a:pt x="546" y="530"/>
                  </a:cubicBezTo>
                  <a:cubicBezTo>
                    <a:pt x="549" y="506"/>
                    <a:pt x="568" y="493"/>
                    <a:pt x="582" y="470"/>
                  </a:cubicBezTo>
                  <a:cubicBezTo>
                    <a:pt x="607" y="430"/>
                    <a:pt x="602" y="336"/>
                    <a:pt x="603" y="291"/>
                  </a:cubicBezTo>
                  <a:cubicBezTo>
                    <a:pt x="603" y="284"/>
                    <a:pt x="598" y="282"/>
                    <a:pt x="600" y="273"/>
                  </a:cubicBezTo>
                  <a:cubicBezTo>
                    <a:pt x="599" y="267"/>
                    <a:pt x="609" y="273"/>
                    <a:pt x="609" y="276"/>
                  </a:cubicBezTo>
                  <a:cubicBezTo>
                    <a:pt x="606" y="244"/>
                    <a:pt x="610" y="192"/>
                    <a:pt x="609" y="141"/>
                  </a:cubicBezTo>
                  <a:cubicBezTo>
                    <a:pt x="608" y="87"/>
                    <a:pt x="621" y="24"/>
                    <a:pt x="579" y="0"/>
                  </a:cubicBezTo>
                  <a:cubicBezTo>
                    <a:pt x="564" y="20"/>
                    <a:pt x="559" y="50"/>
                    <a:pt x="552" y="78"/>
                  </a:cubicBezTo>
                  <a:cubicBezTo>
                    <a:pt x="541" y="79"/>
                    <a:pt x="532" y="82"/>
                    <a:pt x="519" y="81"/>
                  </a:cubicBezTo>
                  <a:cubicBezTo>
                    <a:pt x="504" y="60"/>
                    <a:pt x="499" y="29"/>
                    <a:pt x="483" y="9"/>
                  </a:cubicBezTo>
                  <a:cubicBezTo>
                    <a:pt x="440" y="39"/>
                    <a:pt x="473" y="125"/>
                    <a:pt x="456" y="171"/>
                  </a:cubicBezTo>
                  <a:cubicBezTo>
                    <a:pt x="458" y="181"/>
                    <a:pt x="461" y="189"/>
                    <a:pt x="465" y="198"/>
                  </a:cubicBezTo>
                  <a:cubicBezTo>
                    <a:pt x="462" y="207"/>
                    <a:pt x="457" y="214"/>
                    <a:pt x="450" y="219"/>
                  </a:cubicBezTo>
                  <a:cubicBezTo>
                    <a:pt x="450" y="222"/>
                    <a:pt x="455" y="221"/>
                    <a:pt x="459" y="222"/>
                  </a:cubicBezTo>
                  <a:cubicBezTo>
                    <a:pt x="456" y="228"/>
                    <a:pt x="454" y="235"/>
                    <a:pt x="447" y="237"/>
                  </a:cubicBezTo>
                  <a:cubicBezTo>
                    <a:pt x="460" y="281"/>
                    <a:pt x="406" y="299"/>
                    <a:pt x="351" y="306"/>
                  </a:cubicBezTo>
                  <a:cubicBezTo>
                    <a:pt x="292" y="312"/>
                    <a:pt x="234" y="321"/>
                    <a:pt x="180" y="330"/>
                  </a:cubicBezTo>
                  <a:cubicBezTo>
                    <a:pt x="88" y="343"/>
                    <a:pt x="33" y="389"/>
                    <a:pt x="24" y="500"/>
                  </a:cubicBezTo>
                  <a:cubicBezTo>
                    <a:pt x="21" y="527"/>
                    <a:pt x="24" y="544"/>
                    <a:pt x="12" y="566"/>
                  </a:cubicBezTo>
                  <a:cubicBezTo>
                    <a:pt x="14" y="565"/>
                    <a:pt x="16" y="563"/>
                    <a:pt x="21" y="563"/>
                  </a:cubicBezTo>
                  <a:cubicBezTo>
                    <a:pt x="17" y="572"/>
                    <a:pt x="18" y="585"/>
                    <a:pt x="15" y="593"/>
                  </a:cubicBezTo>
                  <a:cubicBezTo>
                    <a:pt x="28" y="585"/>
                    <a:pt x="10" y="604"/>
                    <a:pt x="27" y="599"/>
                  </a:cubicBezTo>
                  <a:cubicBezTo>
                    <a:pt x="27" y="609"/>
                    <a:pt x="15" y="606"/>
                    <a:pt x="15" y="614"/>
                  </a:cubicBezTo>
                  <a:cubicBezTo>
                    <a:pt x="13" y="677"/>
                    <a:pt x="1" y="728"/>
                    <a:pt x="0" y="791"/>
                  </a:cubicBezTo>
                  <a:cubicBezTo>
                    <a:pt x="12" y="811"/>
                    <a:pt x="36" y="805"/>
                    <a:pt x="51" y="812"/>
                  </a:cubicBezTo>
                  <a:cubicBezTo>
                    <a:pt x="51" y="807"/>
                    <a:pt x="55" y="789"/>
                    <a:pt x="63" y="803"/>
                  </a:cubicBezTo>
                  <a:cubicBezTo>
                    <a:pt x="70" y="781"/>
                    <a:pt x="38" y="772"/>
                    <a:pt x="33" y="749"/>
                  </a:cubicBezTo>
                  <a:cubicBezTo>
                    <a:pt x="25" y="716"/>
                    <a:pt x="46" y="684"/>
                    <a:pt x="51" y="653"/>
                  </a:cubicBezTo>
                  <a:cubicBezTo>
                    <a:pt x="63" y="660"/>
                    <a:pt x="74" y="670"/>
                    <a:pt x="90" y="674"/>
                  </a:cubicBezTo>
                  <a:cubicBezTo>
                    <a:pt x="85" y="652"/>
                    <a:pt x="88" y="634"/>
                    <a:pt x="78" y="623"/>
                  </a:cubicBezTo>
                  <a:cubicBezTo>
                    <a:pt x="102" y="592"/>
                    <a:pt x="143" y="578"/>
                    <a:pt x="168" y="548"/>
                  </a:cubicBezTo>
                  <a:cubicBezTo>
                    <a:pt x="160" y="582"/>
                    <a:pt x="127" y="590"/>
                    <a:pt x="111" y="614"/>
                  </a:cubicBezTo>
                  <a:cubicBezTo>
                    <a:pt x="132" y="670"/>
                    <a:pt x="142" y="737"/>
                    <a:pt x="174" y="782"/>
                  </a:cubicBezTo>
                  <a:cubicBezTo>
                    <a:pt x="187" y="778"/>
                    <a:pt x="198" y="783"/>
                    <a:pt x="207" y="782"/>
                  </a:cubicBezTo>
                  <a:cubicBezTo>
                    <a:pt x="226" y="779"/>
                    <a:pt x="227" y="765"/>
                    <a:pt x="240" y="767"/>
                  </a:cubicBezTo>
                  <a:cubicBezTo>
                    <a:pt x="234" y="749"/>
                    <a:pt x="214" y="745"/>
                    <a:pt x="198" y="737"/>
                  </a:cubicBezTo>
                  <a:cubicBezTo>
                    <a:pt x="182" y="712"/>
                    <a:pt x="155" y="680"/>
                    <a:pt x="159" y="647"/>
                  </a:cubicBezTo>
                  <a:cubicBezTo>
                    <a:pt x="165" y="589"/>
                    <a:pt x="292" y="587"/>
                    <a:pt x="270" y="497"/>
                  </a:cubicBezTo>
                  <a:cubicBezTo>
                    <a:pt x="328" y="492"/>
                    <a:pt x="364" y="533"/>
                    <a:pt x="432" y="527"/>
                  </a:cubicBezTo>
                  <a:cubicBezTo>
                    <a:pt x="441" y="571"/>
                    <a:pt x="449" y="673"/>
                    <a:pt x="432" y="725"/>
                  </a:cubicBezTo>
                  <a:cubicBezTo>
                    <a:pt x="453" y="744"/>
                    <a:pt x="440" y="786"/>
                    <a:pt x="447" y="815"/>
                  </a:cubicBezTo>
                  <a:cubicBezTo>
                    <a:pt x="459" y="829"/>
                    <a:pt x="497" y="824"/>
                    <a:pt x="513" y="827"/>
                  </a:cubicBezTo>
                  <a:close/>
                  <a:moveTo>
                    <a:pt x="78" y="497"/>
                  </a:moveTo>
                  <a:cubicBezTo>
                    <a:pt x="76" y="514"/>
                    <a:pt x="76" y="533"/>
                    <a:pt x="69" y="545"/>
                  </a:cubicBezTo>
                  <a:cubicBezTo>
                    <a:pt x="68" y="526"/>
                    <a:pt x="71" y="510"/>
                    <a:pt x="78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7" name="Freeform 9"/>
            <p:cNvSpPr>
              <a:spLocks noEditPoints="1"/>
            </p:cNvSpPr>
            <p:nvPr/>
          </p:nvSpPr>
          <p:spPr bwMode="auto">
            <a:xfrm>
              <a:off x="11314" y="6331"/>
              <a:ext cx="1287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9634761 w 672"/>
                <a:gd name="T21" fmla="*/ 2147483647 h 772"/>
                <a:gd name="T22" fmla="*/ 1499379020 w 672"/>
                <a:gd name="T23" fmla="*/ 1733076579 h 772"/>
                <a:gd name="T24" fmla="*/ 1303198921 w 672"/>
                <a:gd name="T25" fmla="*/ 1166713036 h 772"/>
                <a:gd name="T26" fmla="*/ 1345236742 w 672"/>
                <a:gd name="T27" fmla="*/ 1166713036 h 772"/>
                <a:gd name="T28" fmla="*/ 1163069970 w 672"/>
                <a:gd name="T29" fmla="*/ 634328887 h 772"/>
                <a:gd name="T30" fmla="*/ 1401287890 w 672"/>
                <a:gd name="T31" fmla="*/ 339819801 h 772"/>
                <a:gd name="T32" fmla="*/ 1135043315 w 672"/>
                <a:gd name="T33" fmla="*/ 430437346 h 772"/>
                <a:gd name="T34" fmla="*/ 672618371 w 672"/>
                <a:gd name="T35" fmla="*/ 0 h 772"/>
                <a:gd name="T36" fmla="*/ 518475957 w 672"/>
                <a:gd name="T37" fmla="*/ 192564287 h 772"/>
                <a:gd name="T38" fmla="*/ 448411482 w 672"/>
                <a:gd name="T39" fmla="*/ 158582708 h 772"/>
                <a:gd name="T40" fmla="*/ 588540568 w 672"/>
                <a:gd name="T41" fmla="*/ 532384149 h 772"/>
                <a:gd name="T42" fmla="*/ 602553895 w 672"/>
                <a:gd name="T43" fmla="*/ 928837852 h 772"/>
                <a:gd name="T44" fmla="*/ 546502612 w 672"/>
                <a:gd name="T45" fmla="*/ 1019457583 h 772"/>
                <a:gd name="T46" fmla="*/ 364335840 w 672"/>
                <a:gd name="T47" fmla="*/ 1506530773 h 772"/>
                <a:gd name="T48" fmla="*/ 308282531 w 672"/>
                <a:gd name="T49" fmla="*/ 2147483647 h 772"/>
                <a:gd name="T50" fmla="*/ 0 w 672"/>
                <a:gd name="T51" fmla="*/ 2147483647 h 772"/>
                <a:gd name="T52" fmla="*/ 42037838 w 672"/>
                <a:gd name="T53" fmla="*/ 2147483647 h 772"/>
                <a:gd name="T54" fmla="*/ 28026663 w 672"/>
                <a:gd name="T55" fmla="*/ 2147483647 h 772"/>
                <a:gd name="T56" fmla="*/ 336309185 w 672"/>
                <a:gd name="T57" fmla="*/ 2147483647 h 772"/>
                <a:gd name="T58" fmla="*/ 1022940748 w 672"/>
                <a:gd name="T59" fmla="*/ 2147483647 h 772"/>
                <a:gd name="T60" fmla="*/ 1050965242 w 672"/>
                <a:gd name="T61" fmla="*/ 2147483647 h 772"/>
                <a:gd name="T62" fmla="*/ 1695559119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6438136 w 672"/>
                <a:gd name="T69" fmla="*/ 2147483647 h 772"/>
                <a:gd name="T70" fmla="*/ 644591716 w 672"/>
                <a:gd name="T71" fmla="*/ 1835023260 h 772"/>
                <a:gd name="T72" fmla="*/ 742682846 w 672"/>
                <a:gd name="T73" fmla="*/ 1982278714 h 772"/>
                <a:gd name="T74" fmla="*/ 588540568 w 672"/>
                <a:gd name="T75" fmla="*/ 2147483647 h 772"/>
                <a:gd name="T76" fmla="*/ 476438136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8" name="Freeform 15"/>
            <p:cNvSpPr>
              <a:spLocks noEditPoints="1"/>
            </p:cNvSpPr>
            <p:nvPr/>
          </p:nvSpPr>
          <p:spPr bwMode="auto">
            <a:xfrm>
              <a:off x="7305" y="6609"/>
              <a:ext cx="1918" cy="1495"/>
            </a:xfrm>
            <a:custGeom>
              <a:avLst/>
              <a:gdLst>
                <a:gd name="T0" fmla="*/ 2147483647 w 970"/>
                <a:gd name="T1" fmla="*/ 2147483647 h 566"/>
                <a:gd name="T2" fmla="*/ 2147483647 w 970"/>
                <a:gd name="T3" fmla="*/ 2147483647 h 566"/>
                <a:gd name="T4" fmla="*/ 2147483647 w 970"/>
                <a:gd name="T5" fmla="*/ 2147483647 h 566"/>
                <a:gd name="T6" fmla="*/ 2147483647 w 970"/>
                <a:gd name="T7" fmla="*/ 2147483647 h 566"/>
                <a:gd name="T8" fmla="*/ 2147483647 w 970"/>
                <a:gd name="T9" fmla="*/ 2147483647 h 566"/>
                <a:gd name="T10" fmla="*/ 2147483647 w 970"/>
                <a:gd name="T11" fmla="*/ 2147483647 h 566"/>
                <a:gd name="T12" fmla="*/ 2147483647 w 970"/>
                <a:gd name="T13" fmla="*/ 2147483647 h 566"/>
                <a:gd name="T14" fmla="*/ 2147483647 w 970"/>
                <a:gd name="T15" fmla="*/ 2147483647 h 566"/>
                <a:gd name="T16" fmla="*/ 2147483647 w 970"/>
                <a:gd name="T17" fmla="*/ 2147483647 h 566"/>
                <a:gd name="T18" fmla="*/ 2147483647 w 970"/>
                <a:gd name="T19" fmla="*/ 2022601106 h 566"/>
                <a:gd name="T20" fmla="*/ 2147483647 w 970"/>
                <a:gd name="T21" fmla="*/ 1648046111 h 566"/>
                <a:gd name="T22" fmla="*/ 2147483647 w 970"/>
                <a:gd name="T23" fmla="*/ 1573135559 h 566"/>
                <a:gd name="T24" fmla="*/ 2147483647 w 970"/>
                <a:gd name="T25" fmla="*/ 1453277782 h 566"/>
                <a:gd name="T26" fmla="*/ 1904481212 w 970"/>
                <a:gd name="T27" fmla="*/ 1303454443 h 566"/>
                <a:gd name="T28" fmla="*/ 1874568137 w 970"/>
                <a:gd name="T29" fmla="*/ 1213562228 h 566"/>
                <a:gd name="T30" fmla="*/ 1784828912 w 970"/>
                <a:gd name="T31" fmla="*/ 943880833 h 566"/>
                <a:gd name="T32" fmla="*/ 2083961894 w 970"/>
                <a:gd name="T33" fmla="*/ 674199717 h 566"/>
                <a:gd name="T34" fmla="*/ 2024135744 w 970"/>
                <a:gd name="T35" fmla="*/ 629254727 h 566"/>
                <a:gd name="T36" fmla="*/ 1799785449 w 970"/>
                <a:gd name="T37" fmla="*/ 674199717 h 566"/>
                <a:gd name="T38" fmla="*/ 1361056630 w 970"/>
                <a:gd name="T39" fmla="*/ 0 h 566"/>
                <a:gd name="T40" fmla="*/ 1151662594 w 970"/>
                <a:gd name="T41" fmla="*/ 224733961 h 566"/>
                <a:gd name="T42" fmla="*/ 1076879906 w 970"/>
                <a:gd name="T43" fmla="*/ 194768399 h 566"/>
                <a:gd name="T44" fmla="*/ 1091836444 w 970"/>
                <a:gd name="T45" fmla="*/ 1063738610 h 566"/>
                <a:gd name="T46" fmla="*/ 1136706056 w 970"/>
                <a:gd name="T47" fmla="*/ 1213562228 h 566"/>
                <a:gd name="T48" fmla="*/ 1106792981 w 970"/>
                <a:gd name="T49" fmla="*/ 1483241109 h 566"/>
                <a:gd name="T50" fmla="*/ 1136706056 w 970"/>
                <a:gd name="T51" fmla="*/ 1468259446 h 566"/>
                <a:gd name="T52" fmla="*/ 1196532485 w 970"/>
                <a:gd name="T53" fmla="*/ 2142458883 h 566"/>
                <a:gd name="T54" fmla="*/ 792703462 w 970"/>
                <a:gd name="T55" fmla="*/ 2037582769 h 566"/>
                <a:gd name="T56" fmla="*/ 553396491 w 970"/>
                <a:gd name="T57" fmla="*/ 2147483647 h 566"/>
                <a:gd name="T58" fmla="*/ 0 w 970"/>
                <a:gd name="T59" fmla="*/ 2147483647 h 566"/>
                <a:gd name="T60" fmla="*/ 104695797 w 970"/>
                <a:gd name="T61" fmla="*/ 2147483647 h 566"/>
                <a:gd name="T62" fmla="*/ 358959271 w 970"/>
                <a:gd name="T63" fmla="*/ 2147483647 h 566"/>
                <a:gd name="T64" fmla="*/ 388872346 w 970"/>
                <a:gd name="T65" fmla="*/ 2147483647 h 566"/>
                <a:gd name="T66" fmla="*/ 478613803 w 970"/>
                <a:gd name="T67" fmla="*/ 2147483647 h 566"/>
                <a:gd name="T68" fmla="*/ 1480711162 w 970"/>
                <a:gd name="T69" fmla="*/ 2147483647 h 566"/>
                <a:gd name="T70" fmla="*/ 2147483647 w 970"/>
                <a:gd name="T71" fmla="*/ 2147483647 h 566"/>
                <a:gd name="T72" fmla="*/ 2147483647 w 970"/>
                <a:gd name="T73" fmla="*/ 2147483647 h 566"/>
                <a:gd name="T74" fmla="*/ 2147483647 w 970"/>
                <a:gd name="T75" fmla="*/ 2147483647 h 566"/>
                <a:gd name="T76" fmla="*/ 2147483647 w 970"/>
                <a:gd name="T77" fmla="*/ 2147483647 h 566"/>
                <a:gd name="T78" fmla="*/ 2147483647 w 970"/>
                <a:gd name="T79" fmla="*/ 2147483647 h 566"/>
                <a:gd name="T80" fmla="*/ 2147483647 w 970"/>
                <a:gd name="T81" fmla="*/ 2147483647 h 566"/>
                <a:gd name="T82" fmla="*/ 2147483647 w 970"/>
                <a:gd name="T83" fmla="*/ 2147483647 h 566"/>
                <a:gd name="T84" fmla="*/ 762790387 w 970"/>
                <a:gd name="T85" fmla="*/ 2147483647 h 566"/>
                <a:gd name="T86" fmla="*/ 927312299 w 970"/>
                <a:gd name="T87" fmla="*/ 2147483647 h 566"/>
                <a:gd name="T88" fmla="*/ 1076879906 w 970"/>
                <a:gd name="T89" fmla="*/ 2147483647 h 566"/>
                <a:gd name="T90" fmla="*/ 762790387 w 970"/>
                <a:gd name="T91" fmla="*/ 2147483647 h 5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0"/>
                <a:gd name="T139" fmla="*/ 0 h 566"/>
                <a:gd name="T140" fmla="*/ 970 w 970"/>
                <a:gd name="T141" fmla="*/ 566 h 5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0" h="566">
                  <a:moveTo>
                    <a:pt x="673" y="539"/>
                  </a:moveTo>
                  <a:cubicBezTo>
                    <a:pt x="678" y="534"/>
                    <a:pt x="673" y="532"/>
                    <a:pt x="673" y="524"/>
                  </a:cubicBezTo>
                  <a:cubicBezTo>
                    <a:pt x="697" y="511"/>
                    <a:pt x="721" y="499"/>
                    <a:pt x="724" y="465"/>
                  </a:cubicBezTo>
                  <a:cubicBezTo>
                    <a:pt x="720" y="449"/>
                    <a:pt x="702" y="452"/>
                    <a:pt x="715" y="435"/>
                  </a:cubicBezTo>
                  <a:cubicBezTo>
                    <a:pt x="730" y="499"/>
                    <a:pt x="778" y="531"/>
                    <a:pt x="847" y="542"/>
                  </a:cubicBezTo>
                  <a:cubicBezTo>
                    <a:pt x="845" y="540"/>
                    <a:pt x="843" y="537"/>
                    <a:pt x="847" y="536"/>
                  </a:cubicBezTo>
                  <a:cubicBezTo>
                    <a:pt x="861" y="545"/>
                    <a:pt x="883" y="534"/>
                    <a:pt x="898" y="545"/>
                  </a:cubicBezTo>
                  <a:cubicBezTo>
                    <a:pt x="917" y="531"/>
                    <a:pt x="949" y="541"/>
                    <a:pt x="970" y="524"/>
                  </a:cubicBezTo>
                  <a:cubicBezTo>
                    <a:pt x="931" y="482"/>
                    <a:pt x="856" y="502"/>
                    <a:pt x="808" y="474"/>
                  </a:cubicBezTo>
                  <a:cubicBezTo>
                    <a:pt x="788" y="462"/>
                    <a:pt x="776" y="428"/>
                    <a:pt x="760" y="405"/>
                  </a:cubicBezTo>
                  <a:cubicBezTo>
                    <a:pt x="735" y="370"/>
                    <a:pt x="715" y="344"/>
                    <a:pt x="676" y="330"/>
                  </a:cubicBezTo>
                  <a:cubicBezTo>
                    <a:pt x="673" y="323"/>
                    <a:pt x="664" y="321"/>
                    <a:pt x="661" y="315"/>
                  </a:cubicBezTo>
                  <a:cubicBezTo>
                    <a:pt x="606" y="303"/>
                    <a:pt x="496" y="301"/>
                    <a:pt x="433" y="291"/>
                  </a:cubicBezTo>
                  <a:cubicBezTo>
                    <a:pt x="410" y="287"/>
                    <a:pt x="388" y="276"/>
                    <a:pt x="382" y="261"/>
                  </a:cubicBezTo>
                  <a:cubicBezTo>
                    <a:pt x="377" y="252"/>
                    <a:pt x="390" y="245"/>
                    <a:pt x="376" y="243"/>
                  </a:cubicBezTo>
                  <a:cubicBezTo>
                    <a:pt x="395" y="240"/>
                    <a:pt x="356" y="211"/>
                    <a:pt x="358" y="189"/>
                  </a:cubicBezTo>
                  <a:cubicBezTo>
                    <a:pt x="378" y="171"/>
                    <a:pt x="409" y="164"/>
                    <a:pt x="418" y="135"/>
                  </a:cubicBezTo>
                  <a:cubicBezTo>
                    <a:pt x="404" y="136"/>
                    <a:pt x="402" y="142"/>
                    <a:pt x="406" y="126"/>
                  </a:cubicBezTo>
                  <a:cubicBezTo>
                    <a:pt x="387" y="125"/>
                    <a:pt x="374" y="131"/>
                    <a:pt x="361" y="135"/>
                  </a:cubicBezTo>
                  <a:cubicBezTo>
                    <a:pt x="328" y="94"/>
                    <a:pt x="296" y="52"/>
                    <a:pt x="273" y="0"/>
                  </a:cubicBezTo>
                  <a:cubicBezTo>
                    <a:pt x="250" y="6"/>
                    <a:pt x="239" y="24"/>
                    <a:pt x="231" y="45"/>
                  </a:cubicBezTo>
                  <a:cubicBezTo>
                    <a:pt x="228" y="54"/>
                    <a:pt x="225" y="36"/>
                    <a:pt x="216" y="39"/>
                  </a:cubicBezTo>
                  <a:cubicBezTo>
                    <a:pt x="203" y="89"/>
                    <a:pt x="255" y="157"/>
                    <a:pt x="219" y="213"/>
                  </a:cubicBezTo>
                  <a:cubicBezTo>
                    <a:pt x="232" y="220"/>
                    <a:pt x="218" y="236"/>
                    <a:pt x="228" y="243"/>
                  </a:cubicBezTo>
                  <a:cubicBezTo>
                    <a:pt x="220" y="268"/>
                    <a:pt x="229" y="273"/>
                    <a:pt x="222" y="297"/>
                  </a:cubicBezTo>
                  <a:cubicBezTo>
                    <a:pt x="225" y="296"/>
                    <a:pt x="225" y="294"/>
                    <a:pt x="228" y="294"/>
                  </a:cubicBezTo>
                  <a:cubicBezTo>
                    <a:pt x="232" y="323"/>
                    <a:pt x="229" y="391"/>
                    <a:pt x="240" y="429"/>
                  </a:cubicBezTo>
                  <a:cubicBezTo>
                    <a:pt x="206" y="425"/>
                    <a:pt x="188" y="395"/>
                    <a:pt x="159" y="408"/>
                  </a:cubicBezTo>
                  <a:cubicBezTo>
                    <a:pt x="135" y="418"/>
                    <a:pt x="135" y="458"/>
                    <a:pt x="111" y="474"/>
                  </a:cubicBezTo>
                  <a:cubicBezTo>
                    <a:pt x="67" y="481"/>
                    <a:pt x="10" y="474"/>
                    <a:pt x="0" y="515"/>
                  </a:cubicBezTo>
                  <a:cubicBezTo>
                    <a:pt x="11" y="507"/>
                    <a:pt x="12" y="521"/>
                    <a:pt x="21" y="527"/>
                  </a:cubicBezTo>
                  <a:cubicBezTo>
                    <a:pt x="38" y="527"/>
                    <a:pt x="55" y="527"/>
                    <a:pt x="72" y="527"/>
                  </a:cubicBezTo>
                  <a:cubicBezTo>
                    <a:pt x="72" y="520"/>
                    <a:pt x="74" y="515"/>
                    <a:pt x="78" y="512"/>
                  </a:cubicBezTo>
                  <a:cubicBezTo>
                    <a:pt x="88" y="512"/>
                    <a:pt x="98" y="512"/>
                    <a:pt x="96" y="524"/>
                  </a:cubicBezTo>
                  <a:cubicBezTo>
                    <a:pt x="151" y="501"/>
                    <a:pt x="223" y="539"/>
                    <a:pt x="297" y="533"/>
                  </a:cubicBezTo>
                  <a:cubicBezTo>
                    <a:pt x="342" y="490"/>
                    <a:pt x="455" y="515"/>
                    <a:pt x="511" y="483"/>
                  </a:cubicBezTo>
                  <a:cubicBezTo>
                    <a:pt x="530" y="493"/>
                    <a:pt x="549" y="504"/>
                    <a:pt x="571" y="512"/>
                  </a:cubicBezTo>
                  <a:cubicBezTo>
                    <a:pt x="534" y="515"/>
                    <a:pt x="485" y="478"/>
                    <a:pt x="466" y="524"/>
                  </a:cubicBezTo>
                  <a:cubicBezTo>
                    <a:pt x="463" y="543"/>
                    <a:pt x="478" y="544"/>
                    <a:pt x="481" y="557"/>
                  </a:cubicBezTo>
                  <a:cubicBezTo>
                    <a:pt x="489" y="551"/>
                    <a:pt x="513" y="553"/>
                    <a:pt x="523" y="539"/>
                  </a:cubicBezTo>
                  <a:cubicBezTo>
                    <a:pt x="544" y="546"/>
                    <a:pt x="573" y="545"/>
                    <a:pt x="580" y="566"/>
                  </a:cubicBezTo>
                  <a:cubicBezTo>
                    <a:pt x="607" y="554"/>
                    <a:pt x="642" y="549"/>
                    <a:pt x="673" y="539"/>
                  </a:cubicBezTo>
                  <a:close/>
                  <a:moveTo>
                    <a:pt x="153" y="474"/>
                  </a:moveTo>
                  <a:cubicBezTo>
                    <a:pt x="156" y="449"/>
                    <a:pt x="176" y="459"/>
                    <a:pt x="186" y="444"/>
                  </a:cubicBezTo>
                  <a:cubicBezTo>
                    <a:pt x="195" y="455"/>
                    <a:pt x="213" y="457"/>
                    <a:pt x="216" y="474"/>
                  </a:cubicBezTo>
                  <a:cubicBezTo>
                    <a:pt x="194" y="471"/>
                    <a:pt x="173" y="482"/>
                    <a:pt x="153" y="4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9" name="Freeform 9"/>
            <p:cNvSpPr>
              <a:spLocks noEditPoints="1"/>
            </p:cNvSpPr>
            <p:nvPr/>
          </p:nvSpPr>
          <p:spPr bwMode="auto">
            <a:xfrm>
              <a:off x="8166" y="6125"/>
              <a:ext cx="1286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7690416 w 672"/>
                <a:gd name="T21" fmla="*/ 2147483647 h 772"/>
                <a:gd name="T22" fmla="*/ 1497740870 w 672"/>
                <a:gd name="T23" fmla="*/ 1733076579 h 772"/>
                <a:gd name="T24" fmla="*/ 1301775108 w 672"/>
                <a:gd name="T25" fmla="*/ 1166713036 h 772"/>
                <a:gd name="T26" fmla="*/ 1343767000 w 672"/>
                <a:gd name="T27" fmla="*/ 1166713036 h 772"/>
                <a:gd name="T28" fmla="*/ 1161799255 w 672"/>
                <a:gd name="T29" fmla="*/ 634328887 h 772"/>
                <a:gd name="T30" fmla="*/ 1399756909 w 672"/>
                <a:gd name="T31" fmla="*/ 339819801 h 772"/>
                <a:gd name="T32" fmla="*/ 1133803221 w 672"/>
                <a:gd name="T33" fmla="*/ 430437346 h 772"/>
                <a:gd name="T34" fmla="*/ 671883500 w 672"/>
                <a:gd name="T35" fmla="*/ 0 h 772"/>
                <a:gd name="T36" fmla="*/ 517909495 w 672"/>
                <a:gd name="T37" fmla="*/ 192564287 h 772"/>
                <a:gd name="T38" fmla="*/ 447921569 w 672"/>
                <a:gd name="T39" fmla="*/ 158582708 h 772"/>
                <a:gd name="T40" fmla="*/ 587897556 w 672"/>
                <a:gd name="T41" fmla="*/ 532384149 h 772"/>
                <a:gd name="T42" fmla="*/ 601895574 w 672"/>
                <a:gd name="T43" fmla="*/ 928837852 h 772"/>
                <a:gd name="T44" fmla="*/ 545905529 w 672"/>
                <a:gd name="T45" fmla="*/ 1019457583 h 772"/>
                <a:gd name="T46" fmla="*/ 363937784 w 672"/>
                <a:gd name="T47" fmla="*/ 1506530773 h 772"/>
                <a:gd name="T48" fmla="*/ 307945716 w 672"/>
                <a:gd name="T49" fmla="*/ 2147483647 h 772"/>
                <a:gd name="T50" fmla="*/ 0 w 672"/>
                <a:gd name="T51" fmla="*/ 2147483647 h 772"/>
                <a:gd name="T52" fmla="*/ 41991909 w 672"/>
                <a:gd name="T53" fmla="*/ 2147483647 h 772"/>
                <a:gd name="T54" fmla="*/ 27996043 w 672"/>
                <a:gd name="T55" fmla="*/ 2147483647 h 772"/>
                <a:gd name="T56" fmla="*/ 335941750 w 672"/>
                <a:gd name="T57" fmla="*/ 2147483647 h 772"/>
                <a:gd name="T58" fmla="*/ 1021823132 w 672"/>
                <a:gd name="T59" fmla="*/ 2147483647 h 772"/>
                <a:gd name="T60" fmla="*/ 1049817007 w 672"/>
                <a:gd name="T61" fmla="*/ 2147483647 h 772"/>
                <a:gd name="T62" fmla="*/ 1693706632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5917603 w 672"/>
                <a:gd name="T69" fmla="*/ 2147483647 h 772"/>
                <a:gd name="T70" fmla="*/ 643887466 w 672"/>
                <a:gd name="T71" fmla="*/ 1835023260 h 772"/>
                <a:gd name="T72" fmla="*/ 741871426 w 672"/>
                <a:gd name="T73" fmla="*/ 1982278714 h 772"/>
                <a:gd name="T74" fmla="*/ 587897556 w 672"/>
                <a:gd name="T75" fmla="*/ 2147483647 h 772"/>
                <a:gd name="T76" fmla="*/ 475917603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65"/>
          <p:cNvSpPr txBox="1"/>
          <p:nvPr/>
        </p:nvSpPr>
        <p:spPr>
          <a:xfrm>
            <a:off x="365125" y="1107440"/>
            <a:ext cx="8413115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一个屠户晚回家，担子里的肉卖完了，只剩下一些骨头。路上遇到两只狼，紧跟着走了很远。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屠夫害怕了，把骨头投给狼。一只狼得到骨头停下了，另一只狼仍然跟从。屠户又拿起一块骨头扔过去，后得到骨头的那只狼停下了，可是先得到骨头的那只狼又跟上来。骨头已经扔完了，然而两只狼像原来一样一起追赶。</a:t>
            </a:r>
          </a:p>
        </p:txBody>
      </p:sp>
      <p:sp>
        <p:nvSpPr>
          <p:cNvPr id="3" name="矩形 2"/>
          <p:cNvSpPr/>
          <p:nvPr/>
        </p:nvSpPr>
        <p:spPr>
          <a:xfrm>
            <a:off x="-9948" y="380747"/>
            <a:ext cx="999490" cy="583565"/>
          </a:xfrm>
          <a:prstGeom prst="rect">
            <a:avLst/>
          </a:prstGeom>
          <a:solidFill>
            <a:srgbClr val="FC535F">
              <a:alpha val="58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译文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4830" y="318135"/>
            <a:ext cx="8136890" cy="452310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hangingPunct="1">
              <a:lnSpc>
                <a:spcPct val="300000"/>
              </a:lnSpc>
              <a:defRPr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屠大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窘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，恐前后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受其敌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顾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野有麦场，场主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积薪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其中，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苫蔽成丘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。屠乃奔倚其下，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弛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担持刀。狼不敢前，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眈眈相向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46097" y="701855"/>
            <a:ext cx="214757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处境困迫，为难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13341" y="701693"/>
            <a:ext cx="186690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遭受它的攻击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051492" y="701539"/>
            <a:ext cx="102489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看，视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73528" y="2184585"/>
            <a:ext cx="130556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堆积柴草</a:t>
            </a:r>
          </a:p>
        </p:txBody>
      </p:sp>
      <p:sp>
        <p:nvSpPr>
          <p:cNvPr id="19" name="矩形 18"/>
          <p:cNvSpPr/>
          <p:nvPr/>
        </p:nvSpPr>
        <p:spPr>
          <a:xfrm>
            <a:off x="3275330" y="1845945"/>
            <a:ext cx="260477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覆盖成小山一样。</a:t>
            </a:r>
            <a:r>
              <a:rPr lang="zh-CN" altLang="en-US" sz="2200" b="1" dirty="0">
                <a:solidFill>
                  <a:srgbClr val="0000FF"/>
                </a:solidFill>
                <a:latin typeface="+mj-ea"/>
                <a:ea typeface="宋体" panose="02010600030101010101" pitchFamily="2" charset="-122"/>
              </a:rPr>
              <a:t>苫蔽，覆盖、遮盖。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44830" y="3607435"/>
            <a:ext cx="171386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解除，卸下。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337685" y="3268980"/>
            <a:ext cx="310451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瞪眼朝着屠户。眈眈，凶狠注视的样子。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68515" y="3845560"/>
            <a:ext cx="1946910" cy="1299845"/>
            <a:chOff x="7134" y="5142"/>
            <a:chExt cx="5466" cy="2961"/>
          </a:xfrm>
        </p:grpSpPr>
        <p:sp>
          <p:nvSpPr>
            <p:cNvPr id="2" name="任意多边形 1"/>
            <p:cNvSpPr/>
            <p:nvPr/>
          </p:nvSpPr>
          <p:spPr>
            <a:xfrm>
              <a:off x="7134" y="7027"/>
              <a:ext cx="5273" cy="1076"/>
            </a:xfrm>
            <a:custGeom>
              <a:avLst/>
              <a:gdLst>
                <a:gd name="connsiteX0" fmla="*/ 527050 w 5384800"/>
                <a:gd name="connsiteY0" fmla="*/ 596900 h 901700"/>
                <a:gd name="connsiteX1" fmla="*/ 1543050 w 5384800"/>
                <a:gd name="connsiteY1" fmla="*/ 190500 h 901700"/>
                <a:gd name="connsiteX2" fmla="*/ 1695450 w 5384800"/>
                <a:gd name="connsiteY2" fmla="*/ 6350 h 901700"/>
                <a:gd name="connsiteX3" fmla="*/ 1771650 w 5384800"/>
                <a:gd name="connsiteY3" fmla="*/ 0 h 901700"/>
                <a:gd name="connsiteX4" fmla="*/ 2101850 w 5384800"/>
                <a:gd name="connsiteY4" fmla="*/ 165100 h 901700"/>
                <a:gd name="connsiteX5" fmla="*/ 2203450 w 5384800"/>
                <a:gd name="connsiteY5" fmla="*/ 139700 h 901700"/>
                <a:gd name="connsiteX6" fmla="*/ 2660650 w 5384800"/>
                <a:gd name="connsiteY6" fmla="*/ 222250 h 901700"/>
                <a:gd name="connsiteX7" fmla="*/ 2743200 w 5384800"/>
                <a:gd name="connsiteY7" fmla="*/ 196850 h 901700"/>
                <a:gd name="connsiteX8" fmla="*/ 2895600 w 5384800"/>
                <a:gd name="connsiteY8" fmla="*/ 196850 h 901700"/>
                <a:gd name="connsiteX9" fmla="*/ 2997200 w 5384800"/>
                <a:gd name="connsiteY9" fmla="*/ 228600 h 901700"/>
                <a:gd name="connsiteX10" fmla="*/ 3022600 w 5384800"/>
                <a:gd name="connsiteY10" fmla="*/ 222250 h 901700"/>
                <a:gd name="connsiteX11" fmla="*/ 3384550 w 5384800"/>
                <a:gd name="connsiteY11" fmla="*/ 488950 h 901700"/>
                <a:gd name="connsiteX12" fmla="*/ 3536950 w 5384800"/>
                <a:gd name="connsiteY12" fmla="*/ 514350 h 901700"/>
                <a:gd name="connsiteX13" fmla="*/ 4229100 w 5384800"/>
                <a:gd name="connsiteY13" fmla="*/ 450850 h 901700"/>
                <a:gd name="connsiteX14" fmla="*/ 4737100 w 5384800"/>
                <a:gd name="connsiteY14" fmla="*/ 508000 h 901700"/>
                <a:gd name="connsiteX15" fmla="*/ 5346700 w 5384800"/>
                <a:gd name="connsiteY15" fmla="*/ 762000 h 901700"/>
                <a:gd name="connsiteX16" fmla="*/ 5384800 w 5384800"/>
                <a:gd name="connsiteY16" fmla="*/ 901700 h 901700"/>
                <a:gd name="connsiteX17" fmla="*/ 0 w 5384800"/>
                <a:gd name="connsiteY17" fmla="*/ 901700 h 901700"/>
                <a:gd name="connsiteX18" fmla="*/ 527050 w 5384800"/>
                <a:gd name="connsiteY18" fmla="*/ 596900 h 901700"/>
                <a:gd name="connsiteX0-1" fmla="*/ 527050 w 5561012"/>
                <a:gd name="connsiteY0-2" fmla="*/ 596900 h 911225"/>
                <a:gd name="connsiteX1-3" fmla="*/ 1543050 w 5561012"/>
                <a:gd name="connsiteY1-4" fmla="*/ 190500 h 911225"/>
                <a:gd name="connsiteX2-5" fmla="*/ 1695450 w 5561012"/>
                <a:gd name="connsiteY2-6" fmla="*/ 6350 h 911225"/>
                <a:gd name="connsiteX3-7" fmla="*/ 1771650 w 5561012"/>
                <a:gd name="connsiteY3-8" fmla="*/ 0 h 911225"/>
                <a:gd name="connsiteX4-9" fmla="*/ 2101850 w 5561012"/>
                <a:gd name="connsiteY4-10" fmla="*/ 165100 h 911225"/>
                <a:gd name="connsiteX5-11" fmla="*/ 2203450 w 5561012"/>
                <a:gd name="connsiteY5-12" fmla="*/ 139700 h 911225"/>
                <a:gd name="connsiteX6-13" fmla="*/ 2660650 w 5561012"/>
                <a:gd name="connsiteY6-14" fmla="*/ 222250 h 911225"/>
                <a:gd name="connsiteX7-15" fmla="*/ 2743200 w 5561012"/>
                <a:gd name="connsiteY7-16" fmla="*/ 196850 h 911225"/>
                <a:gd name="connsiteX8-17" fmla="*/ 2895600 w 5561012"/>
                <a:gd name="connsiteY8-18" fmla="*/ 196850 h 911225"/>
                <a:gd name="connsiteX9-19" fmla="*/ 2997200 w 5561012"/>
                <a:gd name="connsiteY9-20" fmla="*/ 228600 h 911225"/>
                <a:gd name="connsiteX10-21" fmla="*/ 3022600 w 5561012"/>
                <a:gd name="connsiteY10-22" fmla="*/ 222250 h 911225"/>
                <a:gd name="connsiteX11-23" fmla="*/ 3384550 w 5561012"/>
                <a:gd name="connsiteY11-24" fmla="*/ 488950 h 911225"/>
                <a:gd name="connsiteX12-25" fmla="*/ 3536950 w 5561012"/>
                <a:gd name="connsiteY12-26" fmla="*/ 514350 h 911225"/>
                <a:gd name="connsiteX13-27" fmla="*/ 4229100 w 5561012"/>
                <a:gd name="connsiteY13-28" fmla="*/ 450850 h 911225"/>
                <a:gd name="connsiteX14-29" fmla="*/ 4737100 w 5561012"/>
                <a:gd name="connsiteY14-30" fmla="*/ 508000 h 911225"/>
                <a:gd name="connsiteX15-31" fmla="*/ 5346700 w 5561012"/>
                <a:gd name="connsiteY15-32" fmla="*/ 762000 h 911225"/>
                <a:gd name="connsiteX16-33" fmla="*/ 5561012 w 5561012"/>
                <a:gd name="connsiteY16-34" fmla="*/ 911225 h 911225"/>
                <a:gd name="connsiteX17-35" fmla="*/ 0 w 5561012"/>
                <a:gd name="connsiteY17-36" fmla="*/ 901700 h 911225"/>
                <a:gd name="connsiteX18-37" fmla="*/ 527050 w 5561012"/>
                <a:gd name="connsiteY18-38" fmla="*/ 596900 h 911225"/>
                <a:gd name="connsiteX0-39" fmla="*/ 917575 w 5951537"/>
                <a:gd name="connsiteY0-40" fmla="*/ 596900 h 911225"/>
                <a:gd name="connsiteX1-41" fmla="*/ 1933575 w 5951537"/>
                <a:gd name="connsiteY1-42" fmla="*/ 190500 h 911225"/>
                <a:gd name="connsiteX2-43" fmla="*/ 2085975 w 5951537"/>
                <a:gd name="connsiteY2-44" fmla="*/ 6350 h 911225"/>
                <a:gd name="connsiteX3-45" fmla="*/ 2162175 w 5951537"/>
                <a:gd name="connsiteY3-46" fmla="*/ 0 h 911225"/>
                <a:gd name="connsiteX4-47" fmla="*/ 2492375 w 5951537"/>
                <a:gd name="connsiteY4-48" fmla="*/ 165100 h 911225"/>
                <a:gd name="connsiteX5-49" fmla="*/ 2593975 w 5951537"/>
                <a:gd name="connsiteY5-50" fmla="*/ 139700 h 911225"/>
                <a:gd name="connsiteX6-51" fmla="*/ 3051175 w 5951537"/>
                <a:gd name="connsiteY6-52" fmla="*/ 222250 h 911225"/>
                <a:gd name="connsiteX7-53" fmla="*/ 3133725 w 5951537"/>
                <a:gd name="connsiteY7-54" fmla="*/ 196850 h 911225"/>
                <a:gd name="connsiteX8-55" fmla="*/ 3286125 w 5951537"/>
                <a:gd name="connsiteY8-56" fmla="*/ 196850 h 911225"/>
                <a:gd name="connsiteX9-57" fmla="*/ 3387725 w 5951537"/>
                <a:gd name="connsiteY9-58" fmla="*/ 228600 h 911225"/>
                <a:gd name="connsiteX10-59" fmla="*/ 3413125 w 5951537"/>
                <a:gd name="connsiteY10-60" fmla="*/ 222250 h 911225"/>
                <a:gd name="connsiteX11-61" fmla="*/ 3775075 w 5951537"/>
                <a:gd name="connsiteY11-62" fmla="*/ 488950 h 911225"/>
                <a:gd name="connsiteX12-63" fmla="*/ 3927475 w 5951537"/>
                <a:gd name="connsiteY12-64" fmla="*/ 514350 h 911225"/>
                <a:gd name="connsiteX13-65" fmla="*/ 4619625 w 5951537"/>
                <a:gd name="connsiteY13-66" fmla="*/ 450850 h 911225"/>
                <a:gd name="connsiteX14-67" fmla="*/ 5127625 w 5951537"/>
                <a:gd name="connsiteY14-68" fmla="*/ 508000 h 911225"/>
                <a:gd name="connsiteX15-69" fmla="*/ 5737225 w 5951537"/>
                <a:gd name="connsiteY15-70" fmla="*/ 762000 h 911225"/>
                <a:gd name="connsiteX16-71" fmla="*/ 5951537 w 5951537"/>
                <a:gd name="connsiteY16-72" fmla="*/ 911225 h 911225"/>
                <a:gd name="connsiteX17-73" fmla="*/ 0 w 5951537"/>
                <a:gd name="connsiteY17-74" fmla="*/ 901700 h 911225"/>
                <a:gd name="connsiteX18-75" fmla="*/ 917575 w 5951537"/>
                <a:gd name="connsiteY18-76" fmla="*/ 596900 h 911225"/>
              </a:gdLst>
              <a:ahLst/>
              <a:cxnLst>
                <a:cxn ang="0">
                  <a:pos x="connsiteX0-39" y="connsiteY0-40"/>
                </a:cxn>
                <a:cxn ang="0">
                  <a:pos x="connsiteX1-41" y="connsiteY1-42"/>
                </a:cxn>
                <a:cxn ang="0">
                  <a:pos x="connsiteX2-43" y="connsiteY2-44"/>
                </a:cxn>
                <a:cxn ang="0">
                  <a:pos x="connsiteX3-45" y="connsiteY3-46"/>
                </a:cxn>
                <a:cxn ang="0">
                  <a:pos x="connsiteX4-47" y="connsiteY4-48"/>
                </a:cxn>
                <a:cxn ang="0">
                  <a:pos x="connsiteX5-49" y="connsiteY5-50"/>
                </a:cxn>
                <a:cxn ang="0">
                  <a:pos x="connsiteX6-51" y="connsiteY6-52"/>
                </a:cxn>
                <a:cxn ang="0">
                  <a:pos x="connsiteX7-53" y="connsiteY7-54"/>
                </a:cxn>
                <a:cxn ang="0">
                  <a:pos x="connsiteX8-55" y="connsiteY8-56"/>
                </a:cxn>
                <a:cxn ang="0">
                  <a:pos x="connsiteX9-57" y="connsiteY9-58"/>
                </a:cxn>
                <a:cxn ang="0">
                  <a:pos x="connsiteX10-59" y="connsiteY10-60"/>
                </a:cxn>
                <a:cxn ang="0">
                  <a:pos x="connsiteX11-61" y="connsiteY11-62"/>
                </a:cxn>
                <a:cxn ang="0">
                  <a:pos x="connsiteX12-63" y="connsiteY12-64"/>
                </a:cxn>
                <a:cxn ang="0">
                  <a:pos x="connsiteX13-65" y="connsiteY13-66"/>
                </a:cxn>
                <a:cxn ang="0">
                  <a:pos x="connsiteX14-67" y="connsiteY14-68"/>
                </a:cxn>
                <a:cxn ang="0">
                  <a:pos x="connsiteX15-69" y="connsiteY15-70"/>
                </a:cxn>
                <a:cxn ang="0">
                  <a:pos x="connsiteX16-71" y="connsiteY16-72"/>
                </a:cxn>
                <a:cxn ang="0">
                  <a:pos x="connsiteX17-73" y="connsiteY17-74"/>
                </a:cxn>
                <a:cxn ang="0">
                  <a:pos x="connsiteX18-75" y="connsiteY18-76"/>
                </a:cxn>
              </a:cxnLst>
              <a:rect l="l" t="t" r="r" b="b"/>
              <a:pathLst>
                <a:path w="5951537" h="911225">
                  <a:moveTo>
                    <a:pt x="917575" y="596900"/>
                  </a:moveTo>
                  <a:lnTo>
                    <a:pt x="1933575" y="190500"/>
                  </a:lnTo>
                  <a:lnTo>
                    <a:pt x="2085975" y="6350"/>
                  </a:lnTo>
                  <a:lnTo>
                    <a:pt x="2162175" y="0"/>
                  </a:lnTo>
                  <a:lnTo>
                    <a:pt x="2492375" y="165100"/>
                  </a:lnTo>
                  <a:lnTo>
                    <a:pt x="2593975" y="139700"/>
                  </a:lnTo>
                  <a:lnTo>
                    <a:pt x="3051175" y="222250"/>
                  </a:lnTo>
                  <a:lnTo>
                    <a:pt x="3133725" y="196850"/>
                  </a:lnTo>
                  <a:lnTo>
                    <a:pt x="3286125" y="196850"/>
                  </a:lnTo>
                  <a:lnTo>
                    <a:pt x="3387725" y="228600"/>
                  </a:lnTo>
                  <a:lnTo>
                    <a:pt x="3413125" y="222250"/>
                  </a:lnTo>
                  <a:lnTo>
                    <a:pt x="3775075" y="488950"/>
                  </a:lnTo>
                  <a:lnTo>
                    <a:pt x="3927475" y="514350"/>
                  </a:lnTo>
                  <a:lnTo>
                    <a:pt x="4619625" y="450850"/>
                  </a:lnTo>
                  <a:lnTo>
                    <a:pt x="5127625" y="508000"/>
                  </a:lnTo>
                  <a:lnTo>
                    <a:pt x="5737225" y="762000"/>
                  </a:lnTo>
                  <a:lnTo>
                    <a:pt x="5951537" y="911225"/>
                  </a:lnTo>
                  <a:lnTo>
                    <a:pt x="0" y="901700"/>
                  </a:lnTo>
                  <a:lnTo>
                    <a:pt x="917575" y="5969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8195" name="Freeform 24"/>
            <p:cNvSpPr>
              <a:spLocks noChangeArrowheads="1"/>
            </p:cNvSpPr>
            <p:nvPr/>
          </p:nvSpPr>
          <p:spPr bwMode="auto">
            <a:xfrm>
              <a:off x="9117" y="5142"/>
              <a:ext cx="1163" cy="2322"/>
            </a:xfrm>
            <a:custGeom>
              <a:avLst/>
              <a:gdLst>
                <a:gd name="T0" fmla="*/ 100939351 w 539"/>
                <a:gd name="T1" fmla="*/ 2147483647 h 860"/>
                <a:gd name="T2" fmla="*/ 439380034 w 539"/>
                <a:gd name="T3" fmla="*/ 2147483647 h 860"/>
                <a:gd name="T4" fmla="*/ 617507802 w 539"/>
                <a:gd name="T5" fmla="*/ 2147483647 h 860"/>
                <a:gd name="T6" fmla="*/ 760010657 w 539"/>
                <a:gd name="T7" fmla="*/ 2147483647 h 860"/>
                <a:gd name="T8" fmla="*/ 991576026 w 539"/>
                <a:gd name="T9" fmla="*/ 2147483647 h 860"/>
                <a:gd name="T10" fmla="*/ 991576026 w 539"/>
                <a:gd name="T11" fmla="*/ 2147483647 h 860"/>
                <a:gd name="T12" fmla="*/ 920325893 w 539"/>
                <a:gd name="T13" fmla="*/ 2147483647 h 860"/>
                <a:gd name="T14" fmla="*/ 1045013626 w 539"/>
                <a:gd name="T15" fmla="*/ 2147483647 h 860"/>
                <a:gd name="T16" fmla="*/ 1258766461 w 539"/>
                <a:gd name="T17" fmla="*/ 2147483647 h 860"/>
                <a:gd name="T18" fmla="*/ 1294391832 w 539"/>
                <a:gd name="T19" fmla="*/ 2147483647 h 860"/>
                <a:gd name="T20" fmla="*/ 1597209770 w 539"/>
                <a:gd name="T21" fmla="*/ 2147483647 h 860"/>
                <a:gd name="T22" fmla="*/ 1935650339 w 539"/>
                <a:gd name="T23" fmla="*/ 2147483647 h 860"/>
                <a:gd name="T24" fmla="*/ 1793150072 w 539"/>
                <a:gd name="T25" fmla="*/ 2147483647 h 860"/>
                <a:gd name="T26" fmla="*/ 2113778108 w 539"/>
                <a:gd name="T27" fmla="*/ 2147483647 h 860"/>
                <a:gd name="T28" fmla="*/ 2131590641 w 539"/>
                <a:gd name="T29" fmla="*/ 2147483647 h 860"/>
                <a:gd name="T30" fmla="*/ 2147483647 w 539"/>
                <a:gd name="T31" fmla="*/ 2147483647 h 860"/>
                <a:gd name="T32" fmla="*/ 2147483647 w 539"/>
                <a:gd name="T33" fmla="*/ 2147483647 h 860"/>
                <a:gd name="T34" fmla="*/ 2147483647 w 539"/>
                <a:gd name="T35" fmla="*/ 2147483647 h 860"/>
                <a:gd name="T36" fmla="*/ 2147483647 w 539"/>
                <a:gd name="T37" fmla="*/ 2147483647 h 860"/>
                <a:gd name="T38" fmla="*/ 2147483647 w 539"/>
                <a:gd name="T39" fmla="*/ 2147483647 h 860"/>
                <a:gd name="T40" fmla="*/ 2147483647 w 539"/>
                <a:gd name="T41" fmla="*/ 2147483647 h 860"/>
                <a:gd name="T42" fmla="*/ 2147483647 w 539"/>
                <a:gd name="T43" fmla="*/ 2147483647 h 860"/>
                <a:gd name="T44" fmla="*/ 2147483647 w 539"/>
                <a:gd name="T45" fmla="*/ 2147483647 h 860"/>
                <a:gd name="T46" fmla="*/ 2147483647 w 539"/>
                <a:gd name="T47" fmla="*/ 2147483647 h 860"/>
                <a:gd name="T48" fmla="*/ 2147483647 w 539"/>
                <a:gd name="T49" fmla="*/ 2147483647 h 860"/>
                <a:gd name="T50" fmla="*/ 2147483647 w 539"/>
                <a:gd name="T51" fmla="*/ 2147483647 h 860"/>
                <a:gd name="T52" fmla="*/ 2147483647 w 539"/>
                <a:gd name="T53" fmla="*/ 2147483647 h 860"/>
                <a:gd name="T54" fmla="*/ 1917837806 w 539"/>
                <a:gd name="T55" fmla="*/ 2147483647 h 860"/>
                <a:gd name="T56" fmla="*/ 1525957201 w 539"/>
                <a:gd name="T57" fmla="*/ 2050441473 h 860"/>
                <a:gd name="T58" fmla="*/ 1383456935 w 539"/>
                <a:gd name="T59" fmla="*/ 2032611361 h 860"/>
                <a:gd name="T60" fmla="*/ 1045013626 w 539"/>
                <a:gd name="T61" fmla="*/ 1265923582 h 860"/>
                <a:gd name="T62" fmla="*/ 1436894535 w 539"/>
                <a:gd name="T63" fmla="*/ 944986454 h 860"/>
                <a:gd name="T64" fmla="*/ 1080638692 w 539"/>
                <a:gd name="T65" fmla="*/ 962816566 h 860"/>
                <a:gd name="T66" fmla="*/ 955950959 w 539"/>
                <a:gd name="T67" fmla="*/ 659707111 h 860"/>
                <a:gd name="T68" fmla="*/ 546257669 w 539"/>
                <a:gd name="T69" fmla="*/ 0 h 860"/>
                <a:gd name="T70" fmla="*/ 296879691 w 539"/>
                <a:gd name="T71" fmla="*/ 213958974 h 860"/>
                <a:gd name="T72" fmla="*/ 190002055 w 539"/>
                <a:gd name="T73" fmla="*/ 213958974 h 860"/>
                <a:gd name="T74" fmla="*/ 243439655 w 539"/>
                <a:gd name="T75" fmla="*/ 838005786 h 860"/>
                <a:gd name="T76" fmla="*/ 136564417 w 539"/>
                <a:gd name="T77" fmla="*/ 1515543008 h 860"/>
                <a:gd name="T78" fmla="*/ 190002055 w 539"/>
                <a:gd name="T79" fmla="*/ 1515543008 h 860"/>
                <a:gd name="T80" fmla="*/ 136564417 w 539"/>
                <a:gd name="T81" fmla="*/ 1889972909 h 860"/>
                <a:gd name="T82" fmla="*/ 190002055 w 539"/>
                <a:gd name="T83" fmla="*/ 1872142797 h 860"/>
                <a:gd name="T84" fmla="*/ 172189522 w 539"/>
                <a:gd name="T85" fmla="*/ 2032611361 h 860"/>
                <a:gd name="T86" fmla="*/ 225627122 w 539"/>
                <a:gd name="T87" fmla="*/ 2147483647 h 860"/>
                <a:gd name="T88" fmla="*/ 207814589 w 539"/>
                <a:gd name="T89" fmla="*/ 2147483647 h 860"/>
                <a:gd name="T90" fmla="*/ 385942434 w 539"/>
                <a:gd name="T91" fmla="*/ 2147483647 h 860"/>
                <a:gd name="T92" fmla="*/ 385942434 w 539"/>
                <a:gd name="T93" fmla="*/ 2147483647 h 860"/>
                <a:gd name="T94" fmla="*/ 296879691 w 539"/>
                <a:gd name="T95" fmla="*/ 2147483647 h 860"/>
                <a:gd name="T96" fmla="*/ 65314265 w 539"/>
                <a:gd name="T97" fmla="*/ 2147483647 h 860"/>
                <a:gd name="T98" fmla="*/ 100939351 w 539"/>
                <a:gd name="T99" fmla="*/ 2147483647 h 8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860"/>
                <a:gd name="T152" fmla="*/ 539 w 539"/>
                <a:gd name="T153" fmla="*/ 860 h 8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860">
                  <a:moveTo>
                    <a:pt x="17" y="821"/>
                  </a:moveTo>
                  <a:cubicBezTo>
                    <a:pt x="25" y="825"/>
                    <a:pt x="52" y="835"/>
                    <a:pt x="74" y="827"/>
                  </a:cubicBezTo>
                  <a:cubicBezTo>
                    <a:pt x="95" y="810"/>
                    <a:pt x="79" y="756"/>
                    <a:pt x="104" y="743"/>
                  </a:cubicBezTo>
                  <a:cubicBezTo>
                    <a:pt x="90" y="668"/>
                    <a:pt x="118" y="613"/>
                    <a:pt x="128" y="551"/>
                  </a:cubicBezTo>
                  <a:cubicBezTo>
                    <a:pt x="173" y="545"/>
                    <a:pt x="164" y="609"/>
                    <a:pt x="167" y="653"/>
                  </a:cubicBezTo>
                  <a:cubicBezTo>
                    <a:pt x="171" y="708"/>
                    <a:pt x="178" y="750"/>
                    <a:pt x="167" y="800"/>
                  </a:cubicBezTo>
                  <a:cubicBezTo>
                    <a:pt x="148" y="815"/>
                    <a:pt x="140" y="842"/>
                    <a:pt x="155" y="860"/>
                  </a:cubicBezTo>
                  <a:cubicBezTo>
                    <a:pt x="155" y="854"/>
                    <a:pt x="177" y="848"/>
                    <a:pt x="176" y="860"/>
                  </a:cubicBezTo>
                  <a:cubicBezTo>
                    <a:pt x="220" y="851"/>
                    <a:pt x="187" y="782"/>
                    <a:pt x="212" y="752"/>
                  </a:cubicBezTo>
                  <a:cubicBezTo>
                    <a:pt x="195" y="687"/>
                    <a:pt x="215" y="619"/>
                    <a:pt x="218" y="554"/>
                  </a:cubicBezTo>
                  <a:cubicBezTo>
                    <a:pt x="233" y="546"/>
                    <a:pt x="254" y="544"/>
                    <a:pt x="269" y="536"/>
                  </a:cubicBezTo>
                  <a:cubicBezTo>
                    <a:pt x="282" y="613"/>
                    <a:pt x="376" y="670"/>
                    <a:pt x="326" y="767"/>
                  </a:cubicBezTo>
                  <a:cubicBezTo>
                    <a:pt x="318" y="776"/>
                    <a:pt x="305" y="780"/>
                    <a:pt x="302" y="794"/>
                  </a:cubicBezTo>
                  <a:cubicBezTo>
                    <a:pt x="313" y="793"/>
                    <a:pt x="338" y="813"/>
                    <a:pt x="356" y="797"/>
                  </a:cubicBezTo>
                  <a:cubicBezTo>
                    <a:pt x="360" y="743"/>
                    <a:pt x="384" y="662"/>
                    <a:pt x="359" y="617"/>
                  </a:cubicBezTo>
                  <a:cubicBezTo>
                    <a:pt x="404" y="639"/>
                    <a:pt x="439" y="693"/>
                    <a:pt x="437" y="755"/>
                  </a:cubicBezTo>
                  <a:cubicBezTo>
                    <a:pt x="436" y="784"/>
                    <a:pt x="419" y="802"/>
                    <a:pt x="416" y="830"/>
                  </a:cubicBezTo>
                  <a:cubicBezTo>
                    <a:pt x="424" y="828"/>
                    <a:pt x="441" y="842"/>
                    <a:pt x="458" y="833"/>
                  </a:cubicBezTo>
                  <a:cubicBezTo>
                    <a:pt x="480" y="785"/>
                    <a:pt x="449" y="707"/>
                    <a:pt x="461" y="650"/>
                  </a:cubicBezTo>
                  <a:cubicBezTo>
                    <a:pt x="439" y="630"/>
                    <a:pt x="415" y="610"/>
                    <a:pt x="416" y="566"/>
                  </a:cubicBezTo>
                  <a:cubicBezTo>
                    <a:pt x="425" y="584"/>
                    <a:pt x="442" y="594"/>
                    <a:pt x="443" y="620"/>
                  </a:cubicBezTo>
                  <a:cubicBezTo>
                    <a:pt x="455" y="606"/>
                    <a:pt x="469" y="626"/>
                    <a:pt x="476" y="635"/>
                  </a:cubicBezTo>
                  <a:cubicBezTo>
                    <a:pt x="479" y="619"/>
                    <a:pt x="503" y="631"/>
                    <a:pt x="506" y="641"/>
                  </a:cubicBezTo>
                  <a:cubicBezTo>
                    <a:pt x="506" y="625"/>
                    <a:pt x="528" y="631"/>
                    <a:pt x="539" y="626"/>
                  </a:cubicBezTo>
                  <a:cubicBezTo>
                    <a:pt x="537" y="606"/>
                    <a:pt x="492" y="596"/>
                    <a:pt x="509" y="581"/>
                  </a:cubicBezTo>
                  <a:cubicBezTo>
                    <a:pt x="496" y="575"/>
                    <a:pt x="485" y="568"/>
                    <a:pt x="470" y="563"/>
                  </a:cubicBezTo>
                  <a:cubicBezTo>
                    <a:pt x="427" y="504"/>
                    <a:pt x="452" y="403"/>
                    <a:pt x="377" y="381"/>
                  </a:cubicBezTo>
                  <a:cubicBezTo>
                    <a:pt x="362" y="376"/>
                    <a:pt x="342" y="377"/>
                    <a:pt x="323" y="372"/>
                  </a:cubicBezTo>
                  <a:cubicBezTo>
                    <a:pt x="299" y="364"/>
                    <a:pt x="276" y="349"/>
                    <a:pt x="257" y="345"/>
                  </a:cubicBezTo>
                  <a:cubicBezTo>
                    <a:pt x="250" y="343"/>
                    <a:pt x="240" y="345"/>
                    <a:pt x="233" y="342"/>
                  </a:cubicBezTo>
                  <a:cubicBezTo>
                    <a:pt x="181" y="318"/>
                    <a:pt x="202" y="256"/>
                    <a:pt x="176" y="213"/>
                  </a:cubicBezTo>
                  <a:cubicBezTo>
                    <a:pt x="201" y="198"/>
                    <a:pt x="226" y="183"/>
                    <a:pt x="242" y="159"/>
                  </a:cubicBezTo>
                  <a:cubicBezTo>
                    <a:pt x="222" y="148"/>
                    <a:pt x="199" y="169"/>
                    <a:pt x="182" y="162"/>
                  </a:cubicBezTo>
                  <a:cubicBezTo>
                    <a:pt x="165" y="154"/>
                    <a:pt x="168" y="128"/>
                    <a:pt x="161" y="111"/>
                  </a:cubicBezTo>
                  <a:cubicBezTo>
                    <a:pt x="111" y="100"/>
                    <a:pt x="121" y="31"/>
                    <a:pt x="92" y="0"/>
                  </a:cubicBezTo>
                  <a:cubicBezTo>
                    <a:pt x="65" y="0"/>
                    <a:pt x="61" y="21"/>
                    <a:pt x="50" y="36"/>
                  </a:cubicBezTo>
                  <a:cubicBezTo>
                    <a:pt x="50" y="42"/>
                    <a:pt x="40" y="32"/>
                    <a:pt x="32" y="36"/>
                  </a:cubicBezTo>
                  <a:cubicBezTo>
                    <a:pt x="0" y="68"/>
                    <a:pt x="38" y="102"/>
                    <a:pt x="41" y="141"/>
                  </a:cubicBezTo>
                  <a:cubicBezTo>
                    <a:pt x="44" y="181"/>
                    <a:pt x="21" y="225"/>
                    <a:pt x="23" y="255"/>
                  </a:cubicBezTo>
                  <a:cubicBezTo>
                    <a:pt x="25" y="260"/>
                    <a:pt x="28" y="255"/>
                    <a:pt x="32" y="255"/>
                  </a:cubicBezTo>
                  <a:cubicBezTo>
                    <a:pt x="23" y="282"/>
                    <a:pt x="29" y="293"/>
                    <a:pt x="23" y="318"/>
                  </a:cubicBezTo>
                  <a:cubicBezTo>
                    <a:pt x="28" y="318"/>
                    <a:pt x="28" y="315"/>
                    <a:pt x="32" y="315"/>
                  </a:cubicBezTo>
                  <a:cubicBezTo>
                    <a:pt x="28" y="321"/>
                    <a:pt x="28" y="332"/>
                    <a:pt x="29" y="342"/>
                  </a:cubicBezTo>
                  <a:cubicBezTo>
                    <a:pt x="29" y="345"/>
                    <a:pt x="37" y="391"/>
                    <a:pt x="38" y="416"/>
                  </a:cubicBezTo>
                  <a:cubicBezTo>
                    <a:pt x="38" y="425"/>
                    <a:pt x="35" y="432"/>
                    <a:pt x="35" y="440"/>
                  </a:cubicBezTo>
                  <a:cubicBezTo>
                    <a:pt x="34" y="483"/>
                    <a:pt x="58" y="510"/>
                    <a:pt x="65" y="548"/>
                  </a:cubicBezTo>
                  <a:cubicBezTo>
                    <a:pt x="71" y="585"/>
                    <a:pt x="68" y="646"/>
                    <a:pt x="65" y="689"/>
                  </a:cubicBezTo>
                  <a:cubicBezTo>
                    <a:pt x="63" y="716"/>
                    <a:pt x="62" y="761"/>
                    <a:pt x="50" y="779"/>
                  </a:cubicBezTo>
                  <a:cubicBezTo>
                    <a:pt x="40" y="793"/>
                    <a:pt x="18" y="794"/>
                    <a:pt x="11" y="815"/>
                  </a:cubicBezTo>
                  <a:cubicBezTo>
                    <a:pt x="14" y="808"/>
                    <a:pt x="25" y="818"/>
                    <a:pt x="17" y="8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6" name="Freeform 6"/>
            <p:cNvSpPr>
              <a:spLocks noEditPoints="1"/>
            </p:cNvSpPr>
            <p:nvPr/>
          </p:nvSpPr>
          <p:spPr bwMode="auto">
            <a:xfrm>
              <a:off x="10280" y="6125"/>
              <a:ext cx="1055" cy="1877"/>
            </a:xfrm>
            <a:custGeom>
              <a:avLst/>
              <a:gdLst>
                <a:gd name="T0" fmla="*/ 1884350735 w 621"/>
                <a:gd name="T1" fmla="*/ 2147483647 h 829"/>
                <a:gd name="T2" fmla="*/ 1917410218 w 621"/>
                <a:gd name="T3" fmla="*/ 2147483647 h 829"/>
                <a:gd name="T4" fmla="*/ 1785174204 w 621"/>
                <a:gd name="T5" fmla="*/ 2147483647 h 829"/>
                <a:gd name="T6" fmla="*/ 1818233687 w 621"/>
                <a:gd name="T7" fmla="*/ 2147483647 h 829"/>
                <a:gd name="T8" fmla="*/ 1873332185 w 621"/>
                <a:gd name="T9" fmla="*/ 2147483647 h 829"/>
                <a:gd name="T10" fmla="*/ 1983527266 w 621"/>
                <a:gd name="T11" fmla="*/ 2147483647 h 829"/>
                <a:gd name="T12" fmla="*/ 2126782309 w 621"/>
                <a:gd name="T13" fmla="*/ 2147483647 h 829"/>
                <a:gd name="T14" fmla="*/ 2147483647 w 621"/>
                <a:gd name="T15" fmla="*/ 2147483647 h 829"/>
                <a:gd name="T16" fmla="*/ 2071685727 w 621"/>
                <a:gd name="T17" fmla="*/ 2147483647 h 829"/>
                <a:gd name="T18" fmla="*/ 2005566282 w 621"/>
                <a:gd name="T19" fmla="*/ 1947686986 h 829"/>
                <a:gd name="T20" fmla="*/ 2137802775 w 621"/>
                <a:gd name="T21" fmla="*/ 1727194861 h 829"/>
                <a:gd name="T22" fmla="*/ 2147483647 w 621"/>
                <a:gd name="T23" fmla="*/ 1069391215 h 829"/>
                <a:gd name="T24" fmla="*/ 2147483647 w 621"/>
                <a:gd name="T25" fmla="*/ 1003243529 h 829"/>
                <a:gd name="T26" fmla="*/ 2147483647 w 621"/>
                <a:gd name="T27" fmla="*/ 1014267704 h 829"/>
                <a:gd name="T28" fmla="*/ 2147483647 w 621"/>
                <a:gd name="T29" fmla="*/ 518157787 h 829"/>
                <a:gd name="T30" fmla="*/ 2126782309 w 621"/>
                <a:gd name="T31" fmla="*/ 0 h 829"/>
                <a:gd name="T32" fmla="*/ 2027605777 w 621"/>
                <a:gd name="T33" fmla="*/ 286641607 h 829"/>
                <a:gd name="T34" fmla="*/ 1906391668 w 621"/>
                <a:gd name="T35" fmla="*/ 297665543 h 829"/>
                <a:gd name="T36" fmla="*/ 1774155654 w 621"/>
                <a:gd name="T37" fmla="*/ 33073738 h 829"/>
                <a:gd name="T38" fmla="*/ 1674979123 w 621"/>
                <a:gd name="T39" fmla="*/ 628404808 h 829"/>
                <a:gd name="T40" fmla="*/ 1708036689 w 621"/>
                <a:gd name="T41" fmla="*/ 727625977 h 829"/>
                <a:gd name="T42" fmla="*/ 1652940107 w 621"/>
                <a:gd name="T43" fmla="*/ 804799275 h 829"/>
                <a:gd name="T44" fmla="*/ 1685997673 w 621"/>
                <a:gd name="T45" fmla="*/ 815823210 h 829"/>
                <a:gd name="T46" fmla="*/ 1641919641 w 621"/>
                <a:gd name="T47" fmla="*/ 870946721 h 829"/>
                <a:gd name="T48" fmla="*/ 1289293466 w 621"/>
                <a:gd name="T49" fmla="*/ 1124514725 h 829"/>
                <a:gd name="T50" fmla="*/ 661176474 w 621"/>
                <a:gd name="T51" fmla="*/ 1212711958 h 829"/>
                <a:gd name="T52" fmla="*/ 88156094 w 621"/>
                <a:gd name="T53" fmla="*/ 1837439965 h 829"/>
                <a:gd name="T54" fmla="*/ 44078047 w 621"/>
                <a:gd name="T55" fmla="*/ 2079984274 h 829"/>
                <a:gd name="T56" fmla="*/ 77137545 w 621"/>
                <a:gd name="T57" fmla="*/ 2068958421 h 829"/>
                <a:gd name="T58" fmla="*/ 55098514 w 621"/>
                <a:gd name="T59" fmla="*/ 2147483647 h 829"/>
                <a:gd name="T60" fmla="*/ 99176561 w 621"/>
                <a:gd name="T61" fmla="*/ 2147483647 h 829"/>
                <a:gd name="T62" fmla="*/ 55098514 w 621"/>
                <a:gd name="T63" fmla="*/ 2147483647 h 829"/>
                <a:gd name="T64" fmla="*/ 0 w 621"/>
                <a:gd name="T65" fmla="*/ 2147483647 h 829"/>
                <a:gd name="T66" fmla="*/ 187332655 w 621"/>
                <a:gd name="T67" fmla="*/ 2147483647 h 829"/>
                <a:gd name="T68" fmla="*/ 231410688 w 621"/>
                <a:gd name="T69" fmla="*/ 2147483647 h 829"/>
                <a:gd name="T70" fmla="*/ 121215577 w 621"/>
                <a:gd name="T71" fmla="*/ 2147483647 h 829"/>
                <a:gd name="T72" fmla="*/ 187332655 w 621"/>
                <a:gd name="T73" fmla="*/ 2147483647 h 829"/>
                <a:gd name="T74" fmla="*/ 330587279 w 621"/>
                <a:gd name="T75" fmla="*/ 2147483647 h 829"/>
                <a:gd name="T76" fmla="*/ 286509246 w 621"/>
                <a:gd name="T77" fmla="*/ 2147483647 h 829"/>
                <a:gd name="T78" fmla="*/ 617098442 w 621"/>
                <a:gd name="T79" fmla="*/ 2013836828 h 829"/>
                <a:gd name="T80" fmla="*/ 407724793 w 621"/>
                <a:gd name="T81" fmla="*/ 2147483647 h 829"/>
                <a:gd name="T82" fmla="*/ 639137458 w 621"/>
                <a:gd name="T83" fmla="*/ 2147483647 h 829"/>
                <a:gd name="T84" fmla="*/ 760353005 w 621"/>
                <a:gd name="T85" fmla="*/ 2147483647 h 829"/>
                <a:gd name="T86" fmla="*/ 881568552 w 621"/>
                <a:gd name="T87" fmla="*/ 2147483647 h 829"/>
                <a:gd name="T88" fmla="*/ 727293523 w 621"/>
                <a:gd name="T89" fmla="*/ 2147483647 h 829"/>
                <a:gd name="T90" fmla="*/ 584038959 w 621"/>
                <a:gd name="T91" fmla="*/ 2147483647 h 829"/>
                <a:gd name="T92" fmla="*/ 991763633 w 621"/>
                <a:gd name="T93" fmla="*/ 1826416030 h 829"/>
                <a:gd name="T94" fmla="*/ 1586823059 w 621"/>
                <a:gd name="T95" fmla="*/ 1936663051 h 829"/>
                <a:gd name="T96" fmla="*/ 1586823059 w 621"/>
                <a:gd name="T97" fmla="*/ 2147483647 h 829"/>
                <a:gd name="T98" fmla="*/ 1641919641 w 621"/>
                <a:gd name="T99" fmla="*/ 2147483647 h 829"/>
                <a:gd name="T100" fmla="*/ 1884350735 w 621"/>
                <a:gd name="T101" fmla="*/ 2147483647 h 829"/>
                <a:gd name="T102" fmla="*/ 286509246 w 621"/>
                <a:gd name="T103" fmla="*/ 1826416030 h 829"/>
                <a:gd name="T104" fmla="*/ 253451681 w 621"/>
                <a:gd name="T105" fmla="*/ 2002810496 h 829"/>
                <a:gd name="T106" fmla="*/ 286509246 w 621"/>
                <a:gd name="T107" fmla="*/ 182641603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1"/>
                <a:gd name="T163" fmla="*/ 0 h 829"/>
                <a:gd name="T164" fmla="*/ 621 w 621"/>
                <a:gd name="T165" fmla="*/ 829 h 8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1" h="829">
                  <a:moveTo>
                    <a:pt x="513" y="827"/>
                  </a:moveTo>
                  <a:cubicBezTo>
                    <a:pt x="515" y="824"/>
                    <a:pt x="513" y="803"/>
                    <a:pt x="522" y="818"/>
                  </a:cubicBezTo>
                  <a:cubicBezTo>
                    <a:pt x="532" y="794"/>
                    <a:pt x="497" y="791"/>
                    <a:pt x="486" y="779"/>
                  </a:cubicBezTo>
                  <a:cubicBezTo>
                    <a:pt x="472" y="721"/>
                    <a:pt x="486" y="651"/>
                    <a:pt x="495" y="596"/>
                  </a:cubicBezTo>
                  <a:cubicBezTo>
                    <a:pt x="506" y="631"/>
                    <a:pt x="516" y="673"/>
                    <a:pt x="510" y="716"/>
                  </a:cubicBezTo>
                  <a:cubicBezTo>
                    <a:pt x="536" y="728"/>
                    <a:pt x="519" y="783"/>
                    <a:pt x="540" y="800"/>
                  </a:cubicBezTo>
                  <a:cubicBezTo>
                    <a:pt x="554" y="796"/>
                    <a:pt x="568" y="805"/>
                    <a:pt x="579" y="803"/>
                  </a:cubicBezTo>
                  <a:cubicBezTo>
                    <a:pt x="593" y="800"/>
                    <a:pt x="597" y="788"/>
                    <a:pt x="606" y="788"/>
                  </a:cubicBezTo>
                  <a:cubicBezTo>
                    <a:pt x="610" y="770"/>
                    <a:pt x="574" y="766"/>
                    <a:pt x="564" y="752"/>
                  </a:cubicBezTo>
                  <a:cubicBezTo>
                    <a:pt x="559" y="679"/>
                    <a:pt x="536" y="603"/>
                    <a:pt x="546" y="530"/>
                  </a:cubicBezTo>
                  <a:cubicBezTo>
                    <a:pt x="549" y="506"/>
                    <a:pt x="568" y="493"/>
                    <a:pt x="582" y="470"/>
                  </a:cubicBezTo>
                  <a:cubicBezTo>
                    <a:pt x="607" y="430"/>
                    <a:pt x="602" y="336"/>
                    <a:pt x="603" y="291"/>
                  </a:cubicBezTo>
                  <a:cubicBezTo>
                    <a:pt x="603" y="284"/>
                    <a:pt x="598" y="282"/>
                    <a:pt x="600" y="273"/>
                  </a:cubicBezTo>
                  <a:cubicBezTo>
                    <a:pt x="599" y="267"/>
                    <a:pt x="609" y="273"/>
                    <a:pt x="609" y="276"/>
                  </a:cubicBezTo>
                  <a:cubicBezTo>
                    <a:pt x="606" y="244"/>
                    <a:pt x="610" y="192"/>
                    <a:pt x="609" y="141"/>
                  </a:cubicBezTo>
                  <a:cubicBezTo>
                    <a:pt x="608" y="87"/>
                    <a:pt x="621" y="24"/>
                    <a:pt x="579" y="0"/>
                  </a:cubicBezTo>
                  <a:cubicBezTo>
                    <a:pt x="564" y="20"/>
                    <a:pt x="559" y="50"/>
                    <a:pt x="552" y="78"/>
                  </a:cubicBezTo>
                  <a:cubicBezTo>
                    <a:pt x="541" y="79"/>
                    <a:pt x="532" y="82"/>
                    <a:pt x="519" y="81"/>
                  </a:cubicBezTo>
                  <a:cubicBezTo>
                    <a:pt x="504" y="60"/>
                    <a:pt x="499" y="29"/>
                    <a:pt x="483" y="9"/>
                  </a:cubicBezTo>
                  <a:cubicBezTo>
                    <a:pt x="440" y="39"/>
                    <a:pt x="473" y="125"/>
                    <a:pt x="456" y="171"/>
                  </a:cubicBezTo>
                  <a:cubicBezTo>
                    <a:pt x="458" y="181"/>
                    <a:pt x="461" y="189"/>
                    <a:pt x="465" y="198"/>
                  </a:cubicBezTo>
                  <a:cubicBezTo>
                    <a:pt x="462" y="207"/>
                    <a:pt x="457" y="214"/>
                    <a:pt x="450" y="219"/>
                  </a:cubicBezTo>
                  <a:cubicBezTo>
                    <a:pt x="450" y="222"/>
                    <a:pt x="455" y="221"/>
                    <a:pt x="459" y="222"/>
                  </a:cubicBezTo>
                  <a:cubicBezTo>
                    <a:pt x="456" y="228"/>
                    <a:pt x="454" y="235"/>
                    <a:pt x="447" y="237"/>
                  </a:cubicBezTo>
                  <a:cubicBezTo>
                    <a:pt x="460" y="281"/>
                    <a:pt x="406" y="299"/>
                    <a:pt x="351" y="306"/>
                  </a:cubicBezTo>
                  <a:cubicBezTo>
                    <a:pt x="292" y="312"/>
                    <a:pt x="234" y="321"/>
                    <a:pt x="180" y="330"/>
                  </a:cubicBezTo>
                  <a:cubicBezTo>
                    <a:pt x="88" y="343"/>
                    <a:pt x="33" y="389"/>
                    <a:pt x="24" y="500"/>
                  </a:cubicBezTo>
                  <a:cubicBezTo>
                    <a:pt x="21" y="527"/>
                    <a:pt x="24" y="544"/>
                    <a:pt x="12" y="566"/>
                  </a:cubicBezTo>
                  <a:cubicBezTo>
                    <a:pt x="14" y="565"/>
                    <a:pt x="16" y="563"/>
                    <a:pt x="21" y="563"/>
                  </a:cubicBezTo>
                  <a:cubicBezTo>
                    <a:pt x="17" y="572"/>
                    <a:pt x="18" y="585"/>
                    <a:pt x="15" y="593"/>
                  </a:cubicBezTo>
                  <a:cubicBezTo>
                    <a:pt x="28" y="585"/>
                    <a:pt x="10" y="604"/>
                    <a:pt x="27" y="599"/>
                  </a:cubicBezTo>
                  <a:cubicBezTo>
                    <a:pt x="27" y="609"/>
                    <a:pt x="15" y="606"/>
                    <a:pt x="15" y="614"/>
                  </a:cubicBezTo>
                  <a:cubicBezTo>
                    <a:pt x="13" y="677"/>
                    <a:pt x="1" y="728"/>
                    <a:pt x="0" y="791"/>
                  </a:cubicBezTo>
                  <a:cubicBezTo>
                    <a:pt x="12" y="811"/>
                    <a:pt x="36" y="805"/>
                    <a:pt x="51" y="812"/>
                  </a:cubicBezTo>
                  <a:cubicBezTo>
                    <a:pt x="51" y="807"/>
                    <a:pt x="55" y="789"/>
                    <a:pt x="63" y="803"/>
                  </a:cubicBezTo>
                  <a:cubicBezTo>
                    <a:pt x="70" y="781"/>
                    <a:pt x="38" y="772"/>
                    <a:pt x="33" y="749"/>
                  </a:cubicBezTo>
                  <a:cubicBezTo>
                    <a:pt x="25" y="716"/>
                    <a:pt x="46" y="684"/>
                    <a:pt x="51" y="653"/>
                  </a:cubicBezTo>
                  <a:cubicBezTo>
                    <a:pt x="63" y="660"/>
                    <a:pt x="74" y="670"/>
                    <a:pt x="90" y="674"/>
                  </a:cubicBezTo>
                  <a:cubicBezTo>
                    <a:pt x="85" y="652"/>
                    <a:pt x="88" y="634"/>
                    <a:pt x="78" y="623"/>
                  </a:cubicBezTo>
                  <a:cubicBezTo>
                    <a:pt x="102" y="592"/>
                    <a:pt x="143" y="578"/>
                    <a:pt x="168" y="548"/>
                  </a:cubicBezTo>
                  <a:cubicBezTo>
                    <a:pt x="160" y="582"/>
                    <a:pt x="127" y="590"/>
                    <a:pt x="111" y="614"/>
                  </a:cubicBezTo>
                  <a:cubicBezTo>
                    <a:pt x="132" y="670"/>
                    <a:pt x="142" y="737"/>
                    <a:pt x="174" y="782"/>
                  </a:cubicBezTo>
                  <a:cubicBezTo>
                    <a:pt x="187" y="778"/>
                    <a:pt x="198" y="783"/>
                    <a:pt x="207" y="782"/>
                  </a:cubicBezTo>
                  <a:cubicBezTo>
                    <a:pt x="226" y="779"/>
                    <a:pt x="227" y="765"/>
                    <a:pt x="240" y="767"/>
                  </a:cubicBezTo>
                  <a:cubicBezTo>
                    <a:pt x="234" y="749"/>
                    <a:pt x="214" y="745"/>
                    <a:pt x="198" y="737"/>
                  </a:cubicBezTo>
                  <a:cubicBezTo>
                    <a:pt x="182" y="712"/>
                    <a:pt x="155" y="680"/>
                    <a:pt x="159" y="647"/>
                  </a:cubicBezTo>
                  <a:cubicBezTo>
                    <a:pt x="165" y="589"/>
                    <a:pt x="292" y="587"/>
                    <a:pt x="270" y="497"/>
                  </a:cubicBezTo>
                  <a:cubicBezTo>
                    <a:pt x="328" y="492"/>
                    <a:pt x="364" y="533"/>
                    <a:pt x="432" y="527"/>
                  </a:cubicBezTo>
                  <a:cubicBezTo>
                    <a:pt x="441" y="571"/>
                    <a:pt x="449" y="673"/>
                    <a:pt x="432" y="725"/>
                  </a:cubicBezTo>
                  <a:cubicBezTo>
                    <a:pt x="453" y="744"/>
                    <a:pt x="440" y="786"/>
                    <a:pt x="447" y="815"/>
                  </a:cubicBezTo>
                  <a:cubicBezTo>
                    <a:pt x="459" y="829"/>
                    <a:pt x="497" y="824"/>
                    <a:pt x="513" y="827"/>
                  </a:cubicBezTo>
                  <a:close/>
                  <a:moveTo>
                    <a:pt x="78" y="497"/>
                  </a:moveTo>
                  <a:cubicBezTo>
                    <a:pt x="76" y="514"/>
                    <a:pt x="76" y="533"/>
                    <a:pt x="69" y="545"/>
                  </a:cubicBezTo>
                  <a:cubicBezTo>
                    <a:pt x="68" y="526"/>
                    <a:pt x="71" y="510"/>
                    <a:pt x="78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7" name="Freeform 9"/>
            <p:cNvSpPr>
              <a:spLocks noEditPoints="1"/>
            </p:cNvSpPr>
            <p:nvPr/>
          </p:nvSpPr>
          <p:spPr bwMode="auto">
            <a:xfrm>
              <a:off x="11314" y="6331"/>
              <a:ext cx="1287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9634761 w 672"/>
                <a:gd name="T21" fmla="*/ 2147483647 h 772"/>
                <a:gd name="T22" fmla="*/ 1499379020 w 672"/>
                <a:gd name="T23" fmla="*/ 1733076579 h 772"/>
                <a:gd name="T24" fmla="*/ 1303198921 w 672"/>
                <a:gd name="T25" fmla="*/ 1166713036 h 772"/>
                <a:gd name="T26" fmla="*/ 1345236742 w 672"/>
                <a:gd name="T27" fmla="*/ 1166713036 h 772"/>
                <a:gd name="T28" fmla="*/ 1163069970 w 672"/>
                <a:gd name="T29" fmla="*/ 634328887 h 772"/>
                <a:gd name="T30" fmla="*/ 1401287890 w 672"/>
                <a:gd name="T31" fmla="*/ 339819801 h 772"/>
                <a:gd name="T32" fmla="*/ 1135043315 w 672"/>
                <a:gd name="T33" fmla="*/ 430437346 h 772"/>
                <a:gd name="T34" fmla="*/ 672618371 w 672"/>
                <a:gd name="T35" fmla="*/ 0 h 772"/>
                <a:gd name="T36" fmla="*/ 518475957 w 672"/>
                <a:gd name="T37" fmla="*/ 192564287 h 772"/>
                <a:gd name="T38" fmla="*/ 448411482 w 672"/>
                <a:gd name="T39" fmla="*/ 158582708 h 772"/>
                <a:gd name="T40" fmla="*/ 588540568 w 672"/>
                <a:gd name="T41" fmla="*/ 532384149 h 772"/>
                <a:gd name="T42" fmla="*/ 602553895 w 672"/>
                <a:gd name="T43" fmla="*/ 928837852 h 772"/>
                <a:gd name="T44" fmla="*/ 546502612 w 672"/>
                <a:gd name="T45" fmla="*/ 1019457583 h 772"/>
                <a:gd name="T46" fmla="*/ 364335840 w 672"/>
                <a:gd name="T47" fmla="*/ 1506530773 h 772"/>
                <a:gd name="T48" fmla="*/ 308282531 w 672"/>
                <a:gd name="T49" fmla="*/ 2147483647 h 772"/>
                <a:gd name="T50" fmla="*/ 0 w 672"/>
                <a:gd name="T51" fmla="*/ 2147483647 h 772"/>
                <a:gd name="T52" fmla="*/ 42037838 w 672"/>
                <a:gd name="T53" fmla="*/ 2147483647 h 772"/>
                <a:gd name="T54" fmla="*/ 28026663 w 672"/>
                <a:gd name="T55" fmla="*/ 2147483647 h 772"/>
                <a:gd name="T56" fmla="*/ 336309185 w 672"/>
                <a:gd name="T57" fmla="*/ 2147483647 h 772"/>
                <a:gd name="T58" fmla="*/ 1022940748 w 672"/>
                <a:gd name="T59" fmla="*/ 2147483647 h 772"/>
                <a:gd name="T60" fmla="*/ 1050965242 w 672"/>
                <a:gd name="T61" fmla="*/ 2147483647 h 772"/>
                <a:gd name="T62" fmla="*/ 1695559119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6438136 w 672"/>
                <a:gd name="T69" fmla="*/ 2147483647 h 772"/>
                <a:gd name="T70" fmla="*/ 644591716 w 672"/>
                <a:gd name="T71" fmla="*/ 1835023260 h 772"/>
                <a:gd name="T72" fmla="*/ 742682846 w 672"/>
                <a:gd name="T73" fmla="*/ 1982278714 h 772"/>
                <a:gd name="T74" fmla="*/ 588540568 w 672"/>
                <a:gd name="T75" fmla="*/ 2147483647 h 772"/>
                <a:gd name="T76" fmla="*/ 476438136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8" name="Freeform 15"/>
            <p:cNvSpPr>
              <a:spLocks noEditPoints="1"/>
            </p:cNvSpPr>
            <p:nvPr/>
          </p:nvSpPr>
          <p:spPr bwMode="auto">
            <a:xfrm>
              <a:off x="7305" y="6609"/>
              <a:ext cx="1918" cy="1495"/>
            </a:xfrm>
            <a:custGeom>
              <a:avLst/>
              <a:gdLst>
                <a:gd name="T0" fmla="*/ 2147483647 w 970"/>
                <a:gd name="T1" fmla="*/ 2147483647 h 566"/>
                <a:gd name="T2" fmla="*/ 2147483647 w 970"/>
                <a:gd name="T3" fmla="*/ 2147483647 h 566"/>
                <a:gd name="T4" fmla="*/ 2147483647 w 970"/>
                <a:gd name="T5" fmla="*/ 2147483647 h 566"/>
                <a:gd name="T6" fmla="*/ 2147483647 w 970"/>
                <a:gd name="T7" fmla="*/ 2147483647 h 566"/>
                <a:gd name="T8" fmla="*/ 2147483647 w 970"/>
                <a:gd name="T9" fmla="*/ 2147483647 h 566"/>
                <a:gd name="T10" fmla="*/ 2147483647 w 970"/>
                <a:gd name="T11" fmla="*/ 2147483647 h 566"/>
                <a:gd name="T12" fmla="*/ 2147483647 w 970"/>
                <a:gd name="T13" fmla="*/ 2147483647 h 566"/>
                <a:gd name="T14" fmla="*/ 2147483647 w 970"/>
                <a:gd name="T15" fmla="*/ 2147483647 h 566"/>
                <a:gd name="T16" fmla="*/ 2147483647 w 970"/>
                <a:gd name="T17" fmla="*/ 2147483647 h 566"/>
                <a:gd name="T18" fmla="*/ 2147483647 w 970"/>
                <a:gd name="T19" fmla="*/ 2022601106 h 566"/>
                <a:gd name="T20" fmla="*/ 2147483647 w 970"/>
                <a:gd name="T21" fmla="*/ 1648046111 h 566"/>
                <a:gd name="T22" fmla="*/ 2147483647 w 970"/>
                <a:gd name="T23" fmla="*/ 1573135559 h 566"/>
                <a:gd name="T24" fmla="*/ 2147483647 w 970"/>
                <a:gd name="T25" fmla="*/ 1453277782 h 566"/>
                <a:gd name="T26" fmla="*/ 1904481212 w 970"/>
                <a:gd name="T27" fmla="*/ 1303454443 h 566"/>
                <a:gd name="T28" fmla="*/ 1874568137 w 970"/>
                <a:gd name="T29" fmla="*/ 1213562228 h 566"/>
                <a:gd name="T30" fmla="*/ 1784828912 w 970"/>
                <a:gd name="T31" fmla="*/ 943880833 h 566"/>
                <a:gd name="T32" fmla="*/ 2083961894 w 970"/>
                <a:gd name="T33" fmla="*/ 674199717 h 566"/>
                <a:gd name="T34" fmla="*/ 2024135744 w 970"/>
                <a:gd name="T35" fmla="*/ 629254727 h 566"/>
                <a:gd name="T36" fmla="*/ 1799785449 w 970"/>
                <a:gd name="T37" fmla="*/ 674199717 h 566"/>
                <a:gd name="T38" fmla="*/ 1361056630 w 970"/>
                <a:gd name="T39" fmla="*/ 0 h 566"/>
                <a:gd name="T40" fmla="*/ 1151662594 w 970"/>
                <a:gd name="T41" fmla="*/ 224733961 h 566"/>
                <a:gd name="T42" fmla="*/ 1076879906 w 970"/>
                <a:gd name="T43" fmla="*/ 194768399 h 566"/>
                <a:gd name="T44" fmla="*/ 1091836444 w 970"/>
                <a:gd name="T45" fmla="*/ 1063738610 h 566"/>
                <a:gd name="T46" fmla="*/ 1136706056 w 970"/>
                <a:gd name="T47" fmla="*/ 1213562228 h 566"/>
                <a:gd name="T48" fmla="*/ 1106792981 w 970"/>
                <a:gd name="T49" fmla="*/ 1483241109 h 566"/>
                <a:gd name="T50" fmla="*/ 1136706056 w 970"/>
                <a:gd name="T51" fmla="*/ 1468259446 h 566"/>
                <a:gd name="T52" fmla="*/ 1196532485 w 970"/>
                <a:gd name="T53" fmla="*/ 2142458883 h 566"/>
                <a:gd name="T54" fmla="*/ 792703462 w 970"/>
                <a:gd name="T55" fmla="*/ 2037582769 h 566"/>
                <a:gd name="T56" fmla="*/ 553396491 w 970"/>
                <a:gd name="T57" fmla="*/ 2147483647 h 566"/>
                <a:gd name="T58" fmla="*/ 0 w 970"/>
                <a:gd name="T59" fmla="*/ 2147483647 h 566"/>
                <a:gd name="T60" fmla="*/ 104695797 w 970"/>
                <a:gd name="T61" fmla="*/ 2147483647 h 566"/>
                <a:gd name="T62" fmla="*/ 358959271 w 970"/>
                <a:gd name="T63" fmla="*/ 2147483647 h 566"/>
                <a:gd name="T64" fmla="*/ 388872346 w 970"/>
                <a:gd name="T65" fmla="*/ 2147483647 h 566"/>
                <a:gd name="T66" fmla="*/ 478613803 w 970"/>
                <a:gd name="T67" fmla="*/ 2147483647 h 566"/>
                <a:gd name="T68" fmla="*/ 1480711162 w 970"/>
                <a:gd name="T69" fmla="*/ 2147483647 h 566"/>
                <a:gd name="T70" fmla="*/ 2147483647 w 970"/>
                <a:gd name="T71" fmla="*/ 2147483647 h 566"/>
                <a:gd name="T72" fmla="*/ 2147483647 w 970"/>
                <a:gd name="T73" fmla="*/ 2147483647 h 566"/>
                <a:gd name="T74" fmla="*/ 2147483647 w 970"/>
                <a:gd name="T75" fmla="*/ 2147483647 h 566"/>
                <a:gd name="T76" fmla="*/ 2147483647 w 970"/>
                <a:gd name="T77" fmla="*/ 2147483647 h 566"/>
                <a:gd name="T78" fmla="*/ 2147483647 w 970"/>
                <a:gd name="T79" fmla="*/ 2147483647 h 566"/>
                <a:gd name="T80" fmla="*/ 2147483647 w 970"/>
                <a:gd name="T81" fmla="*/ 2147483647 h 566"/>
                <a:gd name="T82" fmla="*/ 2147483647 w 970"/>
                <a:gd name="T83" fmla="*/ 2147483647 h 566"/>
                <a:gd name="T84" fmla="*/ 762790387 w 970"/>
                <a:gd name="T85" fmla="*/ 2147483647 h 566"/>
                <a:gd name="T86" fmla="*/ 927312299 w 970"/>
                <a:gd name="T87" fmla="*/ 2147483647 h 566"/>
                <a:gd name="T88" fmla="*/ 1076879906 w 970"/>
                <a:gd name="T89" fmla="*/ 2147483647 h 566"/>
                <a:gd name="T90" fmla="*/ 762790387 w 970"/>
                <a:gd name="T91" fmla="*/ 2147483647 h 5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0"/>
                <a:gd name="T139" fmla="*/ 0 h 566"/>
                <a:gd name="T140" fmla="*/ 970 w 970"/>
                <a:gd name="T141" fmla="*/ 566 h 5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0" h="566">
                  <a:moveTo>
                    <a:pt x="673" y="539"/>
                  </a:moveTo>
                  <a:cubicBezTo>
                    <a:pt x="678" y="534"/>
                    <a:pt x="673" y="532"/>
                    <a:pt x="673" y="524"/>
                  </a:cubicBezTo>
                  <a:cubicBezTo>
                    <a:pt x="697" y="511"/>
                    <a:pt x="721" y="499"/>
                    <a:pt x="724" y="465"/>
                  </a:cubicBezTo>
                  <a:cubicBezTo>
                    <a:pt x="720" y="449"/>
                    <a:pt x="702" y="452"/>
                    <a:pt x="715" y="435"/>
                  </a:cubicBezTo>
                  <a:cubicBezTo>
                    <a:pt x="730" y="499"/>
                    <a:pt x="778" y="531"/>
                    <a:pt x="847" y="542"/>
                  </a:cubicBezTo>
                  <a:cubicBezTo>
                    <a:pt x="845" y="540"/>
                    <a:pt x="843" y="537"/>
                    <a:pt x="847" y="536"/>
                  </a:cubicBezTo>
                  <a:cubicBezTo>
                    <a:pt x="861" y="545"/>
                    <a:pt x="883" y="534"/>
                    <a:pt x="898" y="545"/>
                  </a:cubicBezTo>
                  <a:cubicBezTo>
                    <a:pt x="917" y="531"/>
                    <a:pt x="949" y="541"/>
                    <a:pt x="970" y="524"/>
                  </a:cubicBezTo>
                  <a:cubicBezTo>
                    <a:pt x="931" y="482"/>
                    <a:pt x="856" y="502"/>
                    <a:pt x="808" y="474"/>
                  </a:cubicBezTo>
                  <a:cubicBezTo>
                    <a:pt x="788" y="462"/>
                    <a:pt x="776" y="428"/>
                    <a:pt x="760" y="405"/>
                  </a:cubicBezTo>
                  <a:cubicBezTo>
                    <a:pt x="735" y="370"/>
                    <a:pt x="715" y="344"/>
                    <a:pt x="676" y="330"/>
                  </a:cubicBezTo>
                  <a:cubicBezTo>
                    <a:pt x="673" y="323"/>
                    <a:pt x="664" y="321"/>
                    <a:pt x="661" y="315"/>
                  </a:cubicBezTo>
                  <a:cubicBezTo>
                    <a:pt x="606" y="303"/>
                    <a:pt x="496" y="301"/>
                    <a:pt x="433" y="291"/>
                  </a:cubicBezTo>
                  <a:cubicBezTo>
                    <a:pt x="410" y="287"/>
                    <a:pt x="388" y="276"/>
                    <a:pt x="382" y="261"/>
                  </a:cubicBezTo>
                  <a:cubicBezTo>
                    <a:pt x="377" y="252"/>
                    <a:pt x="390" y="245"/>
                    <a:pt x="376" y="243"/>
                  </a:cubicBezTo>
                  <a:cubicBezTo>
                    <a:pt x="395" y="240"/>
                    <a:pt x="356" y="211"/>
                    <a:pt x="358" y="189"/>
                  </a:cubicBezTo>
                  <a:cubicBezTo>
                    <a:pt x="378" y="171"/>
                    <a:pt x="409" y="164"/>
                    <a:pt x="418" y="135"/>
                  </a:cubicBezTo>
                  <a:cubicBezTo>
                    <a:pt x="404" y="136"/>
                    <a:pt x="402" y="142"/>
                    <a:pt x="406" y="126"/>
                  </a:cubicBezTo>
                  <a:cubicBezTo>
                    <a:pt x="387" y="125"/>
                    <a:pt x="374" y="131"/>
                    <a:pt x="361" y="135"/>
                  </a:cubicBezTo>
                  <a:cubicBezTo>
                    <a:pt x="328" y="94"/>
                    <a:pt x="296" y="52"/>
                    <a:pt x="273" y="0"/>
                  </a:cubicBezTo>
                  <a:cubicBezTo>
                    <a:pt x="250" y="6"/>
                    <a:pt x="239" y="24"/>
                    <a:pt x="231" y="45"/>
                  </a:cubicBezTo>
                  <a:cubicBezTo>
                    <a:pt x="228" y="54"/>
                    <a:pt x="225" y="36"/>
                    <a:pt x="216" y="39"/>
                  </a:cubicBezTo>
                  <a:cubicBezTo>
                    <a:pt x="203" y="89"/>
                    <a:pt x="255" y="157"/>
                    <a:pt x="219" y="213"/>
                  </a:cubicBezTo>
                  <a:cubicBezTo>
                    <a:pt x="232" y="220"/>
                    <a:pt x="218" y="236"/>
                    <a:pt x="228" y="243"/>
                  </a:cubicBezTo>
                  <a:cubicBezTo>
                    <a:pt x="220" y="268"/>
                    <a:pt x="229" y="273"/>
                    <a:pt x="222" y="297"/>
                  </a:cubicBezTo>
                  <a:cubicBezTo>
                    <a:pt x="225" y="296"/>
                    <a:pt x="225" y="294"/>
                    <a:pt x="228" y="294"/>
                  </a:cubicBezTo>
                  <a:cubicBezTo>
                    <a:pt x="232" y="323"/>
                    <a:pt x="229" y="391"/>
                    <a:pt x="240" y="429"/>
                  </a:cubicBezTo>
                  <a:cubicBezTo>
                    <a:pt x="206" y="425"/>
                    <a:pt x="188" y="395"/>
                    <a:pt x="159" y="408"/>
                  </a:cubicBezTo>
                  <a:cubicBezTo>
                    <a:pt x="135" y="418"/>
                    <a:pt x="135" y="458"/>
                    <a:pt x="111" y="474"/>
                  </a:cubicBezTo>
                  <a:cubicBezTo>
                    <a:pt x="67" y="481"/>
                    <a:pt x="10" y="474"/>
                    <a:pt x="0" y="515"/>
                  </a:cubicBezTo>
                  <a:cubicBezTo>
                    <a:pt x="11" y="507"/>
                    <a:pt x="12" y="521"/>
                    <a:pt x="21" y="527"/>
                  </a:cubicBezTo>
                  <a:cubicBezTo>
                    <a:pt x="38" y="527"/>
                    <a:pt x="55" y="527"/>
                    <a:pt x="72" y="527"/>
                  </a:cubicBezTo>
                  <a:cubicBezTo>
                    <a:pt x="72" y="520"/>
                    <a:pt x="74" y="515"/>
                    <a:pt x="78" y="512"/>
                  </a:cubicBezTo>
                  <a:cubicBezTo>
                    <a:pt x="88" y="512"/>
                    <a:pt x="98" y="512"/>
                    <a:pt x="96" y="524"/>
                  </a:cubicBezTo>
                  <a:cubicBezTo>
                    <a:pt x="151" y="501"/>
                    <a:pt x="223" y="539"/>
                    <a:pt x="297" y="533"/>
                  </a:cubicBezTo>
                  <a:cubicBezTo>
                    <a:pt x="342" y="490"/>
                    <a:pt x="455" y="515"/>
                    <a:pt x="511" y="483"/>
                  </a:cubicBezTo>
                  <a:cubicBezTo>
                    <a:pt x="530" y="493"/>
                    <a:pt x="549" y="504"/>
                    <a:pt x="571" y="512"/>
                  </a:cubicBezTo>
                  <a:cubicBezTo>
                    <a:pt x="534" y="515"/>
                    <a:pt x="485" y="478"/>
                    <a:pt x="466" y="524"/>
                  </a:cubicBezTo>
                  <a:cubicBezTo>
                    <a:pt x="463" y="543"/>
                    <a:pt x="478" y="544"/>
                    <a:pt x="481" y="557"/>
                  </a:cubicBezTo>
                  <a:cubicBezTo>
                    <a:pt x="489" y="551"/>
                    <a:pt x="513" y="553"/>
                    <a:pt x="523" y="539"/>
                  </a:cubicBezTo>
                  <a:cubicBezTo>
                    <a:pt x="544" y="546"/>
                    <a:pt x="573" y="545"/>
                    <a:pt x="580" y="566"/>
                  </a:cubicBezTo>
                  <a:cubicBezTo>
                    <a:pt x="607" y="554"/>
                    <a:pt x="642" y="549"/>
                    <a:pt x="673" y="539"/>
                  </a:cubicBezTo>
                  <a:close/>
                  <a:moveTo>
                    <a:pt x="153" y="474"/>
                  </a:moveTo>
                  <a:cubicBezTo>
                    <a:pt x="156" y="449"/>
                    <a:pt x="176" y="459"/>
                    <a:pt x="186" y="444"/>
                  </a:cubicBezTo>
                  <a:cubicBezTo>
                    <a:pt x="195" y="455"/>
                    <a:pt x="213" y="457"/>
                    <a:pt x="216" y="474"/>
                  </a:cubicBezTo>
                  <a:cubicBezTo>
                    <a:pt x="194" y="471"/>
                    <a:pt x="173" y="482"/>
                    <a:pt x="153" y="4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9" name="Freeform 9"/>
            <p:cNvSpPr>
              <a:spLocks noEditPoints="1"/>
            </p:cNvSpPr>
            <p:nvPr/>
          </p:nvSpPr>
          <p:spPr bwMode="auto">
            <a:xfrm>
              <a:off x="8166" y="6125"/>
              <a:ext cx="1286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7690416 w 672"/>
                <a:gd name="T21" fmla="*/ 2147483647 h 772"/>
                <a:gd name="T22" fmla="*/ 1497740870 w 672"/>
                <a:gd name="T23" fmla="*/ 1733076579 h 772"/>
                <a:gd name="T24" fmla="*/ 1301775108 w 672"/>
                <a:gd name="T25" fmla="*/ 1166713036 h 772"/>
                <a:gd name="T26" fmla="*/ 1343767000 w 672"/>
                <a:gd name="T27" fmla="*/ 1166713036 h 772"/>
                <a:gd name="T28" fmla="*/ 1161799255 w 672"/>
                <a:gd name="T29" fmla="*/ 634328887 h 772"/>
                <a:gd name="T30" fmla="*/ 1399756909 w 672"/>
                <a:gd name="T31" fmla="*/ 339819801 h 772"/>
                <a:gd name="T32" fmla="*/ 1133803221 w 672"/>
                <a:gd name="T33" fmla="*/ 430437346 h 772"/>
                <a:gd name="T34" fmla="*/ 671883500 w 672"/>
                <a:gd name="T35" fmla="*/ 0 h 772"/>
                <a:gd name="T36" fmla="*/ 517909495 w 672"/>
                <a:gd name="T37" fmla="*/ 192564287 h 772"/>
                <a:gd name="T38" fmla="*/ 447921569 w 672"/>
                <a:gd name="T39" fmla="*/ 158582708 h 772"/>
                <a:gd name="T40" fmla="*/ 587897556 w 672"/>
                <a:gd name="T41" fmla="*/ 532384149 h 772"/>
                <a:gd name="T42" fmla="*/ 601895574 w 672"/>
                <a:gd name="T43" fmla="*/ 928837852 h 772"/>
                <a:gd name="T44" fmla="*/ 545905529 w 672"/>
                <a:gd name="T45" fmla="*/ 1019457583 h 772"/>
                <a:gd name="T46" fmla="*/ 363937784 w 672"/>
                <a:gd name="T47" fmla="*/ 1506530773 h 772"/>
                <a:gd name="T48" fmla="*/ 307945716 w 672"/>
                <a:gd name="T49" fmla="*/ 2147483647 h 772"/>
                <a:gd name="T50" fmla="*/ 0 w 672"/>
                <a:gd name="T51" fmla="*/ 2147483647 h 772"/>
                <a:gd name="T52" fmla="*/ 41991909 w 672"/>
                <a:gd name="T53" fmla="*/ 2147483647 h 772"/>
                <a:gd name="T54" fmla="*/ 27996043 w 672"/>
                <a:gd name="T55" fmla="*/ 2147483647 h 772"/>
                <a:gd name="T56" fmla="*/ 335941750 w 672"/>
                <a:gd name="T57" fmla="*/ 2147483647 h 772"/>
                <a:gd name="T58" fmla="*/ 1021823132 w 672"/>
                <a:gd name="T59" fmla="*/ 2147483647 h 772"/>
                <a:gd name="T60" fmla="*/ 1049817007 w 672"/>
                <a:gd name="T61" fmla="*/ 2147483647 h 772"/>
                <a:gd name="T62" fmla="*/ 1693706632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5917603 w 672"/>
                <a:gd name="T69" fmla="*/ 2147483647 h 772"/>
                <a:gd name="T70" fmla="*/ 643887466 w 672"/>
                <a:gd name="T71" fmla="*/ 1835023260 h 772"/>
                <a:gd name="T72" fmla="*/ 741871426 w 672"/>
                <a:gd name="T73" fmla="*/ 1982278714 h 772"/>
                <a:gd name="T74" fmla="*/ 587897556 w 672"/>
                <a:gd name="T75" fmla="*/ 2147483647 h 772"/>
                <a:gd name="T76" fmla="*/ 475917603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65"/>
          <p:cNvSpPr txBox="1"/>
          <p:nvPr/>
        </p:nvSpPr>
        <p:spPr>
          <a:xfrm>
            <a:off x="802005" y="1278255"/>
            <a:ext cx="794639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zh-CN" altLang="en-US" sz="1950" b="1" dirty="0">
                <a:solidFill>
                  <a:srgbClr val="00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屠户处境困迫，恐怕前后一起受到狼的攻击。看野地里有一个打麦场，场主人在那里堆积柴草，覆盖成小山一样。屠户于是奔过去倚靠在柴草堆下面，卸下担子拿起屠刀。两只狼都不敢上前，瞪眼朝着屠户。</a:t>
            </a:r>
          </a:p>
        </p:txBody>
      </p:sp>
      <p:sp>
        <p:nvSpPr>
          <p:cNvPr id="3" name="矩形 2"/>
          <p:cNvSpPr/>
          <p:nvPr/>
        </p:nvSpPr>
        <p:spPr>
          <a:xfrm>
            <a:off x="-9948" y="380747"/>
            <a:ext cx="999490" cy="583565"/>
          </a:xfrm>
          <a:prstGeom prst="rect">
            <a:avLst/>
          </a:prstGeom>
          <a:solidFill>
            <a:srgbClr val="FC535F">
              <a:alpha val="58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译文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940" y="200025"/>
            <a:ext cx="8693785" cy="452183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hangingPunct="1">
              <a:lnSpc>
                <a:spcPct val="210000"/>
              </a:lnSpc>
              <a:defRPr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少时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，一狼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径去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，其一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犬坐于前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久之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，目似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瞑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意暇甚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  屠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暴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起，以刀劈狼首，</a:t>
            </a:r>
          </a:p>
          <a:p>
            <a:pPr hangingPunct="1">
              <a:lnSpc>
                <a:spcPct val="120000"/>
              </a:lnSpc>
              <a:defRPr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又数刀毙之。方欲行，转视积薪后，一狼</a:t>
            </a:r>
          </a:p>
          <a:p>
            <a:pPr hangingPunct="1">
              <a:lnSpc>
                <a:spcPct val="260000"/>
              </a:lnSpc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洞其中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 意将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隧入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以攻其后也。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11065" y="343050"/>
            <a:ext cx="948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一会儿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39231" y="343050"/>
            <a:ext cx="27355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径直离开。径，径直。</a:t>
            </a:r>
            <a:endParaRPr lang="en-US" altLang="zh-CN" sz="2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854700" y="200025"/>
            <a:ext cx="17545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像狗似的蹲坐在前面。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813040" y="342900"/>
            <a:ext cx="12788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时间长了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0215" y="1485265"/>
            <a:ext cx="14954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闭上眼睛。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21485" y="1331595"/>
            <a:ext cx="33642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神情很悠闲。意，这里指神情、态度。暇，从容、悠闲。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60869" y="1485936"/>
            <a:ext cx="69425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突然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7630" y="3281680"/>
            <a:ext cx="32435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在积薪中打洞。洞，洞穴，这里用作动词，指挖洞。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31210" y="3281680"/>
            <a:ext cx="37141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从通道进入。隧，通道，这里用作状语，“从通道”的意思。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168515" y="3845560"/>
            <a:ext cx="1946910" cy="1299845"/>
            <a:chOff x="7134" y="5142"/>
            <a:chExt cx="5466" cy="2961"/>
          </a:xfrm>
        </p:grpSpPr>
        <p:sp>
          <p:nvSpPr>
            <p:cNvPr id="13" name="任意多边形 12"/>
            <p:cNvSpPr/>
            <p:nvPr/>
          </p:nvSpPr>
          <p:spPr>
            <a:xfrm>
              <a:off x="7134" y="7027"/>
              <a:ext cx="5273" cy="1076"/>
            </a:xfrm>
            <a:custGeom>
              <a:avLst/>
              <a:gdLst>
                <a:gd name="connsiteX0" fmla="*/ 527050 w 5384800"/>
                <a:gd name="connsiteY0" fmla="*/ 596900 h 901700"/>
                <a:gd name="connsiteX1" fmla="*/ 1543050 w 5384800"/>
                <a:gd name="connsiteY1" fmla="*/ 190500 h 901700"/>
                <a:gd name="connsiteX2" fmla="*/ 1695450 w 5384800"/>
                <a:gd name="connsiteY2" fmla="*/ 6350 h 901700"/>
                <a:gd name="connsiteX3" fmla="*/ 1771650 w 5384800"/>
                <a:gd name="connsiteY3" fmla="*/ 0 h 901700"/>
                <a:gd name="connsiteX4" fmla="*/ 2101850 w 5384800"/>
                <a:gd name="connsiteY4" fmla="*/ 165100 h 901700"/>
                <a:gd name="connsiteX5" fmla="*/ 2203450 w 5384800"/>
                <a:gd name="connsiteY5" fmla="*/ 139700 h 901700"/>
                <a:gd name="connsiteX6" fmla="*/ 2660650 w 5384800"/>
                <a:gd name="connsiteY6" fmla="*/ 222250 h 901700"/>
                <a:gd name="connsiteX7" fmla="*/ 2743200 w 5384800"/>
                <a:gd name="connsiteY7" fmla="*/ 196850 h 901700"/>
                <a:gd name="connsiteX8" fmla="*/ 2895600 w 5384800"/>
                <a:gd name="connsiteY8" fmla="*/ 196850 h 901700"/>
                <a:gd name="connsiteX9" fmla="*/ 2997200 w 5384800"/>
                <a:gd name="connsiteY9" fmla="*/ 228600 h 901700"/>
                <a:gd name="connsiteX10" fmla="*/ 3022600 w 5384800"/>
                <a:gd name="connsiteY10" fmla="*/ 222250 h 901700"/>
                <a:gd name="connsiteX11" fmla="*/ 3384550 w 5384800"/>
                <a:gd name="connsiteY11" fmla="*/ 488950 h 901700"/>
                <a:gd name="connsiteX12" fmla="*/ 3536950 w 5384800"/>
                <a:gd name="connsiteY12" fmla="*/ 514350 h 901700"/>
                <a:gd name="connsiteX13" fmla="*/ 4229100 w 5384800"/>
                <a:gd name="connsiteY13" fmla="*/ 450850 h 901700"/>
                <a:gd name="connsiteX14" fmla="*/ 4737100 w 5384800"/>
                <a:gd name="connsiteY14" fmla="*/ 508000 h 901700"/>
                <a:gd name="connsiteX15" fmla="*/ 5346700 w 5384800"/>
                <a:gd name="connsiteY15" fmla="*/ 762000 h 901700"/>
                <a:gd name="connsiteX16" fmla="*/ 5384800 w 5384800"/>
                <a:gd name="connsiteY16" fmla="*/ 901700 h 901700"/>
                <a:gd name="connsiteX17" fmla="*/ 0 w 5384800"/>
                <a:gd name="connsiteY17" fmla="*/ 901700 h 901700"/>
                <a:gd name="connsiteX18" fmla="*/ 527050 w 5384800"/>
                <a:gd name="connsiteY18" fmla="*/ 596900 h 901700"/>
                <a:gd name="connsiteX0-1" fmla="*/ 527050 w 5561012"/>
                <a:gd name="connsiteY0-2" fmla="*/ 596900 h 911225"/>
                <a:gd name="connsiteX1-3" fmla="*/ 1543050 w 5561012"/>
                <a:gd name="connsiteY1-4" fmla="*/ 190500 h 911225"/>
                <a:gd name="connsiteX2-5" fmla="*/ 1695450 w 5561012"/>
                <a:gd name="connsiteY2-6" fmla="*/ 6350 h 911225"/>
                <a:gd name="connsiteX3-7" fmla="*/ 1771650 w 5561012"/>
                <a:gd name="connsiteY3-8" fmla="*/ 0 h 911225"/>
                <a:gd name="connsiteX4-9" fmla="*/ 2101850 w 5561012"/>
                <a:gd name="connsiteY4-10" fmla="*/ 165100 h 911225"/>
                <a:gd name="connsiteX5-11" fmla="*/ 2203450 w 5561012"/>
                <a:gd name="connsiteY5-12" fmla="*/ 139700 h 911225"/>
                <a:gd name="connsiteX6-13" fmla="*/ 2660650 w 5561012"/>
                <a:gd name="connsiteY6-14" fmla="*/ 222250 h 911225"/>
                <a:gd name="connsiteX7-15" fmla="*/ 2743200 w 5561012"/>
                <a:gd name="connsiteY7-16" fmla="*/ 196850 h 911225"/>
                <a:gd name="connsiteX8-17" fmla="*/ 2895600 w 5561012"/>
                <a:gd name="connsiteY8-18" fmla="*/ 196850 h 911225"/>
                <a:gd name="connsiteX9-19" fmla="*/ 2997200 w 5561012"/>
                <a:gd name="connsiteY9-20" fmla="*/ 228600 h 911225"/>
                <a:gd name="connsiteX10-21" fmla="*/ 3022600 w 5561012"/>
                <a:gd name="connsiteY10-22" fmla="*/ 222250 h 911225"/>
                <a:gd name="connsiteX11-23" fmla="*/ 3384550 w 5561012"/>
                <a:gd name="connsiteY11-24" fmla="*/ 488950 h 911225"/>
                <a:gd name="connsiteX12-25" fmla="*/ 3536950 w 5561012"/>
                <a:gd name="connsiteY12-26" fmla="*/ 514350 h 911225"/>
                <a:gd name="connsiteX13-27" fmla="*/ 4229100 w 5561012"/>
                <a:gd name="connsiteY13-28" fmla="*/ 450850 h 911225"/>
                <a:gd name="connsiteX14-29" fmla="*/ 4737100 w 5561012"/>
                <a:gd name="connsiteY14-30" fmla="*/ 508000 h 911225"/>
                <a:gd name="connsiteX15-31" fmla="*/ 5346700 w 5561012"/>
                <a:gd name="connsiteY15-32" fmla="*/ 762000 h 911225"/>
                <a:gd name="connsiteX16-33" fmla="*/ 5561012 w 5561012"/>
                <a:gd name="connsiteY16-34" fmla="*/ 911225 h 911225"/>
                <a:gd name="connsiteX17-35" fmla="*/ 0 w 5561012"/>
                <a:gd name="connsiteY17-36" fmla="*/ 901700 h 911225"/>
                <a:gd name="connsiteX18-37" fmla="*/ 527050 w 5561012"/>
                <a:gd name="connsiteY18-38" fmla="*/ 596900 h 911225"/>
                <a:gd name="connsiteX0-39" fmla="*/ 917575 w 5951537"/>
                <a:gd name="connsiteY0-40" fmla="*/ 596900 h 911225"/>
                <a:gd name="connsiteX1-41" fmla="*/ 1933575 w 5951537"/>
                <a:gd name="connsiteY1-42" fmla="*/ 190500 h 911225"/>
                <a:gd name="connsiteX2-43" fmla="*/ 2085975 w 5951537"/>
                <a:gd name="connsiteY2-44" fmla="*/ 6350 h 911225"/>
                <a:gd name="connsiteX3-45" fmla="*/ 2162175 w 5951537"/>
                <a:gd name="connsiteY3-46" fmla="*/ 0 h 911225"/>
                <a:gd name="connsiteX4-47" fmla="*/ 2492375 w 5951537"/>
                <a:gd name="connsiteY4-48" fmla="*/ 165100 h 911225"/>
                <a:gd name="connsiteX5-49" fmla="*/ 2593975 w 5951537"/>
                <a:gd name="connsiteY5-50" fmla="*/ 139700 h 911225"/>
                <a:gd name="connsiteX6-51" fmla="*/ 3051175 w 5951537"/>
                <a:gd name="connsiteY6-52" fmla="*/ 222250 h 911225"/>
                <a:gd name="connsiteX7-53" fmla="*/ 3133725 w 5951537"/>
                <a:gd name="connsiteY7-54" fmla="*/ 196850 h 911225"/>
                <a:gd name="connsiteX8-55" fmla="*/ 3286125 w 5951537"/>
                <a:gd name="connsiteY8-56" fmla="*/ 196850 h 911225"/>
                <a:gd name="connsiteX9-57" fmla="*/ 3387725 w 5951537"/>
                <a:gd name="connsiteY9-58" fmla="*/ 228600 h 911225"/>
                <a:gd name="connsiteX10-59" fmla="*/ 3413125 w 5951537"/>
                <a:gd name="connsiteY10-60" fmla="*/ 222250 h 911225"/>
                <a:gd name="connsiteX11-61" fmla="*/ 3775075 w 5951537"/>
                <a:gd name="connsiteY11-62" fmla="*/ 488950 h 911225"/>
                <a:gd name="connsiteX12-63" fmla="*/ 3927475 w 5951537"/>
                <a:gd name="connsiteY12-64" fmla="*/ 514350 h 911225"/>
                <a:gd name="connsiteX13-65" fmla="*/ 4619625 w 5951537"/>
                <a:gd name="connsiteY13-66" fmla="*/ 450850 h 911225"/>
                <a:gd name="connsiteX14-67" fmla="*/ 5127625 w 5951537"/>
                <a:gd name="connsiteY14-68" fmla="*/ 508000 h 911225"/>
                <a:gd name="connsiteX15-69" fmla="*/ 5737225 w 5951537"/>
                <a:gd name="connsiteY15-70" fmla="*/ 762000 h 911225"/>
                <a:gd name="connsiteX16-71" fmla="*/ 5951537 w 5951537"/>
                <a:gd name="connsiteY16-72" fmla="*/ 911225 h 911225"/>
                <a:gd name="connsiteX17-73" fmla="*/ 0 w 5951537"/>
                <a:gd name="connsiteY17-74" fmla="*/ 901700 h 911225"/>
                <a:gd name="connsiteX18-75" fmla="*/ 917575 w 5951537"/>
                <a:gd name="connsiteY18-76" fmla="*/ 596900 h 911225"/>
              </a:gdLst>
              <a:ahLst/>
              <a:cxnLst>
                <a:cxn ang="0">
                  <a:pos x="connsiteX0-39" y="connsiteY0-40"/>
                </a:cxn>
                <a:cxn ang="0">
                  <a:pos x="connsiteX1-41" y="connsiteY1-42"/>
                </a:cxn>
                <a:cxn ang="0">
                  <a:pos x="connsiteX2-43" y="connsiteY2-44"/>
                </a:cxn>
                <a:cxn ang="0">
                  <a:pos x="connsiteX3-45" y="connsiteY3-46"/>
                </a:cxn>
                <a:cxn ang="0">
                  <a:pos x="connsiteX4-47" y="connsiteY4-48"/>
                </a:cxn>
                <a:cxn ang="0">
                  <a:pos x="connsiteX5-49" y="connsiteY5-50"/>
                </a:cxn>
                <a:cxn ang="0">
                  <a:pos x="connsiteX6-51" y="connsiteY6-52"/>
                </a:cxn>
                <a:cxn ang="0">
                  <a:pos x="connsiteX7-53" y="connsiteY7-54"/>
                </a:cxn>
                <a:cxn ang="0">
                  <a:pos x="connsiteX8-55" y="connsiteY8-56"/>
                </a:cxn>
                <a:cxn ang="0">
                  <a:pos x="connsiteX9-57" y="connsiteY9-58"/>
                </a:cxn>
                <a:cxn ang="0">
                  <a:pos x="connsiteX10-59" y="connsiteY10-60"/>
                </a:cxn>
                <a:cxn ang="0">
                  <a:pos x="connsiteX11-61" y="connsiteY11-62"/>
                </a:cxn>
                <a:cxn ang="0">
                  <a:pos x="connsiteX12-63" y="connsiteY12-64"/>
                </a:cxn>
                <a:cxn ang="0">
                  <a:pos x="connsiteX13-65" y="connsiteY13-66"/>
                </a:cxn>
                <a:cxn ang="0">
                  <a:pos x="connsiteX14-67" y="connsiteY14-68"/>
                </a:cxn>
                <a:cxn ang="0">
                  <a:pos x="connsiteX15-69" y="connsiteY15-70"/>
                </a:cxn>
                <a:cxn ang="0">
                  <a:pos x="connsiteX16-71" y="connsiteY16-72"/>
                </a:cxn>
                <a:cxn ang="0">
                  <a:pos x="connsiteX17-73" y="connsiteY17-74"/>
                </a:cxn>
                <a:cxn ang="0">
                  <a:pos x="connsiteX18-75" y="connsiteY18-76"/>
                </a:cxn>
              </a:cxnLst>
              <a:rect l="l" t="t" r="r" b="b"/>
              <a:pathLst>
                <a:path w="5951537" h="911225">
                  <a:moveTo>
                    <a:pt x="917575" y="596900"/>
                  </a:moveTo>
                  <a:lnTo>
                    <a:pt x="1933575" y="190500"/>
                  </a:lnTo>
                  <a:lnTo>
                    <a:pt x="2085975" y="6350"/>
                  </a:lnTo>
                  <a:lnTo>
                    <a:pt x="2162175" y="0"/>
                  </a:lnTo>
                  <a:lnTo>
                    <a:pt x="2492375" y="165100"/>
                  </a:lnTo>
                  <a:lnTo>
                    <a:pt x="2593975" y="139700"/>
                  </a:lnTo>
                  <a:lnTo>
                    <a:pt x="3051175" y="222250"/>
                  </a:lnTo>
                  <a:lnTo>
                    <a:pt x="3133725" y="196850"/>
                  </a:lnTo>
                  <a:lnTo>
                    <a:pt x="3286125" y="196850"/>
                  </a:lnTo>
                  <a:lnTo>
                    <a:pt x="3387725" y="228600"/>
                  </a:lnTo>
                  <a:lnTo>
                    <a:pt x="3413125" y="222250"/>
                  </a:lnTo>
                  <a:lnTo>
                    <a:pt x="3775075" y="488950"/>
                  </a:lnTo>
                  <a:lnTo>
                    <a:pt x="3927475" y="514350"/>
                  </a:lnTo>
                  <a:lnTo>
                    <a:pt x="4619625" y="450850"/>
                  </a:lnTo>
                  <a:lnTo>
                    <a:pt x="5127625" y="508000"/>
                  </a:lnTo>
                  <a:lnTo>
                    <a:pt x="5737225" y="762000"/>
                  </a:lnTo>
                  <a:lnTo>
                    <a:pt x="5951537" y="911225"/>
                  </a:lnTo>
                  <a:lnTo>
                    <a:pt x="0" y="901700"/>
                  </a:lnTo>
                  <a:lnTo>
                    <a:pt x="917575" y="5969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8195" name="Freeform 24"/>
            <p:cNvSpPr>
              <a:spLocks noChangeArrowheads="1"/>
            </p:cNvSpPr>
            <p:nvPr/>
          </p:nvSpPr>
          <p:spPr bwMode="auto">
            <a:xfrm>
              <a:off x="9117" y="5142"/>
              <a:ext cx="1163" cy="2322"/>
            </a:xfrm>
            <a:custGeom>
              <a:avLst/>
              <a:gdLst>
                <a:gd name="T0" fmla="*/ 100939351 w 539"/>
                <a:gd name="T1" fmla="*/ 2147483647 h 860"/>
                <a:gd name="T2" fmla="*/ 439380034 w 539"/>
                <a:gd name="T3" fmla="*/ 2147483647 h 860"/>
                <a:gd name="T4" fmla="*/ 617507802 w 539"/>
                <a:gd name="T5" fmla="*/ 2147483647 h 860"/>
                <a:gd name="T6" fmla="*/ 760010657 w 539"/>
                <a:gd name="T7" fmla="*/ 2147483647 h 860"/>
                <a:gd name="T8" fmla="*/ 991576026 w 539"/>
                <a:gd name="T9" fmla="*/ 2147483647 h 860"/>
                <a:gd name="T10" fmla="*/ 991576026 w 539"/>
                <a:gd name="T11" fmla="*/ 2147483647 h 860"/>
                <a:gd name="T12" fmla="*/ 920325893 w 539"/>
                <a:gd name="T13" fmla="*/ 2147483647 h 860"/>
                <a:gd name="T14" fmla="*/ 1045013626 w 539"/>
                <a:gd name="T15" fmla="*/ 2147483647 h 860"/>
                <a:gd name="T16" fmla="*/ 1258766461 w 539"/>
                <a:gd name="T17" fmla="*/ 2147483647 h 860"/>
                <a:gd name="T18" fmla="*/ 1294391832 w 539"/>
                <a:gd name="T19" fmla="*/ 2147483647 h 860"/>
                <a:gd name="T20" fmla="*/ 1597209770 w 539"/>
                <a:gd name="T21" fmla="*/ 2147483647 h 860"/>
                <a:gd name="T22" fmla="*/ 1935650339 w 539"/>
                <a:gd name="T23" fmla="*/ 2147483647 h 860"/>
                <a:gd name="T24" fmla="*/ 1793150072 w 539"/>
                <a:gd name="T25" fmla="*/ 2147483647 h 860"/>
                <a:gd name="T26" fmla="*/ 2113778108 w 539"/>
                <a:gd name="T27" fmla="*/ 2147483647 h 860"/>
                <a:gd name="T28" fmla="*/ 2131590641 w 539"/>
                <a:gd name="T29" fmla="*/ 2147483647 h 860"/>
                <a:gd name="T30" fmla="*/ 2147483647 w 539"/>
                <a:gd name="T31" fmla="*/ 2147483647 h 860"/>
                <a:gd name="T32" fmla="*/ 2147483647 w 539"/>
                <a:gd name="T33" fmla="*/ 2147483647 h 860"/>
                <a:gd name="T34" fmla="*/ 2147483647 w 539"/>
                <a:gd name="T35" fmla="*/ 2147483647 h 860"/>
                <a:gd name="T36" fmla="*/ 2147483647 w 539"/>
                <a:gd name="T37" fmla="*/ 2147483647 h 860"/>
                <a:gd name="T38" fmla="*/ 2147483647 w 539"/>
                <a:gd name="T39" fmla="*/ 2147483647 h 860"/>
                <a:gd name="T40" fmla="*/ 2147483647 w 539"/>
                <a:gd name="T41" fmla="*/ 2147483647 h 860"/>
                <a:gd name="T42" fmla="*/ 2147483647 w 539"/>
                <a:gd name="T43" fmla="*/ 2147483647 h 860"/>
                <a:gd name="T44" fmla="*/ 2147483647 w 539"/>
                <a:gd name="T45" fmla="*/ 2147483647 h 860"/>
                <a:gd name="T46" fmla="*/ 2147483647 w 539"/>
                <a:gd name="T47" fmla="*/ 2147483647 h 860"/>
                <a:gd name="T48" fmla="*/ 2147483647 w 539"/>
                <a:gd name="T49" fmla="*/ 2147483647 h 860"/>
                <a:gd name="T50" fmla="*/ 2147483647 w 539"/>
                <a:gd name="T51" fmla="*/ 2147483647 h 860"/>
                <a:gd name="T52" fmla="*/ 2147483647 w 539"/>
                <a:gd name="T53" fmla="*/ 2147483647 h 860"/>
                <a:gd name="T54" fmla="*/ 1917837806 w 539"/>
                <a:gd name="T55" fmla="*/ 2147483647 h 860"/>
                <a:gd name="T56" fmla="*/ 1525957201 w 539"/>
                <a:gd name="T57" fmla="*/ 2050441473 h 860"/>
                <a:gd name="T58" fmla="*/ 1383456935 w 539"/>
                <a:gd name="T59" fmla="*/ 2032611361 h 860"/>
                <a:gd name="T60" fmla="*/ 1045013626 w 539"/>
                <a:gd name="T61" fmla="*/ 1265923582 h 860"/>
                <a:gd name="T62" fmla="*/ 1436894535 w 539"/>
                <a:gd name="T63" fmla="*/ 944986454 h 860"/>
                <a:gd name="T64" fmla="*/ 1080638692 w 539"/>
                <a:gd name="T65" fmla="*/ 962816566 h 860"/>
                <a:gd name="T66" fmla="*/ 955950959 w 539"/>
                <a:gd name="T67" fmla="*/ 659707111 h 860"/>
                <a:gd name="T68" fmla="*/ 546257669 w 539"/>
                <a:gd name="T69" fmla="*/ 0 h 860"/>
                <a:gd name="T70" fmla="*/ 296879691 w 539"/>
                <a:gd name="T71" fmla="*/ 213958974 h 860"/>
                <a:gd name="T72" fmla="*/ 190002055 w 539"/>
                <a:gd name="T73" fmla="*/ 213958974 h 860"/>
                <a:gd name="T74" fmla="*/ 243439655 w 539"/>
                <a:gd name="T75" fmla="*/ 838005786 h 860"/>
                <a:gd name="T76" fmla="*/ 136564417 w 539"/>
                <a:gd name="T77" fmla="*/ 1515543008 h 860"/>
                <a:gd name="T78" fmla="*/ 190002055 w 539"/>
                <a:gd name="T79" fmla="*/ 1515543008 h 860"/>
                <a:gd name="T80" fmla="*/ 136564417 w 539"/>
                <a:gd name="T81" fmla="*/ 1889972909 h 860"/>
                <a:gd name="T82" fmla="*/ 190002055 w 539"/>
                <a:gd name="T83" fmla="*/ 1872142797 h 860"/>
                <a:gd name="T84" fmla="*/ 172189522 w 539"/>
                <a:gd name="T85" fmla="*/ 2032611361 h 860"/>
                <a:gd name="T86" fmla="*/ 225627122 w 539"/>
                <a:gd name="T87" fmla="*/ 2147483647 h 860"/>
                <a:gd name="T88" fmla="*/ 207814589 w 539"/>
                <a:gd name="T89" fmla="*/ 2147483647 h 860"/>
                <a:gd name="T90" fmla="*/ 385942434 w 539"/>
                <a:gd name="T91" fmla="*/ 2147483647 h 860"/>
                <a:gd name="T92" fmla="*/ 385942434 w 539"/>
                <a:gd name="T93" fmla="*/ 2147483647 h 860"/>
                <a:gd name="T94" fmla="*/ 296879691 w 539"/>
                <a:gd name="T95" fmla="*/ 2147483647 h 860"/>
                <a:gd name="T96" fmla="*/ 65314265 w 539"/>
                <a:gd name="T97" fmla="*/ 2147483647 h 860"/>
                <a:gd name="T98" fmla="*/ 100939351 w 539"/>
                <a:gd name="T99" fmla="*/ 2147483647 h 8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860"/>
                <a:gd name="T152" fmla="*/ 539 w 539"/>
                <a:gd name="T153" fmla="*/ 860 h 8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860">
                  <a:moveTo>
                    <a:pt x="17" y="821"/>
                  </a:moveTo>
                  <a:cubicBezTo>
                    <a:pt x="25" y="825"/>
                    <a:pt x="52" y="835"/>
                    <a:pt x="74" y="827"/>
                  </a:cubicBezTo>
                  <a:cubicBezTo>
                    <a:pt x="95" y="810"/>
                    <a:pt x="79" y="756"/>
                    <a:pt x="104" y="743"/>
                  </a:cubicBezTo>
                  <a:cubicBezTo>
                    <a:pt x="90" y="668"/>
                    <a:pt x="118" y="613"/>
                    <a:pt x="128" y="551"/>
                  </a:cubicBezTo>
                  <a:cubicBezTo>
                    <a:pt x="173" y="545"/>
                    <a:pt x="164" y="609"/>
                    <a:pt x="167" y="653"/>
                  </a:cubicBezTo>
                  <a:cubicBezTo>
                    <a:pt x="171" y="708"/>
                    <a:pt x="178" y="750"/>
                    <a:pt x="167" y="800"/>
                  </a:cubicBezTo>
                  <a:cubicBezTo>
                    <a:pt x="148" y="815"/>
                    <a:pt x="140" y="842"/>
                    <a:pt x="155" y="860"/>
                  </a:cubicBezTo>
                  <a:cubicBezTo>
                    <a:pt x="155" y="854"/>
                    <a:pt x="177" y="848"/>
                    <a:pt x="176" y="860"/>
                  </a:cubicBezTo>
                  <a:cubicBezTo>
                    <a:pt x="220" y="851"/>
                    <a:pt x="187" y="782"/>
                    <a:pt x="212" y="752"/>
                  </a:cubicBezTo>
                  <a:cubicBezTo>
                    <a:pt x="195" y="687"/>
                    <a:pt x="215" y="619"/>
                    <a:pt x="218" y="554"/>
                  </a:cubicBezTo>
                  <a:cubicBezTo>
                    <a:pt x="233" y="546"/>
                    <a:pt x="254" y="544"/>
                    <a:pt x="269" y="536"/>
                  </a:cubicBezTo>
                  <a:cubicBezTo>
                    <a:pt x="282" y="613"/>
                    <a:pt x="376" y="670"/>
                    <a:pt x="326" y="767"/>
                  </a:cubicBezTo>
                  <a:cubicBezTo>
                    <a:pt x="318" y="776"/>
                    <a:pt x="305" y="780"/>
                    <a:pt x="302" y="794"/>
                  </a:cubicBezTo>
                  <a:cubicBezTo>
                    <a:pt x="313" y="793"/>
                    <a:pt x="338" y="813"/>
                    <a:pt x="356" y="797"/>
                  </a:cubicBezTo>
                  <a:cubicBezTo>
                    <a:pt x="360" y="743"/>
                    <a:pt x="384" y="662"/>
                    <a:pt x="359" y="617"/>
                  </a:cubicBezTo>
                  <a:cubicBezTo>
                    <a:pt x="404" y="639"/>
                    <a:pt x="439" y="693"/>
                    <a:pt x="437" y="755"/>
                  </a:cubicBezTo>
                  <a:cubicBezTo>
                    <a:pt x="436" y="784"/>
                    <a:pt x="419" y="802"/>
                    <a:pt x="416" y="830"/>
                  </a:cubicBezTo>
                  <a:cubicBezTo>
                    <a:pt x="424" y="828"/>
                    <a:pt x="441" y="842"/>
                    <a:pt x="458" y="833"/>
                  </a:cubicBezTo>
                  <a:cubicBezTo>
                    <a:pt x="480" y="785"/>
                    <a:pt x="449" y="707"/>
                    <a:pt x="461" y="650"/>
                  </a:cubicBezTo>
                  <a:cubicBezTo>
                    <a:pt x="439" y="630"/>
                    <a:pt x="415" y="610"/>
                    <a:pt x="416" y="566"/>
                  </a:cubicBezTo>
                  <a:cubicBezTo>
                    <a:pt x="425" y="584"/>
                    <a:pt x="442" y="594"/>
                    <a:pt x="443" y="620"/>
                  </a:cubicBezTo>
                  <a:cubicBezTo>
                    <a:pt x="455" y="606"/>
                    <a:pt x="469" y="626"/>
                    <a:pt x="476" y="635"/>
                  </a:cubicBezTo>
                  <a:cubicBezTo>
                    <a:pt x="479" y="619"/>
                    <a:pt x="503" y="631"/>
                    <a:pt x="506" y="641"/>
                  </a:cubicBezTo>
                  <a:cubicBezTo>
                    <a:pt x="506" y="625"/>
                    <a:pt x="528" y="631"/>
                    <a:pt x="539" y="626"/>
                  </a:cubicBezTo>
                  <a:cubicBezTo>
                    <a:pt x="537" y="606"/>
                    <a:pt x="492" y="596"/>
                    <a:pt x="509" y="581"/>
                  </a:cubicBezTo>
                  <a:cubicBezTo>
                    <a:pt x="496" y="575"/>
                    <a:pt x="485" y="568"/>
                    <a:pt x="470" y="563"/>
                  </a:cubicBezTo>
                  <a:cubicBezTo>
                    <a:pt x="427" y="504"/>
                    <a:pt x="452" y="403"/>
                    <a:pt x="377" y="381"/>
                  </a:cubicBezTo>
                  <a:cubicBezTo>
                    <a:pt x="362" y="376"/>
                    <a:pt x="342" y="377"/>
                    <a:pt x="323" y="372"/>
                  </a:cubicBezTo>
                  <a:cubicBezTo>
                    <a:pt x="299" y="364"/>
                    <a:pt x="276" y="349"/>
                    <a:pt x="257" y="345"/>
                  </a:cubicBezTo>
                  <a:cubicBezTo>
                    <a:pt x="250" y="343"/>
                    <a:pt x="240" y="345"/>
                    <a:pt x="233" y="342"/>
                  </a:cubicBezTo>
                  <a:cubicBezTo>
                    <a:pt x="181" y="318"/>
                    <a:pt x="202" y="256"/>
                    <a:pt x="176" y="213"/>
                  </a:cubicBezTo>
                  <a:cubicBezTo>
                    <a:pt x="201" y="198"/>
                    <a:pt x="226" y="183"/>
                    <a:pt x="242" y="159"/>
                  </a:cubicBezTo>
                  <a:cubicBezTo>
                    <a:pt x="222" y="148"/>
                    <a:pt x="199" y="169"/>
                    <a:pt x="182" y="162"/>
                  </a:cubicBezTo>
                  <a:cubicBezTo>
                    <a:pt x="165" y="154"/>
                    <a:pt x="168" y="128"/>
                    <a:pt x="161" y="111"/>
                  </a:cubicBezTo>
                  <a:cubicBezTo>
                    <a:pt x="111" y="100"/>
                    <a:pt x="121" y="31"/>
                    <a:pt x="92" y="0"/>
                  </a:cubicBezTo>
                  <a:cubicBezTo>
                    <a:pt x="65" y="0"/>
                    <a:pt x="61" y="21"/>
                    <a:pt x="50" y="36"/>
                  </a:cubicBezTo>
                  <a:cubicBezTo>
                    <a:pt x="50" y="42"/>
                    <a:pt x="40" y="32"/>
                    <a:pt x="32" y="36"/>
                  </a:cubicBezTo>
                  <a:cubicBezTo>
                    <a:pt x="0" y="68"/>
                    <a:pt x="38" y="102"/>
                    <a:pt x="41" y="141"/>
                  </a:cubicBezTo>
                  <a:cubicBezTo>
                    <a:pt x="44" y="181"/>
                    <a:pt x="21" y="225"/>
                    <a:pt x="23" y="255"/>
                  </a:cubicBezTo>
                  <a:cubicBezTo>
                    <a:pt x="25" y="260"/>
                    <a:pt x="28" y="255"/>
                    <a:pt x="32" y="255"/>
                  </a:cubicBezTo>
                  <a:cubicBezTo>
                    <a:pt x="23" y="282"/>
                    <a:pt x="29" y="293"/>
                    <a:pt x="23" y="318"/>
                  </a:cubicBezTo>
                  <a:cubicBezTo>
                    <a:pt x="28" y="318"/>
                    <a:pt x="28" y="315"/>
                    <a:pt x="32" y="315"/>
                  </a:cubicBezTo>
                  <a:cubicBezTo>
                    <a:pt x="28" y="321"/>
                    <a:pt x="28" y="332"/>
                    <a:pt x="29" y="342"/>
                  </a:cubicBezTo>
                  <a:cubicBezTo>
                    <a:pt x="29" y="345"/>
                    <a:pt x="37" y="391"/>
                    <a:pt x="38" y="416"/>
                  </a:cubicBezTo>
                  <a:cubicBezTo>
                    <a:pt x="38" y="425"/>
                    <a:pt x="35" y="432"/>
                    <a:pt x="35" y="440"/>
                  </a:cubicBezTo>
                  <a:cubicBezTo>
                    <a:pt x="34" y="483"/>
                    <a:pt x="58" y="510"/>
                    <a:pt x="65" y="548"/>
                  </a:cubicBezTo>
                  <a:cubicBezTo>
                    <a:pt x="71" y="585"/>
                    <a:pt x="68" y="646"/>
                    <a:pt x="65" y="689"/>
                  </a:cubicBezTo>
                  <a:cubicBezTo>
                    <a:pt x="63" y="716"/>
                    <a:pt x="62" y="761"/>
                    <a:pt x="50" y="779"/>
                  </a:cubicBezTo>
                  <a:cubicBezTo>
                    <a:pt x="40" y="793"/>
                    <a:pt x="18" y="794"/>
                    <a:pt x="11" y="815"/>
                  </a:cubicBezTo>
                  <a:cubicBezTo>
                    <a:pt x="14" y="808"/>
                    <a:pt x="25" y="818"/>
                    <a:pt x="17" y="8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6" name="Freeform 6"/>
            <p:cNvSpPr>
              <a:spLocks noEditPoints="1"/>
            </p:cNvSpPr>
            <p:nvPr/>
          </p:nvSpPr>
          <p:spPr bwMode="auto">
            <a:xfrm>
              <a:off x="10280" y="6125"/>
              <a:ext cx="1055" cy="1877"/>
            </a:xfrm>
            <a:custGeom>
              <a:avLst/>
              <a:gdLst>
                <a:gd name="T0" fmla="*/ 1884350735 w 621"/>
                <a:gd name="T1" fmla="*/ 2147483647 h 829"/>
                <a:gd name="T2" fmla="*/ 1917410218 w 621"/>
                <a:gd name="T3" fmla="*/ 2147483647 h 829"/>
                <a:gd name="T4" fmla="*/ 1785174204 w 621"/>
                <a:gd name="T5" fmla="*/ 2147483647 h 829"/>
                <a:gd name="T6" fmla="*/ 1818233687 w 621"/>
                <a:gd name="T7" fmla="*/ 2147483647 h 829"/>
                <a:gd name="T8" fmla="*/ 1873332185 w 621"/>
                <a:gd name="T9" fmla="*/ 2147483647 h 829"/>
                <a:gd name="T10" fmla="*/ 1983527266 w 621"/>
                <a:gd name="T11" fmla="*/ 2147483647 h 829"/>
                <a:gd name="T12" fmla="*/ 2126782309 w 621"/>
                <a:gd name="T13" fmla="*/ 2147483647 h 829"/>
                <a:gd name="T14" fmla="*/ 2147483647 w 621"/>
                <a:gd name="T15" fmla="*/ 2147483647 h 829"/>
                <a:gd name="T16" fmla="*/ 2071685727 w 621"/>
                <a:gd name="T17" fmla="*/ 2147483647 h 829"/>
                <a:gd name="T18" fmla="*/ 2005566282 w 621"/>
                <a:gd name="T19" fmla="*/ 1947686986 h 829"/>
                <a:gd name="T20" fmla="*/ 2137802775 w 621"/>
                <a:gd name="T21" fmla="*/ 1727194861 h 829"/>
                <a:gd name="T22" fmla="*/ 2147483647 w 621"/>
                <a:gd name="T23" fmla="*/ 1069391215 h 829"/>
                <a:gd name="T24" fmla="*/ 2147483647 w 621"/>
                <a:gd name="T25" fmla="*/ 1003243529 h 829"/>
                <a:gd name="T26" fmla="*/ 2147483647 w 621"/>
                <a:gd name="T27" fmla="*/ 1014267704 h 829"/>
                <a:gd name="T28" fmla="*/ 2147483647 w 621"/>
                <a:gd name="T29" fmla="*/ 518157787 h 829"/>
                <a:gd name="T30" fmla="*/ 2126782309 w 621"/>
                <a:gd name="T31" fmla="*/ 0 h 829"/>
                <a:gd name="T32" fmla="*/ 2027605777 w 621"/>
                <a:gd name="T33" fmla="*/ 286641607 h 829"/>
                <a:gd name="T34" fmla="*/ 1906391668 w 621"/>
                <a:gd name="T35" fmla="*/ 297665543 h 829"/>
                <a:gd name="T36" fmla="*/ 1774155654 w 621"/>
                <a:gd name="T37" fmla="*/ 33073738 h 829"/>
                <a:gd name="T38" fmla="*/ 1674979123 w 621"/>
                <a:gd name="T39" fmla="*/ 628404808 h 829"/>
                <a:gd name="T40" fmla="*/ 1708036689 w 621"/>
                <a:gd name="T41" fmla="*/ 727625977 h 829"/>
                <a:gd name="T42" fmla="*/ 1652940107 w 621"/>
                <a:gd name="T43" fmla="*/ 804799275 h 829"/>
                <a:gd name="T44" fmla="*/ 1685997673 w 621"/>
                <a:gd name="T45" fmla="*/ 815823210 h 829"/>
                <a:gd name="T46" fmla="*/ 1641919641 w 621"/>
                <a:gd name="T47" fmla="*/ 870946721 h 829"/>
                <a:gd name="T48" fmla="*/ 1289293466 w 621"/>
                <a:gd name="T49" fmla="*/ 1124514725 h 829"/>
                <a:gd name="T50" fmla="*/ 661176474 w 621"/>
                <a:gd name="T51" fmla="*/ 1212711958 h 829"/>
                <a:gd name="T52" fmla="*/ 88156094 w 621"/>
                <a:gd name="T53" fmla="*/ 1837439965 h 829"/>
                <a:gd name="T54" fmla="*/ 44078047 w 621"/>
                <a:gd name="T55" fmla="*/ 2079984274 h 829"/>
                <a:gd name="T56" fmla="*/ 77137545 w 621"/>
                <a:gd name="T57" fmla="*/ 2068958421 h 829"/>
                <a:gd name="T58" fmla="*/ 55098514 w 621"/>
                <a:gd name="T59" fmla="*/ 2147483647 h 829"/>
                <a:gd name="T60" fmla="*/ 99176561 w 621"/>
                <a:gd name="T61" fmla="*/ 2147483647 h 829"/>
                <a:gd name="T62" fmla="*/ 55098514 w 621"/>
                <a:gd name="T63" fmla="*/ 2147483647 h 829"/>
                <a:gd name="T64" fmla="*/ 0 w 621"/>
                <a:gd name="T65" fmla="*/ 2147483647 h 829"/>
                <a:gd name="T66" fmla="*/ 187332655 w 621"/>
                <a:gd name="T67" fmla="*/ 2147483647 h 829"/>
                <a:gd name="T68" fmla="*/ 231410688 w 621"/>
                <a:gd name="T69" fmla="*/ 2147483647 h 829"/>
                <a:gd name="T70" fmla="*/ 121215577 w 621"/>
                <a:gd name="T71" fmla="*/ 2147483647 h 829"/>
                <a:gd name="T72" fmla="*/ 187332655 w 621"/>
                <a:gd name="T73" fmla="*/ 2147483647 h 829"/>
                <a:gd name="T74" fmla="*/ 330587279 w 621"/>
                <a:gd name="T75" fmla="*/ 2147483647 h 829"/>
                <a:gd name="T76" fmla="*/ 286509246 w 621"/>
                <a:gd name="T77" fmla="*/ 2147483647 h 829"/>
                <a:gd name="T78" fmla="*/ 617098442 w 621"/>
                <a:gd name="T79" fmla="*/ 2013836828 h 829"/>
                <a:gd name="T80" fmla="*/ 407724793 w 621"/>
                <a:gd name="T81" fmla="*/ 2147483647 h 829"/>
                <a:gd name="T82" fmla="*/ 639137458 w 621"/>
                <a:gd name="T83" fmla="*/ 2147483647 h 829"/>
                <a:gd name="T84" fmla="*/ 760353005 w 621"/>
                <a:gd name="T85" fmla="*/ 2147483647 h 829"/>
                <a:gd name="T86" fmla="*/ 881568552 w 621"/>
                <a:gd name="T87" fmla="*/ 2147483647 h 829"/>
                <a:gd name="T88" fmla="*/ 727293523 w 621"/>
                <a:gd name="T89" fmla="*/ 2147483647 h 829"/>
                <a:gd name="T90" fmla="*/ 584038959 w 621"/>
                <a:gd name="T91" fmla="*/ 2147483647 h 829"/>
                <a:gd name="T92" fmla="*/ 991763633 w 621"/>
                <a:gd name="T93" fmla="*/ 1826416030 h 829"/>
                <a:gd name="T94" fmla="*/ 1586823059 w 621"/>
                <a:gd name="T95" fmla="*/ 1936663051 h 829"/>
                <a:gd name="T96" fmla="*/ 1586823059 w 621"/>
                <a:gd name="T97" fmla="*/ 2147483647 h 829"/>
                <a:gd name="T98" fmla="*/ 1641919641 w 621"/>
                <a:gd name="T99" fmla="*/ 2147483647 h 829"/>
                <a:gd name="T100" fmla="*/ 1884350735 w 621"/>
                <a:gd name="T101" fmla="*/ 2147483647 h 829"/>
                <a:gd name="T102" fmla="*/ 286509246 w 621"/>
                <a:gd name="T103" fmla="*/ 1826416030 h 829"/>
                <a:gd name="T104" fmla="*/ 253451681 w 621"/>
                <a:gd name="T105" fmla="*/ 2002810496 h 829"/>
                <a:gd name="T106" fmla="*/ 286509246 w 621"/>
                <a:gd name="T107" fmla="*/ 182641603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1"/>
                <a:gd name="T163" fmla="*/ 0 h 829"/>
                <a:gd name="T164" fmla="*/ 621 w 621"/>
                <a:gd name="T165" fmla="*/ 829 h 8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1" h="829">
                  <a:moveTo>
                    <a:pt x="513" y="827"/>
                  </a:moveTo>
                  <a:cubicBezTo>
                    <a:pt x="515" y="824"/>
                    <a:pt x="513" y="803"/>
                    <a:pt x="522" y="818"/>
                  </a:cubicBezTo>
                  <a:cubicBezTo>
                    <a:pt x="532" y="794"/>
                    <a:pt x="497" y="791"/>
                    <a:pt x="486" y="779"/>
                  </a:cubicBezTo>
                  <a:cubicBezTo>
                    <a:pt x="472" y="721"/>
                    <a:pt x="486" y="651"/>
                    <a:pt x="495" y="596"/>
                  </a:cubicBezTo>
                  <a:cubicBezTo>
                    <a:pt x="506" y="631"/>
                    <a:pt x="516" y="673"/>
                    <a:pt x="510" y="716"/>
                  </a:cubicBezTo>
                  <a:cubicBezTo>
                    <a:pt x="536" y="728"/>
                    <a:pt x="519" y="783"/>
                    <a:pt x="540" y="800"/>
                  </a:cubicBezTo>
                  <a:cubicBezTo>
                    <a:pt x="554" y="796"/>
                    <a:pt x="568" y="805"/>
                    <a:pt x="579" y="803"/>
                  </a:cubicBezTo>
                  <a:cubicBezTo>
                    <a:pt x="593" y="800"/>
                    <a:pt x="597" y="788"/>
                    <a:pt x="606" y="788"/>
                  </a:cubicBezTo>
                  <a:cubicBezTo>
                    <a:pt x="610" y="770"/>
                    <a:pt x="574" y="766"/>
                    <a:pt x="564" y="752"/>
                  </a:cubicBezTo>
                  <a:cubicBezTo>
                    <a:pt x="559" y="679"/>
                    <a:pt x="536" y="603"/>
                    <a:pt x="546" y="530"/>
                  </a:cubicBezTo>
                  <a:cubicBezTo>
                    <a:pt x="549" y="506"/>
                    <a:pt x="568" y="493"/>
                    <a:pt x="582" y="470"/>
                  </a:cubicBezTo>
                  <a:cubicBezTo>
                    <a:pt x="607" y="430"/>
                    <a:pt x="602" y="336"/>
                    <a:pt x="603" y="291"/>
                  </a:cubicBezTo>
                  <a:cubicBezTo>
                    <a:pt x="603" y="284"/>
                    <a:pt x="598" y="282"/>
                    <a:pt x="600" y="273"/>
                  </a:cubicBezTo>
                  <a:cubicBezTo>
                    <a:pt x="599" y="267"/>
                    <a:pt x="609" y="273"/>
                    <a:pt x="609" y="276"/>
                  </a:cubicBezTo>
                  <a:cubicBezTo>
                    <a:pt x="606" y="244"/>
                    <a:pt x="610" y="192"/>
                    <a:pt x="609" y="141"/>
                  </a:cubicBezTo>
                  <a:cubicBezTo>
                    <a:pt x="608" y="87"/>
                    <a:pt x="621" y="24"/>
                    <a:pt x="579" y="0"/>
                  </a:cubicBezTo>
                  <a:cubicBezTo>
                    <a:pt x="564" y="20"/>
                    <a:pt x="559" y="50"/>
                    <a:pt x="552" y="78"/>
                  </a:cubicBezTo>
                  <a:cubicBezTo>
                    <a:pt x="541" y="79"/>
                    <a:pt x="532" y="82"/>
                    <a:pt x="519" y="81"/>
                  </a:cubicBezTo>
                  <a:cubicBezTo>
                    <a:pt x="504" y="60"/>
                    <a:pt x="499" y="29"/>
                    <a:pt x="483" y="9"/>
                  </a:cubicBezTo>
                  <a:cubicBezTo>
                    <a:pt x="440" y="39"/>
                    <a:pt x="473" y="125"/>
                    <a:pt x="456" y="171"/>
                  </a:cubicBezTo>
                  <a:cubicBezTo>
                    <a:pt x="458" y="181"/>
                    <a:pt x="461" y="189"/>
                    <a:pt x="465" y="198"/>
                  </a:cubicBezTo>
                  <a:cubicBezTo>
                    <a:pt x="462" y="207"/>
                    <a:pt x="457" y="214"/>
                    <a:pt x="450" y="219"/>
                  </a:cubicBezTo>
                  <a:cubicBezTo>
                    <a:pt x="450" y="222"/>
                    <a:pt x="455" y="221"/>
                    <a:pt x="459" y="222"/>
                  </a:cubicBezTo>
                  <a:cubicBezTo>
                    <a:pt x="456" y="228"/>
                    <a:pt x="454" y="235"/>
                    <a:pt x="447" y="237"/>
                  </a:cubicBezTo>
                  <a:cubicBezTo>
                    <a:pt x="460" y="281"/>
                    <a:pt x="406" y="299"/>
                    <a:pt x="351" y="306"/>
                  </a:cubicBezTo>
                  <a:cubicBezTo>
                    <a:pt x="292" y="312"/>
                    <a:pt x="234" y="321"/>
                    <a:pt x="180" y="330"/>
                  </a:cubicBezTo>
                  <a:cubicBezTo>
                    <a:pt x="88" y="343"/>
                    <a:pt x="33" y="389"/>
                    <a:pt x="24" y="500"/>
                  </a:cubicBezTo>
                  <a:cubicBezTo>
                    <a:pt x="21" y="527"/>
                    <a:pt x="24" y="544"/>
                    <a:pt x="12" y="566"/>
                  </a:cubicBezTo>
                  <a:cubicBezTo>
                    <a:pt x="14" y="565"/>
                    <a:pt x="16" y="563"/>
                    <a:pt x="21" y="563"/>
                  </a:cubicBezTo>
                  <a:cubicBezTo>
                    <a:pt x="17" y="572"/>
                    <a:pt x="18" y="585"/>
                    <a:pt x="15" y="593"/>
                  </a:cubicBezTo>
                  <a:cubicBezTo>
                    <a:pt x="28" y="585"/>
                    <a:pt x="10" y="604"/>
                    <a:pt x="27" y="599"/>
                  </a:cubicBezTo>
                  <a:cubicBezTo>
                    <a:pt x="27" y="609"/>
                    <a:pt x="15" y="606"/>
                    <a:pt x="15" y="614"/>
                  </a:cubicBezTo>
                  <a:cubicBezTo>
                    <a:pt x="13" y="677"/>
                    <a:pt x="1" y="728"/>
                    <a:pt x="0" y="791"/>
                  </a:cubicBezTo>
                  <a:cubicBezTo>
                    <a:pt x="12" y="811"/>
                    <a:pt x="36" y="805"/>
                    <a:pt x="51" y="812"/>
                  </a:cubicBezTo>
                  <a:cubicBezTo>
                    <a:pt x="51" y="807"/>
                    <a:pt x="55" y="789"/>
                    <a:pt x="63" y="803"/>
                  </a:cubicBezTo>
                  <a:cubicBezTo>
                    <a:pt x="70" y="781"/>
                    <a:pt x="38" y="772"/>
                    <a:pt x="33" y="749"/>
                  </a:cubicBezTo>
                  <a:cubicBezTo>
                    <a:pt x="25" y="716"/>
                    <a:pt x="46" y="684"/>
                    <a:pt x="51" y="653"/>
                  </a:cubicBezTo>
                  <a:cubicBezTo>
                    <a:pt x="63" y="660"/>
                    <a:pt x="74" y="670"/>
                    <a:pt x="90" y="674"/>
                  </a:cubicBezTo>
                  <a:cubicBezTo>
                    <a:pt x="85" y="652"/>
                    <a:pt x="88" y="634"/>
                    <a:pt x="78" y="623"/>
                  </a:cubicBezTo>
                  <a:cubicBezTo>
                    <a:pt x="102" y="592"/>
                    <a:pt x="143" y="578"/>
                    <a:pt x="168" y="548"/>
                  </a:cubicBezTo>
                  <a:cubicBezTo>
                    <a:pt x="160" y="582"/>
                    <a:pt x="127" y="590"/>
                    <a:pt x="111" y="614"/>
                  </a:cubicBezTo>
                  <a:cubicBezTo>
                    <a:pt x="132" y="670"/>
                    <a:pt x="142" y="737"/>
                    <a:pt x="174" y="782"/>
                  </a:cubicBezTo>
                  <a:cubicBezTo>
                    <a:pt x="187" y="778"/>
                    <a:pt x="198" y="783"/>
                    <a:pt x="207" y="782"/>
                  </a:cubicBezTo>
                  <a:cubicBezTo>
                    <a:pt x="226" y="779"/>
                    <a:pt x="227" y="765"/>
                    <a:pt x="240" y="767"/>
                  </a:cubicBezTo>
                  <a:cubicBezTo>
                    <a:pt x="234" y="749"/>
                    <a:pt x="214" y="745"/>
                    <a:pt x="198" y="737"/>
                  </a:cubicBezTo>
                  <a:cubicBezTo>
                    <a:pt x="182" y="712"/>
                    <a:pt x="155" y="680"/>
                    <a:pt x="159" y="647"/>
                  </a:cubicBezTo>
                  <a:cubicBezTo>
                    <a:pt x="165" y="589"/>
                    <a:pt x="292" y="587"/>
                    <a:pt x="270" y="497"/>
                  </a:cubicBezTo>
                  <a:cubicBezTo>
                    <a:pt x="328" y="492"/>
                    <a:pt x="364" y="533"/>
                    <a:pt x="432" y="527"/>
                  </a:cubicBezTo>
                  <a:cubicBezTo>
                    <a:pt x="441" y="571"/>
                    <a:pt x="449" y="673"/>
                    <a:pt x="432" y="725"/>
                  </a:cubicBezTo>
                  <a:cubicBezTo>
                    <a:pt x="453" y="744"/>
                    <a:pt x="440" y="786"/>
                    <a:pt x="447" y="815"/>
                  </a:cubicBezTo>
                  <a:cubicBezTo>
                    <a:pt x="459" y="829"/>
                    <a:pt x="497" y="824"/>
                    <a:pt x="513" y="827"/>
                  </a:cubicBezTo>
                  <a:close/>
                  <a:moveTo>
                    <a:pt x="78" y="497"/>
                  </a:moveTo>
                  <a:cubicBezTo>
                    <a:pt x="76" y="514"/>
                    <a:pt x="76" y="533"/>
                    <a:pt x="69" y="545"/>
                  </a:cubicBezTo>
                  <a:cubicBezTo>
                    <a:pt x="68" y="526"/>
                    <a:pt x="71" y="510"/>
                    <a:pt x="78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7" name="Freeform 9"/>
            <p:cNvSpPr>
              <a:spLocks noEditPoints="1"/>
            </p:cNvSpPr>
            <p:nvPr/>
          </p:nvSpPr>
          <p:spPr bwMode="auto">
            <a:xfrm>
              <a:off x="11314" y="6331"/>
              <a:ext cx="1287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9634761 w 672"/>
                <a:gd name="T21" fmla="*/ 2147483647 h 772"/>
                <a:gd name="T22" fmla="*/ 1499379020 w 672"/>
                <a:gd name="T23" fmla="*/ 1733076579 h 772"/>
                <a:gd name="T24" fmla="*/ 1303198921 w 672"/>
                <a:gd name="T25" fmla="*/ 1166713036 h 772"/>
                <a:gd name="T26" fmla="*/ 1345236742 w 672"/>
                <a:gd name="T27" fmla="*/ 1166713036 h 772"/>
                <a:gd name="T28" fmla="*/ 1163069970 w 672"/>
                <a:gd name="T29" fmla="*/ 634328887 h 772"/>
                <a:gd name="T30" fmla="*/ 1401287890 w 672"/>
                <a:gd name="T31" fmla="*/ 339819801 h 772"/>
                <a:gd name="T32" fmla="*/ 1135043315 w 672"/>
                <a:gd name="T33" fmla="*/ 430437346 h 772"/>
                <a:gd name="T34" fmla="*/ 672618371 w 672"/>
                <a:gd name="T35" fmla="*/ 0 h 772"/>
                <a:gd name="T36" fmla="*/ 518475957 w 672"/>
                <a:gd name="T37" fmla="*/ 192564287 h 772"/>
                <a:gd name="T38" fmla="*/ 448411482 w 672"/>
                <a:gd name="T39" fmla="*/ 158582708 h 772"/>
                <a:gd name="T40" fmla="*/ 588540568 w 672"/>
                <a:gd name="T41" fmla="*/ 532384149 h 772"/>
                <a:gd name="T42" fmla="*/ 602553895 w 672"/>
                <a:gd name="T43" fmla="*/ 928837852 h 772"/>
                <a:gd name="T44" fmla="*/ 546502612 w 672"/>
                <a:gd name="T45" fmla="*/ 1019457583 h 772"/>
                <a:gd name="T46" fmla="*/ 364335840 w 672"/>
                <a:gd name="T47" fmla="*/ 1506530773 h 772"/>
                <a:gd name="T48" fmla="*/ 308282531 w 672"/>
                <a:gd name="T49" fmla="*/ 2147483647 h 772"/>
                <a:gd name="T50" fmla="*/ 0 w 672"/>
                <a:gd name="T51" fmla="*/ 2147483647 h 772"/>
                <a:gd name="T52" fmla="*/ 42037838 w 672"/>
                <a:gd name="T53" fmla="*/ 2147483647 h 772"/>
                <a:gd name="T54" fmla="*/ 28026663 w 672"/>
                <a:gd name="T55" fmla="*/ 2147483647 h 772"/>
                <a:gd name="T56" fmla="*/ 336309185 w 672"/>
                <a:gd name="T57" fmla="*/ 2147483647 h 772"/>
                <a:gd name="T58" fmla="*/ 1022940748 w 672"/>
                <a:gd name="T59" fmla="*/ 2147483647 h 772"/>
                <a:gd name="T60" fmla="*/ 1050965242 w 672"/>
                <a:gd name="T61" fmla="*/ 2147483647 h 772"/>
                <a:gd name="T62" fmla="*/ 1695559119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6438136 w 672"/>
                <a:gd name="T69" fmla="*/ 2147483647 h 772"/>
                <a:gd name="T70" fmla="*/ 644591716 w 672"/>
                <a:gd name="T71" fmla="*/ 1835023260 h 772"/>
                <a:gd name="T72" fmla="*/ 742682846 w 672"/>
                <a:gd name="T73" fmla="*/ 1982278714 h 772"/>
                <a:gd name="T74" fmla="*/ 588540568 w 672"/>
                <a:gd name="T75" fmla="*/ 2147483647 h 772"/>
                <a:gd name="T76" fmla="*/ 476438136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8" name="Freeform 15"/>
            <p:cNvSpPr>
              <a:spLocks noEditPoints="1"/>
            </p:cNvSpPr>
            <p:nvPr/>
          </p:nvSpPr>
          <p:spPr bwMode="auto">
            <a:xfrm>
              <a:off x="7305" y="6609"/>
              <a:ext cx="1918" cy="1495"/>
            </a:xfrm>
            <a:custGeom>
              <a:avLst/>
              <a:gdLst>
                <a:gd name="T0" fmla="*/ 2147483647 w 970"/>
                <a:gd name="T1" fmla="*/ 2147483647 h 566"/>
                <a:gd name="T2" fmla="*/ 2147483647 w 970"/>
                <a:gd name="T3" fmla="*/ 2147483647 h 566"/>
                <a:gd name="T4" fmla="*/ 2147483647 w 970"/>
                <a:gd name="T5" fmla="*/ 2147483647 h 566"/>
                <a:gd name="T6" fmla="*/ 2147483647 w 970"/>
                <a:gd name="T7" fmla="*/ 2147483647 h 566"/>
                <a:gd name="T8" fmla="*/ 2147483647 w 970"/>
                <a:gd name="T9" fmla="*/ 2147483647 h 566"/>
                <a:gd name="T10" fmla="*/ 2147483647 w 970"/>
                <a:gd name="T11" fmla="*/ 2147483647 h 566"/>
                <a:gd name="T12" fmla="*/ 2147483647 w 970"/>
                <a:gd name="T13" fmla="*/ 2147483647 h 566"/>
                <a:gd name="T14" fmla="*/ 2147483647 w 970"/>
                <a:gd name="T15" fmla="*/ 2147483647 h 566"/>
                <a:gd name="T16" fmla="*/ 2147483647 w 970"/>
                <a:gd name="T17" fmla="*/ 2147483647 h 566"/>
                <a:gd name="T18" fmla="*/ 2147483647 w 970"/>
                <a:gd name="T19" fmla="*/ 2022601106 h 566"/>
                <a:gd name="T20" fmla="*/ 2147483647 w 970"/>
                <a:gd name="T21" fmla="*/ 1648046111 h 566"/>
                <a:gd name="T22" fmla="*/ 2147483647 w 970"/>
                <a:gd name="T23" fmla="*/ 1573135559 h 566"/>
                <a:gd name="T24" fmla="*/ 2147483647 w 970"/>
                <a:gd name="T25" fmla="*/ 1453277782 h 566"/>
                <a:gd name="T26" fmla="*/ 1904481212 w 970"/>
                <a:gd name="T27" fmla="*/ 1303454443 h 566"/>
                <a:gd name="T28" fmla="*/ 1874568137 w 970"/>
                <a:gd name="T29" fmla="*/ 1213562228 h 566"/>
                <a:gd name="T30" fmla="*/ 1784828912 w 970"/>
                <a:gd name="T31" fmla="*/ 943880833 h 566"/>
                <a:gd name="T32" fmla="*/ 2083961894 w 970"/>
                <a:gd name="T33" fmla="*/ 674199717 h 566"/>
                <a:gd name="T34" fmla="*/ 2024135744 w 970"/>
                <a:gd name="T35" fmla="*/ 629254727 h 566"/>
                <a:gd name="T36" fmla="*/ 1799785449 w 970"/>
                <a:gd name="T37" fmla="*/ 674199717 h 566"/>
                <a:gd name="T38" fmla="*/ 1361056630 w 970"/>
                <a:gd name="T39" fmla="*/ 0 h 566"/>
                <a:gd name="T40" fmla="*/ 1151662594 w 970"/>
                <a:gd name="T41" fmla="*/ 224733961 h 566"/>
                <a:gd name="T42" fmla="*/ 1076879906 w 970"/>
                <a:gd name="T43" fmla="*/ 194768399 h 566"/>
                <a:gd name="T44" fmla="*/ 1091836444 w 970"/>
                <a:gd name="T45" fmla="*/ 1063738610 h 566"/>
                <a:gd name="T46" fmla="*/ 1136706056 w 970"/>
                <a:gd name="T47" fmla="*/ 1213562228 h 566"/>
                <a:gd name="T48" fmla="*/ 1106792981 w 970"/>
                <a:gd name="T49" fmla="*/ 1483241109 h 566"/>
                <a:gd name="T50" fmla="*/ 1136706056 w 970"/>
                <a:gd name="T51" fmla="*/ 1468259446 h 566"/>
                <a:gd name="T52" fmla="*/ 1196532485 w 970"/>
                <a:gd name="T53" fmla="*/ 2142458883 h 566"/>
                <a:gd name="T54" fmla="*/ 792703462 w 970"/>
                <a:gd name="T55" fmla="*/ 2037582769 h 566"/>
                <a:gd name="T56" fmla="*/ 553396491 w 970"/>
                <a:gd name="T57" fmla="*/ 2147483647 h 566"/>
                <a:gd name="T58" fmla="*/ 0 w 970"/>
                <a:gd name="T59" fmla="*/ 2147483647 h 566"/>
                <a:gd name="T60" fmla="*/ 104695797 w 970"/>
                <a:gd name="T61" fmla="*/ 2147483647 h 566"/>
                <a:gd name="T62" fmla="*/ 358959271 w 970"/>
                <a:gd name="T63" fmla="*/ 2147483647 h 566"/>
                <a:gd name="T64" fmla="*/ 388872346 w 970"/>
                <a:gd name="T65" fmla="*/ 2147483647 h 566"/>
                <a:gd name="T66" fmla="*/ 478613803 w 970"/>
                <a:gd name="T67" fmla="*/ 2147483647 h 566"/>
                <a:gd name="T68" fmla="*/ 1480711162 w 970"/>
                <a:gd name="T69" fmla="*/ 2147483647 h 566"/>
                <a:gd name="T70" fmla="*/ 2147483647 w 970"/>
                <a:gd name="T71" fmla="*/ 2147483647 h 566"/>
                <a:gd name="T72" fmla="*/ 2147483647 w 970"/>
                <a:gd name="T73" fmla="*/ 2147483647 h 566"/>
                <a:gd name="T74" fmla="*/ 2147483647 w 970"/>
                <a:gd name="T75" fmla="*/ 2147483647 h 566"/>
                <a:gd name="T76" fmla="*/ 2147483647 w 970"/>
                <a:gd name="T77" fmla="*/ 2147483647 h 566"/>
                <a:gd name="T78" fmla="*/ 2147483647 w 970"/>
                <a:gd name="T79" fmla="*/ 2147483647 h 566"/>
                <a:gd name="T80" fmla="*/ 2147483647 w 970"/>
                <a:gd name="T81" fmla="*/ 2147483647 h 566"/>
                <a:gd name="T82" fmla="*/ 2147483647 w 970"/>
                <a:gd name="T83" fmla="*/ 2147483647 h 566"/>
                <a:gd name="T84" fmla="*/ 762790387 w 970"/>
                <a:gd name="T85" fmla="*/ 2147483647 h 566"/>
                <a:gd name="T86" fmla="*/ 927312299 w 970"/>
                <a:gd name="T87" fmla="*/ 2147483647 h 566"/>
                <a:gd name="T88" fmla="*/ 1076879906 w 970"/>
                <a:gd name="T89" fmla="*/ 2147483647 h 566"/>
                <a:gd name="T90" fmla="*/ 762790387 w 970"/>
                <a:gd name="T91" fmla="*/ 2147483647 h 5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0"/>
                <a:gd name="T139" fmla="*/ 0 h 566"/>
                <a:gd name="T140" fmla="*/ 970 w 970"/>
                <a:gd name="T141" fmla="*/ 566 h 5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0" h="566">
                  <a:moveTo>
                    <a:pt x="673" y="539"/>
                  </a:moveTo>
                  <a:cubicBezTo>
                    <a:pt x="678" y="534"/>
                    <a:pt x="673" y="532"/>
                    <a:pt x="673" y="524"/>
                  </a:cubicBezTo>
                  <a:cubicBezTo>
                    <a:pt x="697" y="511"/>
                    <a:pt x="721" y="499"/>
                    <a:pt x="724" y="465"/>
                  </a:cubicBezTo>
                  <a:cubicBezTo>
                    <a:pt x="720" y="449"/>
                    <a:pt x="702" y="452"/>
                    <a:pt x="715" y="435"/>
                  </a:cubicBezTo>
                  <a:cubicBezTo>
                    <a:pt x="730" y="499"/>
                    <a:pt x="778" y="531"/>
                    <a:pt x="847" y="542"/>
                  </a:cubicBezTo>
                  <a:cubicBezTo>
                    <a:pt x="845" y="540"/>
                    <a:pt x="843" y="537"/>
                    <a:pt x="847" y="536"/>
                  </a:cubicBezTo>
                  <a:cubicBezTo>
                    <a:pt x="861" y="545"/>
                    <a:pt x="883" y="534"/>
                    <a:pt x="898" y="545"/>
                  </a:cubicBezTo>
                  <a:cubicBezTo>
                    <a:pt x="917" y="531"/>
                    <a:pt x="949" y="541"/>
                    <a:pt x="970" y="524"/>
                  </a:cubicBezTo>
                  <a:cubicBezTo>
                    <a:pt x="931" y="482"/>
                    <a:pt x="856" y="502"/>
                    <a:pt x="808" y="474"/>
                  </a:cubicBezTo>
                  <a:cubicBezTo>
                    <a:pt x="788" y="462"/>
                    <a:pt x="776" y="428"/>
                    <a:pt x="760" y="405"/>
                  </a:cubicBezTo>
                  <a:cubicBezTo>
                    <a:pt x="735" y="370"/>
                    <a:pt x="715" y="344"/>
                    <a:pt x="676" y="330"/>
                  </a:cubicBezTo>
                  <a:cubicBezTo>
                    <a:pt x="673" y="323"/>
                    <a:pt x="664" y="321"/>
                    <a:pt x="661" y="315"/>
                  </a:cubicBezTo>
                  <a:cubicBezTo>
                    <a:pt x="606" y="303"/>
                    <a:pt x="496" y="301"/>
                    <a:pt x="433" y="291"/>
                  </a:cubicBezTo>
                  <a:cubicBezTo>
                    <a:pt x="410" y="287"/>
                    <a:pt x="388" y="276"/>
                    <a:pt x="382" y="261"/>
                  </a:cubicBezTo>
                  <a:cubicBezTo>
                    <a:pt x="377" y="252"/>
                    <a:pt x="390" y="245"/>
                    <a:pt x="376" y="243"/>
                  </a:cubicBezTo>
                  <a:cubicBezTo>
                    <a:pt x="395" y="240"/>
                    <a:pt x="356" y="211"/>
                    <a:pt x="358" y="189"/>
                  </a:cubicBezTo>
                  <a:cubicBezTo>
                    <a:pt x="378" y="171"/>
                    <a:pt x="409" y="164"/>
                    <a:pt x="418" y="135"/>
                  </a:cubicBezTo>
                  <a:cubicBezTo>
                    <a:pt x="404" y="136"/>
                    <a:pt x="402" y="142"/>
                    <a:pt x="406" y="126"/>
                  </a:cubicBezTo>
                  <a:cubicBezTo>
                    <a:pt x="387" y="125"/>
                    <a:pt x="374" y="131"/>
                    <a:pt x="361" y="135"/>
                  </a:cubicBezTo>
                  <a:cubicBezTo>
                    <a:pt x="328" y="94"/>
                    <a:pt x="296" y="52"/>
                    <a:pt x="273" y="0"/>
                  </a:cubicBezTo>
                  <a:cubicBezTo>
                    <a:pt x="250" y="6"/>
                    <a:pt x="239" y="24"/>
                    <a:pt x="231" y="45"/>
                  </a:cubicBezTo>
                  <a:cubicBezTo>
                    <a:pt x="228" y="54"/>
                    <a:pt x="225" y="36"/>
                    <a:pt x="216" y="39"/>
                  </a:cubicBezTo>
                  <a:cubicBezTo>
                    <a:pt x="203" y="89"/>
                    <a:pt x="255" y="157"/>
                    <a:pt x="219" y="213"/>
                  </a:cubicBezTo>
                  <a:cubicBezTo>
                    <a:pt x="232" y="220"/>
                    <a:pt x="218" y="236"/>
                    <a:pt x="228" y="243"/>
                  </a:cubicBezTo>
                  <a:cubicBezTo>
                    <a:pt x="220" y="268"/>
                    <a:pt x="229" y="273"/>
                    <a:pt x="222" y="297"/>
                  </a:cubicBezTo>
                  <a:cubicBezTo>
                    <a:pt x="225" y="296"/>
                    <a:pt x="225" y="294"/>
                    <a:pt x="228" y="294"/>
                  </a:cubicBezTo>
                  <a:cubicBezTo>
                    <a:pt x="232" y="323"/>
                    <a:pt x="229" y="391"/>
                    <a:pt x="240" y="429"/>
                  </a:cubicBezTo>
                  <a:cubicBezTo>
                    <a:pt x="206" y="425"/>
                    <a:pt x="188" y="395"/>
                    <a:pt x="159" y="408"/>
                  </a:cubicBezTo>
                  <a:cubicBezTo>
                    <a:pt x="135" y="418"/>
                    <a:pt x="135" y="458"/>
                    <a:pt x="111" y="474"/>
                  </a:cubicBezTo>
                  <a:cubicBezTo>
                    <a:pt x="67" y="481"/>
                    <a:pt x="10" y="474"/>
                    <a:pt x="0" y="515"/>
                  </a:cubicBezTo>
                  <a:cubicBezTo>
                    <a:pt x="11" y="507"/>
                    <a:pt x="12" y="521"/>
                    <a:pt x="21" y="527"/>
                  </a:cubicBezTo>
                  <a:cubicBezTo>
                    <a:pt x="38" y="527"/>
                    <a:pt x="55" y="527"/>
                    <a:pt x="72" y="527"/>
                  </a:cubicBezTo>
                  <a:cubicBezTo>
                    <a:pt x="72" y="520"/>
                    <a:pt x="74" y="515"/>
                    <a:pt x="78" y="512"/>
                  </a:cubicBezTo>
                  <a:cubicBezTo>
                    <a:pt x="88" y="512"/>
                    <a:pt x="98" y="512"/>
                    <a:pt x="96" y="524"/>
                  </a:cubicBezTo>
                  <a:cubicBezTo>
                    <a:pt x="151" y="501"/>
                    <a:pt x="223" y="539"/>
                    <a:pt x="297" y="533"/>
                  </a:cubicBezTo>
                  <a:cubicBezTo>
                    <a:pt x="342" y="490"/>
                    <a:pt x="455" y="515"/>
                    <a:pt x="511" y="483"/>
                  </a:cubicBezTo>
                  <a:cubicBezTo>
                    <a:pt x="530" y="493"/>
                    <a:pt x="549" y="504"/>
                    <a:pt x="571" y="512"/>
                  </a:cubicBezTo>
                  <a:cubicBezTo>
                    <a:pt x="534" y="515"/>
                    <a:pt x="485" y="478"/>
                    <a:pt x="466" y="524"/>
                  </a:cubicBezTo>
                  <a:cubicBezTo>
                    <a:pt x="463" y="543"/>
                    <a:pt x="478" y="544"/>
                    <a:pt x="481" y="557"/>
                  </a:cubicBezTo>
                  <a:cubicBezTo>
                    <a:pt x="489" y="551"/>
                    <a:pt x="513" y="553"/>
                    <a:pt x="523" y="539"/>
                  </a:cubicBezTo>
                  <a:cubicBezTo>
                    <a:pt x="544" y="546"/>
                    <a:pt x="573" y="545"/>
                    <a:pt x="580" y="566"/>
                  </a:cubicBezTo>
                  <a:cubicBezTo>
                    <a:pt x="607" y="554"/>
                    <a:pt x="642" y="549"/>
                    <a:pt x="673" y="539"/>
                  </a:cubicBezTo>
                  <a:close/>
                  <a:moveTo>
                    <a:pt x="153" y="474"/>
                  </a:moveTo>
                  <a:cubicBezTo>
                    <a:pt x="156" y="449"/>
                    <a:pt x="176" y="459"/>
                    <a:pt x="186" y="444"/>
                  </a:cubicBezTo>
                  <a:cubicBezTo>
                    <a:pt x="195" y="455"/>
                    <a:pt x="213" y="457"/>
                    <a:pt x="216" y="474"/>
                  </a:cubicBezTo>
                  <a:cubicBezTo>
                    <a:pt x="194" y="471"/>
                    <a:pt x="173" y="482"/>
                    <a:pt x="153" y="4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9" name="Freeform 9"/>
            <p:cNvSpPr>
              <a:spLocks noEditPoints="1"/>
            </p:cNvSpPr>
            <p:nvPr/>
          </p:nvSpPr>
          <p:spPr bwMode="auto">
            <a:xfrm>
              <a:off x="8166" y="6125"/>
              <a:ext cx="1286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7690416 w 672"/>
                <a:gd name="T21" fmla="*/ 2147483647 h 772"/>
                <a:gd name="T22" fmla="*/ 1497740870 w 672"/>
                <a:gd name="T23" fmla="*/ 1733076579 h 772"/>
                <a:gd name="T24" fmla="*/ 1301775108 w 672"/>
                <a:gd name="T25" fmla="*/ 1166713036 h 772"/>
                <a:gd name="T26" fmla="*/ 1343767000 w 672"/>
                <a:gd name="T27" fmla="*/ 1166713036 h 772"/>
                <a:gd name="T28" fmla="*/ 1161799255 w 672"/>
                <a:gd name="T29" fmla="*/ 634328887 h 772"/>
                <a:gd name="T30" fmla="*/ 1399756909 w 672"/>
                <a:gd name="T31" fmla="*/ 339819801 h 772"/>
                <a:gd name="T32" fmla="*/ 1133803221 w 672"/>
                <a:gd name="T33" fmla="*/ 430437346 h 772"/>
                <a:gd name="T34" fmla="*/ 671883500 w 672"/>
                <a:gd name="T35" fmla="*/ 0 h 772"/>
                <a:gd name="T36" fmla="*/ 517909495 w 672"/>
                <a:gd name="T37" fmla="*/ 192564287 h 772"/>
                <a:gd name="T38" fmla="*/ 447921569 w 672"/>
                <a:gd name="T39" fmla="*/ 158582708 h 772"/>
                <a:gd name="T40" fmla="*/ 587897556 w 672"/>
                <a:gd name="T41" fmla="*/ 532384149 h 772"/>
                <a:gd name="T42" fmla="*/ 601895574 w 672"/>
                <a:gd name="T43" fmla="*/ 928837852 h 772"/>
                <a:gd name="T44" fmla="*/ 545905529 w 672"/>
                <a:gd name="T45" fmla="*/ 1019457583 h 772"/>
                <a:gd name="T46" fmla="*/ 363937784 w 672"/>
                <a:gd name="T47" fmla="*/ 1506530773 h 772"/>
                <a:gd name="T48" fmla="*/ 307945716 w 672"/>
                <a:gd name="T49" fmla="*/ 2147483647 h 772"/>
                <a:gd name="T50" fmla="*/ 0 w 672"/>
                <a:gd name="T51" fmla="*/ 2147483647 h 772"/>
                <a:gd name="T52" fmla="*/ 41991909 w 672"/>
                <a:gd name="T53" fmla="*/ 2147483647 h 772"/>
                <a:gd name="T54" fmla="*/ 27996043 w 672"/>
                <a:gd name="T55" fmla="*/ 2147483647 h 772"/>
                <a:gd name="T56" fmla="*/ 335941750 w 672"/>
                <a:gd name="T57" fmla="*/ 2147483647 h 772"/>
                <a:gd name="T58" fmla="*/ 1021823132 w 672"/>
                <a:gd name="T59" fmla="*/ 2147483647 h 772"/>
                <a:gd name="T60" fmla="*/ 1049817007 w 672"/>
                <a:gd name="T61" fmla="*/ 2147483647 h 772"/>
                <a:gd name="T62" fmla="*/ 1693706632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5917603 w 672"/>
                <a:gd name="T69" fmla="*/ 2147483647 h 772"/>
                <a:gd name="T70" fmla="*/ 643887466 w 672"/>
                <a:gd name="T71" fmla="*/ 1835023260 h 772"/>
                <a:gd name="T72" fmla="*/ 741871426 w 672"/>
                <a:gd name="T73" fmla="*/ 1982278714 h 772"/>
                <a:gd name="T74" fmla="*/ 587897556 w 672"/>
                <a:gd name="T75" fmla="*/ 2147483647 h 772"/>
                <a:gd name="T76" fmla="*/ 475917603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65"/>
          <p:cNvSpPr txBox="1"/>
          <p:nvPr/>
        </p:nvSpPr>
        <p:spPr>
          <a:xfrm>
            <a:off x="469900" y="1189990"/>
            <a:ext cx="8394700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50" b="1" dirty="0">
                <a:solidFill>
                  <a:srgbClr val="00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会儿，一只狼径直离开，另一只狼像狗似的蹲坐在前面。时间长了，那只狼好像闭上眼睛，神情很悠闲。屠户突然跳起来，用刀劈狼的脑袋，又连砍几刀把狼杀死。屠户正要上路，转到柴草堆后面一看，只见另一只狼正在柴草堆里挖洞，想要钻过去从背后对屠户进行攻击。</a:t>
            </a:r>
          </a:p>
        </p:txBody>
      </p:sp>
      <p:sp>
        <p:nvSpPr>
          <p:cNvPr id="3" name="矩形 2"/>
          <p:cNvSpPr/>
          <p:nvPr/>
        </p:nvSpPr>
        <p:spPr>
          <a:xfrm>
            <a:off x="-9948" y="380747"/>
            <a:ext cx="999490" cy="583565"/>
          </a:xfrm>
          <a:prstGeom prst="rect">
            <a:avLst/>
          </a:prstGeom>
          <a:solidFill>
            <a:srgbClr val="FC535F">
              <a:alpha val="58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译文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030" y="200025"/>
            <a:ext cx="8575040" cy="430085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hangingPunct="1">
              <a:lnSpc>
                <a:spcPct val="180000"/>
              </a:lnSpc>
              <a:defRPr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身已半入，止露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尻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尾。屠自后断其股，</a:t>
            </a:r>
          </a:p>
          <a:p>
            <a:pPr hangingPunct="1">
              <a:lnSpc>
                <a:spcPct val="160000"/>
              </a:lnSpc>
              <a:defRPr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亦毙之。乃悟前狼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假寐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盖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以诱敌。</a:t>
            </a:r>
            <a:endParaRPr lang="en-US" altLang="zh-CN" sz="36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hangingPunct="1">
              <a:lnSpc>
                <a:spcPct val="210000"/>
              </a:lnSpc>
              <a:defRPr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狼亦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黠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矣，而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顷刻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两毙，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禽兽之变诈几何哉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？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止增笑耳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72709" y="350971"/>
            <a:ext cx="74422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屁股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61285" y="1167130"/>
            <a:ext cx="28962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假装睡觉。寐，睡觉。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57520" y="1167130"/>
            <a:ext cx="32975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表示推测，大概，原来是。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28433" y="2248249"/>
            <a:ext cx="7097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狡猾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15757" y="2248244"/>
            <a:ext cx="101697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一会儿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57520" y="3207385"/>
            <a:ext cx="351218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禽兽的诡诈手段能有多少啊。变诈，巧变诡诈。几何，多少，意思是能有多少。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20520" y="4349115"/>
            <a:ext cx="45269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/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只是增加笑料罢了。止，只是。笑，动词做名词，笑料。耳，语气助词，罢了。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130415" y="3846195"/>
            <a:ext cx="1946910" cy="1299845"/>
            <a:chOff x="7134" y="5142"/>
            <a:chExt cx="5466" cy="2961"/>
          </a:xfrm>
        </p:grpSpPr>
        <p:sp>
          <p:nvSpPr>
            <p:cNvPr id="11" name="任意多边形 10"/>
            <p:cNvSpPr/>
            <p:nvPr/>
          </p:nvSpPr>
          <p:spPr>
            <a:xfrm>
              <a:off x="7134" y="7027"/>
              <a:ext cx="5273" cy="1076"/>
            </a:xfrm>
            <a:custGeom>
              <a:avLst/>
              <a:gdLst>
                <a:gd name="connsiteX0" fmla="*/ 527050 w 5384800"/>
                <a:gd name="connsiteY0" fmla="*/ 596900 h 901700"/>
                <a:gd name="connsiteX1" fmla="*/ 1543050 w 5384800"/>
                <a:gd name="connsiteY1" fmla="*/ 190500 h 901700"/>
                <a:gd name="connsiteX2" fmla="*/ 1695450 w 5384800"/>
                <a:gd name="connsiteY2" fmla="*/ 6350 h 901700"/>
                <a:gd name="connsiteX3" fmla="*/ 1771650 w 5384800"/>
                <a:gd name="connsiteY3" fmla="*/ 0 h 901700"/>
                <a:gd name="connsiteX4" fmla="*/ 2101850 w 5384800"/>
                <a:gd name="connsiteY4" fmla="*/ 165100 h 901700"/>
                <a:gd name="connsiteX5" fmla="*/ 2203450 w 5384800"/>
                <a:gd name="connsiteY5" fmla="*/ 139700 h 901700"/>
                <a:gd name="connsiteX6" fmla="*/ 2660650 w 5384800"/>
                <a:gd name="connsiteY6" fmla="*/ 222250 h 901700"/>
                <a:gd name="connsiteX7" fmla="*/ 2743200 w 5384800"/>
                <a:gd name="connsiteY7" fmla="*/ 196850 h 901700"/>
                <a:gd name="connsiteX8" fmla="*/ 2895600 w 5384800"/>
                <a:gd name="connsiteY8" fmla="*/ 196850 h 901700"/>
                <a:gd name="connsiteX9" fmla="*/ 2997200 w 5384800"/>
                <a:gd name="connsiteY9" fmla="*/ 228600 h 901700"/>
                <a:gd name="connsiteX10" fmla="*/ 3022600 w 5384800"/>
                <a:gd name="connsiteY10" fmla="*/ 222250 h 901700"/>
                <a:gd name="connsiteX11" fmla="*/ 3384550 w 5384800"/>
                <a:gd name="connsiteY11" fmla="*/ 488950 h 901700"/>
                <a:gd name="connsiteX12" fmla="*/ 3536950 w 5384800"/>
                <a:gd name="connsiteY12" fmla="*/ 514350 h 901700"/>
                <a:gd name="connsiteX13" fmla="*/ 4229100 w 5384800"/>
                <a:gd name="connsiteY13" fmla="*/ 450850 h 901700"/>
                <a:gd name="connsiteX14" fmla="*/ 4737100 w 5384800"/>
                <a:gd name="connsiteY14" fmla="*/ 508000 h 901700"/>
                <a:gd name="connsiteX15" fmla="*/ 5346700 w 5384800"/>
                <a:gd name="connsiteY15" fmla="*/ 762000 h 901700"/>
                <a:gd name="connsiteX16" fmla="*/ 5384800 w 5384800"/>
                <a:gd name="connsiteY16" fmla="*/ 901700 h 901700"/>
                <a:gd name="connsiteX17" fmla="*/ 0 w 5384800"/>
                <a:gd name="connsiteY17" fmla="*/ 901700 h 901700"/>
                <a:gd name="connsiteX18" fmla="*/ 527050 w 5384800"/>
                <a:gd name="connsiteY18" fmla="*/ 596900 h 901700"/>
                <a:gd name="connsiteX0-1" fmla="*/ 527050 w 5561012"/>
                <a:gd name="connsiteY0-2" fmla="*/ 596900 h 911225"/>
                <a:gd name="connsiteX1-3" fmla="*/ 1543050 w 5561012"/>
                <a:gd name="connsiteY1-4" fmla="*/ 190500 h 911225"/>
                <a:gd name="connsiteX2-5" fmla="*/ 1695450 w 5561012"/>
                <a:gd name="connsiteY2-6" fmla="*/ 6350 h 911225"/>
                <a:gd name="connsiteX3-7" fmla="*/ 1771650 w 5561012"/>
                <a:gd name="connsiteY3-8" fmla="*/ 0 h 911225"/>
                <a:gd name="connsiteX4-9" fmla="*/ 2101850 w 5561012"/>
                <a:gd name="connsiteY4-10" fmla="*/ 165100 h 911225"/>
                <a:gd name="connsiteX5-11" fmla="*/ 2203450 w 5561012"/>
                <a:gd name="connsiteY5-12" fmla="*/ 139700 h 911225"/>
                <a:gd name="connsiteX6-13" fmla="*/ 2660650 w 5561012"/>
                <a:gd name="connsiteY6-14" fmla="*/ 222250 h 911225"/>
                <a:gd name="connsiteX7-15" fmla="*/ 2743200 w 5561012"/>
                <a:gd name="connsiteY7-16" fmla="*/ 196850 h 911225"/>
                <a:gd name="connsiteX8-17" fmla="*/ 2895600 w 5561012"/>
                <a:gd name="connsiteY8-18" fmla="*/ 196850 h 911225"/>
                <a:gd name="connsiteX9-19" fmla="*/ 2997200 w 5561012"/>
                <a:gd name="connsiteY9-20" fmla="*/ 228600 h 911225"/>
                <a:gd name="connsiteX10-21" fmla="*/ 3022600 w 5561012"/>
                <a:gd name="connsiteY10-22" fmla="*/ 222250 h 911225"/>
                <a:gd name="connsiteX11-23" fmla="*/ 3384550 w 5561012"/>
                <a:gd name="connsiteY11-24" fmla="*/ 488950 h 911225"/>
                <a:gd name="connsiteX12-25" fmla="*/ 3536950 w 5561012"/>
                <a:gd name="connsiteY12-26" fmla="*/ 514350 h 911225"/>
                <a:gd name="connsiteX13-27" fmla="*/ 4229100 w 5561012"/>
                <a:gd name="connsiteY13-28" fmla="*/ 450850 h 911225"/>
                <a:gd name="connsiteX14-29" fmla="*/ 4737100 w 5561012"/>
                <a:gd name="connsiteY14-30" fmla="*/ 508000 h 911225"/>
                <a:gd name="connsiteX15-31" fmla="*/ 5346700 w 5561012"/>
                <a:gd name="connsiteY15-32" fmla="*/ 762000 h 911225"/>
                <a:gd name="connsiteX16-33" fmla="*/ 5561012 w 5561012"/>
                <a:gd name="connsiteY16-34" fmla="*/ 911225 h 911225"/>
                <a:gd name="connsiteX17-35" fmla="*/ 0 w 5561012"/>
                <a:gd name="connsiteY17-36" fmla="*/ 901700 h 911225"/>
                <a:gd name="connsiteX18-37" fmla="*/ 527050 w 5561012"/>
                <a:gd name="connsiteY18-38" fmla="*/ 596900 h 911225"/>
                <a:gd name="connsiteX0-39" fmla="*/ 917575 w 5951537"/>
                <a:gd name="connsiteY0-40" fmla="*/ 596900 h 911225"/>
                <a:gd name="connsiteX1-41" fmla="*/ 1933575 w 5951537"/>
                <a:gd name="connsiteY1-42" fmla="*/ 190500 h 911225"/>
                <a:gd name="connsiteX2-43" fmla="*/ 2085975 w 5951537"/>
                <a:gd name="connsiteY2-44" fmla="*/ 6350 h 911225"/>
                <a:gd name="connsiteX3-45" fmla="*/ 2162175 w 5951537"/>
                <a:gd name="connsiteY3-46" fmla="*/ 0 h 911225"/>
                <a:gd name="connsiteX4-47" fmla="*/ 2492375 w 5951537"/>
                <a:gd name="connsiteY4-48" fmla="*/ 165100 h 911225"/>
                <a:gd name="connsiteX5-49" fmla="*/ 2593975 w 5951537"/>
                <a:gd name="connsiteY5-50" fmla="*/ 139700 h 911225"/>
                <a:gd name="connsiteX6-51" fmla="*/ 3051175 w 5951537"/>
                <a:gd name="connsiteY6-52" fmla="*/ 222250 h 911225"/>
                <a:gd name="connsiteX7-53" fmla="*/ 3133725 w 5951537"/>
                <a:gd name="connsiteY7-54" fmla="*/ 196850 h 911225"/>
                <a:gd name="connsiteX8-55" fmla="*/ 3286125 w 5951537"/>
                <a:gd name="connsiteY8-56" fmla="*/ 196850 h 911225"/>
                <a:gd name="connsiteX9-57" fmla="*/ 3387725 w 5951537"/>
                <a:gd name="connsiteY9-58" fmla="*/ 228600 h 911225"/>
                <a:gd name="connsiteX10-59" fmla="*/ 3413125 w 5951537"/>
                <a:gd name="connsiteY10-60" fmla="*/ 222250 h 911225"/>
                <a:gd name="connsiteX11-61" fmla="*/ 3775075 w 5951537"/>
                <a:gd name="connsiteY11-62" fmla="*/ 488950 h 911225"/>
                <a:gd name="connsiteX12-63" fmla="*/ 3927475 w 5951537"/>
                <a:gd name="connsiteY12-64" fmla="*/ 514350 h 911225"/>
                <a:gd name="connsiteX13-65" fmla="*/ 4619625 w 5951537"/>
                <a:gd name="connsiteY13-66" fmla="*/ 450850 h 911225"/>
                <a:gd name="connsiteX14-67" fmla="*/ 5127625 w 5951537"/>
                <a:gd name="connsiteY14-68" fmla="*/ 508000 h 911225"/>
                <a:gd name="connsiteX15-69" fmla="*/ 5737225 w 5951537"/>
                <a:gd name="connsiteY15-70" fmla="*/ 762000 h 911225"/>
                <a:gd name="connsiteX16-71" fmla="*/ 5951537 w 5951537"/>
                <a:gd name="connsiteY16-72" fmla="*/ 911225 h 911225"/>
                <a:gd name="connsiteX17-73" fmla="*/ 0 w 5951537"/>
                <a:gd name="connsiteY17-74" fmla="*/ 901700 h 911225"/>
                <a:gd name="connsiteX18-75" fmla="*/ 917575 w 5951537"/>
                <a:gd name="connsiteY18-76" fmla="*/ 596900 h 911225"/>
              </a:gdLst>
              <a:ahLst/>
              <a:cxnLst>
                <a:cxn ang="0">
                  <a:pos x="connsiteX0-39" y="connsiteY0-40"/>
                </a:cxn>
                <a:cxn ang="0">
                  <a:pos x="connsiteX1-41" y="connsiteY1-42"/>
                </a:cxn>
                <a:cxn ang="0">
                  <a:pos x="connsiteX2-43" y="connsiteY2-44"/>
                </a:cxn>
                <a:cxn ang="0">
                  <a:pos x="connsiteX3-45" y="connsiteY3-46"/>
                </a:cxn>
                <a:cxn ang="0">
                  <a:pos x="connsiteX4-47" y="connsiteY4-48"/>
                </a:cxn>
                <a:cxn ang="0">
                  <a:pos x="connsiteX5-49" y="connsiteY5-50"/>
                </a:cxn>
                <a:cxn ang="0">
                  <a:pos x="connsiteX6-51" y="connsiteY6-52"/>
                </a:cxn>
                <a:cxn ang="0">
                  <a:pos x="connsiteX7-53" y="connsiteY7-54"/>
                </a:cxn>
                <a:cxn ang="0">
                  <a:pos x="connsiteX8-55" y="connsiteY8-56"/>
                </a:cxn>
                <a:cxn ang="0">
                  <a:pos x="connsiteX9-57" y="connsiteY9-58"/>
                </a:cxn>
                <a:cxn ang="0">
                  <a:pos x="connsiteX10-59" y="connsiteY10-60"/>
                </a:cxn>
                <a:cxn ang="0">
                  <a:pos x="connsiteX11-61" y="connsiteY11-62"/>
                </a:cxn>
                <a:cxn ang="0">
                  <a:pos x="connsiteX12-63" y="connsiteY12-64"/>
                </a:cxn>
                <a:cxn ang="0">
                  <a:pos x="connsiteX13-65" y="connsiteY13-66"/>
                </a:cxn>
                <a:cxn ang="0">
                  <a:pos x="connsiteX14-67" y="connsiteY14-68"/>
                </a:cxn>
                <a:cxn ang="0">
                  <a:pos x="connsiteX15-69" y="connsiteY15-70"/>
                </a:cxn>
                <a:cxn ang="0">
                  <a:pos x="connsiteX16-71" y="connsiteY16-72"/>
                </a:cxn>
                <a:cxn ang="0">
                  <a:pos x="connsiteX17-73" y="connsiteY17-74"/>
                </a:cxn>
                <a:cxn ang="0">
                  <a:pos x="connsiteX18-75" y="connsiteY18-76"/>
                </a:cxn>
              </a:cxnLst>
              <a:rect l="l" t="t" r="r" b="b"/>
              <a:pathLst>
                <a:path w="5951537" h="911225">
                  <a:moveTo>
                    <a:pt x="917575" y="596900"/>
                  </a:moveTo>
                  <a:lnTo>
                    <a:pt x="1933575" y="190500"/>
                  </a:lnTo>
                  <a:lnTo>
                    <a:pt x="2085975" y="6350"/>
                  </a:lnTo>
                  <a:lnTo>
                    <a:pt x="2162175" y="0"/>
                  </a:lnTo>
                  <a:lnTo>
                    <a:pt x="2492375" y="165100"/>
                  </a:lnTo>
                  <a:lnTo>
                    <a:pt x="2593975" y="139700"/>
                  </a:lnTo>
                  <a:lnTo>
                    <a:pt x="3051175" y="222250"/>
                  </a:lnTo>
                  <a:lnTo>
                    <a:pt x="3133725" y="196850"/>
                  </a:lnTo>
                  <a:lnTo>
                    <a:pt x="3286125" y="196850"/>
                  </a:lnTo>
                  <a:lnTo>
                    <a:pt x="3387725" y="228600"/>
                  </a:lnTo>
                  <a:lnTo>
                    <a:pt x="3413125" y="222250"/>
                  </a:lnTo>
                  <a:lnTo>
                    <a:pt x="3775075" y="488950"/>
                  </a:lnTo>
                  <a:lnTo>
                    <a:pt x="3927475" y="514350"/>
                  </a:lnTo>
                  <a:lnTo>
                    <a:pt x="4619625" y="450850"/>
                  </a:lnTo>
                  <a:lnTo>
                    <a:pt x="5127625" y="508000"/>
                  </a:lnTo>
                  <a:lnTo>
                    <a:pt x="5737225" y="762000"/>
                  </a:lnTo>
                  <a:lnTo>
                    <a:pt x="5951537" y="911225"/>
                  </a:lnTo>
                  <a:lnTo>
                    <a:pt x="0" y="901700"/>
                  </a:lnTo>
                  <a:lnTo>
                    <a:pt x="917575" y="5969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8195" name="Freeform 24"/>
            <p:cNvSpPr>
              <a:spLocks noChangeArrowheads="1"/>
            </p:cNvSpPr>
            <p:nvPr/>
          </p:nvSpPr>
          <p:spPr bwMode="auto">
            <a:xfrm>
              <a:off x="9117" y="5142"/>
              <a:ext cx="1163" cy="2322"/>
            </a:xfrm>
            <a:custGeom>
              <a:avLst/>
              <a:gdLst>
                <a:gd name="T0" fmla="*/ 100939351 w 539"/>
                <a:gd name="T1" fmla="*/ 2147483647 h 860"/>
                <a:gd name="T2" fmla="*/ 439380034 w 539"/>
                <a:gd name="T3" fmla="*/ 2147483647 h 860"/>
                <a:gd name="T4" fmla="*/ 617507802 w 539"/>
                <a:gd name="T5" fmla="*/ 2147483647 h 860"/>
                <a:gd name="T6" fmla="*/ 760010657 w 539"/>
                <a:gd name="T7" fmla="*/ 2147483647 h 860"/>
                <a:gd name="T8" fmla="*/ 991576026 w 539"/>
                <a:gd name="T9" fmla="*/ 2147483647 h 860"/>
                <a:gd name="T10" fmla="*/ 991576026 w 539"/>
                <a:gd name="T11" fmla="*/ 2147483647 h 860"/>
                <a:gd name="T12" fmla="*/ 920325893 w 539"/>
                <a:gd name="T13" fmla="*/ 2147483647 h 860"/>
                <a:gd name="T14" fmla="*/ 1045013626 w 539"/>
                <a:gd name="T15" fmla="*/ 2147483647 h 860"/>
                <a:gd name="T16" fmla="*/ 1258766461 w 539"/>
                <a:gd name="T17" fmla="*/ 2147483647 h 860"/>
                <a:gd name="T18" fmla="*/ 1294391832 w 539"/>
                <a:gd name="T19" fmla="*/ 2147483647 h 860"/>
                <a:gd name="T20" fmla="*/ 1597209770 w 539"/>
                <a:gd name="T21" fmla="*/ 2147483647 h 860"/>
                <a:gd name="T22" fmla="*/ 1935650339 w 539"/>
                <a:gd name="T23" fmla="*/ 2147483647 h 860"/>
                <a:gd name="T24" fmla="*/ 1793150072 w 539"/>
                <a:gd name="T25" fmla="*/ 2147483647 h 860"/>
                <a:gd name="T26" fmla="*/ 2113778108 w 539"/>
                <a:gd name="T27" fmla="*/ 2147483647 h 860"/>
                <a:gd name="T28" fmla="*/ 2131590641 w 539"/>
                <a:gd name="T29" fmla="*/ 2147483647 h 860"/>
                <a:gd name="T30" fmla="*/ 2147483647 w 539"/>
                <a:gd name="T31" fmla="*/ 2147483647 h 860"/>
                <a:gd name="T32" fmla="*/ 2147483647 w 539"/>
                <a:gd name="T33" fmla="*/ 2147483647 h 860"/>
                <a:gd name="T34" fmla="*/ 2147483647 w 539"/>
                <a:gd name="T35" fmla="*/ 2147483647 h 860"/>
                <a:gd name="T36" fmla="*/ 2147483647 w 539"/>
                <a:gd name="T37" fmla="*/ 2147483647 h 860"/>
                <a:gd name="T38" fmla="*/ 2147483647 w 539"/>
                <a:gd name="T39" fmla="*/ 2147483647 h 860"/>
                <a:gd name="T40" fmla="*/ 2147483647 w 539"/>
                <a:gd name="T41" fmla="*/ 2147483647 h 860"/>
                <a:gd name="T42" fmla="*/ 2147483647 w 539"/>
                <a:gd name="T43" fmla="*/ 2147483647 h 860"/>
                <a:gd name="T44" fmla="*/ 2147483647 w 539"/>
                <a:gd name="T45" fmla="*/ 2147483647 h 860"/>
                <a:gd name="T46" fmla="*/ 2147483647 w 539"/>
                <a:gd name="T47" fmla="*/ 2147483647 h 860"/>
                <a:gd name="T48" fmla="*/ 2147483647 w 539"/>
                <a:gd name="T49" fmla="*/ 2147483647 h 860"/>
                <a:gd name="T50" fmla="*/ 2147483647 w 539"/>
                <a:gd name="T51" fmla="*/ 2147483647 h 860"/>
                <a:gd name="T52" fmla="*/ 2147483647 w 539"/>
                <a:gd name="T53" fmla="*/ 2147483647 h 860"/>
                <a:gd name="T54" fmla="*/ 1917837806 w 539"/>
                <a:gd name="T55" fmla="*/ 2147483647 h 860"/>
                <a:gd name="T56" fmla="*/ 1525957201 w 539"/>
                <a:gd name="T57" fmla="*/ 2050441473 h 860"/>
                <a:gd name="T58" fmla="*/ 1383456935 w 539"/>
                <a:gd name="T59" fmla="*/ 2032611361 h 860"/>
                <a:gd name="T60" fmla="*/ 1045013626 w 539"/>
                <a:gd name="T61" fmla="*/ 1265923582 h 860"/>
                <a:gd name="T62" fmla="*/ 1436894535 w 539"/>
                <a:gd name="T63" fmla="*/ 944986454 h 860"/>
                <a:gd name="T64" fmla="*/ 1080638692 w 539"/>
                <a:gd name="T65" fmla="*/ 962816566 h 860"/>
                <a:gd name="T66" fmla="*/ 955950959 w 539"/>
                <a:gd name="T67" fmla="*/ 659707111 h 860"/>
                <a:gd name="T68" fmla="*/ 546257669 w 539"/>
                <a:gd name="T69" fmla="*/ 0 h 860"/>
                <a:gd name="T70" fmla="*/ 296879691 w 539"/>
                <a:gd name="T71" fmla="*/ 213958974 h 860"/>
                <a:gd name="T72" fmla="*/ 190002055 w 539"/>
                <a:gd name="T73" fmla="*/ 213958974 h 860"/>
                <a:gd name="T74" fmla="*/ 243439655 w 539"/>
                <a:gd name="T75" fmla="*/ 838005786 h 860"/>
                <a:gd name="T76" fmla="*/ 136564417 w 539"/>
                <a:gd name="T77" fmla="*/ 1515543008 h 860"/>
                <a:gd name="T78" fmla="*/ 190002055 w 539"/>
                <a:gd name="T79" fmla="*/ 1515543008 h 860"/>
                <a:gd name="T80" fmla="*/ 136564417 w 539"/>
                <a:gd name="T81" fmla="*/ 1889972909 h 860"/>
                <a:gd name="T82" fmla="*/ 190002055 w 539"/>
                <a:gd name="T83" fmla="*/ 1872142797 h 860"/>
                <a:gd name="T84" fmla="*/ 172189522 w 539"/>
                <a:gd name="T85" fmla="*/ 2032611361 h 860"/>
                <a:gd name="T86" fmla="*/ 225627122 w 539"/>
                <a:gd name="T87" fmla="*/ 2147483647 h 860"/>
                <a:gd name="T88" fmla="*/ 207814589 w 539"/>
                <a:gd name="T89" fmla="*/ 2147483647 h 860"/>
                <a:gd name="T90" fmla="*/ 385942434 w 539"/>
                <a:gd name="T91" fmla="*/ 2147483647 h 860"/>
                <a:gd name="T92" fmla="*/ 385942434 w 539"/>
                <a:gd name="T93" fmla="*/ 2147483647 h 860"/>
                <a:gd name="T94" fmla="*/ 296879691 w 539"/>
                <a:gd name="T95" fmla="*/ 2147483647 h 860"/>
                <a:gd name="T96" fmla="*/ 65314265 w 539"/>
                <a:gd name="T97" fmla="*/ 2147483647 h 860"/>
                <a:gd name="T98" fmla="*/ 100939351 w 539"/>
                <a:gd name="T99" fmla="*/ 2147483647 h 8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860"/>
                <a:gd name="T152" fmla="*/ 539 w 539"/>
                <a:gd name="T153" fmla="*/ 860 h 8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860">
                  <a:moveTo>
                    <a:pt x="17" y="821"/>
                  </a:moveTo>
                  <a:cubicBezTo>
                    <a:pt x="25" y="825"/>
                    <a:pt x="52" y="835"/>
                    <a:pt x="74" y="827"/>
                  </a:cubicBezTo>
                  <a:cubicBezTo>
                    <a:pt x="95" y="810"/>
                    <a:pt x="79" y="756"/>
                    <a:pt x="104" y="743"/>
                  </a:cubicBezTo>
                  <a:cubicBezTo>
                    <a:pt x="90" y="668"/>
                    <a:pt x="118" y="613"/>
                    <a:pt x="128" y="551"/>
                  </a:cubicBezTo>
                  <a:cubicBezTo>
                    <a:pt x="173" y="545"/>
                    <a:pt x="164" y="609"/>
                    <a:pt x="167" y="653"/>
                  </a:cubicBezTo>
                  <a:cubicBezTo>
                    <a:pt x="171" y="708"/>
                    <a:pt x="178" y="750"/>
                    <a:pt x="167" y="800"/>
                  </a:cubicBezTo>
                  <a:cubicBezTo>
                    <a:pt x="148" y="815"/>
                    <a:pt x="140" y="842"/>
                    <a:pt x="155" y="860"/>
                  </a:cubicBezTo>
                  <a:cubicBezTo>
                    <a:pt x="155" y="854"/>
                    <a:pt x="177" y="848"/>
                    <a:pt x="176" y="860"/>
                  </a:cubicBezTo>
                  <a:cubicBezTo>
                    <a:pt x="220" y="851"/>
                    <a:pt x="187" y="782"/>
                    <a:pt x="212" y="752"/>
                  </a:cubicBezTo>
                  <a:cubicBezTo>
                    <a:pt x="195" y="687"/>
                    <a:pt x="215" y="619"/>
                    <a:pt x="218" y="554"/>
                  </a:cubicBezTo>
                  <a:cubicBezTo>
                    <a:pt x="233" y="546"/>
                    <a:pt x="254" y="544"/>
                    <a:pt x="269" y="536"/>
                  </a:cubicBezTo>
                  <a:cubicBezTo>
                    <a:pt x="282" y="613"/>
                    <a:pt x="376" y="670"/>
                    <a:pt x="326" y="767"/>
                  </a:cubicBezTo>
                  <a:cubicBezTo>
                    <a:pt x="318" y="776"/>
                    <a:pt x="305" y="780"/>
                    <a:pt x="302" y="794"/>
                  </a:cubicBezTo>
                  <a:cubicBezTo>
                    <a:pt x="313" y="793"/>
                    <a:pt x="338" y="813"/>
                    <a:pt x="356" y="797"/>
                  </a:cubicBezTo>
                  <a:cubicBezTo>
                    <a:pt x="360" y="743"/>
                    <a:pt x="384" y="662"/>
                    <a:pt x="359" y="617"/>
                  </a:cubicBezTo>
                  <a:cubicBezTo>
                    <a:pt x="404" y="639"/>
                    <a:pt x="439" y="693"/>
                    <a:pt x="437" y="755"/>
                  </a:cubicBezTo>
                  <a:cubicBezTo>
                    <a:pt x="436" y="784"/>
                    <a:pt x="419" y="802"/>
                    <a:pt x="416" y="830"/>
                  </a:cubicBezTo>
                  <a:cubicBezTo>
                    <a:pt x="424" y="828"/>
                    <a:pt x="441" y="842"/>
                    <a:pt x="458" y="833"/>
                  </a:cubicBezTo>
                  <a:cubicBezTo>
                    <a:pt x="480" y="785"/>
                    <a:pt x="449" y="707"/>
                    <a:pt x="461" y="650"/>
                  </a:cubicBezTo>
                  <a:cubicBezTo>
                    <a:pt x="439" y="630"/>
                    <a:pt x="415" y="610"/>
                    <a:pt x="416" y="566"/>
                  </a:cubicBezTo>
                  <a:cubicBezTo>
                    <a:pt x="425" y="584"/>
                    <a:pt x="442" y="594"/>
                    <a:pt x="443" y="620"/>
                  </a:cubicBezTo>
                  <a:cubicBezTo>
                    <a:pt x="455" y="606"/>
                    <a:pt x="469" y="626"/>
                    <a:pt x="476" y="635"/>
                  </a:cubicBezTo>
                  <a:cubicBezTo>
                    <a:pt x="479" y="619"/>
                    <a:pt x="503" y="631"/>
                    <a:pt x="506" y="641"/>
                  </a:cubicBezTo>
                  <a:cubicBezTo>
                    <a:pt x="506" y="625"/>
                    <a:pt x="528" y="631"/>
                    <a:pt x="539" y="626"/>
                  </a:cubicBezTo>
                  <a:cubicBezTo>
                    <a:pt x="537" y="606"/>
                    <a:pt x="492" y="596"/>
                    <a:pt x="509" y="581"/>
                  </a:cubicBezTo>
                  <a:cubicBezTo>
                    <a:pt x="496" y="575"/>
                    <a:pt x="485" y="568"/>
                    <a:pt x="470" y="563"/>
                  </a:cubicBezTo>
                  <a:cubicBezTo>
                    <a:pt x="427" y="504"/>
                    <a:pt x="452" y="403"/>
                    <a:pt x="377" y="381"/>
                  </a:cubicBezTo>
                  <a:cubicBezTo>
                    <a:pt x="362" y="376"/>
                    <a:pt x="342" y="377"/>
                    <a:pt x="323" y="372"/>
                  </a:cubicBezTo>
                  <a:cubicBezTo>
                    <a:pt x="299" y="364"/>
                    <a:pt x="276" y="349"/>
                    <a:pt x="257" y="345"/>
                  </a:cubicBezTo>
                  <a:cubicBezTo>
                    <a:pt x="250" y="343"/>
                    <a:pt x="240" y="345"/>
                    <a:pt x="233" y="342"/>
                  </a:cubicBezTo>
                  <a:cubicBezTo>
                    <a:pt x="181" y="318"/>
                    <a:pt x="202" y="256"/>
                    <a:pt x="176" y="213"/>
                  </a:cubicBezTo>
                  <a:cubicBezTo>
                    <a:pt x="201" y="198"/>
                    <a:pt x="226" y="183"/>
                    <a:pt x="242" y="159"/>
                  </a:cubicBezTo>
                  <a:cubicBezTo>
                    <a:pt x="222" y="148"/>
                    <a:pt x="199" y="169"/>
                    <a:pt x="182" y="162"/>
                  </a:cubicBezTo>
                  <a:cubicBezTo>
                    <a:pt x="165" y="154"/>
                    <a:pt x="168" y="128"/>
                    <a:pt x="161" y="111"/>
                  </a:cubicBezTo>
                  <a:cubicBezTo>
                    <a:pt x="111" y="100"/>
                    <a:pt x="121" y="31"/>
                    <a:pt x="92" y="0"/>
                  </a:cubicBezTo>
                  <a:cubicBezTo>
                    <a:pt x="65" y="0"/>
                    <a:pt x="61" y="21"/>
                    <a:pt x="50" y="36"/>
                  </a:cubicBezTo>
                  <a:cubicBezTo>
                    <a:pt x="50" y="42"/>
                    <a:pt x="40" y="32"/>
                    <a:pt x="32" y="36"/>
                  </a:cubicBezTo>
                  <a:cubicBezTo>
                    <a:pt x="0" y="68"/>
                    <a:pt x="38" y="102"/>
                    <a:pt x="41" y="141"/>
                  </a:cubicBezTo>
                  <a:cubicBezTo>
                    <a:pt x="44" y="181"/>
                    <a:pt x="21" y="225"/>
                    <a:pt x="23" y="255"/>
                  </a:cubicBezTo>
                  <a:cubicBezTo>
                    <a:pt x="25" y="260"/>
                    <a:pt x="28" y="255"/>
                    <a:pt x="32" y="255"/>
                  </a:cubicBezTo>
                  <a:cubicBezTo>
                    <a:pt x="23" y="282"/>
                    <a:pt x="29" y="293"/>
                    <a:pt x="23" y="318"/>
                  </a:cubicBezTo>
                  <a:cubicBezTo>
                    <a:pt x="28" y="318"/>
                    <a:pt x="28" y="315"/>
                    <a:pt x="32" y="315"/>
                  </a:cubicBezTo>
                  <a:cubicBezTo>
                    <a:pt x="28" y="321"/>
                    <a:pt x="28" y="332"/>
                    <a:pt x="29" y="342"/>
                  </a:cubicBezTo>
                  <a:cubicBezTo>
                    <a:pt x="29" y="345"/>
                    <a:pt x="37" y="391"/>
                    <a:pt x="38" y="416"/>
                  </a:cubicBezTo>
                  <a:cubicBezTo>
                    <a:pt x="38" y="425"/>
                    <a:pt x="35" y="432"/>
                    <a:pt x="35" y="440"/>
                  </a:cubicBezTo>
                  <a:cubicBezTo>
                    <a:pt x="34" y="483"/>
                    <a:pt x="58" y="510"/>
                    <a:pt x="65" y="548"/>
                  </a:cubicBezTo>
                  <a:cubicBezTo>
                    <a:pt x="71" y="585"/>
                    <a:pt x="68" y="646"/>
                    <a:pt x="65" y="689"/>
                  </a:cubicBezTo>
                  <a:cubicBezTo>
                    <a:pt x="63" y="716"/>
                    <a:pt x="62" y="761"/>
                    <a:pt x="50" y="779"/>
                  </a:cubicBezTo>
                  <a:cubicBezTo>
                    <a:pt x="40" y="793"/>
                    <a:pt x="18" y="794"/>
                    <a:pt x="11" y="815"/>
                  </a:cubicBezTo>
                  <a:cubicBezTo>
                    <a:pt x="14" y="808"/>
                    <a:pt x="25" y="818"/>
                    <a:pt x="17" y="8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6" name="Freeform 6"/>
            <p:cNvSpPr>
              <a:spLocks noEditPoints="1"/>
            </p:cNvSpPr>
            <p:nvPr/>
          </p:nvSpPr>
          <p:spPr bwMode="auto">
            <a:xfrm>
              <a:off x="10280" y="6125"/>
              <a:ext cx="1055" cy="1877"/>
            </a:xfrm>
            <a:custGeom>
              <a:avLst/>
              <a:gdLst>
                <a:gd name="T0" fmla="*/ 1884350735 w 621"/>
                <a:gd name="T1" fmla="*/ 2147483647 h 829"/>
                <a:gd name="T2" fmla="*/ 1917410218 w 621"/>
                <a:gd name="T3" fmla="*/ 2147483647 h 829"/>
                <a:gd name="T4" fmla="*/ 1785174204 w 621"/>
                <a:gd name="T5" fmla="*/ 2147483647 h 829"/>
                <a:gd name="T6" fmla="*/ 1818233687 w 621"/>
                <a:gd name="T7" fmla="*/ 2147483647 h 829"/>
                <a:gd name="T8" fmla="*/ 1873332185 w 621"/>
                <a:gd name="T9" fmla="*/ 2147483647 h 829"/>
                <a:gd name="T10" fmla="*/ 1983527266 w 621"/>
                <a:gd name="T11" fmla="*/ 2147483647 h 829"/>
                <a:gd name="T12" fmla="*/ 2126782309 w 621"/>
                <a:gd name="T13" fmla="*/ 2147483647 h 829"/>
                <a:gd name="T14" fmla="*/ 2147483647 w 621"/>
                <a:gd name="T15" fmla="*/ 2147483647 h 829"/>
                <a:gd name="T16" fmla="*/ 2071685727 w 621"/>
                <a:gd name="T17" fmla="*/ 2147483647 h 829"/>
                <a:gd name="T18" fmla="*/ 2005566282 w 621"/>
                <a:gd name="T19" fmla="*/ 1947686986 h 829"/>
                <a:gd name="T20" fmla="*/ 2137802775 w 621"/>
                <a:gd name="T21" fmla="*/ 1727194861 h 829"/>
                <a:gd name="T22" fmla="*/ 2147483647 w 621"/>
                <a:gd name="T23" fmla="*/ 1069391215 h 829"/>
                <a:gd name="T24" fmla="*/ 2147483647 w 621"/>
                <a:gd name="T25" fmla="*/ 1003243529 h 829"/>
                <a:gd name="T26" fmla="*/ 2147483647 w 621"/>
                <a:gd name="T27" fmla="*/ 1014267704 h 829"/>
                <a:gd name="T28" fmla="*/ 2147483647 w 621"/>
                <a:gd name="T29" fmla="*/ 518157787 h 829"/>
                <a:gd name="T30" fmla="*/ 2126782309 w 621"/>
                <a:gd name="T31" fmla="*/ 0 h 829"/>
                <a:gd name="T32" fmla="*/ 2027605777 w 621"/>
                <a:gd name="T33" fmla="*/ 286641607 h 829"/>
                <a:gd name="T34" fmla="*/ 1906391668 w 621"/>
                <a:gd name="T35" fmla="*/ 297665543 h 829"/>
                <a:gd name="T36" fmla="*/ 1774155654 w 621"/>
                <a:gd name="T37" fmla="*/ 33073738 h 829"/>
                <a:gd name="T38" fmla="*/ 1674979123 w 621"/>
                <a:gd name="T39" fmla="*/ 628404808 h 829"/>
                <a:gd name="T40" fmla="*/ 1708036689 w 621"/>
                <a:gd name="T41" fmla="*/ 727625977 h 829"/>
                <a:gd name="T42" fmla="*/ 1652940107 w 621"/>
                <a:gd name="T43" fmla="*/ 804799275 h 829"/>
                <a:gd name="T44" fmla="*/ 1685997673 w 621"/>
                <a:gd name="T45" fmla="*/ 815823210 h 829"/>
                <a:gd name="T46" fmla="*/ 1641919641 w 621"/>
                <a:gd name="T47" fmla="*/ 870946721 h 829"/>
                <a:gd name="T48" fmla="*/ 1289293466 w 621"/>
                <a:gd name="T49" fmla="*/ 1124514725 h 829"/>
                <a:gd name="T50" fmla="*/ 661176474 w 621"/>
                <a:gd name="T51" fmla="*/ 1212711958 h 829"/>
                <a:gd name="T52" fmla="*/ 88156094 w 621"/>
                <a:gd name="T53" fmla="*/ 1837439965 h 829"/>
                <a:gd name="T54" fmla="*/ 44078047 w 621"/>
                <a:gd name="T55" fmla="*/ 2079984274 h 829"/>
                <a:gd name="T56" fmla="*/ 77137545 w 621"/>
                <a:gd name="T57" fmla="*/ 2068958421 h 829"/>
                <a:gd name="T58" fmla="*/ 55098514 w 621"/>
                <a:gd name="T59" fmla="*/ 2147483647 h 829"/>
                <a:gd name="T60" fmla="*/ 99176561 w 621"/>
                <a:gd name="T61" fmla="*/ 2147483647 h 829"/>
                <a:gd name="T62" fmla="*/ 55098514 w 621"/>
                <a:gd name="T63" fmla="*/ 2147483647 h 829"/>
                <a:gd name="T64" fmla="*/ 0 w 621"/>
                <a:gd name="T65" fmla="*/ 2147483647 h 829"/>
                <a:gd name="T66" fmla="*/ 187332655 w 621"/>
                <a:gd name="T67" fmla="*/ 2147483647 h 829"/>
                <a:gd name="T68" fmla="*/ 231410688 w 621"/>
                <a:gd name="T69" fmla="*/ 2147483647 h 829"/>
                <a:gd name="T70" fmla="*/ 121215577 w 621"/>
                <a:gd name="T71" fmla="*/ 2147483647 h 829"/>
                <a:gd name="T72" fmla="*/ 187332655 w 621"/>
                <a:gd name="T73" fmla="*/ 2147483647 h 829"/>
                <a:gd name="T74" fmla="*/ 330587279 w 621"/>
                <a:gd name="T75" fmla="*/ 2147483647 h 829"/>
                <a:gd name="T76" fmla="*/ 286509246 w 621"/>
                <a:gd name="T77" fmla="*/ 2147483647 h 829"/>
                <a:gd name="T78" fmla="*/ 617098442 w 621"/>
                <a:gd name="T79" fmla="*/ 2013836828 h 829"/>
                <a:gd name="T80" fmla="*/ 407724793 w 621"/>
                <a:gd name="T81" fmla="*/ 2147483647 h 829"/>
                <a:gd name="T82" fmla="*/ 639137458 w 621"/>
                <a:gd name="T83" fmla="*/ 2147483647 h 829"/>
                <a:gd name="T84" fmla="*/ 760353005 w 621"/>
                <a:gd name="T85" fmla="*/ 2147483647 h 829"/>
                <a:gd name="T86" fmla="*/ 881568552 w 621"/>
                <a:gd name="T87" fmla="*/ 2147483647 h 829"/>
                <a:gd name="T88" fmla="*/ 727293523 w 621"/>
                <a:gd name="T89" fmla="*/ 2147483647 h 829"/>
                <a:gd name="T90" fmla="*/ 584038959 w 621"/>
                <a:gd name="T91" fmla="*/ 2147483647 h 829"/>
                <a:gd name="T92" fmla="*/ 991763633 w 621"/>
                <a:gd name="T93" fmla="*/ 1826416030 h 829"/>
                <a:gd name="T94" fmla="*/ 1586823059 w 621"/>
                <a:gd name="T95" fmla="*/ 1936663051 h 829"/>
                <a:gd name="T96" fmla="*/ 1586823059 w 621"/>
                <a:gd name="T97" fmla="*/ 2147483647 h 829"/>
                <a:gd name="T98" fmla="*/ 1641919641 w 621"/>
                <a:gd name="T99" fmla="*/ 2147483647 h 829"/>
                <a:gd name="T100" fmla="*/ 1884350735 w 621"/>
                <a:gd name="T101" fmla="*/ 2147483647 h 829"/>
                <a:gd name="T102" fmla="*/ 286509246 w 621"/>
                <a:gd name="T103" fmla="*/ 1826416030 h 829"/>
                <a:gd name="T104" fmla="*/ 253451681 w 621"/>
                <a:gd name="T105" fmla="*/ 2002810496 h 829"/>
                <a:gd name="T106" fmla="*/ 286509246 w 621"/>
                <a:gd name="T107" fmla="*/ 182641603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1"/>
                <a:gd name="T163" fmla="*/ 0 h 829"/>
                <a:gd name="T164" fmla="*/ 621 w 621"/>
                <a:gd name="T165" fmla="*/ 829 h 8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1" h="829">
                  <a:moveTo>
                    <a:pt x="513" y="827"/>
                  </a:moveTo>
                  <a:cubicBezTo>
                    <a:pt x="515" y="824"/>
                    <a:pt x="513" y="803"/>
                    <a:pt x="522" y="818"/>
                  </a:cubicBezTo>
                  <a:cubicBezTo>
                    <a:pt x="532" y="794"/>
                    <a:pt x="497" y="791"/>
                    <a:pt x="486" y="779"/>
                  </a:cubicBezTo>
                  <a:cubicBezTo>
                    <a:pt x="472" y="721"/>
                    <a:pt x="486" y="651"/>
                    <a:pt x="495" y="596"/>
                  </a:cubicBezTo>
                  <a:cubicBezTo>
                    <a:pt x="506" y="631"/>
                    <a:pt x="516" y="673"/>
                    <a:pt x="510" y="716"/>
                  </a:cubicBezTo>
                  <a:cubicBezTo>
                    <a:pt x="536" y="728"/>
                    <a:pt x="519" y="783"/>
                    <a:pt x="540" y="800"/>
                  </a:cubicBezTo>
                  <a:cubicBezTo>
                    <a:pt x="554" y="796"/>
                    <a:pt x="568" y="805"/>
                    <a:pt x="579" y="803"/>
                  </a:cubicBezTo>
                  <a:cubicBezTo>
                    <a:pt x="593" y="800"/>
                    <a:pt x="597" y="788"/>
                    <a:pt x="606" y="788"/>
                  </a:cubicBezTo>
                  <a:cubicBezTo>
                    <a:pt x="610" y="770"/>
                    <a:pt x="574" y="766"/>
                    <a:pt x="564" y="752"/>
                  </a:cubicBezTo>
                  <a:cubicBezTo>
                    <a:pt x="559" y="679"/>
                    <a:pt x="536" y="603"/>
                    <a:pt x="546" y="530"/>
                  </a:cubicBezTo>
                  <a:cubicBezTo>
                    <a:pt x="549" y="506"/>
                    <a:pt x="568" y="493"/>
                    <a:pt x="582" y="470"/>
                  </a:cubicBezTo>
                  <a:cubicBezTo>
                    <a:pt x="607" y="430"/>
                    <a:pt x="602" y="336"/>
                    <a:pt x="603" y="291"/>
                  </a:cubicBezTo>
                  <a:cubicBezTo>
                    <a:pt x="603" y="284"/>
                    <a:pt x="598" y="282"/>
                    <a:pt x="600" y="273"/>
                  </a:cubicBezTo>
                  <a:cubicBezTo>
                    <a:pt x="599" y="267"/>
                    <a:pt x="609" y="273"/>
                    <a:pt x="609" y="276"/>
                  </a:cubicBezTo>
                  <a:cubicBezTo>
                    <a:pt x="606" y="244"/>
                    <a:pt x="610" y="192"/>
                    <a:pt x="609" y="141"/>
                  </a:cubicBezTo>
                  <a:cubicBezTo>
                    <a:pt x="608" y="87"/>
                    <a:pt x="621" y="24"/>
                    <a:pt x="579" y="0"/>
                  </a:cubicBezTo>
                  <a:cubicBezTo>
                    <a:pt x="564" y="20"/>
                    <a:pt x="559" y="50"/>
                    <a:pt x="552" y="78"/>
                  </a:cubicBezTo>
                  <a:cubicBezTo>
                    <a:pt x="541" y="79"/>
                    <a:pt x="532" y="82"/>
                    <a:pt x="519" y="81"/>
                  </a:cubicBezTo>
                  <a:cubicBezTo>
                    <a:pt x="504" y="60"/>
                    <a:pt x="499" y="29"/>
                    <a:pt x="483" y="9"/>
                  </a:cubicBezTo>
                  <a:cubicBezTo>
                    <a:pt x="440" y="39"/>
                    <a:pt x="473" y="125"/>
                    <a:pt x="456" y="171"/>
                  </a:cubicBezTo>
                  <a:cubicBezTo>
                    <a:pt x="458" y="181"/>
                    <a:pt x="461" y="189"/>
                    <a:pt x="465" y="198"/>
                  </a:cubicBezTo>
                  <a:cubicBezTo>
                    <a:pt x="462" y="207"/>
                    <a:pt x="457" y="214"/>
                    <a:pt x="450" y="219"/>
                  </a:cubicBezTo>
                  <a:cubicBezTo>
                    <a:pt x="450" y="222"/>
                    <a:pt x="455" y="221"/>
                    <a:pt x="459" y="222"/>
                  </a:cubicBezTo>
                  <a:cubicBezTo>
                    <a:pt x="456" y="228"/>
                    <a:pt x="454" y="235"/>
                    <a:pt x="447" y="237"/>
                  </a:cubicBezTo>
                  <a:cubicBezTo>
                    <a:pt x="460" y="281"/>
                    <a:pt x="406" y="299"/>
                    <a:pt x="351" y="306"/>
                  </a:cubicBezTo>
                  <a:cubicBezTo>
                    <a:pt x="292" y="312"/>
                    <a:pt x="234" y="321"/>
                    <a:pt x="180" y="330"/>
                  </a:cubicBezTo>
                  <a:cubicBezTo>
                    <a:pt x="88" y="343"/>
                    <a:pt x="33" y="389"/>
                    <a:pt x="24" y="500"/>
                  </a:cubicBezTo>
                  <a:cubicBezTo>
                    <a:pt x="21" y="527"/>
                    <a:pt x="24" y="544"/>
                    <a:pt x="12" y="566"/>
                  </a:cubicBezTo>
                  <a:cubicBezTo>
                    <a:pt x="14" y="565"/>
                    <a:pt x="16" y="563"/>
                    <a:pt x="21" y="563"/>
                  </a:cubicBezTo>
                  <a:cubicBezTo>
                    <a:pt x="17" y="572"/>
                    <a:pt x="18" y="585"/>
                    <a:pt x="15" y="593"/>
                  </a:cubicBezTo>
                  <a:cubicBezTo>
                    <a:pt x="28" y="585"/>
                    <a:pt x="10" y="604"/>
                    <a:pt x="27" y="599"/>
                  </a:cubicBezTo>
                  <a:cubicBezTo>
                    <a:pt x="27" y="609"/>
                    <a:pt x="15" y="606"/>
                    <a:pt x="15" y="614"/>
                  </a:cubicBezTo>
                  <a:cubicBezTo>
                    <a:pt x="13" y="677"/>
                    <a:pt x="1" y="728"/>
                    <a:pt x="0" y="791"/>
                  </a:cubicBezTo>
                  <a:cubicBezTo>
                    <a:pt x="12" y="811"/>
                    <a:pt x="36" y="805"/>
                    <a:pt x="51" y="812"/>
                  </a:cubicBezTo>
                  <a:cubicBezTo>
                    <a:pt x="51" y="807"/>
                    <a:pt x="55" y="789"/>
                    <a:pt x="63" y="803"/>
                  </a:cubicBezTo>
                  <a:cubicBezTo>
                    <a:pt x="70" y="781"/>
                    <a:pt x="38" y="772"/>
                    <a:pt x="33" y="749"/>
                  </a:cubicBezTo>
                  <a:cubicBezTo>
                    <a:pt x="25" y="716"/>
                    <a:pt x="46" y="684"/>
                    <a:pt x="51" y="653"/>
                  </a:cubicBezTo>
                  <a:cubicBezTo>
                    <a:pt x="63" y="660"/>
                    <a:pt x="74" y="670"/>
                    <a:pt x="90" y="674"/>
                  </a:cubicBezTo>
                  <a:cubicBezTo>
                    <a:pt x="85" y="652"/>
                    <a:pt x="88" y="634"/>
                    <a:pt x="78" y="623"/>
                  </a:cubicBezTo>
                  <a:cubicBezTo>
                    <a:pt x="102" y="592"/>
                    <a:pt x="143" y="578"/>
                    <a:pt x="168" y="548"/>
                  </a:cubicBezTo>
                  <a:cubicBezTo>
                    <a:pt x="160" y="582"/>
                    <a:pt x="127" y="590"/>
                    <a:pt x="111" y="614"/>
                  </a:cubicBezTo>
                  <a:cubicBezTo>
                    <a:pt x="132" y="670"/>
                    <a:pt x="142" y="737"/>
                    <a:pt x="174" y="782"/>
                  </a:cubicBezTo>
                  <a:cubicBezTo>
                    <a:pt x="187" y="778"/>
                    <a:pt x="198" y="783"/>
                    <a:pt x="207" y="782"/>
                  </a:cubicBezTo>
                  <a:cubicBezTo>
                    <a:pt x="226" y="779"/>
                    <a:pt x="227" y="765"/>
                    <a:pt x="240" y="767"/>
                  </a:cubicBezTo>
                  <a:cubicBezTo>
                    <a:pt x="234" y="749"/>
                    <a:pt x="214" y="745"/>
                    <a:pt x="198" y="737"/>
                  </a:cubicBezTo>
                  <a:cubicBezTo>
                    <a:pt x="182" y="712"/>
                    <a:pt x="155" y="680"/>
                    <a:pt x="159" y="647"/>
                  </a:cubicBezTo>
                  <a:cubicBezTo>
                    <a:pt x="165" y="589"/>
                    <a:pt x="292" y="587"/>
                    <a:pt x="270" y="497"/>
                  </a:cubicBezTo>
                  <a:cubicBezTo>
                    <a:pt x="328" y="492"/>
                    <a:pt x="364" y="533"/>
                    <a:pt x="432" y="527"/>
                  </a:cubicBezTo>
                  <a:cubicBezTo>
                    <a:pt x="441" y="571"/>
                    <a:pt x="449" y="673"/>
                    <a:pt x="432" y="725"/>
                  </a:cubicBezTo>
                  <a:cubicBezTo>
                    <a:pt x="453" y="744"/>
                    <a:pt x="440" y="786"/>
                    <a:pt x="447" y="815"/>
                  </a:cubicBezTo>
                  <a:cubicBezTo>
                    <a:pt x="459" y="829"/>
                    <a:pt x="497" y="824"/>
                    <a:pt x="513" y="827"/>
                  </a:cubicBezTo>
                  <a:close/>
                  <a:moveTo>
                    <a:pt x="78" y="497"/>
                  </a:moveTo>
                  <a:cubicBezTo>
                    <a:pt x="76" y="514"/>
                    <a:pt x="76" y="533"/>
                    <a:pt x="69" y="545"/>
                  </a:cubicBezTo>
                  <a:cubicBezTo>
                    <a:pt x="68" y="526"/>
                    <a:pt x="71" y="510"/>
                    <a:pt x="78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7" name="Freeform 9"/>
            <p:cNvSpPr>
              <a:spLocks noEditPoints="1"/>
            </p:cNvSpPr>
            <p:nvPr/>
          </p:nvSpPr>
          <p:spPr bwMode="auto">
            <a:xfrm>
              <a:off x="11314" y="6331"/>
              <a:ext cx="1287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9634761 w 672"/>
                <a:gd name="T21" fmla="*/ 2147483647 h 772"/>
                <a:gd name="T22" fmla="*/ 1499379020 w 672"/>
                <a:gd name="T23" fmla="*/ 1733076579 h 772"/>
                <a:gd name="T24" fmla="*/ 1303198921 w 672"/>
                <a:gd name="T25" fmla="*/ 1166713036 h 772"/>
                <a:gd name="T26" fmla="*/ 1345236742 w 672"/>
                <a:gd name="T27" fmla="*/ 1166713036 h 772"/>
                <a:gd name="T28" fmla="*/ 1163069970 w 672"/>
                <a:gd name="T29" fmla="*/ 634328887 h 772"/>
                <a:gd name="T30" fmla="*/ 1401287890 w 672"/>
                <a:gd name="T31" fmla="*/ 339819801 h 772"/>
                <a:gd name="T32" fmla="*/ 1135043315 w 672"/>
                <a:gd name="T33" fmla="*/ 430437346 h 772"/>
                <a:gd name="T34" fmla="*/ 672618371 w 672"/>
                <a:gd name="T35" fmla="*/ 0 h 772"/>
                <a:gd name="T36" fmla="*/ 518475957 w 672"/>
                <a:gd name="T37" fmla="*/ 192564287 h 772"/>
                <a:gd name="T38" fmla="*/ 448411482 w 672"/>
                <a:gd name="T39" fmla="*/ 158582708 h 772"/>
                <a:gd name="T40" fmla="*/ 588540568 w 672"/>
                <a:gd name="T41" fmla="*/ 532384149 h 772"/>
                <a:gd name="T42" fmla="*/ 602553895 w 672"/>
                <a:gd name="T43" fmla="*/ 928837852 h 772"/>
                <a:gd name="T44" fmla="*/ 546502612 w 672"/>
                <a:gd name="T45" fmla="*/ 1019457583 h 772"/>
                <a:gd name="T46" fmla="*/ 364335840 w 672"/>
                <a:gd name="T47" fmla="*/ 1506530773 h 772"/>
                <a:gd name="T48" fmla="*/ 308282531 w 672"/>
                <a:gd name="T49" fmla="*/ 2147483647 h 772"/>
                <a:gd name="T50" fmla="*/ 0 w 672"/>
                <a:gd name="T51" fmla="*/ 2147483647 h 772"/>
                <a:gd name="T52" fmla="*/ 42037838 w 672"/>
                <a:gd name="T53" fmla="*/ 2147483647 h 772"/>
                <a:gd name="T54" fmla="*/ 28026663 w 672"/>
                <a:gd name="T55" fmla="*/ 2147483647 h 772"/>
                <a:gd name="T56" fmla="*/ 336309185 w 672"/>
                <a:gd name="T57" fmla="*/ 2147483647 h 772"/>
                <a:gd name="T58" fmla="*/ 1022940748 w 672"/>
                <a:gd name="T59" fmla="*/ 2147483647 h 772"/>
                <a:gd name="T60" fmla="*/ 1050965242 w 672"/>
                <a:gd name="T61" fmla="*/ 2147483647 h 772"/>
                <a:gd name="T62" fmla="*/ 1695559119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6438136 w 672"/>
                <a:gd name="T69" fmla="*/ 2147483647 h 772"/>
                <a:gd name="T70" fmla="*/ 644591716 w 672"/>
                <a:gd name="T71" fmla="*/ 1835023260 h 772"/>
                <a:gd name="T72" fmla="*/ 742682846 w 672"/>
                <a:gd name="T73" fmla="*/ 1982278714 h 772"/>
                <a:gd name="T74" fmla="*/ 588540568 w 672"/>
                <a:gd name="T75" fmla="*/ 2147483647 h 772"/>
                <a:gd name="T76" fmla="*/ 476438136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8" name="Freeform 15"/>
            <p:cNvSpPr>
              <a:spLocks noEditPoints="1"/>
            </p:cNvSpPr>
            <p:nvPr/>
          </p:nvSpPr>
          <p:spPr bwMode="auto">
            <a:xfrm>
              <a:off x="7305" y="6609"/>
              <a:ext cx="1918" cy="1495"/>
            </a:xfrm>
            <a:custGeom>
              <a:avLst/>
              <a:gdLst>
                <a:gd name="T0" fmla="*/ 2147483647 w 970"/>
                <a:gd name="T1" fmla="*/ 2147483647 h 566"/>
                <a:gd name="T2" fmla="*/ 2147483647 w 970"/>
                <a:gd name="T3" fmla="*/ 2147483647 h 566"/>
                <a:gd name="T4" fmla="*/ 2147483647 w 970"/>
                <a:gd name="T5" fmla="*/ 2147483647 h 566"/>
                <a:gd name="T6" fmla="*/ 2147483647 w 970"/>
                <a:gd name="T7" fmla="*/ 2147483647 h 566"/>
                <a:gd name="T8" fmla="*/ 2147483647 w 970"/>
                <a:gd name="T9" fmla="*/ 2147483647 h 566"/>
                <a:gd name="T10" fmla="*/ 2147483647 w 970"/>
                <a:gd name="T11" fmla="*/ 2147483647 h 566"/>
                <a:gd name="T12" fmla="*/ 2147483647 w 970"/>
                <a:gd name="T13" fmla="*/ 2147483647 h 566"/>
                <a:gd name="T14" fmla="*/ 2147483647 w 970"/>
                <a:gd name="T15" fmla="*/ 2147483647 h 566"/>
                <a:gd name="T16" fmla="*/ 2147483647 w 970"/>
                <a:gd name="T17" fmla="*/ 2147483647 h 566"/>
                <a:gd name="T18" fmla="*/ 2147483647 w 970"/>
                <a:gd name="T19" fmla="*/ 2022601106 h 566"/>
                <a:gd name="T20" fmla="*/ 2147483647 w 970"/>
                <a:gd name="T21" fmla="*/ 1648046111 h 566"/>
                <a:gd name="T22" fmla="*/ 2147483647 w 970"/>
                <a:gd name="T23" fmla="*/ 1573135559 h 566"/>
                <a:gd name="T24" fmla="*/ 2147483647 w 970"/>
                <a:gd name="T25" fmla="*/ 1453277782 h 566"/>
                <a:gd name="T26" fmla="*/ 1904481212 w 970"/>
                <a:gd name="T27" fmla="*/ 1303454443 h 566"/>
                <a:gd name="T28" fmla="*/ 1874568137 w 970"/>
                <a:gd name="T29" fmla="*/ 1213562228 h 566"/>
                <a:gd name="T30" fmla="*/ 1784828912 w 970"/>
                <a:gd name="T31" fmla="*/ 943880833 h 566"/>
                <a:gd name="T32" fmla="*/ 2083961894 w 970"/>
                <a:gd name="T33" fmla="*/ 674199717 h 566"/>
                <a:gd name="T34" fmla="*/ 2024135744 w 970"/>
                <a:gd name="T35" fmla="*/ 629254727 h 566"/>
                <a:gd name="T36" fmla="*/ 1799785449 w 970"/>
                <a:gd name="T37" fmla="*/ 674199717 h 566"/>
                <a:gd name="T38" fmla="*/ 1361056630 w 970"/>
                <a:gd name="T39" fmla="*/ 0 h 566"/>
                <a:gd name="T40" fmla="*/ 1151662594 w 970"/>
                <a:gd name="T41" fmla="*/ 224733961 h 566"/>
                <a:gd name="T42" fmla="*/ 1076879906 w 970"/>
                <a:gd name="T43" fmla="*/ 194768399 h 566"/>
                <a:gd name="T44" fmla="*/ 1091836444 w 970"/>
                <a:gd name="T45" fmla="*/ 1063738610 h 566"/>
                <a:gd name="T46" fmla="*/ 1136706056 w 970"/>
                <a:gd name="T47" fmla="*/ 1213562228 h 566"/>
                <a:gd name="T48" fmla="*/ 1106792981 w 970"/>
                <a:gd name="T49" fmla="*/ 1483241109 h 566"/>
                <a:gd name="T50" fmla="*/ 1136706056 w 970"/>
                <a:gd name="T51" fmla="*/ 1468259446 h 566"/>
                <a:gd name="T52" fmla="*/ 1196532485 w 970"/>
                <a:gd name="T53" fmla="*/ 2142458883 h 566"/>
                <a:gd name="T54" fmla="*/ 792703462 w 970"/>
                <a:gd name="T55" fmla="*/ 2037582769 h 566"/>
                <a:gd name="T56" fmla="*/ 553396491 w 970"/>
                <a:gd name="T57" fmla="*/ 2147483647 h 566"/>
                <a:gd name="T58" fmla="*/ 0 w 970"/>
                <a:gd name="T59" fmla="*/ 2147483647 h 566"/>
                <a:gd name="T60" fmla="*/ 104695797 w 970"/>
                <a:gd name="T61" fmla="*/ 2147483647 h 566"/>
                <a:gd name="T62" fmla="*/ 358959271 w 970"/>
                <a:gd name="T63" fmla="*/ 2147483647 h 566"/>
                <a:gd name="T64" fmla="*/ 388872346 w 970"/>
                <a:gd name="T65" fmla="*/ 2147483647 h 566"/>
                <a:gd name="T66" fmla="*/ 478613803 w 970"/>
                <a:gd name="T67" fmla="*/ 2147483647 h 566"/>
                <a:gd name="T68" fmla="*/ 1480711162 w 970"/>
                <a:gd name="T69" fmla="*/ 2147483647 h 566"/>
                <a:gd name="T70" fmla="*/ 2147483647 w 970"/>
                <a:gd name="T71" fmla="*/ 2147483647 h 566"/>
                <a:gd name="T72" fmla="*/ 2147483647 w 970"/>
                <a:gd name="T73" fmla="*/ 2147483647 h 566"/>
                <a:gd name="T74" fmla="*/ 2147483647 w 970"/>
                <a:gd name="T75" fmla="*/ 2147483647 h 566"/>
                <a:gd name="T76" fmla="*/ 2147483647 w 970"/>
                <a:gd name="T77" fmla="*/ 2147483647 h 566"/>
                <a:gd name="T78" fmla="*/ 2147483647 w 970"/>
                <a:gd name="T79" fmla="*/ 2147483647 h 566"/>
                <a:gd name="T80" fmla="*/ 2147483647 w 970"/>
                <a:gd name="T81" fmla="*/ 2147483647 h 566"/>
                <a:gd name="T82" fmla="*/ 2147483647 w 970"/>
                <a:gd name="T83" fmla="*/ 2147483647 h 566"/>
                <a:gd name="T84" fmla="*/ 762790387 w 970"/>
                <a:gd name="T85" fmla="*/ 2147483647 h 566"/>
                <a:gd name="T86" fmla="*/ 927312299 w 970"/>
                <a:gd name="T87" fmla="*/ 2147483647 h 566"/>
                <a:gd name="T88" fmla="*/ 1076879906 w 970"/>
                <a:gd name="T89" fmla="*/ 2147483647 h 566"/>
                <a:gd name="T90" fmla="*/ 762790387 w 970"/>
                <a:gd name="T91" fmla="*/ 2147483647 h 5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0"/>
                <a:gd name="T139" fmla="*/ 0 h 566"/>
                <a:gd name="T140" fmla="*/ 970 w 970"/>
                <a:gd name="T141" fmla="*/ 566 h 5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0" h="566">
                  <a:moveTo>
                    <a:pt x="673" y="539"/>
                  </a:moveTo>
                  <a:cubicBezTo>
                    <a:pt x="678" y="534"/>
                    <a:pt x="673" y="532"/>
                    <a:pt x="673" y="524"/>
                  </a:cubicBezTo>
                  <a:cubicBezTo>
                    <a:pt x="697" y="511"/>
                    <a:pt x="721" y="499"/>
                    <a:pt x="724" y="465"/>
                  </a:cubicBezTo>
                  <a:cubicBezTo>
                    <a:pt x="720" y="449"/>
                    <a:pt x="702" y="452"/>
                    <a:pt x="715" y="435"/>
                  </a:cubicBezTo>
                  <a:cubicBezTo>
                    <a:pt x="730" y="499"/>
                    <a:pt x="778" y="531"/>
                    <a:pt x="847" y="542"/>
                  </a:cubicBezTo>
                  <a:cubicBezTo>
                    <a:pt x="845" y="540"/>
                    <a:pt x="843" y="537"/>
                    <a:pt x="847" y="536"/>
                  </a:cubicBezTo>
                  <a:cubicBezTo>
                    <a:pt x="861" y="545"/>
                    <a:pt x="883" y="534"/>
                    <a:pt x="898" y="545"/>
                  </a:cubicBezTo>
                  <a:cubicBezTo>
                    <a:pt x="917" y="531"/>
                    <a:pt x="949" y="541"/>
                    <a:pt x="970" y="524"/>
                  </a:cubicBezTo>
                  <a:cubicBezTo>
                    <a:pt x="931" y="482"/>
                    <a:pt x="856" y="502"/>
                    <a:pt x="808" y="474"/>
                  </a:cubicBezTo>
                  <a:cubicBezTo>
                    <a:pt x="788" y="462"/>
                    <a:pt x="776" y="428"/>
                    <a:pt x="760" y="405"/>
                  </a:cubicBezTo>
                  <a:cubicBezTo>
                    <a:pt x="735" y="370"/>
                    <a:pt x="715" y="344"/>
                    <a:pt x="676" y="330"/>
                  </a:cubicBezTo>
                  <a:cubicBezTo>
                    <a:pt x="673" y="323"/>
                    <a:pt x="664" y="321"/>
                    <a:pt x="661" y="315"/>
                  </a:cubicBezTo>
                  <a:cubicBezTo>
                    <a:pt x="606" y="303"/>
                    <a:pt x="496" y="301"/>
                    <a:pt x="433" y="291"/>
                  </a:cubicBezTo>
                  <a:cubicBezTo>
                    <a:pt x="410" y="287"/>
                    <a:pt x="388" y="276"/>
                    <a:pt x="382" y="261"/>
                  </a:cubicBezTo>
                  <a:cubicBezTo>
                    <a:pt x="377" y="252"/>
                    <a:pt x="390" y="245"/>
                    <a:pt x="376" y="243"/>
                  </a:cubicBezTo>
                  <a:cubicBezTo>
                    <a:pt x="395" y="240"/>
                    <a:pt x="356" y="211"/>
                    <a:pt x="358" y="189"/>
                  </a:cubicBezTo>
                  <a:cubicBezTo>
                    <a:pt x="378" y="171"/>
                    <a:pt x="409" y="164"/>
                    <a:pt x="418" y="135"/>
                  </a:cubicBezTo>
                  <a:cubicBezTo>
                    <a:pt x="404" y="136"/>
                    <a:pt x="402" y="142"/>
                    <a:pt x="406" y="126"/>
                  </a:cubicBezTo>
                  <a:cubicBezTo>
                    <a:pt x="387" y="125"/>
                    <a:pt x="374" y="131"/>
                    <a:pt x="361" y="135"/>
                  </a:cubicBezTo>
                  <a:cubicBezTo>
                    <a:pt x="328" y="94"/>
                    <a:pt x="296" y="52"/>
                    <a:pt x="273" y="0"/>
                  </a:cubicBezTo>
                  <a:cubicBezTo>
                    <a:pt x="250" y="6"/>
                    <a:pt x="239" y="24"/>
                    <a:pt x="231" y="45"/>
                  </a:cubicBezTo>
                  <a:cubicBezTo>
                    <a:pt x="228" y="54"/>
                    <a:pt x="225" y="36"/>
                    <a:pt x="216" y="39"/>
                  </a:cubicBezTo>
                  <a:cubicBezTo>
                    <a:pt x="203" y="89"/>
                    <a:pt x="255" y="157"/>
                    <a:pt x="219" y="213"/>
                  </a:cubicBezTo>
                  <a:cubicBezTo>
                    <a:pt x="232" y="220"/>
                    <a:pt x="218" y="236"/>
                    <a:pt x="228" y="243"/>
                  </a:cubicBezTo>
                  <a:cubicBezTo>
                    <a:pt x="220" y="268"/>
                    <a:pt x="229" y="273"/>
                    <a:pt x="222" y="297"/>
                  </a:cubicBezTo>
                  <a:cubicBezTo>
                    <a:pt x="225" y="296"/>
                    <a:pt x="225" y="294"/>
                    <a:pt x="228" y="294"/>
                  </a:cubicBezTo>
                  <a:cubicBezTo>
                    <a:pt x="232" y="323"/>
                    <a:pt x="229" y="391"/>
                    <a:pt x="240" y="429"/>
                  </a:cubicBezTo>
                  <a:cubicBezTo>
                    <a:pt x="206" y="425"/>
                    <a:pt x="188" y="395"/>
                    <a:pt x="159" y="408"/>
                  </a:cubicBezTo>
                  <a:cubicBezTo>
                    <a:pt x="135" y="418"/>
                    <a:pt x="135" y="458"/>
                    <a:pt x="111" y="474"/>
                  </a:cubicBezTo>
                  <a:cubicBezTo>
                    <a:pt x="67" y="481"/>
                    <a:pt x="10" y="474"/>
                    <a:pt x="0" y="515"/>
                  </a:cubicBezTo>
                  <a:cubicBezTo>
                    <a:pt x="11" y="507"/>
                    <a:pt x="12" y="521"/>
                    <a:pt x="21" y="527"/>
                  </a:cubicBezTo>
                  <a:cubicBezTo>
                    <a:pt x="38" y="527"/>
                    <a:pt x="55" y="527"/>
                    <a:pt x="72" y="527"/>
                  </a:cubicBezTo>
                  <a:cubicBezTo>
                    <a:pt x="72" y="520"/>
                    <a:pt x="74" y="515"/>
                    <a:pt x="78" y="512"/>
                  </a:cubicBezTo>
                  <a:cubicBezTo>
                    <a:pt x="88" y="512"/>
                    <a:pt x="98" y="512"/>
                    <a:pt x="96" y="524"/>
                  </a:cubicBezTo>
                  <a:cubicBezTo>
                    <a:pt x="151" y="501"/>
                    <a:pt x="223" y="539"/>
                    <a:pt x="297" y="533"/>
                  </a:cubicBezTo>
                  <a:cubicBezTo>
                    <a:pt x="342" y="490"/>
                    <a:pt x="455" y="515"/>
                    <a:pt x="511" y="483"/>
                  </a:cubicBezTo>
                  <a:cubicBezTo>
                    <a:pt x="530" y="493"/>
                    <a:pt x="549" y="504"/>
                    <a:pt x="571" y="512"/>
                  </a:cubicBezTo>
                  <a:cubicBezTo>
                    <a:pt x="534" y="515"/>
                    <a:pt x="485" y="478"/>
                    <a:pt x="466" y="524"/>
                  </a:cubicBezTo>
                  <a:cubicBezTo>
                    <a:pt x="463" y="543"/>
                    <a:pt x="478" y="544"/>
                    <a:pt x="481" y="557"/>
                  </a:cubicBezTo>
                  <a:cubicBezTo>
                    <a:pt x="489" y="551"/>
                    <a:pt x="513" y="553"/>
                    <a:pt x="523" y="539"/>
                  </a:cubicBezTo>
                  <a:cubicBezTo>
                    <a:pt x="544" y="546"/>
                    <a:pt x="573" y="545"/>
                    <a:pt x="580" y="566"/>
                  </a:cubicBezTo>
                  <a:cubicBezTo>
                    <a:pt x="607" y="554"/>
                    <a:pt x="642" y="549"/>
                    <a:pt x="673" y="539"/>
                  </a:cubicBezTo>
                  <a:close/>
                  <a:moveTo>
                    <a:pt x="153" y="474"/>
                  </a:moveTo>
                  <a:cubicBezTo>
                    <a:pt x="156" y="449"/>
                    <a:pt x="176" y="459"/>
                    <a:pt x="186" y="444"/>
                  </a:cubicBezTo>
                  <a:cubicBezTo>
                    <a:pt x="195" y="455"/>
                    <a:pt x="213" y="457"/>
                    <a:pt x="216" y="474"/>
                  </a:cubicBezTo>
                  <a:cubicBezTo>
                    <a:pt x="194" y="471"/>
                    <a:pt x="173" y="482"/>
                    <a:pt x="153" y="4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8199" name="Freeform 9"/>
            <p:cNvSpPr>
              <a:spLocks noEditPoints="1"/>
            </p:cNvSpPr>
            <p:nvPr/>
          </p:nvSpPr>
          <p:spPr bwMode="auto">
            <a:xfrm>
              <a:off x="8166" y="6125"/>
              <a:ext cx="1286" cy="1772"/>
            </a:xfrm>
            <a:custGeom>
              <a:avLst/>
              <a:gdLst>
                <a:gd name="T0" fmla="*/ 2147483647 w 672"/>
                <a:gd name="T1" fmla="*/ 2147483647 h 772"/>
                <a:gd name="T2" fmla="*/ 2147483647 w 672"/>
                <a:gd name="T3" fmla="*/ 2147483647 h 772"/>
                <a:gd name="T4" fmla="*/ 2147483647 w 672"/>
                <a:gd name="T5" fmla="*/ 2147483647 h 772"/>
                <a:gd name="T6" fmla="*/ 2147483647 w 672"/>
                <a:gd name="T7" fmla="*/ 2147483647 h 772"/>
                <a:gd name="T8" fmla="*/ 2147483647 w 672"/>
                <a:gd name="T9" fmla="*/ 2147483647 h 772"/>
                <a:gd name="T10" fmla="*/ 2147483647 w 672"/>
                <a:gd name="T11" fmla="*/ 2147483647 h 772"/>
                <a:gd name="T12" fmla="*/ 2147483647 w 672"/>
                <a:gd name="T13" fmla="*/ 2147483647 h 772"/>
                <a:gd name="T14" fmla="*/ 2147483647 w 672"/>
                <a:gd name="T15" fmla="*/ 2147483647 h 772"/>
                <a:gd name="T16" fmla="*/ 2147483647 w 672"/>
                <a:gd name="T17" fmla="*/ 2147483647 h 772"/>
                <a:gd name="T18" fmla="*/ 2147483647 w 672"/>
                <a:gd name="T19" fmla="*/ 2147483647 h 772"/>
                <a:gd name="T20" fmla="*/ 1777690416 w 672"/>
                <a:gd name="T21" fmla="*/ 2147483647 h 772"/>
                <a:gd name="T22" fmla="*/ 1497740870 w 672"/>
                <a:gd name="T23" fmla="*/ 1733076579 h 772"/>
                <a:gd name="T24" fmla="*/ 1301775108 w 672"/>
                <a:gd name="T25" fmla="*/ 1166713036 h 772"/>
                <a:gd name="T26" fmla="*/ 1343767000 w 672"/>
                <a:gd name="T27" fmla="*/ 1166713036 h 772"/>
                <a:gd name="T28" fmla="*/ 1161799255 w 672"/>
                <a:gd name="T29" fmla="*/ 634328887 h 772"/>
                <a:gd name="T30" fmla="*/ 1399756909 w 672"/>
                <a:gd name="T31" fmla="*/ 339819801 h 772"/>
                <a:gd name="T32" fmla="*/ 1133803221 w 672"/>
                <a:gd name="T33" fmla="*/ 430437346 h 772"/>
                <a:gd name="T34" fmla="*/ 671883500 w 672"/>
                <a:gd name="T35" fmla="*/ 0 h 772"/>
                <a:gd name="T36" fmla="*/ 517909495 w 672"/>
                <a:gd name="T37" fmla="*/ 192564287 h 772"/>
                <a:gd name="T38" fmla="*/ 447921569 w 672"/>
                <a:gd name="T39" fmla="*/ 158582708 h 772"/>
                <a:gd name="T40" fmla="*/ 587897556 w 672"/>
                <a:gd name="T41" fmla="*/ 532384149 h 772"/>
                <a:gd name="T42" fmla="*/ 601895574 w 672"/>
                <a:gd name="T43" fmla="*/ 928837852 h 772"/>
                <a:gd name="T44" fmla="*/ 545905529 w 672"/>
                <a:gd name="T45" fmla="*/ 1019457583 h 772"/>
                <a:gd name="T46" fmla="*/ 363937784 w 672"/>
                <a:gd name="T47" fmla="*/ 1506530773 h 772"/>
                <a:gd name="T48" fmla="*/ 307945716 w 672"/>
                <a:gd name="T49" fmla="*/ 2147483647 h 772"/>
                <a:gd name="T50" fmla="*/ 0 w 672"/>
                <a:gd name="T51" fmla="*/ 2147483647 h 772"/>
                <a:gd name="T52" fmla="*/ 41991909 w 672"/>
                <a:gd name="T53" fmla="*/ 2147483647 h 772"/>
                <a:gd name="T54" fmla="*/ 27996043 w 672"/>
                <a:gd name="T55" fmla="*/ 2147483647 h 772"/>
                <a:gd name="T56" fmla="*/ 335941750 w 672"/>
                <a:gd name="T57" fmla="*/ 2147483647 h 772"/>
                <a:gd name="T58" fmla="*/ 1021823132 w 672"/>
                <a:gd name="T59" fmla="*/ 2147483647 h 772"/>
                <a:gd name="T60" fmla="*/ 1049817007 w 672"/>
                <a:gd name="T61" fmla="*/ 2147483647 h 772"/>
                <a:gd name="T62" fmla="*/ 1693706632 w 672"/>
                <a:gd name="T63" fmla="*/ 2147483647 h 772"/>
                <a:gd name="T64" fmla="*/ 2147483647 w 672"/>
                <a:gd name="T65" fmla="*/ 2147483647 h 772"/>
                <a:gd name="T66" fmla="*/ 2147483647 w 672"/>
                <a:gd name="T67" fmla="*/ 2147483647 h 772"/>
                <a:gd name="T68" fmla="*/ 475917603 w 672"/>
                <a:gd name="T69" fmla="*/ 2147483647 h 772"/>
                <a:gd name="T70" fmla="*/ 643887466 w 672"/>
                <a:gd name="T71" fmla="*/ 1835023260 h 772"/>
                <a:gd name="T72" fmla="*/ 741871426 w 672"/>
                <a:gd name="T73" fmla="*/ 1982278714 h 772"/>
                <a:gd name="T74" fmla="*/ 587897556 w 672"/>
                <a:gd name="T75" fmla="*/ 2147483647 h 772"/>
                <a:gd name="T76" fmla="*/ 475917603 w 672"/>
                <a:gd name="T77" fmla="*/ 2147483647 h 7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72"/>
                <a:gd name="T119" fmla="*/ 672 w 672"/>
                <a:gd name="T120" fmla="*/ 772 h 7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72">
                  <a:moveTo>
                    <a:pt x="567" y="770"/>
                  </a:moveTo>
                  <a:cubicBezTo>
                    <a:pt x="577" y="772"/>
                    <a:pt x="572" y="764"/>
                    <a:pt x="570" y="761"/>
                  </a:cubicBezTo>
                  <a:cubicBezTo>
                    <a:pt x="586" y="759"/>
                    <a:pt x="590" y="769"/>
                    <a:pt x="606" y="767"/>
                  </a:cubicBezTo>
                  <a:cubicBezTo>
                    <a:pt x="604" y="763"/>
                    <a:pt x="601" y="760"/>
                    <a:pt x="600" y="755"/>
                  </a:cubicBezTo>
                  <a:cubicBezTo>
                    <a:pt x="611" y="746"/>
                    <a:pt x="623" y="752"/>
                    <a:pt x="639" y="752"/>
                  </a:cubicBezTo>
                  <a:cubicBezTo>
                    <a:pt x="638" y="748"/>
                    <a:pt x="634" y="748"/>
                    <a:pt x="633" y="743"/>
                  </a:cubicBezTo>
                  <a:cubicBezTo>
                    <a:pt x="649" y="738"/>
                    <a:pt x="663" y="731"/>
                    <a:pt x="672" y="719"/>
                  </a:cubicBezTo>
                  <a:cubicBezTo>
                    <a:pt x="672" y="706"/>
                    <a:pt x="649" y="717"/>
                    <a:pt x="651" y="701"/>
                  </a:cubicBezTo>
                  <a:cubicBezTo>
                    <a:pt x="641" y="706"/>
                    <a:pt x="624" y="711"/>
                    <a:pt x="618" y="698"/>
                  </a:cubicBezTo>
                  <a:cubicBezTo>
                    <a:pt x="612" y="701"/>
                    <a:pt x="606" y="705"/>
                    <a:pt x="600" y="707"/>
                  </a:cubicBezTo>
                  <a:cubicBezTo>
                    <a:pt x="523" y="693"/>
                    <a:pt x="418" y="684"/>
                    <a:pt x="381" y="621"/>
                  </a:cubicBezTo>
                  <a:cubicBezTo>
                    <a:pt x="375" y="555"/>
                    <a:pt x="339" y="520"/>
                    <a:pt x="321" y="459"/>
                  </a:cubicBezTo>
                  <a:cubicBezTo>
                    <a:pt x="305" y="404"/>
                    <a:pt x="289" y="352"/>
                    <a:pt x="279" y="309"/>
                  </a:cubicBezTo>
                  <a:cubicBezTo>
                    <a:pt x="280" y="305"/>
                    <a:pt x="283" y="310"/>
                    <a:pt x="288" y="309"/>
                  </a:cubicBezTo>
                  <a:cubicBezTo>
                    <a:pt x="266" y="257"/>
                    <a:pt x="278" y="221"/>
                    <a:pt x="249" y="168"/>
                  </a:cubicBezTo>
                  <a:cubicBezTo>
                    <a:pt x="265" y="141"/>
                    <a:pt x="296" y="129"/>
                    <a:pt x="300" y="90"/>
                  </a:cubicBezTo>
                  <a:cubicBezTo>
                    <a:pt x="275" y="92"/>
                    <a:pt x="264" y="109"/>
                    <a:pt x="243" y="114"/>
                  </a:cubicBezTo>
                  <a:cubicBezTo>
                    <a:pt x="208" y="78"/>
                    <a:pt x="170" y="45"/>
                    <a:pt x="144" y="0"/>
                  </a:cubicBezTo>
                  <a:cubicBezTo>
                    <a:pt x="118" y="3"/>
                    <a:pt x="114" y="27"/>
                    <a:pt x="111" y="51"/>
                  </a:cubicBezTo>
                  <a:cubicBezTo>
                    <a:pt x="107" y="59"/>
                    <a:pt x="106" y="38"/>
                    <a:pt x="96" y="42"/>
                  </a:cubicBezTo>
                  <a:cubicBezTo>
                    <a:pt x="86" y="77"/>
                    <a:pt x="120" y="103"/>
                    <a:pt x="126" y="141"/>
                  </a:cubicBezTo>
                  <a:cubicBezTo>
                    <a:pt x="132" y="185"/>
                    <a:pt x="117" y="234"/>
                    <a:pt x="129" y="246"/>
                  </a:cubicBezTo>
                  <a:cubicBezTo>
                    <a:pt x="122" y="257"/>
                    <a:pt x="124" y="265"/>
                    <a:pt x="117" y="270"/>
                  </a:cubicBezTo>
                  <a:cubicBezTo>
                    <a:pt x="123" y="305"/>
                    <a:pt x="80" y="341"/>
                    <a:pt x="78" y="399"/>
                  </a:cubicBezTo>
                  <a:cubicBezTo>
                    <a:pt x="75" y="486"/>
                    <a:pt x="87" y="589"/>
                    <a:pt x="66" y="668"/>
                  </a:cubicBezTo>
                  <a:cubicBezTo>
                    <a:pt x="47" y="687"/>
                    <a:pt x="5" y="682"/>
                    <a:pt x="0" y="713"/>
                  </a:cubicBezTo>
                  <a:cubicBezTo>
                    <a:pt x="4" y="712"/>
                    <a:pt x="4" y="708"/>
                    <a:pt x="9" y="707"/>
                  </a:cubicBezTo>
                  <a:cubicBezTo>
                    <a:pt x="11" y="716"/>
                    <a:pt x="4" y="715"/>
                    <a:pt x="6" y="722"/>
                  </a:cubicBezTo>
                  <a:cubicBezTo>
                    <a:pt x="22" y="720"/>
                    <a:pt x="59" y="742"/>
                    <a:pt x="72" y="719"/>
                  </a:cubicBezTo>
                  <a:cubicBezTo>
                    <a:pt x="109" y="729"/>
                    <a:pt x="181" y="729"/>
                    <a:pt x="219" y="719"/>
                  </a:cubicBezTo>
                  <a:cubicBezTo>
                    <a:pt x="223" y="716"/>
                    <a:pt x="221" y="705"/>
                    <a:pt x="225" y="701"/>
                  </a:cubicBezTo>
                  <a:cubicBezTo>
                    <a:pt x="263" y="712"/>
                    <a:pt x="350" y="719"/>
                    <a:pt x="363" y="671"/>
                  </a:cubicBezTo>
                  <a:cubicBezTo>
                    <a:pt x="385" y="729"/>
                    <a:pt x="463" y="731"/>
                    <a:pt x="513" y="761"/>
                  </a:cubicBezTo>
                  <a:cubicBezTo>
                    <a:pt x="529" y="754"/>
                    <a:pt x="549" y="757"/>
                    <a:pt x="567" y="770"/>
                  </a:cubicBezTo>
                  <a:close/>
                  <a:moveTo>
                    <a:pt x="102" y="689"/>
                  </a:moveTo>
                  <a:cubicBezTo>
                    <a:pt x="113" y="615"/>
                    <a:pt x="105" y="545"/>
                    <a:pt x="138" y="486"/>
                  </a:cubicBezTo>
                  <a:cubicBezTo>
                    <a:pt x="141" y="502"/>
                    <a:pt x="158" y="505"/>
                    <a:pt x="159" y="525"/>
                  </a:cubicBezTo>
                  <a:cubicBezTo>
                    <a:pt x="74" y="554"/>
                    <a:pt x="192" y="658"/>
                    <a:pt x="126" y="692"/>
                  </a:cubicBezTo>
                  <a:cubicBezTo>
                    <a:pt x="117" y="692"/>
                    <a:pt x="106" y="694"/>
                    <a:pt x="102" y="6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65"/>
          <p:cNvSpPr txBox="1"/>
          <p:nvPr/>
        </p:nvSpPr>
        <p:spPr>
          <a:xfrm>
            <a:off x="989330" y="799465"/>
            <a:ext cx="779399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狼的身子已经钻进一半，只有屁股和尾巴露在外面。屠户从后面砍断了狼的后腿，也把狼杀死。这才明白前面的那只狼假装睡觉，原来是用来诱惑敌方的。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狼也太狡猾了，可是一会儿两只狼都被杀死，禽兽的诡诈手段能有多少啊？只是增加笑料罢了。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1573398" y="3652574"/>
            <a:ext cx="6127713" cy="691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950" b="1" dirty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</a:p>
        </p:txBody>
      </p:sp>
      <p:sp>
        <p:nvSpPr>
          <p:cNvPr id="3" name="矩形 2"/>
          <p:cNvSpPr/>
          <p:nvPr/>
        </p:nvSpPr>
        <p:spPr>
          <a:xfrm>
            <a:off x="-9948" y="380747"/>
            <a:ext cx="999490" cy="583565"/>
          </a:xfrm>
          <a:prstGeom prst="rect">
            <a:avLst/>
          </a:prstGeom>
          <a:solidFill>
            <a:srgbClr val="FC535F">
              <a:alpha val="58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译文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26670" y="1821815"/>
            <a:ext cx="9161780" cy="3319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68995" y="1271294"/>
            <a:ext cx="805809" cy="108018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73105" y="1203332"/>
            <a:ext cx="805809" cy="108018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508000" y="2512695"/>
            <a:ext cx="225425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一狼</a:t>
            </a:r>
            <a:r>
              <a:rPr lang="zh-CN" alt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文悦古体仿宋 (非商业使用)"/>
              </a:rPr>
              <a:t>洞</a:t>
            </a: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其中 </a:t>
            </a:r>
            <a:endParaRPr lang="en-US" altLang="zh-CN" sz="2800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名词用作动词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: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打洞</a:t>
            </a:r>
          </a:p>
        </p:txBody>
      </p:sp>
      <p:sp>
        <p:nvSpPr>
          <p:cNvPr id="27" name="文本框 28"/>
          <p:cNvSpPr txBox="1">
            <a:spLocks noChangeArrowheads="1"/>
          </p:cNvSpPr>
          <p:nvPr/>
        </p:nvSpPr>
        <p:spPr bwMode="auto">
          <a:xfrm>
            <a:off x="2788920" y="2522220"/>
            <a:ext cx="353123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意将</a:t>
            </a:r>
            <a:r>
              <a:rPr lang="zh-CN" altLang="en-US" sz="3200" b="1" u="sng">
                <a:solidFill>
                  <a:schemeClr val="bg1"/>
                </a:solidFill>
                <a:latin typeface="+mj-ea"/>
                <a:ea typeface="+mj-ea"/>
                <a:cs typeface="+mj-ea"/>
              </a:rPr>
              <a:t>隧</a:t>
            </a: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入以攻其后也</a:t>
            </a:r>
          </a:p>
          <a:p>
            <a:pPr algn="ctr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名词做状语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: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“从通道”的意思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82556" y="1512415"/>
            <a:ext cx="378685" cy="538257"/>
            <a:chOff x="918" y="1656"/>
            <a:chExt cx="424" cy="452"/>
          </a:xfrm>
          <a:solidFill>
            <a:srgbClr val="C00000"/>
          </a:solidFill>
        </p:grpSpPr>
        <p:sp>
          <p:nvSpPr>
            <p:cNvPr id="31" name="Freeform 6"/>
            <p:cNvSpPr/>
            <p:nvPr/>
          </p:nvSpPr>
          <p:spPr bwMode="auto">
            <a:xfrm>
              <a:off x="1186" y="1875"/>
              <a:ext cx="29" cy="28"/>
            </a:xfrm>
            <a:custGeom>
              <a:avLst/>
              <a:gdLst>
                <a:gd name="T0" fmla="*/ 113 w 226"/>
                <a:gd name="T1" fmla="*/ 0 h 227"/>
                <a:gd name="T2" fmla="*/ 138 w 226"/>
                <a:gd name="T3" fmla="*/ 4 h 227"/>
                <a:gd name="T4" fmla="*/ 162 w 226"/>
                <a:gd name="T5" fmla="*/ 12 h 227"/>
                <a:gd name="T6" fmla="*/ 183 w 226"/>
                <a:gd name="T7" fmla="*/ 25 h 227"/>
                <a:gd name="T8" fmla="*/ 201 w 226"/>
                <a:gd name="T9" fmla="*/ 43 h 227"/>
                <a:gd name="T10" fmla="*/ 214 w 226"/>
                <a:gd name="T11" fmla="*/ 64 h 227"/>
                <a:gd name="T12" fmla="*/ 223 w 226"/>
                <a:gd name="T13" fmla="*/ 87 h 227"/>
                <a:gd name="T14" fmla="*/ 226 w 226"/>
                <a:gd name="T15" fmla="*/ 113 h 227"/>
                <a:gd name="T16" fmla="*/ 223 w 226"/>
                <a:gd name="T17" fmla="*/ 140 h 227"/>
                <a:gd name="T18" fmla="*/ 214 w 226"/>
                <a:gd name="T19" fmla="*/ 163 h 227"/>
                <a:gd name="T20" fmla="*/ 201 w 226"/>
                <a:gd name="T21" fmla="*/ 184 h 227"/>
                <a:gd name="T22" fmla="*/ 183 w 226"/>
                <a:gd name="T23" fmla="*/ 201 h 227"/>
                <a:gd name="T24" fmla="*/ 162 w 226"/>
                <a:gd name="T25" fmla="*/ 214 h 227"/>
                <a:gd name="T26" fmla="*/ 138 w 226"/>
                <a:gd name="T27" fmla="*/ 223 h 227"/>
                <a:gd name="T28" fmla="*/ 113 w 226"/>
                <a:gd name="T29" fmla="*/ 227 h 227"/>
                <a:gd name="T30" fmla="*/ 87 w 226"/>
                <a:gd name="T31" fmla="*/ 223 h 227"/>
                <a:gd name="T32" fmla="*/ 63 w 226"/>
                <a:gd name="T33" fmla="*/ 214 h 227"/>
                <a:gd name="T34" fmla="*/ 43 w 226"/>
                <a:gd name="T35" fmla="*/ 201 h 227"/>
                <a:gd name="T36" fmla="*/ 25 w 226"/>
                <a:gd name="T37" fmla="*/ 184 h 227"/>
                <a:gd name="T38" fmla="*/ 12 w 226"/>
                <a:gd name="T39" fmla="*/ 163 h 227"/>
                <a:gd name="T40" fmla="*/ 3 w 226"/>
                <a:gd name="T41" fmla="*/ 140 h 227"/>
                <a:gd name="T42" fmla="*/ 0 w 226"/>
                <a:gd name="T43" fmla="*/ 113 h 227"/>
                <a:gd name="T44" fmla="*/ 3 w 226"/>
                <a:gd name="T45" fmla="*/ 87 h 227"/>
                <a:gd name="T46" fmla="*/ 12 w 226"/>
                <a:gd name="T47" fmla="*/ 64 h 227"/>
                <a:gd name="T48" fmla="*/ 25 w 226"/>
                <a:gd name="T49" fmla="*/ 43 h 227"/>
                <a:gd name="T50" fmla="*/ 43 w 226"/>
                <a:gd name="T51" fmla="*/ 25 h 227"/>
                <a:gd name="T52" fmla="*/ 63 w 226"/>
                <a:gd name="T53" fmla="*/ 12 h 227"/>
                <a:gd name="T54" fmla="*/ 87 w 226"/>
                <a:gd name="T55" fmla="*/ 4 h 227"/>
                <a:gd name="T56" fmla="*/ 113 w 226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lnTo>
                    <a:pt x="138" y="4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1" y="43"/>
                  </a:lnTo>
                  <a:lnTo>
                    <a:pt x="214" y="64"/>
                  </a:lnTo>
                  <a:lnTo>
                    <a:pt x="223" y="87"/>
                  </a:lnTo>
                  <a:lnTo>
                    <a:pt x="226" y="113"/>
                  </a:lnTo>
                  <a:lnTo>
                    <a:pt x="223" y="140"/>
                  </a:lnTo>
                  <a:lnTo>
                    <a:pt x="214" y="163"/>
                  </a:lnTo>
                  <a:lnTo>
                    <a:pt x="201" y="184"/>
                  </a:lnTo>
                  <a:lnTo>
                    <a:pt x="183" y="201"/>
                  </a:lnTo>
                  <a:lnTo>
                    <a:pt x="162" y="214"/>
                  </a:lnTo>
                  <a:lnTo>
                    <a:pt x="138" y="223"/>
                  </a:lnTo>
                  <a:lnTo>
                    <a:pt x="113" y="227"/>
                  </a:lnTo>
                  <a:lnTo>
                    <a:pt x="87" y="223"/>
                  </a:lnTo>
                  <a:lnTo>
                    <a:pt x="63" y="214"/>
                  </a:lnTo>
                  <a:lnTo>
                    <a:pt x="43" y="201"/>
                  </a:lnTo>
                  <a:lnTo>
                    <a:pt x="25" y="184"/>
                  </a:lnTo>
                  <a:lnTo>
                    <a:pt x="12" y="163"/>
                  </a:lnTo>
                  <a:lnTo>
                    <a:pt x="3" y="140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4"/>
                  </a:lnTo>
                  <a:lnTo>
                    <a:pt x="25" y="43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7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1045" y="1875"/>
              <a:ext cx="28" cy="28"/>
            </a:xfrm>
            <a:custGeom>
              <a:avLst/>
              <a:gdLst>
                <a:gd name="T0" fmla="*/ 113 w 226"/>
                <a:gd name="T1" fmla="*/ 0 h 227"/>
                <a:gd name="T2" fmla="*/ 139 w 226"/>
                <a:gd name="T3" fmla="*/ 4 h 227"/>
                <a:gd name="T4" fmla="*/ 162 w 226"/>
                <a:gd name="T5" fmla="*/ 12 h 227"/>
                <a:gd name="T6" fmla="*/ 183 w 226"/>
                <a:gd name="T7" fmla="*/ 25 h 227"/>
                <a:gd name="T8" fmla="*/ 201 w 226"/>
                <a:gd name="T9" fmla="*/ 43 h 227"/>
                <a:gd name="T10" fmla="*/ 214 w 226"/>
                <a:gd name="T11" fmla="*/ 64 h 227"/>
                <a:gd name="T12" fmla="*/ 223 w 226"/>
                <a:gd name="T13" fmla="*/ 87 h 227"/>
                <a:gd name="T14" fmla="*/ 226 w 226"/>
                <a:gd name="T15" fmla="*/ 113 h 227"/>
                <a:gd name="T16" fmla="*/ 223 w 226"/>
                <a:gd name="T17" fmla="*/ 140 h 227"/>
                <a:gd name="T18" fmla="*/ 214 w 226"/>
                <a:gd name="T19" fmla="*/ 163 h 227"/>
                <a:gd name="T20" fmla="*/ 201 w 226"/>
                <a:gd name="T21" fmla="*/ 184 h 227"/>
                <a:gd name="T22" fmla="*/ 183 w 226"/>
                <a:gd name="T23" fmla="*/ 201 h 227"/>
                <a:gd name="T24" fmla="*/ 162 w 226"/>
                <a:gd name="T25" fmla="*/ 214 h 227"/>
                <a:gd name="T26" fmla="*/ 139 w 226"/>
                <a:gd name="T27" fmla="*/ 223 h 227"/>
                <a:gd name="T28" fmla="*/ 113 w 226"/>
                <a:gd name="T29" fmla="*/ 227 h 227"/>
                <a:gd name="T30" fmla="*/ 88 w 226"/>
                <a:gd name="T31" fmla="*/ 223 h 227"/>
                <a:gd name="T32" fmla="*/ 63 w 226"/>
                <a:gd name="T33" fmla="*/ 214 h 227"/>
                <a:gd name="T34" fmla="*/ 43 w 226"/>
                <a:gd name="T35" fmla="*/ 201 h 227"/>
                <a:gd name="T36" fmla="*/ 25 w 226"/>
                <a:gd name="T37" fmla="*/ 184 h 227"/>
                <a:gd name="T38" fmla="*/ 12 w 226"/>
                <a:gd name="T39" fmla="*/ 163 h 227"/>
                <a:gd name="T40" fmla="*/ 3 w 226"/>
                <a:gd name="T41" fmla="*/ 140 h 227"/>
                <a:gd name="T42" fmla="*/ 0 w 226"/>
                <a:gd name="T43" fmla="*/ 113 h 227"/>
                <a:gd name="T44" fmla="*/ 3 w 226"/>
                <a:gd name="T45" fmla="*/ 87 h 227"/>
                <a:gd name="T46" fmla="*/ 12 w 226"/>
                <a:gd name="T47" fmla="*/ 64 h 227"/>
                <a:gd name="T48" fmla="*/ 25 w 226"/>
                <a:gd name="T49" fmla="*/ 43 h 227"/>
                <a:gd name="T50" fmla="*/ 43 w 226"/>
                <a:gd name="T51" fmla="*/ 25 h 227"/>
                <a:gd name="T52" fmla="*/ 63 w 226"/>
                <a:gd name="T53" fmla="*/ 12 h 227"/>
                <a:gd name="T54" fmla="*/ 88 w 226"/>
                <a:gd name="T55" fmla="*/ 4 h 227"/>
                <a:gd name="T56" fmla="*/ 113 w 226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lnTo>
                    <a:pt x="139" y="4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1" y="43"/>
                  </a:lnTo>
                  <a:lnTo>
                    <a:pt x="214" y="64"/>
                  </a:lnTo>
                  <a:lnTo>
                    <a:pt x="223" y="87"/>
                  </a:lnTo>
                  <a:lnTo>
                    <a:pt x="226" y="113"/>
                  </a:lnTo>
                  <a:lnTo>
                    <a:pt x="223" y="140"/>
                  </a:lnTo>
                  <a:lnTo>
                    <a:pt x="214" y="163"/>
                  </a:lnTo>
                  <a:lnTo>
                    <a:pt x="201" y="184"/>
                  </a:lnTo>
                  <a:lnTo>
                    <a:pt x="183" y="201"/>
                  </a:lnTo>
                  <a:lnTo>
                    <a:pt x="162" y="214"/>
                  </a:lnTo>
                  <a:lnTo>
                    <a:pt x="139" y="223"/>
                  </a:lnTo>
                  <a:lnTo>
                    <a:pt x="113" y="227"/>
                  </a:lnTo>
                  <a:lnTo>
                    <a:pt x="88" y="223"/>
                  </a:lnTo>
                  <a:lnTo>
                    <a:pt x="63" y="214"/>
                  </a:lnTo>
                  <a:lnTo>
                    <a:pt x="43" y="201"/>
                  </a:lnTo>
                  <a:lnTo>
                    <a:pt x="25" y="184"/>
                  </a:lnTo>
                  <a:lnTo>
                    <a:pt x="12" y="163"/>
                  </a:lnTo>
                  <a:lnTo>
                    <a:pt x="3" y="140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4"/>
                  </a:lnTo>
                  <a:lnTo>
                    <a:pt x="25" y="43"/>
                  </a:lnTo>
                  <a:lnTo>
                    <a:pt x="43" y="25"/>
                  </a:lnTo>
                  <a:lnTo>
                    <a:pt x="63" y="12"/>
                  </a:lnTo>
                  <a:lnTo>
                    <a:pt x="88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918" y="1656"/>
              <a:ext cx="424" cy="452"/>
            </a:xfrm>
            <a:custGeom>
              <a:avLst/>
              <a:gdLst>
                <a:gd name="T0" fmla="*/ 1799 w 3393"/>
                <a:gd name="T1" fmla="*/ 3494 h 3613"/>
                <a:gd name="T2" fmla="*/ 1696 w 3393"/>
                <a:gd name="T3" fmla="*/ 3444 h 3613"/>
                <a:gd name="T4" fmla="*/ 1648 w 3393"/>
                <a:gd name="T5" fmla="*/ 2883 h 3613"/>
                <a:gd name="T6" fmla="*/ 1594 w 3393"/>
                <a:gd name="T7" fmla="*/ 3118 h 3613"/>
                <a:gd name="T8" fmla="*/ 1864 w 3393"/>
                <a:gd name="T9" fmla="*/ 2960 h 3613"/>
                <a:gd name="T10" fmla="*/ 1128 w 3393"/>
                <a:gd name="T11" fmla="*/ 552 h 3613"/>
                <a:gd name="T12" fmla="*/ 2266 w 3393"/>
                <a:gd name="T13" fmla="*/ 589 h 3613"/>
                <a:gd name="T14" fmla="*/ 604 w 3393"/>
                <a:gd name="T15" fmla="*/ 345 h 3613"/>
                <a:gd name="T16" fmla="*/ 694 w 3393"/>
                <a:gd name="T17" fmla="*/ 953 h 3613"/>
                <a:gd name="T18" fmla="*/ 524 w 3393"/>
                <a:gd name="T19" fmla="*/ 1364 h 3613"/>
                <a:gd name="T20" fmla="*/ 117 w 3393"/>
                <a:gd name="T21" fmla="*/ 2574 h 3613"/>
                <a:gd name="T22" fmla="*/ 605 w 3393"/>
                <a:gd name="T23" fmla="*/ 2726 h 3613"/>
                <a:gd name="T24" fmla="*/ 1018 w 3393"/>
                <a:gd name="T25" fmla="*/ 2893 h 3613"/>
                <a:gd name="T26" fmla="*/ 1342 w 3393"/>
                <a:gd name="T27" fmla="*/ 2156 h 3613"/>
                <a:gd name="T28" fmla="*/ 1411 w 3393"/>
                <a:gd name="T29" fmla="*/ 2332 h 3613"/>
                <a:gd name="T30" fmla="*/ 1261 w 3393"/>
                <a:gd name="T31" fmla="*/ 3163 h 3613"/>
                <a:gd name="T32" fmla="*/ 1567 w 3393"/>
                <a:gd name="T33" fmla="*/ 3238 h 3613"/>
                <a:gd name="T34" fmla="*/ 1505 w 3393"/>
                <a:gd name="T35" fmla="*/ 2815 h 3613"/>
                <a:gd name="T36" fmla="*/ 1968 w 3393"/>
                <a:gd name="T37" fmla="*/ 2915 h 3613"/>
                <a:gd name="T38" fmla="*/ 1812 w 3393"/>
                <a:gd name="T39" fmla="*/ 3327 h 3613"/>
                <a:gd name="T40" fmla="*/ 2146 w 3393"/>
                <a:gd name="T41" fmla="*/ 2990 h 3613"/>
                <a:gd name="T42" fmla="*/ 1923 w 3393"/>
                <a:gd name="T43" fmla="*/ 2097 h 3613"/>
                <a:gd name="T44" fmla="*/ 2097 w 3393"/>
                <a:gd name="T45" fmla="*/ 2340 h 3613"/>
                <a:gd name="T46" fmla="*/ 2461 w 3393"/>
                <a:gd name="T47" fmla="*/ 2871 h 3613"/>
                <a:gd name="T48" fmla="*/ 2815 w 3393"/>
                <a:gd name="T49" fmla="*/ 2711 h 3613"/>
                <a:gd name="T50" fmla="*/ 3262 w 3393"/>
                <a:gd name="T51" fmla="*/ 2432 h 3613"/>
                <a:gd name="T52" fmla="*/ 2750 w 3393"/>
                <a:gd name="T53" fmla="*/ 1190 h 3613"/>
                <a:gd name="T54" fmla="*/ 2796 w 3393"/>
                <a:gd name="T55" fmla="*/ 1064 h 3613"/>
                <a:gd name="T56" fmla="*/ 2759 w 3393"/>
                <a:gd name="T57" fmla="*/ 252 h 3613"/>
                <a:gd name="T58" fmla="*/ 2616 w 3393"/>
                <a:gd name="T59" fmla="*/ 133 h 3613"/>
                <a:gd name="T60" fmla="*/ 2380 w 3393"/>
                <a:gd name="T61" fmla="*/ 579 h 3613"/>
                <a:gd name="T62" fmla="*/ 2481 w 3393"/>
                <a:gd name="T63" fmla="*/ 763 h 3613"/>
                <a:gd name="T64" fmla="*/ 2488 w 3393"/>
                <a:gd name="T65" fmla="*/ 799 h 3613"/>
                <a:gd name="T66" fmla="*/ 2472 w 3393"/>
                <a:gd name="T67" fmla="*/ 830 h 3613"/>
                <a:gd name="T68" fmla="*/ 2423 w 3393"/>
                <a:gd name="T69" fmla="*/ 846 h 3613"/>
                <a:gd name="T70" fmla="*/ 1789 w 3393"/>
                <a:gd name="T71" fmla="*/ 575 h 3613"/>
                <a:gd name="T72" fmla="*/ 974 w 3393"/>
                <a:gd name="T73" fmla="*/ 846 h 3613"/>
                <a:gd name="T74" fmla="*/ 923 w 3393"/>
                <a:gd name="T75" fmla="*/ 833 h 3613"/>
                <a:gd name="T76" fmla="*/ 906 w 3393"/>
                <a:gd name="T77" fmla="*/ 802 h 3613"/>
                <a:gd name="T78" fmla="*/ 911 w 3393"/>
                <a:gd name="T79" fmla="*/ 765 h 3613"/>
                <a:gd name="T80" fmla="*/ 1009 w 3393"/>
                <a:gd name="T81" fmla="*/ 613 h 3613"/>
                <a:gd name="T82" fmla="*/ 792 w 3393"/>
                <a:gd name="T83" fmla="*/ 144 h 3613"/>
                <a:gd name="T84" fmla="*/ 917 w 3393"/>
                <a:gd name="T85" fmla="*/ 102 h 3613"/>
                <a:gd name="T86" fmla="*/ 1336 w 3393"/>
                <a:gd name="T87" fmla="*/ 501 h 3613"/>
                <a:gd name="T88" fmla="*/ 1781 w 3393"/>
                <a:gd name="T89" fmla="*/ 459 h 3613"/>
                <a:gd name="T90" fmla="*/ 2173 w 3393"/>
                <a:gd name="T91" fmla="*/ 411 h 3613"/>
                <a:gd name="T92" fmla="*/ 2658 w 3393"/>
                <a:gd name="T93" fmla="*/ 0 h 3613"/>
                <a:gd name="T94" fmla="*/ 2936 w 3393"/>
                <a:gd name="T95" fmla="*/ 534 h 3613"/>
                <a:gd name="T96" fmla="*/ 3174 w 3393"/>
                <a:gd name="T97" fmla="*/ 1713 h 3613"/>
                <a:gd name="T98" fmla="*/ 3390 w 3393"/>
                <a:gd name="T99" fmla="*/ 2671 h 3613"/>
                <a:gd name="T100" fmla="*/ 3149 w 3393"/>
                <a:gd name="T101" fmla="*/ 3046 h 3613"/>
                <a:gd name="T102" fmla="*/ 2753 w 3393"/>
                <a:gd name="T103" fmla="*/ 2981 h 3613"/>
                <a:gd name="T104" fmla="*/ 2317 w 3393"/>
                <a:gd name="T105" fmla="*/ 3050 h 3613"/>
                <a:gd name="T106" fmla="*/ 2141 w 3393"/>
                <a:gd name="T107" fmla="*/ 3424 h 3613"/>
                <a:gd name="T108" fmla="*/ 1588 w 3393"/>
                <a:gd name="T109" fmla="*/ 3607 h 3613"/>
                <a:gd name="T110" fmla="*/ 1242 w 3393"/>
                <a:gd name="T111" fmla="*/ 3330 h 3613"/>
                <a:gd name="T112" fmla="*/ 957 w 3393"/>
                <a:gd name="T113" fmla="*/ 2992 h 3613"/>
                <a:gd name="T114" fmla="*/ 581 w 3393"/>
                <a:gd name="T115" fmla="*/ 2990 h 3613"/>
                <a:gd name="T116" fmla="*/ 187 w 3393"/>
                <a:gd name="T117" fmla="*/ 3033 h 3613"/>
                <a:gd name="T118" fmla="*/ 16 w 3393"/>
                <a:gd name="T119" fmla="*/ 2435 h 3613"/>
                <a:gd name="T120" fmla="*/ 406 w 3393"/>
                <a:gd name="T121" fmla="*/ 1339 h 3613"/>
                <a:gd name="T122" fmla="*/ 530 w 3393"/>
                <a:gd name="T123" fmla="*/ 206 h 3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3" h="3613">
                  <a:moveTo>
                    <a:pt x="1365" y="3399"/>
                  </a:moveTo>
                  <a:lnTo>
                    <a:pt x="1377" y="3412"/>
                  </a:lnTo>
                  <a:lnTo>
                    <a:pt x="1394" y="3425"/>
                  </a:lnTo>
                  <a:lnTo>
                    <a:pt x="1416" y="3440"/>
                  </a:lnTo>
                  <a:lnTo>
                    <a:pt x="1442" y="3453"/>
                  </a:lnTo>
                  <a:lnTo>
                    <a:pt x="1473" y="3466"/>
                  </a:lnTo>
                  <a:lnTo>
                    <a:pt x="1509" y="3477"/>
                  </a:lnTo>
                  <a:lnTo>
                    <a:pt x="1550" y="3487"/>
                  </a:lnTo>
                  <a:lnTo>
                    <a:pt x="1594" y="3494"/>
                  </a:lnTo>
                  <a:lnTo>
                    <a:pt x="1644" y="3499"/>
                  </a:lnTo>
                  <a:lnTo>
                    <a:pt x="1696" y="3500"/>
                  </a:lnTo>
                  <a:lnTo>
                    <a:pt x="1698" y="3500"/>
                  </a:lnTo>
                  <a:lnTo>
                    <a:pt x="1750" y="3499"/>
                  </a:lnTo>
                  <a:lnTo>
                    <a:pt x="1799" y="3494"/>
                  </a:lnTo>
                  <a:lnTo>
                    <a:pt x="1843" y="3487"/>
                  </a:lnTo>
                  <a:lnTo>
                    <a:pt x="1882" y="3477"/>
                  </a:lnTo>
                  <a:lnTo>
                    <a:pt x="1919" y="3466"/>
                  </a:lnTo>
                  <a:lnTo>
                    <a:pt x="1950" y="3453"/>
                  </a:lnTo>
                  <a:lnTo>
                    <a:pt x="1976" y="3440"/>
                  </a:lnTo>
                  <a:lnTo>
                    <a:pt x="1998" y="3427"/>
                  </a:lnTo>
                  <a:lnTo>
                    <a:pt x="2014" y="3412"/>
                  </a:lnTo>
                  <a:lnTo>
                    <a:pt x="2027" y="3400"/>
                  </a:lnTo>
                  <a:lnTo>
                    <a:pt x="1984" y="3413"/>
                  </a:lnTo>
                  <a:lnTo>
                    <a:pt x="1935" y="3424"/>
                  </a:lnTo>
                  <a:lnTo>
                    <a:pt x="1883" y="3433"/>
                  </a:lnTo>
                  <a:lnTo>
                    <a:pt x="1826" y="3439"/>
                  </a:lnTo>
                  <a:lnTo>
                    <a:pt x="1764" y="3443"/>
                  </a:lnTo>
                  <a:lnTo>
                    <a:pt x="1696" y="3444"/>
                  </a:lnTo>
                  <a:lnTo>
                    <a:pt x="1628" y="3443"/>
                  </a:lnTo>
                  <a:lnTo>
                    <a:pt x="1567" y="3439"/>
                  </a:lnTo>
                  <a:lnTo>
                    <a:pt x="1509" y="3433"/>
                  </a:lnTo>
                  <a:lnTo>
                    <a:pt x="1457" y="3424"/>
                  </a:lnTo>
                  <a:lnTo>
                    <a:pt x="1408" y="3413"/>
                  </a:lnTo>
                  <a:lnTo>
                    <a:pt x="1365" y="3399"/>
                  </a:lnTo>
                  <a:close/>
                  <a:moveTo>
                    <a:pt x="2068" y="3383"/>
                  </a:moveTo>
                  <a:lnTo>
                    <a:pt x="2068" y="3383"/>
                  </a:lnTo>
                  <a:lnTo>
                    <a:pt x="2069" y="3383"/>
                  </a:lnTo>
                  <a:lnTo>
                    <a:pt x="2068" y="3383"/>
                  </a:lnTo>
                  <a:close/>
                  <a:moveTo>
                    <a:pt x="1696" y="2880"/>
                  </a:moveTo>
                  <a:lnTo>
                    <a:pt x="1682" y="2880"/>
                  </a:lnTo>
                  <a:lnTo>
                    <a:pt x="1666" y="2881"/>
                  </a:lnTo>
                  <a:lnTo>
                    <a:pt x="1648" y="2883"/>
                  </a:lnTo>
                  <a:lnTo>
                    <a:pt x="1629" y="2885"/>
                  </a:lnTo>
                  <a:lnTo>
                    <a:pt x="1611" y="2889"/>
                  </a:lnTo>
                  <a:lnTo>
                    <a:pt x="1593" y="2896"/>
                  </a:lnTo>
                  <a:lnTo>
                    <a:pt x="1575" y="2904"/>
                  </a:lnTo>
                  <a:lnTo>
                    <a:pt x="1560" y="2914"/>
                  </a:lnTo>
                  <a:lnTo>
                    <a:pt x="1546" y="2927"/>
                  </a:lnTo>
                  <a:lnTo>
                    <a:pt x="1536" y="2942"/>
                  </a:lnTo>
                  <a:lnTo>
                    <a:pt x="1529" y="2960"/>
                  </a:lnTo>
                  <a:lnTo>
                    <a:pt x="1527" y="2981"/>
                  </a:lnTo>
                  <a:lnTo>
                    <a:pt x="1530" y="3012"/>
                  </a:lnTo>
                  <a:lnTo>
                    <a:pt x="1539" y="3043"/>
                  </a:lnTo>
                  <a:lnTo>
                    <a:pt x="1553" y="3071"/>
                  </a:lnTo>
                  <a:lnTo>
                    <a:pt x="1572" y="3096"/>
                  </a:lnTo>
                  <a:lnTo>
                    <a:pt x="1594" y="3118"/>
                  </a:lnTo>
                  <a:lnTo>
                    <a:pt x="1618" y="3137"/>
                  </a:lnTo>
                  <a:lnTo>
                    <a:pt x="1645" y="3150"/>
                  </a:lnTo>
                  <a:lnTo>
                    <a:pt x="1670" y="3159"/>
                  </a:lnTo>
                  <a:lnTo>
                    <a:pt x="1696" y="3162"/>
                  </a:lnTo>
                  <a:lnTo>
                    <a:pt x="1723" y="3159"/>
                  </a:lnTo>
                  <a:lnTo>
                    <a:pt x="1748" y="3150"/>
                  </a:lnTo>
                  <a:lnTo>
                    <a:pt x="1775" y="3137"/>
                  </a:lnTo>
                  <a:lnTo>
                    <a:pt x="1799" y="3118"/>
                  </a:lnTo>
                  <a:lnTo>
                    <a:pt x="1821" y="3096"/>
                  </a:lnTo>
                  <a:lnTo>
                    <a:pt x="1839" y="3071"/>
                  </a:lnTo>
                  <a:lnTo>
                    <a:pt x="1854" y="3043"/>
                  </a:lnTo>
                  <a:lnTo>
                    <a:pt x="1863" y="3012"/>
                  </a:lnTo>
                  <a:lnTo>
                    <a:pt x="1866" y="2981"/>
                  </a:lnTo>
                  <a:lnTo>
                    <a:pt x="1864" y="2960"/>
                  </a:lnTo>
                  <a:lnTo>
                    <a:pt x="1857" y="2942"/>
                  </a:lnTo>
                  <a:lnTo>
                    <a:pt x="1847" y="2927"/>
                  </a:lnTo>
                  <a:lnTo>
                    <a:pt x="1833" y="2914"/>
                  </a:lnTo>
                  <a:lnTo>
                    <a:pt x="1817" y="2904"/>
                  </a:lnTo>
                  <a:lnTo>
                    <a:pt x="1800" y="2896"/>
                  </a:lnTo>
                  <a:lnTo>
                    <a:pt x="1782" y="2889"/>
                  </a:lnTo>
                  <a:lnTo>
                    <a:pt x="1764" y="2885"/>
                  </a:lnTo>
                  <a:lnTo>
                    <a:pt x="1745" y="2883"/>
                  </a:lnTo>
                  <a:lnTo>
                    <a:pt x="1727" y="2881"/>
                  </a:lnTo>
                  <a:lnTo>
                    <a:pt x="1711" y="2880"/>
                  </a:lnTo>
                  <a:lnTo>
                    <a:pt x="1696" y="2880"/>
                  </a:lnTo>
                  <a:close/>
                  <a:moveTo>
                    <a:pt x="1121" y="473"/>
                  </a:moveTo>
                  <a:lnTo>
                    <a:pt x="1127" y="512"/>
                  </a:lnTo>
                  <a:lnTo>
                    <a:pt x="1128" y="552"/>
                  </a:lnTo>
                  <a:lnTo>
                    <a:pt x="1127" y="589"/>
                  </a:lnTo>
                  <a:lnTo>
                    <a:pt x="1122" y="620"/>
                  </a:lnTo>
                  <a:lnTo>
                    <a:pt x="1175" y="592"/>
                  </a:lnTo>
                  <a:lnTo>
                    <a:pt x="1229" y="567"/>
                  </a:lnTo>
                  <a:lnTo>
                    <a:pt x="1195" y="541"/>
                  </a:lnTo>
                  <a:lnTo>
                    <a:pt x="1160" y="509"/>
                  </a:lnTo>
                  <a:lnTo>
                    <a:pt x="1121" y="473"/>
                  </a:lnTo>
                  <a:close/>
                  <a:moveTo>
                    <a:pt x="2272" y="473"/>
                  </a:moveTo>
                  <a:lnTo>
                    <a:pt x="2233" y="509"/>
                  </a:lnTo>
                  <a:lnTo>
                    <a:pt x="2198" y="541"/>
                  </a:lnTo>
                  <a:lnTo>
                    <a:pt x="2164" y="567"/>
                  </a:lnTo>
                  <a:lnTo>
                    <a:pt x="2218" y="592"/>
                  </a:lnTo>
                  <a:lnTo>
                    <a:pt x="2271" y="620"/>
                  </a:lnTo>
                  <a:lnTo>
                    <a:pt x="2266" y="589"/>
                  </a:lnTo>
                  <a:lnTo>
                    <a:pt x="2265" y="552"/>
                  </a:lnTo>
                  <a:lnTo>
                    <a:pt x="2266" y="512"/>
                  </a:lnTo>
                  <a:lnTo>
                    <a:pt x="2272" y="473"/>
                  </a:lnTo>
                  <a:close/>
                  <a:moveTo>
                    <a:pt x="735" y="113"/>
                  </a:moveTo>
                  <a:lnTo>
                    <a:pt x="730" y="115"/>
                  </a:lnTo>
                  <a:lnTo>
                    <a:pt x="723" y="118"/>
                  </a:lnTo>
                  <a:lnTo>
                    <a:pt x="714" y="124"/>
                  </a:lnTo>
                  <a:lnTo>
                    <a:pt x="703" y="134"/>
                  </a:lnTo>
                  <a:lnTo>
                    <a:pt x="691" y="149"/>
                  </a:lnTo>
                  <a:lnTo>
                    <a:pt x="671" y="177"/>
                  </a:lnTo>
                  <a:lnTo>
                    <a:pt x="651" y="212"/>
                  </a:lnTo>
                  <a:lnTo>
                    <a:pt x="634" y="252"/>
                  </a:lnTo>
                  <a:lnTo>
                    <a:pt x="618" y="297"/>
                  </a:lnTo>
                  <a:lnTo>
                    <a:pt x="604" y="345"/>
                  </a:lnTo>
                  <a:lnTo>
                    <a:pt x="592" y="398"/>
                  </a:lnTo>
                  <a:lnTo>
                    <a:pt x="581" y="454"/>
                  </a:lnTo>
                  <a:lnTo>
                    <a:pt x="573" y="512"/>
                  </a:lnTo>
                  <a:lnTo>
                    <a:pt x="569" y="555"/>
                  </a:lnTo>
                  <a:lnTo>
                    <a:pt x="565" y="603"/>
                  </a:lnTo>
                  <a:lnTo>
                    <a:pt x="563" y="656"/>
                  </a:lnTo>
                  <a:lnTo>
                    <a:pt x="563" y="713"/>
                  </a:lnTo>
                  <a:lnTo>
                    <a:pt x="564" y="775"/>
                  </a:lnTo>
                  <a:lnTo>
                    <a:pt x="569" y="841"/>
                  </a:lnTo>
                  <a:lnTo>
                    <a:pt x="575" y="911"/>
                  </a:lnTo>
                  <a:lnTo>
                    <a:pt x="585" y="985"/>
                  </a:lnTo>
                  <a:lnTo>
                    <a:pt x="597" y="1064"/>
                  </a:lnTo>
                  <a:lnTo>
                    <a:pt x="645" y="1008"/>
                  </a:lnTo>
                  <a:lnTo>
                    <a:pt x="694" y="953"/>
                  </a:lnTo>
                  <a:lnTo>
                    <a:pt x="708" y="942"/>
                  </a:lnTo>
                  <a:lnTo>
                    <a:pt x="725" y="935"/>
                  </a:lnTo>
                  <a:lnTo>
                    <a:pt x="741" y="935"/>
                  </a:lnTo>
                  <a:lnTo>
                    <a:pt x="759" y="940"/>
                  </a:lnTo>
                  <a:lnTo>
                    <a:pt x="773" y="949"/>
                  </a:lnTo>
                  <a:lnTo>
                    <a:pt x="785" y="964"/>
                  </a:lnTo>
                  <a:lnTo>
                    <a:pt x="791" y="980"/>
                  </a:lnTo>
                  <a:lnTo>
                    <a:pt x="791" y="998"/>
                  </a:lnTo>
                  <a:lnTo>
                    <a:pt x="787" y="1014"/>
                  </a:lnTo>
                  <a:lnTo>
                    <a:pt x="777" y="1030"/>
                  </a:lnTo>
                  <a:lnTo>
                    <a:pt x="707" y="1108"/>
                  </a:lnTo>
                  <a:lnTo>
                    <a:pt x="642" y="1190"/>
                  </a:lnTo>
                  <a:lnTo>
                    <a:pt x="581" y="1276"/>
                  </a:lnTo>
                  <a:lnTo>
                    <a:pt x="524" y="1364"/>
                  </a:lnTo>
                  <a:lnTo>
                    <a:pt x="471" y="1454"/>
                  </a:lnTo>
                  <a:lnTo>
                    <a:pt x="421" y="1546"/>
                  </a:lnTo>
                  <a:lnTo>
                    <a:pt x="375" y="1638"/>
                  </a:lnTo>
                  <a:lnTo>
                    <a:pt x="333" y="1732"/>
                  </a:lnTo>
                  <a:lnTo>
                    <a:pt x="296" y="1825"/>
                  </a:lnTo>
                  <a:lnTo>
                    <a:pt x="262" y="1917"/>
                  </a:lnTo>
                  <a:lnTo>
                    <a:pt x="231" y="2009"/>
                  </a:lnTo>
                  <a:lnTo>
                    <a:pt x="203" y="2100"/>
                  </a:lnTo>
                  <a:lnTo>
                    <a:pt x="180" y="2187"/>
                  </a:lnTo>
                  <a:lnTo>
                    <a:pt x="161" y="2272"/>
                  </a:lnTo>
                  <a:lnTo>
                    <a:pt x="144" y="2353"/>
                  </a:lnTo>
                  <a:lnTo>
                    <a:pt x="131" y="2432"/>
                  </a:lnTo>
                  <a:lnTo>
                    <a:pt x="122" y="2506"/>
                  </a:lnTo>
                  <a:lnTo>
                    <a:pt x="117" y="2574"/>
                  </a:lnTo>
                  <a:lnTo>
                    <a:pt x="209" y="2543"/>
                  </a:lnTo>
                  <a:lnTo>
                    <a:pt x="227" y="2541"/>
                  </a:lnTo>
                  <a:lnTo>
                    <a:pt x="244" y="2543"/>
                  </a:lnTo>
                  <a:lnTo>
                    <a:pt x="260" y="2551"/>
                  </a:lnTo>
                  <a:lnTo>
                    <a:pt x="272" y="2564"/>
                  </a:lnTo>
                  <a:lnTo>
                    <a:pt x="280" y="2580"/>
                  </a:lnTo>
                  <a:lnTo>
                    <a:pt x="283" y="2597"/>
                  </a:lnTo>
                  <a:lnTo>
                    <a:pt x="283" y="2887"/>
                  </a:lnTo>
                  <a:lnTo>
                    <a:pt x="535" y="2719"/>
                  </a:lnTo>
                  <a:lnTo>
                    <a:pt x="548" y="2713"/>
                  </a:lnTo>
                  <a:lnTo>
                    <a:pt x="563" y="2710"/>
                  </a:lnTo>
                  <a:lnTo>
                    <a:pt x="578" y="2711"/>
                  </a:lnTo>
                  <a:lnTo>
                    <a:pt x="593" y="2717"/>
                  </a:lnTo>
                  <a:lnTo>
                    <a:pt x="605" y="2726"/>
                  </a:lnTo>
                  <a:lnTo>
                    <a:pt x="614" y="2738"/>
                  </a:lnTo>
                  <a:lnTo>
                    <a:pt x="620" y="2751"/>
                  </a:lnTo>
                  <a:lnTo>
                    <a:pt x="623" y="2766"/>
                  </a:lnTo>
                  <a:lnTo>
                    <a:pt x="623" y="2870"/>
                  </a:lnTo>
                  <a:lnTo>
                    <a:pt x="651" y="2865"/>
                  </a:lnTo>
                  <a:lnTo>
                    <a:pt x="684" y="2862"/>
                  </a:lnTo>
                  <a:lnTo>
                    <a:pt x="721" y="2860"/>
                  </a:lnTo>
                  <a:lnTo>
                    <a:pt x="760" y="2859"/>
                  </a:lnTo>
                  <a:lnTo>
                    <a:pt x="801" y="2859"/>
                  </a:lnTo>
                  <a:lnTo>
                    <a:pt x="844" y="2860"/>
                  </a:lnTo>
                  <a:lnTo>
                    <a:pt x="888" y="2864"/>
                  </a:lnTo>
                  <a:lnTo>
                    <a:pt x="931" y="2871"/>
                  </a:lnTo>
                  <a:lnTo>
                    <a:pt x="975" y="2880"/>
                  </a:lnTo>
                  <a:lnTo>
                    <a:pt x="1018" y="2893"/>
                  </a:lnTo>
                  <a:lnTo>
                    <a:pt x="1059" y="2908"/>
                  </a:lnTo>
                  <a:lnTo>
                    <a:pt x="1099" y="2929"/>
                  </a:lnTo>
                  <a:lnTo>
                    <a:pt x="1135" y="2953"/>
                  </a:lnTo>
                  <a:lnTo>
                    <a:pt x="1144" y="2872"/>
                  </a:lnTo>
                  <a:lnTo>
                    <a:pt x="1157" y="2795"/>
                  </a:lnTo>
                  <a:lnTo>
                    <a:pt x="1173" y="2720"/>
                  </a:lnTo>
                  <a:lnTo>
                    <a:pt x="1191" y="2649"/>
                  </a:lnTo>
                  <a:lnTo>
                    <a:pt x="1212" y="2579"/>
                  </a:lnTo>
                  <a:lnTo>
                    <a:pt x="1234" y="2509"/>
                  </a:lnTo>
                  <a:lnTo>
                    <a:pt x="1257" y="2442"/>
                  </a:lnTo>
                  <a:lnTo>
                    <a:pt x="1281" y="2373"/>
                  </a:lnTo>
                  <a:lnTo>
                    <a:pt x="1303" y="2302"/>
                  </a:lnTo>
                  <a:lnTo>
                    <a:pt x="1323" y="2229"/>
                  </a:lnTo>
                  <a:lnTo>
                    <a:pt x="1342" y="2156"/>
                  </a:lnTo>
                  <a:lnTo>
                    <a:pt x="1358" y="2080"/>
                  </a:lnTo>
                  <a:lnTo>
                    <a:pt x="1364" y="2062"/>
                  </a:lnTo>
                  <a:lnTo>
                    <a:pt x="1375" y="2048"/>
                  </a:lnTo>
                  <a:lnTo>
                    <a:pt x="1388" y="2038"/>
                  </a:lnTo>
                  <a:lnTo>
                    <a:pt x="1406" y="2034"/>
                  </a:lnTo>
                  <a:lnTo>
                    <a:pt x="1424" y="2034"/>
                  </a:lnTo>
                  <a:lnTo>
                    <a:pt x="1441" y="2039"/>
                  </a:lnTo>
                  <a:lnTo>
                    <a:pt x="1454" y="2050"/>
                  </a:lnTo>
                  <a:lnTo>
                    <a:pt x="1464" y="2064"/>
                  </a:lnTo>
                  <a:lnTo>
                    <a:pt x="1470" y="2081"/>
                  </a:lnTo>
                  <a:lnTo>
                    <a:pt x="1470" y="2098"/>
                  </a:lnTo>
                  <a:lnTo>
                    <a:pt x="1453" y="2180"/>
                  </a:lnTo>
                  <a:lnTo>
                    <a:pt x="1433" y="2258"/>
                  </a:lnTo>
                  <a:lnTo>
                    <a:pt x="1411" y="2332"/>
                  </a:lnTo>
                  <a:lnTo>
                    <a:pt x="1388" y="2406"/>
                  </a:lnTo>
                  <a:lnTo>
                    <a:pt x="1364" y="2479"/>
                  </a:lnTo>
                  <a:lnTo>
                    <a:pt x="1344" y="2539"/>
                  </a:lnTo>
                  <a:lnTo>
                    <a:pt x="1325" y="2600"/>
                  </a:lnTo>
                  <a:lnTo>
                    <a:pt x="1306" y="2661"/>
                  </a:lnTo>
                  <a:lnTo>
                    <a:pt x="1288" y="2724"/>
                  </a:lnTo>
                  <a:lnTo>
                    <a:pt x="1274" y="2786"/>
                  </a:lnTo>
                  <a:lnTo>
                    <a:pt x="1262" y="2851"/>
                  </a:lnTo>
                  <a:lnTo>
                    <a:pt x="1252" y="2918"/>
                  </a:lnTo>
                  <a:lnTo>
                    <a:pt x="1246" y="2987"/>
                  </a:lnTo>
                  <a:lnTo>
                    <a:pt x="1244" y="3060"/>
                  </a:lnTo>
                  <a:lnTo>
                    <a:pt x="1246" y="3098"/>
                  </a:lnTo>
                  <a:lnTo>
                    <a:pt x="1251" y="3132"/>
                  </a:lnTo>
                  <a:lnTo>
                    <a:pt x="1261" y="3163"/>
                  </a:lnTo>
                  <a:lnTo>
                    <a:pt x="1273" y="3191"/>
                  </a:lnTo>
                  <a:lnTo>
                    <a:pt x="1289" y="3217"/>
                  </a:lnTo>
                  <a:lnTo>
                    <a:pt x="1310" y="3239"/>
                  </a:lnTo>
                  <a:lnTo>
                    <a:pt x="1334" y="3258"/>
                  </a:lnTo>
                  <a:lnTo>
                    <a:pt x="1363" y="3275"/>
                  </a:lnTo>
                  <a:lnTo>
                    <a:pt x="1397" y="3290"/>
                  </a:lnTo>
                  <a:lnTo>
                    <a:pt x="1436" y="3304"/>
                  </a:lnTo>
                  <a:lnTo>
                    <a:pt x="1479" y="3313"/>
                  </a:lnTo>
                  <a:lnTo>
                    <a:pt x="1527" y="3321"/>
                  </a:lnTo>
                  <a:lnTo>
                    <a:pt x="1581" y="3327"/>
                  </a:lnTo>
                  <a:lnTo>
                    <a:pt x="1640" y="3330"/>
                  </a:lnTo>
                  <a:lnTo>
                    <a:pt x="1640" y="3267"/>
                  </a:lnTo>
                  <a:lnTo>
                    <a:pt x="1602" y="3255"/>
                  </a:lnTo>
                  <a:lnTo>
                    <a:pt x="1567" y="3238"/>
                  </a:lnTo>
                  <a:lnTo>
                    <a:pt x="1534" y="3215"/>
                  </a:lnTo>
                  <a:lnTo>
                    <a:pt x="1504" y="3187"/>
                  </a:lnTo>
                  <a:lnTo>
                    <a:pt x="1478" y="3157"/>
                  </a:lnTo>
                  <a:lnTo>
                    <a:pt x="1456" y="3124"/>
                  </a:lnTo>
                  <a:lnTo>
                    <a:pt x="1438" y="3089"/>
                  </a:lnTo>
                  <a:lnTo>
                    <a:pt x="1425" y="3053"/>
                  </a:lnTo>
                  <a:lnTo>
                    <a:pt x="1417" y="3017"/>
                  </a:lnTo>
                  <a:lnTo>
                    <a:pt x="1414" y="2981"/>
                  </a:lnTo>
                  <a:lnTo>
                    <a:pt x="1417" y="2947"/>
                  </a:lnTo>
                  <a:lnTo>
                    <a:pt x="1425" y="2915"/>
                  </a:lnTo>
                  <a:lnTo>
                    <a:pt x="1438" y="2885"/>
                  </a:lnTo>
                  <a:lnTo>
                    <a:pt x="1456" y="2859"/>
                  </a:lnTo>
                  <a:lnTo>
                    <a:pt x="1478" y="2836"/>
                  </a:lnTo>
                  <a:lnTo>
                    <a:pt x="1505" y="2815"/>
                  </a:lnTo>
                  <a:lnTo>
                    <a:pt x="1536" y="2798"/>
                  </a:lnTo>
                  <a:lnTo>
                    <a:pt x="1571" y="2785"/>
                  </a:lnTo>
                  <a:lnTo>
                    <a:pt x="1610" y="2775"/>
                  </a:lnTo>
                  <a:lnTo>
                    <a:pt x="1651" y="2769"/>
                  </a:lnTo>
                  <a:lnTo>
                    <a:pt x="1696" y="2766"/>
                  </a:lnTo>
                  <a:lnTo>
                    <a:pt x="1742" y="2769"/>
                  </a:lnTo>
                  <a:lnTo>
                    <a:pt x="1783" y="2775"/>
                  </a:lnTo>
                  <a:lnTo>
                    <a:pt x="1822" y="2785"/>
                  </a:lnTo>
                  <a:lnTo>
                    <a:pt x="1857" y="2798"/>
                  </a:lnTo>
                  <a:lnTo>
                    <a:pt x="1888" y="2815"/>
                  </a:lnTo>
                  <a:lnTo>
                    <a:pt x="1915" y="2836"/>
                  </a:lnTo>
                  <a:lnTo>
                    <a:pt x="1937" y="2859"/>
                  </a:lnTo>
                  <a:lnTo>
                    <a:pt x="1955" y="2885"/>
                  </a:lnTo>
                  <a:lnTo>
                    <a:pt x="1968" y="2915"/>
                  </a:lnTo>
                  <a:lnTo>
                    <a:pt x="1976" y="2947"/>
                  </a:lnTo>
                  <a:lnTo>
                    <a:pt x="1979" y="2981"/>
                  </a:lnTo>
                  <a:lnTo>
                    <a:pt x="1976" y="3017"/>
                  </a:lnTo>
                  <a:lnTo>
                    <a:pt x="1968" y="3053"/>
                  </a:lnTo>
                  <a:lnTo>
                    <a:pt x="1955" y="3089"/>
                  </a:lnTo>
                  <a:lnTo>
                    <a:pt x="1937" y="3124"/>
                  </a:lnTo>
                  <a:lnTo>
                    <a:pt x="1915" y="3157"/>
                  </a:lnTo>
                  <a:lnTo>
                    <a:pt x="1889" y="3187"/>
                  </a:lnTo>
                  <a:lnTo>
                    <a:pt x="1859" y="3215"/>
                  </a:lnTo>
                  <a:lnTo>
                    <a:pt x="1826" y="3238"/>
                  </a:lnTo>
                  <a:lnTo>
                    <a:pt x="1791" y="3255"/>
                  </a:lnTo>
                  <a:lnTo>
                    <a:pt x="1753" y="3267"/>
                  </a:lnTo>
                  <a:lnTo>
                    <a:pt x="1753" y="3330"/>
                  </a:lnTo>
                  <a:lnTo>
                    <a:pt x="1812" y="3327"/>
                  </a:lnTo>
                  <a:lnTo>
                    <a:pt x="1866" y="3321"/>
                  </a:lnTo>
                  <a:lnTo>
                    <a:pt x="1914" y="3313"/>
                  </a:lnTo>
                  <a:lnTo>
                    <a:pt x="1957" y="3304"/>
                  </a:lnTo>
                  <a:lnTo>
                    <a:pt x="1996" y="3290"/>
                  </a:lnTo>
                  <a:lnTo>
                    <a:pt x="2030" y="3275"/>
                  </a:lnTo>
                  <a:lnTo>
                    <a:pt x="2058" y="3258"/>
                  </a:lnTo>
                  <a:lnTo>
                    <a:pt x="2083" y="3239"/>
                  </a:lnTo>
                  <a:lnTo>
                    <a:pt x="2104" y="3217"/>
                  </a:lnTo>
                  <a:lnTo>
                    <a:pt x="2120" y="3191"/>
                  </a:lnTo>
                  <a:lnTo>
                    <a:pt x="2132" y="3163"/>
                  </a:lnTo>
                  <a:lnTo>
                    <a:pt x="2142" y="3132"/>
                  </a:lnTo>
                  <a:lnTo>
                    <a:pt x="2146" y="3098"/>
                  </a:lnTo>
                  <a:lnTo>
                    <a:pt x="2149" y="3060"/>
                  </a:lnTo>
                  <a:lnTo>
                    <a:pt x="2146" y="2990"/>
                  </a:lnTo>
                  <a:lnTo>
                    <a:pt x="2141" y="2925"/>
                  </a:lnTo>
                  <a:lnTo>
                    <a:pt x="2132" y="2860"/>
                  </a:lnTo>
                  <a:lnTo>
                    <a:pt x="2120" y="2798"/>
                  </a:lnTo>
                  <a:lnTo>
                    <a:pt x="2106" y="2738"/>
                  </a:lnTo>
                  <a:lnTo>
                    <a:pt x="2089" y="2678"/>
                  </a:lnTo>
                  <a:lnTo>
                    <a:pt x="2071" y="2620"/>
                  </a:lnTo>
                  <a:lnTo>
                    <a:pt x="2052" y="2562"/>
                  </a:lnTo>
                  <a:lnTo>
                    <a:pt x="2032" y="2503"/>
                  </a:lnTo>
                  <a:lnTo>
                    <a:pt x="2010" y="2439"/>
                  </a:lnTo>
                  <a:lnTo>
                    <a:pt x="1989" y="2374"/>
                  </a:lnTo>
                  <a:lnTo>
                    <a:pt x="1969" y="2308"/>
                  </a:lnTo>
                  <a:lnTo>
                    <a:pt x="1952" y="2240"/>
                  </a:lnTo>
                  <a:lnTo>
                    <a:pt x="1935" y="2170"/>
                  </a:lnTo>
                  <a:lnTo>
                    <a:pt x="1923" y="2097"/>
                  </a:lnTo>
                  <a:lnTo>
                    <a:pt x="1923" y="2079"/>
                  </a:lnTo>
                  <a:lnTo>
                    <a:pt x="1930" y="2062"/>
                  </a:lnTo>
                  <a:lnTo>
                    <a:pt x="1940" y="2049"/>
                  </a:lnTo>
                  <a:lnTo>
                    <a:pt x="1954" y="2039"/>
                  </a:lnTo>
                  <a:lnTo>
                    <a:pt x="1972" y="2034"/>
                  </a:lnTo>
                  <a:lnTo>
                    <a:pt x="1989" y="2034"/>
                  </a:lnTo>
                  <a:lnTo>
                    <a:pt x="2006" y="2039"/>
                  </a:lnTo>
                  <a:lnTo>
                    <a:pt x="2020" y="2050"/>
                  </a:lnTo>
                  <a:lnTo>
                    <a:pt x="2030" y="2063"/>
                  </a:lnTo>
                  <a:lnTo>
                    <a:pt x="2035" y="2081"/>
                  </a:lnTo>
                  <a:lnTo>
                    <a:pt x="2046" y="2149"/>
                  </a:lnTo>
                  <a:lnTo>
                    <a:pt x="2062" y="2214"/>
                  </a:lnTo>
                  <a:lnTo>
                    <a:pt x="2078" y="2278"/>
                  </a:lnTo>
                  <a:lnTo>
                    <a:pt x="2097" y="2340"/>
                  </a:lnTo>
                  <a:lnTo>
                    <a:pt x="2118" y="2404"/>
                  </a:lnTo>
                  <a:lnTo>
                    <a:pt x="2139" y="2466"/>
                  </a:lnTo>
                  <a:lnTo>
                    <a:pt x="2161" y="2531"/>
                  </a:lnTo>
                  <a:lnTo>
                    <a:pt x="2182" y="2596"/>
                  </a:lnTo>
                  <a:lnTo>
                    <a:pt x="2203" y="2663"/>
                  </a:lnTo>
                  <a:lnTo>
                    <a:pt x="2220" y="2732"/>
                  </a:lnTo>
                  <a:lnTo>
                    <a:pt x="2236" y="2803"/>
                  </a:lnTo>
                  <a:lnTo>
                    <a:pt x="2249" y="2876"/>
                  </a:lnTo>
                  <a:lnTo>
                    <a:pt x="2258" y="2953"/>
                  </a:lnTo>
                  <a:lnTo>
                    <a:pt x="2294" y="2929"/>
                  </a:lnTo>
                  <a:lnTo>
                    <a:pt x="2333" y="2909"/>
                  </a:lnTo>
                  <a:lnTo>
                    <a:pt x="2375" y="2893"/>
                  </a:lnTo>
                  <a:lnTo>
                    <a:pt x="2418" y="2880"/>
                  </a:lnTo>
                  <a:lnTo>
                    <a:pt x="2461" y="2871"/>
                  </a:lnTo>
                  <a:lnTo>
                    <a:pt x="2505" y="2864"/>
                  </a:lnTo>
                  <a:lnTo>
                    <a:pt x="2549" y="2860"/>
                  </a:lnTo>
                  <a:lnTo>
                    <a:pt x="2592" y="2859"/>
                  </a:lnTo>
                  <a:lnTo>
                    <a:pt x="2633" y="2859"/>
                  </a:lnTo>
                  <a:lnTo>
                    <a:pt x="2671" y="2860"/>
                  </a:lnTo>
                  <a:lnTo>
                    <a:pt x="2709" y="2862"/>
                  </a:lnTo>
                  <a:lnTo>
                    <a:pt x="2742" y="2865"/>
                  </a:lnTo>
                  <a:lnTo>
                    <a:pt x="2770" y="2870"/>
                  </a:lnTo>
                  <a:lnTo>
                    <a:pt x="2770" y="2766"/>
                  </a:lnTo>
                  <a:lnTo>
                    <a:pt x="2772" y="2751"/>
                  </a:lnTo>
                  <a:lnTo>
                    <a:pt x="2779" y="2738"/>
                  </a:lnTo>
                  <a:lnTo>
                    <a:pt x="2788" y="2726"/>
                  </a:lnTo>
                  <a:lnTo>
                    <a:pt x="2800" y="2717"/>
                  </a:lnTo>
                  <a:lnTo>
                    <a:pt x="2815" y="2711"/>
                  </a:lnTo>
                  <a:lnTo>
                    <a:pt x="2830" y="2710"/>
                  </a:lnTo>
                  <a:lnTo>
                    <a:pt x="2845" y="2713"/>
                  </a:lnTo>
                  <a:lnTo>
                    <a:pt x="2858" y="2719"/>
                  </a:lnTo>
                  <a:lnTo>
                    <a:pt x="3110" y="2887"/>
                  </a:lnTo>
                  <a:lnTo>
                    <a:pt x="3110" y="2597"/>
                  </a:lnTo>
                  <a:lnTo>
                    <a:pt x="3112" y="2580"/>
                  </a:lnTo>
                  <a:lnTo>
                    <a:pt x="3121" y="2564"/>
                  </a:lnTo>
                  <a:lnTo>
                    <a:pt x="3133" y="2551"/>
                  </a:lnTo>
                  <a:lnTo>
                    <a:pt x="3149" y="2543"/>
                  </a:lnTo>
                  <a:lnTo>
                    <a:pt x="3166" y="2541"/>
                  </a:lnTo>
                  <a:lnTo>
                    <a:pt x="3184" y="2543"/>
                  </a:lnTo>
                  <a:lnTo>
                    <a:pt x="3276" y="2574"/>
                  </a:lnTo>
                  <a:lnTo>
                    <a:pt x="3271" y="2506"/>
                  </a:lnTo>
                  <a:lnTo>
                    <a:pt x="3262" y="2432"/>
                  </a:lnTo>
                  <a:lnTo>
                    <a:pt x="3249" y="2353"/>
                  </a:lnTo>
                  <a:lnTo>
                    <a:pt x="3232" y="2272"/>
                  </a:lnTo>
                  <a:lnTo>
                    <a:pt x="3213" y="2187"/>
                  </a:lnTo>
                  <a:lnTo>
                    <a:pt x="3189" y="2100"/>
                  </a:lnTo>
                  <a:lnTo>
                    <a:pt x="3162" y="2009"/>
                  </a:lnTo>
                  <a:lnTo>
                    <a:pt x="3131" y="1917"/>
                  </a:lnTo>
                  <a:lnTo>
                    <a:pt x="3097" y="1825"/>
                  </a:lnTo>
                  <a:lnTo>
                    <a:pt x="3060" y="1732"/>
                  </a:lnTo>
                  <a:lnTo>
                    <a:pt x="3018" y="1638"/>
                  </a:lnTo>
                  <a:lnTo>
                    <a:pt x="2972" y="1546"/>
                  </a:lnTo>
                  <a:lnTo>
                    <a:pt x="2922" y="1454"/>
                  </a:lnTo>
                  <a:lnTo>
                    <a:pt x="2869" y="1364"/>
                  </a:lnTo>
                  <a:lnTo>
                    <a:pt x="2812" y="1276"/>
                  </a:lnTo>
                  <a:lnTo>
                    <a:pt x="2750" y="1190"/>
                  </a:lnTo>
                  <a:lnTo>
                    <a:pt x="2686" y="1108"/>
                  </a:lnTo>
                  <a:lnTo>
                    <a:pt x="2616" y="1030"/>
                  </a:lnTo>
                  <a:lnTo>
                    <a:pt x="2606" y="1014"/>
                  </a:lnTo>
                  <a:lnTo>
                    <a:pt x="2602" y="998"/>
                  </a:lnTo>
                  <a:lnTo>
                    <a:pt x="2602" y="980"/>
                  </a:lnTo>
                  <a:lnTo>
                    <a:pt x="2607" y="964"/>
                  </a:lnTo>
                  <a:lnTo>
                    <a:pt x="2620" y="949"/>
                  </a:lnTo>
                  <a:lnTo>
                    <a:pt x="2634" y="940"/>
                  </a:lnTo>
                  <a:lnTo>
                    <a:pt x="2651" y="935"/>
                  </a:lnTo>
                  <a:lnTo>
                    <a:pt x="2668" y="935"/>
                  </a:lnTo>
                  <a:lnTo>
                    <a:pt x="2684" y="942"/>
                  </a:lnTo>
                  <a:lnTo>
                    <a:pt x="2699" y="953"/>
                  </a:lnTo>
                  <a:lnTo>
                    <a:pt x="2748" y="1008"/>
                  </a:lnTo>
                  <a:lnTo>
                    <a:pt x="2796" y="1064"/>
                  </a:lnTo>
                  <a:lnTo>
                    <a:pt x="2808" y="985"/>
                  </a:lnTo>
                  <a:lnTo>
                    <a:pt x="2818" y="911"/>
                  </a:lnTo>
                  <a:lnTo>
                    <a:pt x="2824" y="841"/>
                  </a:lnTo>
                  <a:lnTo>
                    <a:pt x="2829" y="775"/>
                  </a:lnTo>
                  <a:lnTo>
                    <a:pt x="2830" y="713"/>
                  </a:lnTo>
                  <a:lnTo>
                    <a:pt x="2830" y="656"/>
                  </a:lnTo>
                  <a:lnTo>
                    <a:pt x="2827" y="603"/>
                  </a:lnTo>
                  <a:lnTo>
                    <a:pt x="2824" y="555"/>
                  </a:lnTo>
                  <a:lnTo>
                    <a:pt x="2820" y="512"/>
                  </a:lnTo>
                  <a:lnTo>
                    <a:pt x="2812" y="454"/>
                  </a:lnTo>
                  <a:lnTo>
                    <a:pt x="2801" y="398"/>
                  </a:lnTo>
                  <a:lnTo>
                    <a:pt x="2789" y="345"/>
                  </a:lnTo>
                  <a:lnTo>
                    <a:pt x="2775" y="297"/>
                  </a:lnTo>
                  <a:lnTo>
                    <a:pt x="2759" y="252"/>
                  </a:lnTo>
                  <a:lnTo>
                    <a:pt x="2742" y="212"/>
                  </a:lnTo>
                  <a:lnTo>
                    <a:pt x="2722" y="177"/>
                  </a:lnTo>
                  <a:lnTo>
                    <a:pt x="2702" y="149"/>
                  </a:lnTo>
                  <a:lnTo>
                    <a:pt x="2690" y="134"/>
                  </a:lnTo>
                  <a:lnTo>
                    <a:pt x="2679" y="124"/>
                  </a:lnTo>
                  <a:lnTo>
                    <a:pt x="2670" y="118"/>
                  </a:lnTo>
                  <a:lnTo>
                    <a:pt x="2662" y="115"/>
                  </a:lnTo>
                  <a:lnTo>
                    <a:pt x="2658" y="113"/>
                  </a:lnTo>
                  <a:lnTo>
                    <a:pt x="2656" y="113"/>
                  </a:lnTo>
                  <a:lnTo>
                    <a:pt x="2653" y="115"/>
                  </a:lnTo>
                  <a:lnTo>
                    <a:pt x="2647" y="116"/>
                  </a:lnTo>
                  <a:lnTo>
                    <a:pt x="2639" y="120"/>
                  </a:lnTo>
                  <a:lnTo>
                    <a:pt x="2629" y="126"/>
                  </a:lnTo>
                  <a:lnTo>
                    <a:pt x="2616" y="133"/>
                  </a:lnTo>
                  <a:lnTo>
                    <a:pt x="2601" y="144"/>
                  </a:lnTo>
                  <a:lnTo>
                    <a:pt x="2582" y="158"/>
                  </a:lnTo>
                  <a:lnTo>
                    <a:pt x="2561" y="177"/>
                  </a:lnTo>
                  <a:lnTo>
                    <a:pt x="2535" y="200"/>
                  </a:lnTo>
                  <a:lnTo>
                    <a:pt x="2533" y="205"/>
                  </a:lnTo>
                  <a:lnTo>
                    <a:pt x="2529" y="208"/>
                  </a:lnTo>
                  <a:lnTo>
                    <a:pt x="2492" y="253"/>
                  </a:lnTo>
                  <a:lnTo>
                    <a:pt x="2460" y="299"/>
                  </a:lnTo>
                  <a:lnTo>
                    <a:pt x="2433" y="345"/>
                  </a:lnTo>
                  <a:lnTo>
                    <a:pt x="2410" y="392"/>
                  </a:lnTo>
                  <a:lnTo>
                    <a:pt x="2394" y="441"/>
                  </a:lnTo>
                  <a:lnTo>
                    <a:pt x="2383" y="488"/>
                  </a:lnTo>
                  <a:lnTo>
                    <a:pt x="2379" y="534"/>
                  </a:lnTo>
                  <a:lnTo>
                    <a:pt x="2380" y="579"/>
                  </a:lnTo>
                  <a:lnTo>
                    <a:pt x="2384" y="613"/>
                  </a:lnTo>
                  <a:lnTo>
                    <a:pt x="2394" y="645"/>
                  </a:lnTo>
                  <a:lnTo>
                    <a:pt x="2406" y="675"/>
                  </a:lnTo>
                  <a:lnTo>
                    <a:pt x="2423" y="701"/>
                  </a:lnTo>
                  <a:lnTo>
                    <a:pt x="2442" y="725"/>
                  </a:lnTo>
                  <a:lnTo>
                    <a:pt x="2466" y="746"/>
                  </a:lnTo>
                  <a:lnTo>
                    <a:pt x="2468" y="747"/>
                  </a:lnTo>
                  <a:lnTo>
                    <a:pt x="2470" y="749"/>
                  </a:lnTo>
                  <a:lnTo>
                    <a:pt x="2472" y="752"/>
                  </a:lnTo>
                  <a:lnTo>
                    <a:pt x="2474" y="754"/>
                  </a:lnTo>
                  <a:lnTo>
                    <a:pt x="2475" y="756"/>
                  </a:lnTo>
                  <a:lnTo>
                    <a:pt x="2478" y="758"/>
                  </a:lnTo>
                  <a:lnTo>
                    <a:pt x="2479" y="760"/>
                  </a:lnTo>
                  <a:lnTo>
                    <a:pt x="2481" y="763"/>
                  </a:lnTo>
                  <a:lnTo>
                    <a:pt x="2482" y="765"/>
                  </a:lnTo>
                  <a:lnTo>
                    <a:pt x="2483" y="767"/>
                  </a:lnTo>
                  <a:lnTo>
                    <a:pt x="2484" y="770"/>
                  </a:lnTo>
                  <a:lnTo>
                    <a:pt x="2485" y="773"/>
                  </a:lnTo>
                  <a:lnTo>
                    <a:pt x="2485" y="775"/>
                  </a:lnTo>
                  <a:lnTo>
                    <a:pt x="2486" y="778"/>
                  </a:lnTo>
                  <a:lnTo>
                    <a:pt x="2486" y="780"/>
                  </a:lnTo>
                  <a:lnTo>
                    <a:pt x="2488" y="784"/>
                  </a:lnTo>
                  <a:lnTo>
                    <a:pt x="2488" y="786"/>
                  </a:lnTo>
                  <a:lnTo>
                    <a:pt x="2488" y="789"/>
                  </a:lnTo>
                  <a:lnTo>
                    <a:pt x="2488" y="791"/>
                  </a:lnTo>
                  <a:lnTo>
                    <a:pt x="2488" y="795"/>
                  </a:lnTo>
                  <a:lnTo>
                    <a:pt x="2488" y="797"/>
                  </a:lnTo>
                  <a:lnTo>
                    <a:pt x="2488" y="799"/>
                  </a:lnTo>
                  <a:lnTo>
                    <a:pt x="2486" y="802"/>
                  </a:lnTo>
                  <a:lnTo>
                    <a:pt x="2486" y="804"/>
                  </a:lnTo>
                  <a:lnTo>
                    <a:pt x="2485" y="808"/>
                  </a:lnTo>
                  <a:lnTo>
                    <a:pt x="2484" y="810"/>
                  </a:lnTo>
                  <a:lnTo>
                    <a:pt x="2483" y="813"/>
                  </a:lnTo>
                  <a:lnTo>
                    <a:pt x="2482" y="815"/>
                  </a:lnTo>
                  <a:lnTo>
                    <a:pt x="2481" y="818"/>
                  </a:lnTo>
                  <a:lnTo>
                    <a:pt x="2480" y="820"/>
                  </a:lnTo>
                  <a:lnTo>
                    <a:pt x="2478" y="823"/>
                  </a:lnTo>
                  <a:lnTo>
                    <a:pt x="2477" y="825"/>
                  </a:lnTo>
                  <a:lnTo>
                    <a:pt x="2477" y="825"/>
                  </a:lnTo>
                  <a:lnTo>
                    <a:pt x="2477" y="825"/>
                  </a:lnTo>
                  <a:lnTo>
                    <a:pt x="2474" y="827"/>
                  </a:lnTo>
                  <a:lnTo>
                    <a:pt x="2472" y="830"/>
                  </a:lnTo>
                  <a:lnTo>
                    <a:pt x="2469" y="833"/>
                  </a:lnTo>
                  <a:lnTo>
                    <a:pt x="2467" y="834"/>
                  </a:lnTo>
                  <a:lnTo>
                    <a:pt x="2464" y="836"/>
                  </a:lnTo>
                  <a:lnTo>
                    <a:pt x="2462" y="838"/>
                  </a:lnTo>
                  <a:lnTo>
                    <a:pt x="2459" y="841"/>
                  </a:lnTo>
                  <a:lnTo>
                    <a:pt x="2457" y="842"/>
                  </a:lnTo>
                  <a:lnTo>
                    <a:pt x="2452" y="843"/>
                  </a:lnTo>
                  <a:lnTo>
                    <a:pt x="2450" y="844"/>
                  </a:lnTo>
                  <a:lnTo>
                    <a:pt x="2446" y="845"/>
                  </a:lnTo>
                  <a:lnTo>
                    <a:pt x="2445" y="846"/>
                  </a:lnTo>
                  <a:lnTo>
                    <a:pt x="2439" y="846"/>
                  </a:lnTo>
                  <a:lnTo>
                    <a:pt x="2438" y="847"/>
                  </a:lnTo>
                  <a:lnTo>
                    <a:pt x="2431" y="847"/>
                  </a:lnTo>
                  <a:lnTo>
                    <a:pt x="2423" y="846"/>
                  </a:lnTo>
                  <a:lnTo>
                    <a:pt x="2419" y="846"/>
                  </a:lnTo>
                  <a:lnTo>
                    <a:pt x="2414" y="844"/>
                  </a:lnTo>
                  <a:lnTo>
                    <a:pt x="2410" y="843"/>
                  </a:lnTo>
                  <a:lnTo>
                    <a:pt x="2405" y="841"/>
                  </a:lnTo>
                  <a:lnTo>
                    <a:pt x="2402" y="838"/>
                  </a:lnTo>
                  <a:lnTo>
                    <a:pt x="2399" y="837"/>
                  </a:lnTo>
                  <a:lnTo>
                    <a:pt x="2397" y="836"/>
                  </a:lnTo>
                  <a:lnTo>
                    <a:pt x="2316" y="778"/>
                  </a:lnTo>
                  <a:lnTo>
                    <a:pt x="2231" y="728"/>
                  </a:lnTo>
                  <a:lnTo>
                    <a:pt x="2146" y="684"/>
                  </a:lnTo>
                  <a:lnTo>
                    <a:pt x="2060" y="646"/>
                  </a:lnTo>
                  <a:lnTo>
                    <a:pt x="1970" y="615"/>
                  </a:lnTo>
                  <a:lnTo>
                    <a:pt x="1880" y="591"/>
                  </a:lnTo>
                  <a:lnTo>
                    <a:pt x="1789" y="575"/>
                  </a:lnTo>
                  <a:lnTo>
                    <a:pt x="1696" y="565"/>
                  </a:lnTo>
                  <a:lnTo>
                    <a:pt x="1604" y="575"/>
                  </a:lnTo>
                  <a:lnTo>
                    <a:pt x="1513" y="591"/>
                  </a:lnTo>
                  <a:lnTo>
                    <a:pt x="1422" y="615"/>
                  </a:lnTo>
                  <a:lnTo>
                    <a:pt x="1333" y="646"/>
                  </a:lnTo>
                  <a:lnTo>
                    <a:pt x="1246" y="684"/>
                  </a:lnTo>
                  <a:lnTo>
                    <a:pt x="1162" y="728"/>
                  </a:lnTo>
                  <a:lnTo>
                    <a:pt x="1077" y="778"/>
                  </a:lnTo>
                  <a:lnTo>
                    <a:pt x="996" y="836"/>
                  </a:lnTo>
                  <a:lnTo>
                    <a:pt x="991" y="838"/>
                  </a:lnTo>
                  <a:lnTo>
                    <a:pt x="988" y="841"/>
                  </a:lnTo>
                  <a:lnTo>
                    <a:pt x="982" y="843"/>
                  </a:lnTo>
                  <a:lnTo>
                    <a:pt x="979" y="844"/>
                  </a:lnTo>
                  <a:lnTo>
                    <a:pt x="974" y="846"/>
                  </a:lnTo>
                  <a:lnTo>
                    <a:pt x="970" y="846"/>
                  </a:lnTo>
                  <a:lnTo>
                    <a:pt x="961" y="847"/>
                  </a:lnTo>
                  <a:lnTo>
                    <a:pt x="955" y="847"/>
                  </a:lnTo>
                  <a:lnTo>
                    <a:pt x="954" y="846"/>
                  </a:lnTo>
                  <a:lnTo>
                    <a:pt x="948" y="846"/>
                  </a:lnTo>
                  <a:lnTo>
                    <a:pt x="947" y="845"/>
                  </a:lnTo>
                  <a:lnTo>
                    <a:pt x="943" y="844"/>
                  </a:lnTo>
                  <a:lnTo>
                    <a:pt x="941" y="843"/>
                  </a:lnTo>
                  <a:lnTo>
                    <a:pt x="936" y="842"/>
                  </a:lnTo>
                  <a:lnTo>
                    <a:pt x="934" y="841"/>
                  </a:lnTo>
                  <a:lnTo>
                    <a:pt x="931" y="838"/>
                  </a:lnTo>
                  <a:lnTo>
                    <a:pt x="928" y="836"/>
                  </a:lnTo>
                  <a:lnTo>
                    <a:pt x="926" y="834"/>
                  </a:lnTo>
                  <a:lnTo>
                    <a:pt x="923" y="833"/>
                  </a:lnTo>
                  <a:lnTo>
                    <a:pt x="921" y="830"/>
                  </a:lnTo>
                  <a:lnTo>
                    <a:pt x="919" y="827"/>
                  </a:lnTo>
                  <a:lnTo>
                    <a:pt x="916" y="825"/>
                  </a:lnTo>
                  <a:lnTo>
                    <a:pt x="916" y="825"/>
                  </a:lnTo>
                  <a:lnTo>
                    <a:pt x="916" y="825"/>
                  </a:lnTo>
                  <a:lnTo>
                    <a:pt x="915" y="823"/>
                  </a:lnTo>
                  <a:lnTo>
                    <a:pt x="913" y="820"/>
                  </a:lnTo>
                  <a:lnTo>
                    <a:pt x="912" y="818"/>
                  </a:lnTo>
                  <a:lnTo>
                    <a:pt x="911" y="815"/>
                  </a:lnTo>
                  <a:lnTo>
                    <a:pt x="910" y="812"/>
                  </a:lnTo>
                  <a:lnTo>
                    <a:pt x="909" y="810"/>
                  </a:lnTo>
                  <a:lnTo>
                    <a:pt x="908" y="808"/>
                  </a:lnTo>
                  <a:lnTo>
                    <a:pt x="906" y="804"/>
                  </a:lnTo>
                  <a:lnTo>
                    <a:pt x="906" y="802"/>
                  </a:lnTo>
                  <a:lnTo>
                    <a:pt x="905" y="799"/>
                  </a:lnTo>
                  <a:lnTo>
                    <a:pt x="905" y="797"/>
                  </a:lnTo>
                  <a:lnTo>
                    <a:pt x="905" y="795"/>
                  </a:lnTo>
                  <a:lnTo>
                    <a:pt x="905" y="791"/>
                  </a:lnTo>
                  <a:lnTo>
                    <a:pt x="905" y="789"/>
                  </a:lnTo>
                  <a:lnTo>
                    <a:pt x="905" y="786"/>
                  </a:lnTo>
                  <a:lnTo>
                    <a:pt x="905" y="784"/>
                  </a:lnTo>
                  <a:lnTo>
                    <a:pt x="906" y="780"/>
                  </a:lnTo>
                  <a:lnTo>
                    <a:pt x="906" y="778"/>
                  </a:lnTo>
                  <a:lnTo>
                    <a:pt x="908" y="775"/>
                  </a:lnTo>
                  <a:lnTo>
                    <a:pt x="908" y="773"/>
                  </a:lnTo>
                  <a:lnTo>
                    <a:pt x="909" y="770"/>
                  </a:lnTo>
                  <a:lnTo>
                    <a:pt x="910" y="767"/>
                  </a:lnTo>
                  <a:lnTo>
                    <a:pt x="911" y="765"/>
                  </a:lnTo>
                  <a:lnTo>
                    <a:pt x="912" y="763"/>
                  </a:lnTo>
                  <a:lnTo>
                    <a:pt x="914" y="760"/>
                  </a:lnTo>
                  <a:lnTo>
                    <a:pt x="915" y="758"/>
                  </a:lnTo>
                  <a:lnTo>
                    <a:pt x="917" y="756"/>
                  </a:lnTo>
                  <a:lnTo>
                    <a:pt x="919" y="754"/>
                  </a:lnTo>
                  <a:lnTo>
                    <a:pt x="921" y="752"/>
                  </a:lnTo>
                  <a:lnTo>
                    <a:pt x="923" y="749"/>
                  </a:lnTo>
                  <a:lnTo>
                    <a:pt x="925" y="747"/>
                  </a:lnTo>
                  <a:lnTo>
                    <a:pt x="927" y="746"/>
                  </a:lnTo>
                  <a:lnTo>
                    <a:pt x="950" y="725"/>
                  </a:lnTo>
                  <a:lnTo>
                    <a:pt x="970" y="701"/>
                  </a:lnTo>
                  <a:lnTo>
                    <a:pt x="987" y="675"/>
                  </a:lnTo>
                  <a:lnTo>
                    <a:pt x="999" y="645"/>
                  </a:lnTo>
                  <a:lnTo>
                    <a:pt x="1009" y="613"/>
                  </a:lnTo>
                  <a:lnTo>
                    <a:pt x="1013" y="579"/>
                  </a:lnTo>
                  <a:lnTo>
                    <a:pt x="1014" y="534"/>
                  </a:lnTo>
                  <a:lnTo>
                    <a:pt x="1010" y="488"/>
                  </a:lnTo>
                  <a:lnTo>
                    <a:pt x="999" y="441"/>
                  </a:lnTo>
                  <a:lnTo>
                    <a:pt x="982" y="392"/>
                  </a:lnTo>
                  <a:lnTo>
                    <a:pt x="960" y="345"/>
                  </a:lnTo>
                  <a:lnTo>
                    <a:pt x="933" y="299"/>
                  </a:lnTo>
                  <a:lnTo>
                    <a:pt x="901" y="253"/>
                  </a:lnTo>
                  <a:lnTo>
                    <a:pt x="864" y="208"/>
                  </a:lnTo>
                  <a:lnTo>
                    <a:pt x="860" y="205"/>
                  </a:lnTo>
                  <a:lnTo>
                    <a:pt x="858" y="200"/>
                  </a:lnTo>
                  <a:lnTo>
                    <a:pt x="832" y="177"/>
                  </a:lnTo>
                  <a:lnTo>
                    <a:pt x="811" y="158"/>
                  </a:lnTo>
                  <a:lnTo>
                    <a:pt x="792" y="144"/>
                  </a:lnTo>
                  <a:lnTo>
                    <a:pt x="777" y="133"/>
                  </a:lnTo>
                  <a:lnTo>
                    <a:pt x="763" y="126"/>
                  </a:lnTo>
                  <a:lnTo>
                    <a:pt x="754" y="120"/>
                  </a:lnTo>
                  <a:lnTo>
                    <a:pt x="746" y="116"/>
                  </a:lnTo>
                  <a:lnTo>
                    <a:pt x="740" y="115"/>
                  </a:lnTo>
                  <a:lnTo>
                    <a:pt x="737" y="113"/>
                  </a:lnTo>
                  <a:lnTo>
                    <a:pt x="735" y="113"/>
                  </a:lnTo>
                  <a:close/>
                  <a:moveTo>
                    <a:pt x="735" y="0"/>
                  </a:moveTo>
                  <a:lnTo>
                    <a:pt x="762" y="4"/>
                  </a:lnTo>
                  <a:lnTo>
                    <a:pt x="791" y="12"/>
                  </a:lnTo>
                  <a:lnTo>
                    <a:pt x="820" y="27"/>
                  </a:lnTo>
                  <a:lnTo>
                    <a:pt x="850" y="46"/>
                  </a:lnTo>
                  <a:lnTo>
                    <a:pt x="883" y="72"/>
                  </a:lnTo>
                  <a:lnTo>
                    <a:pt x="917" y="102"/>
                  </a:lnTo>
                  <a:lnTo>
                    <a:pt x="954" y="137"/>
                  </a:lnTo>
                  <a:lnTo>
                    <a:pt x="993" y="176"/>
                  </a:lnTo>
                  <a:lnTo>
                    <a:pt x="1035" y="220"/>
                  </a:lnTo>
                  <a:lnTo>
                    <a:pt x="1080" y="267"/>
                  </a:lnTo>
                  <a:lnTo>
                    <a:pt x="1116" y="306"/>
                  </a:lnTo>
                  <a:lnTo>
                    <a:pt x="1151" y="342"/>
                  </a:lnTo>
                  <a:lnTo>
                    <a:pt x="1186" y="378"/>
                  </a:lnTo>
                  <a:lnTo>
                    <a:pt x="1220" y="411"/>
                  </a:lnTo>
                  <a:lnTo>
                    <a:pt x="1253" y="442"/>
                  </a:lnTo>
                  <a:lnTo>
                    <a:pt x="1275" y="461"/>
                  </a:lnTo>
                  <a:lnTo>
                    <a:pt x="1295" y="476"/>
                  </a:lnTo>
                  <a:lnTo>
                    <a:pt x="1311" y="487"/>
                  </a:lnTo>
                  <a:lnTo>
                    <a:pt x="1325" y="496"/>
                  </a:lnTo>
                  <a:lnTo>
                    <a:pt x="1336" y="501"/>
                  </a:lnTo>
                  <a:lnTo>
                    <a:pt x="1344" y="506"/>
                  </a:lnTo>
                  <a:lnTo>
                    <a:pt x="1351" y="508"/>
                  </a:lnTo>
                  <a:lnTo>
                    <a:pt x="1354" y="509"/>
                  </a:lnTo>
                  <a:lnTo>
                    <a:pt x="1358" y="509"/>
                  </a:lnTo>
                  <a:lnTo>
                    <a:pt x="1375" y="512"/>
                  </a:lnTo>
                  <a:lnTo>
                    <a:pt x="1453" y="490"/>
                  </a:lnTo>
                  <a:lnTo>
                    <a:pt x="1533" y="473"/>
                  </a:lnTo>
                  <a:lnTo>
                    <a:pt x="1612" y="459"/>
                  </a:lnTo>
                  <a:lnTo>
                    <a:pt x="1693" y="452"/>
                  </a:lnTo>
                  <a:lnTo>
                    <a:pt x="1693" y="452"/>
                  </a:lnTo>
                  <a:lnTo>
                    <a:pt x="1696" y="452"/>
                  </a:lnTo>
                  <a:lnTo>
                    <a:pt x="1700" y="452"/>
                  </a:lnTo>
                  <a:lnTo>
                    <a:pt x="1700" y="452"/>
                  </a:lnTo>
                  <a:lnTo>
                    <a:pt x="1781" y="459"/>
                  </a:lnTo>
                  <a:lnTo>
                    <a:pt x="1860" y="473"/>
                  </a:lnTo>
                  <a:lnTo>
                    <a:pt x="1940" y="490"/>
                  </a:lnTo>
                  <a:lnTo>
                    <a:pt x="2018" y="512"/>
                  </a:lnTo>
                  <a:lnTo>
                    <a:pt x="2035" y="509"/>
                  </a:lnTo>
                  <a:lnTo>
                    <a:pt x="2039" y="509"/>
                  </a:lnTo>
                  <a:lnTo>
                    <a:pt x="2042" y="508"/>
                  </a:lnTo>
                  <a:lnTo>
                    <a:pt x="2049" y="506"/>
                  </a:lnTo>
                  <a:lnTo>
                    <a:pt x="2057" y="501"/>
                  </a:lnTo>
                  <a:lnTo>
                    <a:pt x="2068" y="496"/>
                  </a:lnTo>
                  <a:lnTo>
                    <a:pt x="2082" y="487"/>
                  </a:lnTo>
                  <a:lnTo>
                    <a:pt x="2098" y="476"/>
                  </a:lnTo>
                  <a:lnTo>
                    <a:pt x="2118" y="461"/>
                  </a:lnTo>
                  <a:lnTo>
                    <a:pt x="2140" y="442"/>
                  </a:lnTo>
                  <a:lnTo>
                    <a:pt x="2173" y="411"/>
                  </a:lnTo>
                  <a:lnTo>
                    <a:pt x="2207" y="378"/>
                  </a:lnTo>
                  <a:lnTo>
                    <a:pt x="2242" y="342"/>
                  </a:lnTo>
                  <a:lnTo>
                    <a:pt x="2277" y="306"/>
                  </a:lnTo>
                  <a:lnTo>
                    <a:pt x="2313" y="267"/>
                  </a:lnTo>
                  <a:lnTo>
                    <a:pt x="2358" y="220"/>
                  </a:lnTo>
                  <a:lnTo>
                    <a:pt x="2399" y="176"/>
                  </a:lnTo>
                  <a:lnTo>
                    <a:pt x="2439" y="137"/>
                  </a:lnTo>
                  <a:lnTo>
                    <a:pt x="2475" y="102"/>
                  </a:lnTo>
                  <a:lnTo>
                    <a:pt x="2510" y="72"/>
                  </a:lnTo>
                  <a:lnTo>
                    <a:pt x="2543" y="46"/>
                  </a:lnTo>
                  <a:lnTo>
                    <a:pt x="2573" y="27"/>
                  </a:lnTo>
                  <a:lnTo>
                    <a:pt x="2602" y="12"/>
                  </a:lnTo>
                  <a:lnTo>
                    <a:pt x="2631" y="4"/>
                  </a:lnTo>
                  <a:lnTo>
                    <a:pt x="2658" y="0"/>
                  </a:lnTo>
                  <a:lnTo>
                    <a:pt x="2676" y="1"/>
                  </a:lnTo>
                  <a:lnTo>
                    <a:pt x="2695" y="7"/>
                  </a:lnTo>
                  <a:lnTo>
                    <a:pt x="2717" y="16"/>
                  </a:lnTo>
                  <a:lnTo>
                    <a:pt x="2741" y="30"/>
                  </a:lnTo>
                  <a:lnTo>
                    <a:pt x="2766" y="50"/>
                  </a:lnTo>
                  <a:lnTo>
                    <a:pt x="2791" y="78"/>
                  </a:lnTo>
                  <a:lnTo>
                    <a:pt x="2816" y="115"/>
                  </a:lnTo>
                  <a:lnTo>
                    <a:pt x="2841" y="157"/>
                  </a:lnTo>
                  <a:lnTo>
                    <a:pt x="2863" y="206"/>
                  </a:lnTo>
                  <a:lnTo>
                    <a:pt x="2882" y="261"/>
                  </a:lnTo>
                  <a:lnTo>
                    <a:pt x="2900" y="321"/>
                  </a:lnTo>
                  <a:lnTo>
                    <a:pt x="2916" y="387"/>
                  </a:lnTo>
                  <a:lnTo>
                    <a:pt x="2928" y="457"/>
                  </a:lnTo>
                  <a:lnTo>
                    <a:pt x="2936" y="534"/>
                  </a:lnTo>
                  <a:lnTo>
                    <a:pt x="2942" y="614"/>
                  </a:lnTo>
                  <a:lnTo>
                    <a:pt x="2943" y="700"/>
                  </a:lnTo>
                  <a:lnTo>
                    <a:pt x="2941" y="789"/>
                  </a:lnTo>
                  <a:lnTo>
                    <a:pt x="2934" y="882"/>
                  </a:lnTo>
                  <a:lnTo>
                    <a:pt x="2923" y="979"/>
                  </a:lnTo>
                  <a:lnTo>
                    <a:pt x="2907" y="1080"/>
                  </a:lnTo>
                  <a:lnTo>
                    <a:pt x="2886" y="1183"/>
                  </a:lnTo>
                  <a:lnTo>
                    <a:pt x="2939" y="1261"/>
                  </a:lnTo>
                  <a:lnTo>
                    <a:pt x="2987" y="1339"/>
                  </a:lnTo>
                  <a:lnTo>
                    <a:pt x="3032" y="1417"/>
                  </a:lnTo>
                  <a:lnTo>
                    <a:pt x="3073" y="1494"/>
                  </a:lnTo>
                  <a:lnTo>
                    <a:pt x="3110" y="1570"/>
                  </a:lnTo>
                  <a:lnTo>
                    <a:pt x="3144" y="1643"/>
                  </a:lnTo>
                  <a:lnTo>
                    <a:pt x="3174" y="1713"/>
                  </a:lnTo>
                  <a:lnTo>
                    <a:pt x="3202" y="1780"/>
                  </a:lnTo>
                  <a:lnTo>
                    <a:pt x="3226" y="1844"/>
                  </a:lnTo>
                  <a:lnTo>
                    <a:pt x="3255" y="1929"/>
                  </a:lnTo>
                  <a:lnTo>
                    <a:pt x="3283" y="2016"/>
                  </a:lnTo>
                  <a:lnTo>
                    <a:pt x="3307" y="2103"/>
                  </a:lnTo>
                  <a:lnTo>
                    <a:pt x="3329" y="2189"/>
                  </a:lnTo>
                  <a:lnTo>
                    <a:pt x="3348" y="2273"/>
                  </a:lnTo>
                  <a:lnTo>
                    <a:pt x="3364" y="2356"/>
                  </a:lnTo>
                  <a:lnTo>
                    <a:pt x="3376" y="2435"/>
                  </a:lnTo>
                  <a:lnTo>
                    <a:pt x="3385" y="2512"/>
                  </a:lnTo>
                  <a:lnTo>
                    <a:pt x="3391" y="2585"/>
                  </a:lnTo>
                  <a:lnTo>
                    <a:pt x="3393" y="2653"/>
                  </a:lnTo>
                  <a:lnTo>
                    <a:pt x="3393" y="2653"/>
                  </a:lnTo>
                  <a:lnTo>
                    <a:pt x="3390" y="2671"/>
                  </a:lnTo>
                  <a:lnTo>
                    <a:pt x="3382" y="2687"/>
                  </a:lnTo>
                  <a:lnTo>
                    <a:pt x="3369" y="2699"/>
                  </a:lnTo>
                  <a:lnTo>
                    <a:pt x="3353" y="2707"/>
                  </a:lnTo>
                  <a:lnTo>
                    <a:pt x="3336" y="2710"/>
                  </a:lnTo>
                  <a:lnTo>
                    <a:pt x="3318" y="2707"/>
                  </a:lnTo>
                  <a:lnTo>
                    <a:pt x="3222" y="2675"/>
                  </a:lnTo>
                  <a:lnTo>
                    <a:pt x="3222" y="2993"/>
                  </a:lnTo>
                  <a:lnTo>
                    <a:pt x="3221" y="3008"/>
                  </a:lnTo>
                  <a:lnTo>
                    <a:pt x="3215" y="3021"/>
                  </a:lnTo>
                  <a:lnTo>
                    <a:pt x="3206" y="3033"/>
                  </a:lnTo>
                  <a:lnTo>
                    <a:pt x="3193" y="3042"/>
                  </a:lnTo>
                  <a:lnTo>
                    <a:pt x="3178" y="3048"/>
                  </a:lnTo>
                  <a:lnTo>
                    <a:pt x="3164" y="3049"/>
                  </a:lnTo>
                  <a:lnTo>
                    <a:pt x="3149" y="3046"/>
                  </a:lnTo>
                  <a:lnTo>
                    <a:pt x="3136" y="3039"/>
                  </a:lnTo>
                  <a:lnTo>
                    <a:pt x="2884" y="2872"/>
                  </a:lnTo>
                  <a:lnTo>
                    <a:pt x="2884" y="2936"/>
                  </a:lnTo>
                  <a:lnTo>
                    <a:pt x="2881" y="2952"/>
                  </a:lnTo>
                  <a:lnTo>
                    <a:pt x="2874" y="2967"/>
                  </a:lnTo>
                  <a:lnTo>
                    <a:pt x="2863" y="2979"/>
                  </a:lnTo>
                  <a:lnTo>
                    <a:pt x="2848" y="2988"/>
                  </a:lnTo>
                  <a:lnTo>
                    <a:pt x="2832" y="2993"/>
                  </a:lnTo>
                  <a:lnTo>
                    <a:pt x="2815" y="2992"/>
                  </a:lnTo>
                  <a:lnTo>
                    <a:pt x="2812" y="2990"/>
                  </a:lnTo>
                  <a:lnTo>
                    <a:pt x="2803" y="2988"/>
                  </a:lnTo>
                  <a:lnTo>
                    <a:pt x="2790" y="2986"/>
                  </a:lnTo>
                  <a:lnTo>
                    <a:pt x="2774" y="2984"/>
                  </a:lnTo>
                  <a:lnTo>
                    <a:pt x="2753" y="2981"/>
                  </a:lnTo>
                  <a:lnTo>
                    <a:pt x="2728" y="2977"/>
                  </a:lnTo>
                  <a:lnTo>
                    <a:pt x="2701" y="2975"/>
                  </a:lnTo>
                  <a:lnTo>
                    <a:pt x="2671" y="2973"/>
                  </a:lnTo>
                  <a:lnTo>
                    <a:pt x="2640" y="2972"/>
                  </a:lnTo>
                  <a:lnTo>
                    <a:pt x="2607" y="2971"/>
                  </a:lnTo>
                  <a:lnTo>
                    <a:pt x="2573" y="2972"/>
                  </a:lnTo>
                  <a:lnTo>
                    <a:pt x="2538" y="2974"/>
                  </a:lnTo>
                  <a:lnTo>
                    <a:pt x="2504" y="2978"/>
                  </a:lnTo>
                  <a:lnTo>
                    <a:pt x="2469" y="2984"/>
                  </a:lnTo>
                  <a:lnTo>
                    <a:pt x="2436" y="2992"/>
                  </a:lnTo>
                  <a:lnTo>
                    <a:pt x="2403" y="3003"/>
                  </a:lnTo>
                  <a:lnTo>
                    <a:pt x="2372" y="3015"/>
                  </a:lnTo>
                  <a:lnTo>
                    <a:pt x="2343" y="3031"/>
                  </a:lnTo>
                  <a:lnTo>
                    <a:pt x="2317" y="3050"/>
                  </a:lnTo>
                  <a:lnTo>
                    <a:pt x="2293" y="3073"/>
                  </a:lnTo>
                  <a:lnTo>
                    <a:pt x="2273" y="3098"/>
                  </a:lnTo>
                  <a:lnTo>
                    <a:pt x="2256" y="3128"/>
                  </a:lnTo>
                  <a:lnTo>
                    <a:pt x="2256" y="3128"/>
                  </a:lnTo>
                  <a:lnTo>
                    <a:pt x="2249" y="3168"/>
                  </a:lnTo>
                  <a:lnTo>
                    <a:pt x="2237" y="3207"/>
                  </a:lnTo>
                  <a:lnTo>
                    <a:pt x="2221" y="3242"/>
                  </a:lnTo>
                  <a:lnTo>
                    <a:pt x="2201" y="3274"/>
                  </a:lnTo>
                  <a:lnTo>
                    <a:pt x="2177" y="3304"/>
                  </a:lnTo>
                  <a:lnTo>
                    <a:pt x="2150" y="3330"/>
                  </a:lnTo>
                  <a:lnTo>
                    <a:pt x="2151" y="3347"/>
                  </a:lnTo>
                  <a:lnTo>
                    <a:pt x="2150" y="3368"/>
                  </a:lnTo>
                  <a:lnTo>
                    <a:pt x="2148" y="3394"/>
                  </a:lnTo>
                  <a:lnTo>
                    <a:pt x="2141" y="3424"/>
                  </a:lnTo>
                  <a:lnTo>
                    <a:pt x="2127" y="3453"/>
                  </a:lnTo>
                  <a:lnTo>
                    <a:pt x="2106" y="3480"/>
                  </a:lnTo>
                  <a:lnTo>
                    <a:pt x="2079" y="3506"/>
                  </a:lnTo>
                  <a:lnTo>
                    <a:pt x="2046" y="3530"/>
                  </a:lnTo>
                  <a:lnTo>
                    <a:pt x="2009" y="3551"/>
                  </a:lnTo>
                  <a:lnTo>
                    <a:pt x="1966" y="3568"/>
                  </a:lnTo>
                  <a:lnTo>
                    <a:pt x="1919" y="3584"/>
                  </a:lnTo>
                  <a:lnTo>
                    <a:pt x="1868" y="3597"/>
                  </a:lnTo>
                  <a:lnTo>
                    <a:pt x="1814" y="3606"/>
                  </a:lnTo>
                  <a:lnTo>
                    <a:pt x="1757" y="3611"/>
                  </a:lnTo>
                  <a:lnTo>
                    <a:pt x="1698" y="3613"/>
                  </a:lnTo>
                  <a:lnTo>
                    <a:pt x="1696" y="3613"/>
                  </a:lnTo>
                  <a:lnTo>
                    <a:pt x="1641" y="3611"/>
                  </a:lnTo>
                  <a:lnTo>
                    <a:pt x="1588" y="3607"/>
                  </a:lnTo>
                  <a:lnTo>
                    <a:pt x="1537" y="3599"/>
                  </a:lnTo>
                  <a:lnTo>
                    <a:pt x="1490" y="3588"/>
                  </a:lnTo>
                  <a:lnTo>
                    <a:pt x="1444" y="3575"/>
                  </a:lnTo>
                  <a:lnTo>
                    <a:pt x="1403" y="3559"/>
                  </a:lnTo>
                  <a:lnTo>
                    <a:pt x="1366" y="3541"/>
                  </a:lnTo>
                  <a:lnTo>
                    <a:pt x="1333" y="3521"/>
                  </a:lnTo>
                  <a:lnTo>
                    <a:pt x="1305" y="3499"/>
                  </a:lnTo>
                  <a:lnTo>
                    <a:pt x="1282" y="3475"/>
                  </a:lnTo>
                  <a:lnTo>
                    <a:pt x="1263" y="3449"/>
                  </a:lnTo>
                  <a:lnTo>
                    <a:pt x="1251" y="3422"/>
                  </a:lnTo>
                  <a:lnTo>
                    <a:pt x="1244" y="3394"/>
                  </a:lnTo>
                  <a:lnTo>
                    <a:pt x="1242" y="3368"/>
                  </a:lnTo>
                  <a:lnTo>
                    <a:pt x="1241" y="3347"/>
                  </a:lnTo>
                  <a:lnTo>
                    <a:pt x="1242" y="3330"/>
                  </a:lnTo>
                  <a:lnTo>
                    <a:pt x="1216" y="3304"/>
                  </a:lnTo>
                  <a:lnTo>
                    <a:pt x="1191" y="3274"/>
                  </a:lnTo>
                  <a:lnTo>
                    <a:pt x="1172" y="3242"/>
                  </a:lnTo>
                  <a:lnTo>
                    <a:pt x="1156" y="3207"/>
                  </a:lnTo>
                  <a:lnTo>
                    <a:pt x="1144" y="3168"/>
                  </a:lnTo>
                  <a:lnTo>
                    <a:pt x="1136" y="3128"/>
                  </a:lnTo>
                  <a:lnTo>
                    <a:pt x="1136" y="3128"/>
                  </a:lnTo>
                  <a:lnTo>
                    <a:pt x="1120" y="3098"/>
                  </a:lnTo>
                  <a:lnTo>
                    <a:pt x="1100" y="3073"/>
                  </a:lnTo>
                  <a:lnTo>
                    <a:pt x="1076" y="3050"/>
                  </a:lnTo>
                  <a:lnTo>
                    <a:pt x="1050" y="3031"/>
                  </a:lnTo>
                  <a:lnTo>
                    <a:pt x="1021" y="3015"/>
                  </a:lnTo>
                  <a:lnTo>
                    <a:pt x="990" y="3003"/>
                  </a:lnTo>
                  <a:lnTo>
                    <a:pt x="957" y="2992"/>
                  </a:lnTo>
                  <a:lnTo>
                    <a:pt x="924" y="2984"/>
                  </a:lnTo>
                  <a:lnTo>
                    <a:pt x="889" y="2978"/>
                  </a:lnTo>
                  <a:lnTo>
                    <a:pt x="855" y="2974"/>
                  </a:lnTo>
                  <a:lnTo>
                    <a:pt x="820" y="2972"/>
                  </a:lnTo>
                  <a:lnTo>
                    <a:pt x="785" y="2971"/>
                  </a:lnTo>
                  <a:lnTo>
                    <a:pt x="752" y="2972"/>
                  </a:lnTo>
                  <a:lnTo>
                    <a:pt x="722" y="2973"/>
                  </a:lnTo>
                  <a:lnTo>
                    <a:pt x="692" y="2975"/>
                  </a:lnTo>
                  <a:lnTo>
                    <a:pt x="664" y="2977"/>
                  </a:lnTo>
                  <a:lnTo>
                    <a:pt x="640" y="2981"/>
                  </a:lnTo>
                  <a:lnTo>
                    <a:pt x="619" y="2984"/>
                  </a:lnTo>
                  <a:lnTo>
                    <a:pt x="603" y="2986"/>
                  </a:lnTo>
                  <a:lnTo>
                    <a:pt x="590" y="2988"/>
                  </a:lnTo>
                  <a:lnTo>
                    <a:pt x="581" y="2990"/>
                  </a:lnTo>
                  <a:lnTo>
                    <a:pt x="578" y="2992"/>
                  </a:lnTo>
                  <a:lnTo>
                    <a:pt x="561" y="2993"/>
                  </a:lnTo>
                  <a:lnTo>
                    <a:pt x="545" y="2988"/>
                  </a:lnTo>
                  <a:lnTo>
                    <a:pt x="530" y="2979"/>
                  </a:lnTo>
                  <a:lnTo>
                    <a:pt x="519" y="2967"/>
                  </a:lnTo>
                  <a:lnTo>
                    <a:pt x="512" y="2952"/>
                  </a:lnTo>
                  <a:lnTo>
                    <a:pt x="509" y="2936"/>
                  </a:lnTo>
                  <a:lnTo>
                    <a:pt x="509" y="2872"/>
                  </a:lnTo>
                  <a:lnTo>
                    <a:pt x="257" y="3039"/>
                  </a:lnTo>
                  <a:lnTo>
                    <a:pt x="244" y="3046"/>
                  </a:lnTo>
                  <a:lnTo>
                    <a:pt x="229" y="3049"/>
                  </a:lnTo>
                  <a:lnTo>
                    <a:pt x="214" y="3048"/>
                  </a:lnTo>
                  <a:lnTo>
                    <a:pt x="200" y="3042"/>
                  </a:lnTo>
                  <a:lnTo>
                    <a:pt x="187" y="3033"/>
                  </a:lnTo>
                  <a:lnTo>
                    <a:pt x="178" y="3021"/>
                  </a:lnTo>
                  <a:lnTo>
                    <a:pt x="172" y="3008"/>
                  </a:lnTo>
                  <a:lnTo>
                    <a:pt x="170" y="2993"/>
                  </a:lnTo>
                  <a:lnTo>
                    <a:pt x="170" y="2675"/>
                  </a:lnTo>
                  <a:lnTo>
                    <a:pt x="75" y="2707"/>
                  </a:lnTo>
                  <a:lnTo>
                    <a:pt x="57" y="2710"/>
                  </a:lnTo>
                  <a:lnTo>
                    <a:pt x="40" y="2707"/>
                  </a:lnTo>
                  <a:lnTo>
                    <a:pt x="24" y="2699"/>
                  </a:lnTo>
                  <a:lnTo>
                    <a:pt x="11" y="2687"/>
                  </a:lnTo>
                  <a:lnTo>
                    <a:pt x="3" y="2671"/>
                  </a:lnTo>
                  <a:lnTo>
                    <a:pt x="0" y="2653"/>
                  </a:lnTo>
                  <a:lnTo>
                    <a:pt x="2" y="2585"/>
                  </a:lnTo>
                  <a:lnTo>
                    <a:pt x="8" y="2512"/>
                  </a:lnTo>
                  <a:lnTo>
                    <a:pt x="16" y="2435"/>
                  </a:lnTo>
                  <a:lnTo>
                    <a:pt x="29" y="2356"/>
                  </a:lnTo>
                  <a:lnTo>
                    <a:pt x="45" y="2273"/>
                  </a:lnTo>
                  <a:lnTo>
                    <a:pt x="64" y="2189"/>
                  </a:lnTo>
                  <a:lnTo>
                    <a:pt x="86" y="2103"/>
                  </a:lnTo>
                  <a:lnTo>
                    <a:pt x="110" y="2016"/>
                  </a:lnTo>
                  <a:lnTo>
                    <a:pt x="137" y="1929"/>
                  </a:lnTo>
                  <a:lnTo>
                    <a:pt x="167" y="1844"/>
                  </a:lnTo>
                  <a:lnTo>
                    <a:pt x="191" y="1780"/>
                  </a:lnTo>
                  <a:lnTo>
                    <a:pt x="219" y="1713"/>
                  </a:lnTo>
                  <a:lnTo>
                    <a:pt x="249" y="1643"/>
                  </a:lnTo>
                  <a:lnTo>
                    <a:pt x="283" y="1570"/>
                  </a:lnTo>
                  <a:lnTo>
                    <a:pt x="320" y="1494"/>
                  </a:lnTo>
                  <a:lnTo>
                    <a:pt x="361" y="1417"/>
                  </a:lnTo>
                  <a:lnTo>
                    <a:pt x="406" y="1339"/>
                  </a:lnTo>
                  <a:lnTo>
                    <a:pt x="454" y="1261"/>
                  </a:lnTo>
                  <a:lnTo>
                    <a:pt x="507" y="1183"/>
                  </a:lnTo>
                  <a:lnTo>
                    <a:pt x="486" y="1080"/>
                  </a:lnTo>
                  <a:lnTo>
                    <a:pt x="470" y="979"/>
                  </a:lnTo>
                  <a:lnTo>
                    <a:pt x="459" y="882"/>
                  </a:lnTo>
                  <a:lnTo>
                    <a:pt x="452" y="789"/>
                  </a:lnTo>
                  <a:lnTo>
                    <a:pt x="450" y="700"/>
                  </a:lnTo>
                  <a:lnTo>
                    <a:pt x="451" y="614"/>
                  </a:lnTo>
                  <a:lnTo>
                    <a:pt x="456" y="534"/>
                  </a:lnTo>
                  <a:lnTo>
                    <a:pt x="465" y="457"/>
                  </a:lnTo>
                  <a:lnTo>
                    <a:pt x="477" y="387"/>
                  </a:lnTo>
                  <a:lnTo>
                    <a:pt x="493" y="321"/>
                  </a:lnTo>
                  <a:lnTo>
                    <a:pt x="510" y="261"/>
                  </a:lnTo>
                  <a:lnTo>
                    <a:pt x="530" y="206"/>
                  </a:lnTo>
                  <a:lnTo>
                    <a:pt x="552" y="157"/>
                  </a:lnTo>
                  <a:lnTo>
                    <a:pt x="576" y="115"/>
                  </a:lnTo>
                  <a:lnTo>
                    <a:pt x="602" y="78"/>
                  </a:lnTo>
                  <a:lnTo>
                    <a:pt x="627" y="50"/>
                  </a:lnTo>
                  <a:lnTo>
                    <a:pt x="652" y="30"/>
                  </a:lnTo>
                  <a:lnTo>
                    <a:pt x="675" y="16"/>
                  </a:lnTo>
                  <a:lnTo>
                    <a:pt x="697" y="7"/>
                  </a:lnTo>
                  <a:lnTo>
                    <a:pt x="717" y="1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</p:grpSp>
      <p:sp>
        <p:nvSpPr>
          <p:cNvPr id="10254" name="文本框 33"/>
          <p:cNvSpPr txBox="1">
            <a:spLocks noChangeArrowheads="1"/>
          </p:cNvSpPr>
          <p:nvPr/>
        </p:nvSpPr>
        <p:spPr bwMode="auto">
          <a:xfrm>
            <a:off x="3446780" y="398145"/>
            <a:ext cx="2251075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◎词类活用</a:t>
            </a:r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7441214" y="1493509"/>
            <a:ext cx="269724" cy="512058"/>
            <a:chOff x="2733" y="2213"/>
            <a:chExt cx="302" cy="430"/>
          </a:xfrm>
          <a:solidFill>
            <a:srgbClr val="C00000"/>
          </a:solidFill>
        </p:grpSpPr>
        <p:sp>
          <p:nvSpPr>
            <p:cNvPr id="36" name="Freeform 13"/>
            <p:cNvSpPr/>
            <p:nvPr/>
          </p:nvSpPr>
          <p:spPr bwMode="auto">
            <a:xfrm>
              <a:off x="2985" y="2320"/>
              <a:ext cx="50" cy="45"/>
            </a:xfrm>
            <a:custGeom>
              <a:avLst/>
              <a:gdLst>
                <a:gd name="T0" fmla="*/ 0 w 404"/>
                <a:gd name="T1" fmla="*/ 0 h 355"/>
                <a:gd name="T2" fmla="*/ 404 w 404"/>
                <a:gd name="T3" fmla="*/ 0 h 355"/>
                <a:gd name="T4" fmla="*/ 202 w 404"/>
                <a:gd name="T5" fmla="*/ 355 h 355"/>
                <a:gd name="T6" fmla="*/ 0 w 404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5">
                  <a:moveTo>
                    <a:pt x="0" y="0"/>
                  </a:moveTo>
                  <a:lnTo>
                    <a:pt x="404" y="0"/>
                  </a:lnTo>
                  <a:lnTo>
                    <a:pt x="202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2922" y="2320"/>
              <a:ext cx="50" cy="45"/>
            </a:xfrm>
            <a:custGeom>
              <a:avLst/>
              <a:gdLst>
                <a:gd name="T0" fmla="*/ 0 w 404"/>
                <a:gd name="T1" fmla="*/ 0 h 355"/>
                <a:gd name="T2" fmla="*/ 404 w 404"/>
                <a:gd name="T3" fmla="*/ 0 h 355"/>
                <a:gd name="T4" fmla="*/ 202 w 404"/>
                <a:gd name="T5" fmla="*/ 355 h 355"/>
                <a:gd name="T6" fmla="*/ 0 w 404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5">
                  <a:moveTo>
                    <a:pt x="0" y="0"/>
                  </a:moveTo>
                  <a:lnTo>
                    <a:pt x="404" y="0"/>
                  </a:lnTo>
                  <a:lnTo>
                    <a:pt x="202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2859" y="2320"/>
              <a:ext cx="50" cy="45"/>
            </a:xfrm>
            <a:custGeom>
              <a:avLst/>
              <a:gdLst>
                <a:gd name="T0" fmla="*/ 0 w 404"/>
                <a:gd name="T1" fmla="*/ 0 h 355"/>
                <a:gd name="T2" fmla="*/ 404 w 404"/>
                <a:gd name="T3" fmla="*/ 0 h 355"/>
                <a:gd name="T4" fmla="*/ 202 w 404"/>
                <a:gd name="T5" fmla="*/ 355 h 355"/>
                <a:gd name="T6" fmla="*/ 0 w 404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5">
                  <a:moveTo>
                    <a:pt x="0" y="0"/>
                  </a:moveTo>
                  <a:lnTo>
                    <a:pt x="404" y="0"/>
                  </a:lnTo>
                  <a:lnTo>
                    <a:pt x="202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2796" y="2320"/>
              <a:ext cx="50" cy="45"/>
            </a:xfrm>
            <a:custGeom>
              <a:avLst/>
              <a:gdLst>
                <a:gd name="T0" fmla="*/ 0 w 404"/>
                <a:gd name="T1" fmla="*/ 0 h 355"/>
                <a:gd name="T2" fmla="*/ 404 w 404"/>
                <a:gd name="T3" fmla="*/ 0 h 355"/>
                <a:gd name="T4" fmla="*/ 202 w 404"/>
                <a:gd name="T5" fmla="*/ 355 h 355"/>
                <a:gd name="T6" fmla="*/ 0 w 404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5">
                  <a:moveTo>
                    <a:pt x="0" y="0"/>
                  </a:moveTo>
                  <a:lnTo>
                    <a:pt x="404" y="0"/>
                  </a:lnTo>
                  <a:lnTo>
                    <a:pt x="202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2733" y="2320"/>
              <a:ext cx="50" cy="45"/>
            </a:xfrm>
            <a:custGeom>
              <a:avLst/>
              <a:gdLst>
                <a:gd name="T0" fmla="*/ 0 w 403"/>
                <a:gd name="T1" fmla="*/ 0 h 355"/>
                <a:gd name="T2" fmla="*/ 403 w 403"/>
                <a:gd name="T3" fmla="*/ 0 h 355"/>
                <a:gd name="T4" fmla="*/ 201 w 403"/>
                <a:gd name="T5" fmla="*/ 355 h 355"/>
                <a:gd name="T6" fmla="*/ 0 w 403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5">
                  <a:moveTo>
                    <a:pt x="0" y="0"/>
                  </a:moveTo>
                  <a:lnTo>
                    <a:pt x="403" y="0"/>
                  </a:lnTo>
                  <a:lnTo>
                    <a:pt x="201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2764" y="2324"/>
              <a:ext cx="51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2827" y="2324"/>
              <a:ext cx="51" cy="44"/>
            </a:xfrm>
            <a:custGeom>
              <a:avLst/>
              <a:gdLst>
                <a:gd name="T0" fmla="*/ 201 w 403"/>
                <a:gd name="T1" fmla="*/ 0 h 356"/>
                <a:gd name="T2" fmla="*/ 403 w 403"/>
                <a:gd name="T3" fmla="*/ 356 h 356"/>
                <a:gd name="T4" fmla="*/ 0 w 403"/>
                <a:gd name="T5" fmla="*/ 356 h 356"/>
                <a:gd name="T6" fmla="*/ 201 w 403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6">
                  <a:moveTo>
                    <a:pt x="201" y="0"/>
                  </a:moveTo>
                  <a:lnTo>
                    <a:pt x="403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2890" y="2324"/>
              <a:ext cx="51" cy="44"/>
            </a:xfrm>
            <a:custGeom>
              <a:avLst/>
              <a:gdLst>
                <a:gd name="T0" fmla="*/ 201 w 402"/>
                <a:gd name="T1" fmla="*/ 0 h 356"/>
                <a:gd name="T2" fmla="*/ 402 w 402"/>
                <a:gd name="T3" fmla="*/ 356 h 356"/>
                <a:gd name="T4" fmla="*/ 0 w 402"/>
                <a:gd name="T5" fmla="*/ 356 h 356"/>
                <a:gd name="T6" fmla="*/ 201 w 402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6">
                  <a:moveTo>
                    <a:pt x="201" y="0"/>
                  </a:moveTo>
                  <a:lnTo>
                    <a:pt x="402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2953" y="2324"/>
              <a:ext cx="51" cy="44"/>
            </a:xfrm>
            <a:custGeom>
              <a:avLst/>
              <a:gdLst>
                <a:gd name="T0" fmla="*/ 200 w 402"/>
                <a:gd name="T1" fmla="*/ 0 h 356"/>
                <a:gd name="T2" fmla="*/ 402 w 402"/>
                <a:gd name="T3" fmla="*/ 356 h 356"/>
                <a:gd name="T4" fmla="*/ 0 w 402"/>
                <a:gd name="T5" fmla="*/ 356 h 356"/>
                <a:gd name="T6" fmla="*/ 200 w 402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6">
                  <a:moveTo>
                    <a:pt x="200" y="0"/>
                  </a:moveTo>
                  <a:lnTo>
                    <a:pt x="402" y="356"/>
                  </a:lnTo>
                  <a:lnTo>
                    <a:pt x="0" y="356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2890" y="2376"/>
              <a:ext cx="51" cy="44"/>
            </a:xfrm>
            <a:custGeom>
              <a:avLst/>
              <a:gdLst>
                <a:gd name="T0" fmla="*/ 0 w 402"/>
                <a:gd name="T1" fmla="*/ 0 h 357"/>
                <a:gd name="T2" fmla="*/ 402 w 402"/>
                <a:gd name="T3" fmla="*/ 0 h 357"/>
                <a:gd name="T4" fmla="*/ 201 w 402"/>
                <a:gd name="T5" fmla="*/ 357 h 357"/>
                <a:gd name="T6" fmla="*/ 0 w 402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7">
                  <a:moveTo>
                    <a:pt x="0" y="0"/>
                  </a:moveTo>
                  <a:lnTo>
                    <a:pt x="402" y="0"/>
                  </a:lnTo>
                  <a:lnTo>
                    <a:pt x="201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2827" y="2376"/>
              <a:ext cx="51" cy="44"/>
            </a:xfrm>
            <a:custGeom>
              <a:avLst/>
              <a:gdLst>
                <a:gd name="T0" fmla="*/ 0 w 403"/>
                <a:gd name="T1" fmla="*/ 0 h 357"/>
                <a:gd name="T2" fmla="*/ 403 w 403"/>
                <a:gd name="T3" fmla="*/ 0 h 357"/>
                <a:gd name="T4" fmla="*/ 201 w 403"/>
                <a:gd name="T5" fmla="*/ 357 h 357"/>
                <a:gd name="T6" fmla="*/ 0 w 403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7">
                  <a:moveTo>
                    <a:pt x="0" y="0"/>
                  </a:moveTo>
                  <a:lnTo>
                    <a:pt x="403" y="0"/>
                  </a:lnTo>
                  <a:lnTo>
                    <a:pt x="201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2733" y="2380"/>
              <a:ext cx="50" cy="44"/>
            </a:xfrm>
            <a:custGeom>
              <a:avLst/>
              <a:gdLst>
                <a:gd name="T0" fmla="*/ 201 w 403"/>
                <a:gd name="T1" fmla="*/ 0 h 356"/>
                <a:gd name="T2" fmla="*/ 403 w 403"/>
                <a:gd name="T3" fmla="*/ 356 h 356"/>
                <a:gd name="T4" fmla="*/ 0 w 403"/>
                <a:gd name="T5" fmla="*/ 356 h 356"/>
                <a:gd name="T6" fmla="*/ 201 w 403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6">
                  <a:moveTo>
                    <a:pt x="201" y="0"/>
                  </a:moveTo>
                  <a:lnTo>
                    <a:pt x="403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8" name="Freeform 25"/>
            <p:cNvSpPr/>
            <p:nvPr/>
          </p:nvSpPr>
          <p:spPr bwMode="auto">
            <a:xfrm>
              <a:off x="2859" y="2380"/>
              <a:ext cx="50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49" name="Freeform 26"/>
            <p:cNvSpPr/>
            <p:nvPr/>
          </p:nvSpPr>
          <p:spPr bwMode="auto">
            <a:xfrm>
              <a:off x="2985" y="2380"/>
              <a:ext cx="50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0" name="Freeform 27"/>
            <p:cNvSpPr/>
            <p:nvPr/>
          </p:nvSpPr>
          <p:spPr bwMode="auto">
            <a:xfrm>
              <a:off x="2764" y="2213"/>
              <a:ext cx="51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2953" y="2213"/>
              <a:ext cx="51" cy="44"/>
            </a:xfrm>
            <a:custGeom>
              <a:avLst/>
              <a:gdLst>
                <a:gd name="T0" fmla="*/ 200 w 402"/>
                <a:gd name="T1" fmla="*/ 0 h 356"/>
                <a:gd name="T2" fmla="*/ 402 w 402"/>
                <a:gd name="T3" fmla="*/ 356 h 356"/>
                <a:gd name="T4" fmla="*/ 0 w 402"/>
                <a:gd name="T5" fmla="*/ 356 h 356"/>
                <a:gd name="T6" fmla="*/ 200 w 402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6">
                  <a:moveTo>
                    <a:pt x="200" y="0"/>
                  </a:moveTo>
                  <a:lnTo>
                    <a:pt x="402" y="356"/>
                  </a:lnTo>
                  <a:lnTo>
                    <a:pt x="0" y="356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2953" y="2264"/>
              <a:ext cx="51" cy="45"/>
            </a:xfrm>
            <a:custGeom>
              <a:avLst/>
              <a:gdLst>
                <a:gd name="T0" fmla="*/ 0 w 402"/>
                <a:gd name="T1" fmla="*/ 0 h 357"/>
                <a:gd name="T2" fmla="*/ 402 w 402"/>
                <a:gd name="T3" fmla="*/ 0 h 357"/>
                <a:gd name="T4" fmla="*/ 200 w 402"/>
                <a:gd name="T5" fmla="*/ 357 h 357"/>
                <a:gd name="T6" fmla="*/ 0 w 402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7">
                  <a:moveTo>
                    <a:pt x="0" y="0"/>
                  </a:moveTo>
                  <a:lnTo>
                    <a:pt x="402" y="0"/>
                  </a:lnTo>
                  <a:lnTo>
                    <a:pt x="200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2764" y="2264"/>
              <a:ext cx="51" cy="45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2733" y="2268"/>
              <a:ext cx="50" cy="45"/>
            </a:xfrm>
            <a:custGeom>
              <a:avLst/>
              <a:gdLst>
                <a:gd name="T0" fmla="*/ 201 w 403"/>
                <a:gd name="T1" fmla="*/ 0 h 356"/>
                <a:gd name="T2" fmla="*/ 403 w 403"/>
                <a:gd name="T3" fmla="*/ 356 h 356"/>
                <a:gd name="T4" fmla="*/ 0 w 403"/>
                <a:gd name="T5" fmla="*/ 356 h 356"/>
                <a:gd name="T6" fmla="*/ 201 w 403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6">
                  <a:moveTo>
                    <a:pt x="201" y="0"/>
                  </a:moveTo>
                  <a:lnTo>
                    <a:pt x="403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2796" y="2268"/>
              <a:ext cx="50" cy="45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2922" y="2268"/>
              <a:ext cx="50" cy="45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2985" y="2268"/>
              <a:ext cx="50" cy="45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2985" y="2431"/>
              <a:ext cx="50" cy="45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2922" y="2431"/>
              <a:ext cx="50" cy="45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2859" y="2431"/>
              <a:ext cx="50" cy="45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2796" y="2431"/>
              <a:ext cx="50" cy="45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2733" y="2431"/>
              <a:ext cx="50" cy="45"/>
            </a:xfrm>
            <a:custGeom>
              <a:avLst/>
              <a:gdLst>
                <a:gd name="T0" fmla="*/ 0 w 403"/>
                <a:gd name="T1" fmla="*/ 0 h 357"/>
                <a:gd name="T2" fmla="*/ 403 w 403"/>
                <a:gd name="T3" fmla="*/ 0 h 357"/>
                <a:gd name="T4" fmla="*/ 201 w 403"/>
                <a:gd name="T5" fmla="*/ 357 h 357"/>
                <a:gd name="T6" fmla="*/ 0 w 403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7">
                  <a:moveTo>
                    <a:pt x="0" y="0"/>
                  </a:moveTo>
                  <a:lnTo>
                    <a:pt x="403" y="0"/>
                  </a:lnTo>
                  <a:lnTo>
                    <a:pt x="201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2764" y="2435"/>
              <a:ext cx="51" cy="45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2827" y="2435"/>
              <a:ext cx="51" cy="45"/>
            </a:xfrm>
            <a:custGeom>
              <a:avLst/>
              <a:gdLst>
                <a:gd name="T0" fmla="*/ 201 w 403"/>
                <a:gd name="T1" fmla="*/ 0 h 356"/>
                <a:gd name="T2" fmla="*/ 403 w 403"/>
                <a:gd name="T3" fmla="*/ 356 h 356"/>
                <a:gd name="T4" fmla="*/ 0 w 403"/>
                <a:gd name="T5" fmla="*/ 356 h 356"/>
                <a:gd name="T6" fmla="*/ 201 w 403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6">
                  <a:moveTo>
                    <a:pt x="201" y="0"/>
                  </a:moveTo>
                  <a:lnTo>
                    <a:pt x="403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2890" y="2435"/>
              <a:ext cx="51" cy="45"/>
            </a:xfrm>
            <a:custGeom>
              <a:avLst/>
              <a:gdLst>
                <a:gd name="T0" fmla="*/ 201 w 402"/>
                <a:gd name="T1" fmla="*/ 0 h 356"/>
                <a:gd name="T2" fmla="*/ 402 w 402"/>
                <a:gd name="T3" fmla="*/ 356 h 356"/>
                <a:gd name="T4" fmla="*/ 0 w 402"/>
                <a:gd name="T5" fmla="*/ 356 h 356"/>
                <a:gd name="T6" fmla="*/ 201 w 402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6">
                  <a:moveTo>
                    <a:pt x="201" y="0"/>
                  </a:moveTo>
                  <a:lnTo>
                    <a:pt x="402" y="356"/>
                  </a:lnTo>
                  <a:lnTo>
                    <a:pt x="0" y="356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2953" y="2435"/>
              <a:ext cx="51" cy="45"/>
            </a:xfrm>
            <a:custGeom>
              <a:avLst/>
              <a:gdLst>
                <a:gd name="T0" fmla="*/ 200 w 402"/>
                <a:gd name="T1" fmla="*/ 0 h 356"/>
                <a:gd name="T2" fmla="*/ 402 w 402"/>
                <a:gd name="T3" fmla="*/ 356 h 356"/>
                <a:gd name="T4" fmla="*/ 0 w 402"/>
                <a:gd name="T5" fmla="*/ 356 h 356"/>
                <a:gd name="T6" fmla="*/ 200 w 402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6">
                  <a:moveTo>
                    <a:pt x="200" y="0"/>
                  </a:moveTo>
                  <a:lnTo>
                    <a:pt x="402" y="356"/>
                  </a:lnTo>
                  <a:lnTo>
                    <a:pt x="0" y="356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2953" y="2487"/>
              <a:ext cx="51" cy="45"/>
            </a:xfrm>
            <a:custGeom>
              <a:avLst/>
              <a:gdLst>
                <a:gd name="T0" fmla="*/ 0 w 402"/>
                <a:gd name="T1" fmla="*/ 0 h 355"/>
                <a:gd name="T2" fmla="*/ 402 w 402"/>
                <a:gd name="T3" fmla="*/ 0 h 355"/>
                <a:gd name="T4" fmla="*/ 200 w 402"/>
                <a:gd name="T5" fmla="*/ 355 h 355"/>
                <a:gd name="T6" fmla="*/ 0 w 402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5">
                  <a:moveTo>
                    <a:pt x="0" y="0"/>
                  </a:moveTo>
                  <a:lnTo>
                    <a:pt x="402" y="0"/>
                  </a:lnTo>
                  <a:lnTo>
                    <a:pt x="200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2764" y="2487"/>
              <a:ext cx="51" cy="45"/>
            </a:xfrm>
            <a:custGeom>
              <a:avLst/>
              <a:gdLst>
                <a:gd name="T0" fmla="*/ 0 w 404"/>
                <a:gd name="T1" fmla="*/ 0 h 355"/>
                <a:gd name="T2" fmla="*/ 404 w 404"/>
                <a:gd name="T3" fmla="*/ 0 h 355"/>
                <a:gd name="T4" fmla="*/ 202 w 404"/>
                <a:gd name="T5" fmla="*/ 355 h 355"/>
                <a:gd name="T6" fmla="*/ 0 w 404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5">
                  <a:moveTo>
                    <a:pt x="0" y="0"/>
                  </a:moveTo>
                  <a:lnTo>
                    <a:pt x="404" y="0"/>
                  </a:lnTo>
                  <a:lnTo>
                    <a:pt x="202" y="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2796" y="2491"/>
              <a:ext cx="50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0" name="Freeform 47"/>
            <p:cNvSpPr/>
            <p:nvPr/>
          </p:nvSpPr>
          <p:spPr bwMode="auto">
            <a:xfrm>
              <a:off x="2922" y="2491"/>
              <a:ext cx="50" cy="44"/>
            </a:xfrm>
            <a:custGeom>
              <a:avLst/>
              <a:gdLst>
                <a:gd name="T0" fmla="*/ 202 w 404"/>
                <a:gd name="T1" fmla="*/ 0 h 356"/>
                <a:gd name="T2" fmla="*/ 404 w 404"/>
                <a:gd name="T3" fmla="*/ 356 h 356"/>
                <a:gd name="T4" fmla="*/ 0 w 404"/>
                <a:gd name="T5" fmla="*/ 356 h 356"/>
                <a:gd name="T6" fmla="*/ 202 w 40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6">
                  <a:moveTo>
                    <a:pt x="202" y="0"/>
                  </a:moveTo>
                  <a:lnTo>
                    <a:pt x="404" y="356"/>
                  </a:lnTo>
                  <a:lnTo>
                    <a:pt x="0" y="356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1" name="Freeform 48"/>
            <p:cNvSpPr/>
            <p:nvPr/>
          </p:nvSpPr>
          <p:spPr bwMode="auto">
            <a:xfrm>
              <a:off x="2922" y="2543"/>
              <a:ext cx="50" cy="44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2" name="Freeform 49"/>
            <p:cNvSpPr/>
            <p:nvPr/>
          </p:nvSpPr>
          <p:spPr bwMode="auto">
            <a:xfrm>
              <a:off x="2859" y="2543"/>
              <a:ext cx="50" cy="44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3" name="Freeform 50"/>
            <p:cNvSpPr/>
            <p:nvPr/>
          </p:nvSpPr>
          <p:spPr bwMode="auto">
            <a:xfrm>
              <a:off x="2796" y="2543"/>
              <a:ext cx="50" cy="44"/>
            </a:xfrm>
            <a:custGeom>
              <a:avLst/>
              <a:gdLst>
                <a:gd name="T0" fmla="*/ 0 w 404"/>
                <a:gd name="T1" fmla="*/ 0 h 357"/>
                <a:gd name="T2" fmla="*/ 404 w 404"/>
                <a:gd name="T3" fmla="*/ 0 h 357"/>
                <a:gd name="T4" fmla="*/ 202 w 404"/>
                <a:gd name="T5" fmla="*/ 357 h 357"/>
                <a:gd name="T6" fmla="*/ 0 w 404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57">
                  <a:moveTo>
                    <a:pt x="0" y="0"/>
                  </a:moveTo>
                  <a:lnTo>
                    <a:pt x="404" y="0"/>
                  </a:lnTo>
                  <a:lnTo>
                    <a:pt x="202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4" name="Freeform 51"/>
            <p:cNvSpPr/>
            <p:nvPr/>
          </p:nvSpPr>
          <p:spPr bwMode="auto">
            <a:xfrm>
              <a:off x="2827" y="2546"/>
              <a:ext cx="51" cy="45"/>
            </a:xfrm>
            <a:custGeom>
              <a:avLst/>
              <a:gdLst>
                <a:gd name="T0" fmla="*/ 201 w 403"/>
                <a:gd name="T1" fmla="*/ 0 h 357"/>
                <a:gd name="T2" fmla="*/ 403 w 403"/>
                <a:gd name="T3" fmla="*/ 357 h 357"/>
                <a:gd name="T4" fmla="*/ 0 w 403"/>
                <a:gd name="T5" fmla="*/ 357 h 357"/>
                <a:gd name="T6" fmla="*/ 201 w 403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7">
                  <a:moveTo>
                    <a:pt x="201" y="0"/>
                  </a:moveTo>
                  <a:lnTo>
                    <a:pt x="403" y="357"/>
                  </a:lnTo>
                  <a:lnTo>
                    <a:pt x="0" y="357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2890" y="2546"/>
              <a:ext cx="51" cy="45"/>
            </a:xfrm>
            <a:custGeom>
              <a:avLst/>
              <a:gdLst>
                <a:gd name="T0" fmla="*/ 201 w 402"/>
                <a:gd name="T1" fmla="*/ 0 h 357"/>
                <a:gd name="T2" fmla="*/ 402 w 402"/>
                <a:gd name="T3" fmla="*/ 357 h 357"/>
                <a:gd name="T4" fmla="*/ 0 w 402"/>
                <a:gd name="T5" fmla="*/ 357 h 357"/>
                <a:gd name="T6" fmla="*/ 201 w 402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7">
                  <a:moveTo>
                    <a:pt x="201" y="0"/>
                  </a:moveTo>
                  <a:lnTo>
                    <a:pt x="402" y="357"/>
                  </a:lnTo>
                  <a:lnTo>
                    <a:pt x="0" y="357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6" name="Freeform 53"/>
            <p:cNvSpPr/>
            <p:nvPr/>
          </p:nvSpPr>
          <p:spPr bwMode="auto">
            <a:xfrm>
              <a:off x="2890" y="2598"/>
              <a:ext cx="51" cy="45"/>
            </a:xfrm>
            <a:custGeom>
              <a:avLst/>
              <a:gdLst>
                <a:gd name="T0" fmla="*/ 0 w 402"/>
                <a:gd name="T1" fmla="*/ 0 h 357"/>
                <a:gd name="T2" fmla="*/ 402 w 402"/>
                <a:gd name="T3" fmla="*/ 0 h 357"/>
                <a:gd name="T4" fmla="*/ 201 w 402"/>
                <a:gd name="T5" fmla="*/ 357 h 357"/>
                <a:gd name="T6" fmla="*/ 0 w 402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357">
                  <a:moveTo>
                    <a:pt x="0" y="0"/>
                  </a:moveTo>
                  <a:lnTo>
                    <a:pt x="402" y="0"/>
                  </a:lnTo>
                  <a:lnTo>
                    <a:pt x="201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77" name="Freeform 54"/>
            <p:cNvSpPr/>
            <p:nvPr/>
          </p:nvSpPr>
          <p:spPr bwMode="auto">
            <a:xfrm>
              <a:off x="2827" y="2598"/>
              <a:ext cx="51" cy="45"/>
            </a:xfrm>
            <a:custGeom>
              <a:avLst/>
              <a:gdLst>
                <a:gd name="T0" fmla="*/ 0 w 403"/>
                <a:gd name="T1" fmla="*/ 0 h 357"/>
                <a:gd name="T2" fmla="*/ 403 w 403"/>
                <a:gd name="T3" fmla="*/ 0 h 357"/>
                <a:gd name="T4" fmla="*/ 201 w 403"/>
                <a:gd name="T5" fmla="*/ 357 h 357"/>
                <a:gd name="T6" fmla="*/ 0 w 403"/>
                <a:gd name="T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57">
                  <a:moveTo>
                    <a:pt x="0" y="0"/>
                  </a:moveTo>
                  <a:lnTo>
                    <a:pt x="403" y="0"/>
                  </a:lnTo>
                  <a:lnTo>
                    <a:pt x="201" y="3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420" y="1241425"/>
            <a:ext cx="958215" cy="110998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264660" y="1511935"/>
            <a:ext cx="419100" cy="499110"/>
            <a:chOff x="3192" y="1007"/>
            <a:chExt cx="1216" cy="1244"/>
          </a:xfrm>
          <a:solidFill>
            <a:srgbClr val="C00000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3391" y="1289"/>
              <a:ext cx="859" cy="962"/>
            </a:xfrm>
            <a:custGeom>
              <a:avLst/>
              <a:gdLst>
                <a:gd name="T0" fmla="*/ 366 w 2576"/>
                <a:gd name="T1" fmla="*/ 38 h 2885"/>
                <a:gd name="T2" fmla="*/ 507 w 2576"/>
                <a:gd name="T3" fmla="*/ 160 h 2885"/>
                <a:gd name="T4" fmla="*/ 624 w 2576"/>
                <a:gd name="T5" fmla="*/ 270 h 2885"/>
                <a:gd name="T6" fmla="*/ 706 w 2576"/>
                <a:gd name="T7" fmla="*/ 303 h 2885"/>
                <a:gd name="T8" fmla="*/ 827 w 2576"/>
                <a:gd name="T9" fmla="*/ 327 h 2885"/>
                <a:gd name="T10" fmla="*/ 1000 w 2576"/>
                <a:gd name="T11" fmla="*/ 411 h 2885"/>
                <a:gd name="T12" fmla="*/ 1144 w 2576"/>
                <a:gd name="T13" fmla="*/ 516 h 2885"/>
                <a:gd name="T14" fmla="*/ 1283 w 2576"/>
                <a:gd name="T15" fmla="*/ 511 h 2885"/>
                <a:gd name="T16" fmla="*/ 1461 w 2576"/>
                <a:gd name="T17" fmla="*/ 529 h 2885"/>
                <a:gd name="T18" fmla="*/ 1653 w 2576"/>
                <a:gd name="T19" fmla="*/ 640 h 2885"/>
                <a:gd name="T20" fmla="*/ 1848 w 2576"/>
                <a:gd name="T21" fmla="*/ 828 h 2885"/>
                <a:gd name="T22" fmla="*/ 2034 w 2576"/>
                <a:gd name="T23" fmla="*/ 968 h 2885"/>
                <a:gd name="T24" fmla="*/ 2247 w 2576"/>
                <a:gd name="T25" fmla="*/ 1052 h 2885"/>
                <a:gd name="T26" fmla="*/ 2455 w 2576"/>
                <a:gd name="T27" fmla="*/ 1146 h 2885"/>
                <a:gd name="T28" fmla="*/ 2576 w 2576"/>
                <a:gd name="T29" fmla="*/ 1269 h 2885"/>
                <a:gd name="T30" fmla="*/ 2477 w 2576"/>
                <a:gd name="T31" fmla="*/ 1314 h 2885"/>
                <a:gd name="T32" fmla="*/ 2283 w 2576"/>
                <a:gd name="T33" fmla="*/ 1374 h 2885"/>
                <a:gd name="T34" fmla="*/ 2092 w 2576"/>
                <a:gd name="T35" fmla="*/ 1430 h 2885"/>
                <a:gd name="T36" fmla="*/ 2032 w 2576"/>
                <a:gd name="T37" fmla="*/ 1503 h 2885"/>
                <a:gd name="T38" fmla="*/ 2106 w 2576"/>
                <a:gd name="T39" fmla="*/ 1773 h 2885"/>
                <a:gd name="T40" fmla="*/ 2127 w 2576"/>
                <a:gd name="T41" fmla="*/ 2032 h 2885"/>
                <a:gd name="T42" fmla="*/ 2125 w 2576"/>
                <a:gd name="T43" fmla="*/ 2194 h 2885"/>
                <a:gd name="T44" fmla="*/ 2126 w 2576"/>
                <a:gd name="T45" fmla="*/ 2246 h 2885"/>
                <a:gd name="T46" fmla="*/ 2142 w 2576"/>
                <a:gd name="T47" fmla="*/ 2418 h 2885"/>
                <a:gd name="T48" fmla="*/ 2180 w 2576"/>
                <a:gd name="T49" fmla="*/ 2639 h 2885"/>
                <a:gd name="T50" fmla="*/ 2242 w 2576"/>
                <a:gd name="T51" fmla="*/ 2806 h 2885"/>
                <a:gd name="T52" fmla="*/ 2254 w 2576"/>
                <a:gd name="T53" fmla="*/ 2846 h 2885"/>
                <a:gd name="T54" fmla="*/ 2144 w 2576"/>
                <a:gd name="T55" fmla="*/ 2880 h 2885"/>
                <a:gd name="T56" fmla="*/ 1964 w 2576"/>
                <a:gd name="T57" fmla="*/ 2866 h 2885"/>
                <a:gd name="T58" fmla="*/ 1744 w 2576"/>
                <a:gd name="T59" fmla="*/ 2720 h 2885"/>
                <a:gd name="T60" fmla="*/ 1548 w 2576"/>
                <a:gd name="T61" fmla="*/ 2626 h 2885"/>
                <a:gd name="T62" fmla="*/ 1300 w 2576"/>
                <a:gd name="T63" fmla="*/ 2631 h 2885"/>
                <a:gd name="T64" fmla="*/ 1049 w 2576"/>
                <a:gd name="T65" fmla="*/ 2695 h 2885"/>
                <a:gd name="T66" fmla="*/ 839 w 2576"/>
                <a:gd name="T67" fmla="*/ 2777 h 2885"/>
                <a:gd name="T68" fmla="*/ 719 w 2576"/>
                <a:gd name="T69" fmla="*/ 2833 h 2885"/>
                <a:gd name="T70" fmla="*/ 714 w 2576"/>
                <a:gd name="T71" fmla="*/ 2807 h 2885"/>
                <a:gd name="T72" fmla="*/ 748 w 2576"/>
                <a:gd name="T73" fmla="*/ 2638 h 2885"/>
                <a:gd name="T74" fmla="*/ 789 w 2576"/>
                <a:gd name="T75" fmla="*/ 2366 h 2885"/>
                <a:gd name="T76" fmla="*/ 812 w 2576"/>
                <a:gd name="T77" fmla="*/ 2047 h 2885"/>
                <a:gd name="T78" fmla="*/ 795 w 2576"/>
                <a:gd name="T79" fmla="*/ 1732 h 2885"/>
                <a:gd name="T80" fmla="*/ 714 w 2576"/>
                <a:gd name="T81" fmla="*/ 1475 h 2885"/>
                <a:gd name="T82" fmla="*/ 493 w 2576"/>
                <a:gd name="T83" fmla="*/ 1229 h 2885"/>
                <a:gd name="T84" fmla="*/ 235 w 2576"/>
                <a:gd name="T85" fmla="*/ 912 h 2885"/>
                <a:gd name="T86" fmla="*/ 77 w 2576"/>
                <a:gd name="T87" fmla="*/ 676 h 2885"/>
                <a:gd name="T88" fmla="*/ 7 w 2576"/>
                <a:gd name="T89" fmla="*/ 551 h 2885"/>
                <a:gd name="T90" fmla="*/ 34 w 2576"/>
                <a:gd name="T91" fmla="*/ 513 h 2885"/>
                <a:gd name="T92" fmla="*/ 124 w 2576"/>
                <a:gd name="T93" fmla="*/ 525 h 2885"/>
                <a:gd name="T94" fmla="*/ 210 w 2576"/>
                <a:gd name="T95" fmla="*/ 542 h 2885"/>
                <a:gd name="T96" fmla="*/ 229 w 2576"/>
                <a:gd name="T97" fmla="*/ 476 h 2885"/>
                <a:gd name="T98" fmla="*/ 165 w 2576"/>
                <a:gd name="T99" fmla="*/ 350 h 2885"/>
                <a:gd name="T100" fmla="*/ 150 w 2576"/>
                <a:gd name="T101" fmla="*/ 275 h 2885"/>
                <a:gd name="T102" fmla="*/ 59 w 2576"/>
                <a:gd name="T103" fmla="*/ 314 h 2885"/>
                <a:gd name="T104" fmla="*/ 2 w 2576"/>
                <a:gd name="T105" fmla="*/ 346 h 2885"/>
                <a:gd name="T106" fmla="*/ 46 w 2576"/>
                <a:gd name="T107" fmla="*/ 280 h 2885"/>
                <a:gd name="T108" fmla="*/ 154 w 2576"/>
                <a:gd name="T109" fmla="*/ 193 h 2885"/>
                <a:gd name="T110" fmla="*/ 171 w 2576"/>
                <a:gd name="T111" fmla="*/ 81 h 2885"/>
                <a:gd name="T112" fmla="*/ 248 w 2576"/>
                <a:gd name="T113" fmla="*/ 5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6" h="2885">
                  <a:moveTo>
                    <a:pt x="274" y="0"/>
                  </a:moveTo>
                  <a:lnTo>
                    <a:pt x="293" y="1"/>
                  </a:lnTo>
                  <a:lnTo>
                    <a:pt x="316" y="8"/>
                  </a:lnTo>
                  <a:lnTo>
                    <a:pt x="340" y="21"/>
                  </a:lnTo>
                  <a:lnTo>
                    <a:pt x="366" y="38"/>
                  </a:lnTo>
                  <a:lnTo>
                    <a:pt x="394" y="58"/>
                  </a:lnTo>
                  <a:lnTo>
                    <a:pt x="421" y="81"/>
                  </a:lnTo>
                  <a:lnTo>
                    <a:pt x="450" y="107"/>
                  </a:lnTo>
                  <a:lnTo>
                    <a:pt x="479" y="133"/>
                  </a:lnTo>
                  <a:lnTo>
                    <a:pt x="507" y="160"/>
                  </a:lnTo>
                  <a:lnTo>
                    <a:pt x="533" y="186"/>
                  </a:lnTo>
                  <a:lnTo>
                    <a:pt x="560" y="212"/>
                  </a:lnTo>
                  <a:lnTo>
                    <a:pt x="584" y="235"/>
                  </a:lnTo>
                  <a:lnTo>
                    <a:pt x="605" y="254"/>
                  </a:lnTo>
                  <a:lnTo>
                    <a:pt x="624" y="270"/>
                  </a:lnTo>
                  <a:lnTo>
                    <a:pt x="639" y="283"/>
                  </a:lnTo>
                  <a:lnTo>
                    <a:pt x="654" y="289"/>
                  </a:lnTo>
                  <a:lnTo>
                    <a:pt x="669" y="295"/>
                  </a:lnTo>
                  <a:lnTo>
                    <a:pt x="687" y="299"/>
                  </a:lnTo>
                  <a:lnTo>
                    <a:pt x="706" y="303"/>
                  </a:lnTo>
                  <a:lnTo>
                    <a:pt x="727" y="306"/>
                  </a:lnTo>
                  <a:lnTo>
                    <a:pt x="750" y="310"/>
                  </a:lnTo>
                  <a:lnTo>
                    <a:pt x="773" y="314"/>
                  </a:lnTo>
                  <a:lnTo>
                    <a:pt x="800" y="320"/>
                  </a:lnTo>
                  <a:lnTo>
                    <a:pt x="827" y="327"/>
                  </a:lnTo>
                  <a:lnTo>
                    <a:pt x="858" y="337"/>
                  </a:lnTo>
                  <a:lnTo>
                    <a:pt x="890" y="350"/>
                  </a:lnTo>
                  <a:lnTo>
                    <a:pt x="924" y="366"/>
                  </a:lnTo>
                  <a:lnTo>
                    <a:pt x="961" y="387"/>
                  </a:lnTo>
                  <a:lnTo>
                    <a:pt x="1000" y="411"/>
                  </a:lnTo>
                  <a:lnTo>
                    <a:pt x="1040" y="441"/>
                  </a:lnTo>
                  <a:lnTo>
                    <a:pt x="1083" y="476"/>
                  </a:lnTo>
                  <a:lnTo>
                    <a:pt x="1128" y="518"/>
                  </a:lnTo>
                  <a:lnTo>
                    <a:pt x="1132" y="516"/>
                  </a:lnTo>
                  <a:lnTo>
                    <a:pt x="1144" y="516"/>
                  </a:lnTo>
                  <a:lnTo>
                    <a:pt x="1162" y="515"/>
                  </a:lnTo>
                  <a:lnTo>
                    <a:pt x="1187" y="514"/>
                  </a:lnTo>
                  <a:lnTo>
                    <a:pt x="1216" y="513"/>
                  </a:lnTo>
                  <a:lnTo>
                    <a:pt x="1247" y="513"/>
                  </a:lnTo>
                  <a:lnTo>
                    <a:pt x="1283" y="511"/>
                  </a:lnTo>
                  <a:lnTo>
                    <a:pt x="1319" y="513"/>
                  </a:lnTo>
                  <a:lnTo>
                    <a:pt x="1357" y="515"/>
                  </a:lnTo>
                  <a:lnTo>
                    <a:pt x="1393" y="518"/>
                  </a:lnTo>
                  <a:lnTo>
                    <a:pt x="1428" y="523"/>
                  </a:lnTo>
                  <a:lnTo>
                    <a:pt x="1461" y="529"/>
                  </a:lnTo>
                  <a:lnTo>
                    <a:pt x="1491" y="536"/>
                  </a:lnTo>
                  <a:lnTo>
                    <a:pt x="1515" y="547"/>
                  </a:lnTo>
                  <a:lnTo>
                    <a:pt x="1567" y="576"/>
                  </a:lnTo>
                  <a:lnTo>
                    <a:pt x="1612" y="607"/>
                  </a:lnTo>
                  <a:lnTo>
                    <a:pt x="1653" y="640"/>
                  </a:lnTo>
                  <a:lnTo>
                    <a:pt x="1692" y="675"/>
                  </a:lnTo>
                  <a:lnTo>
                    <a:pt x="1730" y="711"/>
                  </a:lnTo>
                  <a:lnTo>
                    <a:pt x="1768" y="748"/>
                  </a:lnTo>
                  <a:lnTo>
                    <a:pt x="1807" y="787"/>
                  </a:lnTo>
                  <a:lnTo>
                    <a:pt x="1848" y="828"/>
                  </a:lnTo>
                  <a:lnTo>
                    <a:pt x="1892" y="869"/>
                  </a:lnTo>
                  <a:lnTo>
                    <a:pt x="1941" y="912"/>
                  </a:lnTo>
                  <a:lnTo>
                    <a:pt x="1968" y="932"/>
                  </a:lnTo>
                  <a:lnTo>
                    <a:pt x="1999" y="950"/>
                  </a:lnTo>
                  <a:lnTo>
                    <a:pt x="2034" y="968"/>
                  </a:lnTo>
                  <a:lnTo>
                    <a:pt x="2072" y="985"/>
                  </a:lnTo>
                  <a:lnTo>
                    <a:pt x="2113" y="1002"/>
                  </a:lnTo>
                  <a:lnTo>
                    <a:pt x="2156" y="1018"/>
                  </a:lnTo>
                  <a:lnTo>
                    <a:pt x="2201" y="1036"/>
                  </a:lnTo>
                  <a:lnTo>
                    <a:pt x="2247" y="1052"/>
                  </a:lnTo>
                  <a:lnTo>
                    <a:pt x="2291" y="1069"/>
                  </a:lnTo>
                  <a:lnTo>
                    <a:pt x="2335" y="1088"/>
                  </a:lnTo>
                  <a:lnTo>
                    <a:pt x="2377" y="1106"/>
                  </a:lnTo>
                  <a:lnTo>
                    <a:pt x="2418" y="1125"/>
                  </a:lnTo>
                  <a:lnTo>
                    <a:pt x="2455" y="1146"/>
                  </a:lnTo>
                  <a:lnTo>
                    <a:pt x="2489" y="1167"/>
                  </a:lnTo>
                  <a:lnTo>
                    <a:pt x="2519" y="1190"/>
                  </a:lnTo>
                  <a:lnTo>
                    <a:pt x="2545" y="1215"/>
                  </a:lnTo>
                  <a:lnTo>
                    <a:pt x="2563" y="1241"/>
                  </a:lnTo>
                  <a:lnTo>
                    <a:pt x="2576" y="1269"/>
                  </a:lnTo>
                  <a:lnTo>
                    <a:pt x="2568" y="1276"/>
                  </a:lnTo>
                  <a:lnTo>
                    <a:pt x="2555" y="1284"/>
                  </a:lnTo>
                  <a:lnTo>
                    <a:pt x="2533" y="1293"/>
                  </a:lnTo>
                  <a:lnTo>
                    <a:pt x="2508" y="1304"/>
                  </a:lnTo>
                  <a:lnTo>
                    <a:pt x="2477" y="1314"/>
                  </a:lnTo>
                  <a:lnTo>
                    <a:pt x="2443" y="1326"/>
                  </a:lnTo>
                  <a:lnTo>
                    <a:pt x="2405" y="1337"/>
                  </a:lnTo>
                  <a:lnTo>
                    <a:pt x="2366" y="1350"/>
                  </a:lnTo>
                  <a:lnTo>
                    <a:pt x="2325" y="1362"/>
                  </a:lnTo>
                  <a:lnTo>
                    <a:pt x="2283" y="1374"/>
                  </a:lnTo>
                  <a:lnTo>
                    <a:pt x="2240" y="1387"/>
                  </a:lnTo>
                  <a:lnTo>
                    <a:pt x="2200" y="1398"/>
                  </a:lnTo>
                  <a:lnTo>
                    <a:pt x="2161" y="1409"/>
                  </a:lnTo>
                  <a:lnTo>
                    <a:pt x="2125" y="1420"/>
                  </a:lnTo>
                  <a:lnTo>
                    <a:pt x="2092" y="1430"/>
                  </a:lnTo>
                  <a:lnTo>
                    <a:pt x="2062" y="1439"/>
                  </a:lnTo>
                  <a:lnTo>
                    <a:pt x="2038" y="1446"/>
                  </a:lnTo>
                  <a:lnTo>
                    <a:pt x="2020" y="1452"/>
                  </a:lnTo>
                  <a:lnTo>
                    <a:pt x="2008" y="1456"/>
                  </a:lnTo>
                  <a:lnTo>
                    <a:pt x="2032" y="1503"/>
                  </a:lnTo>
                  <a:lnTo>
                    <a:pt x="2053" y="1554"/>
                  </a:lnTo>
                  <a:lnTo>
                    <a:pt x="2071" y="1607"/>
                  </a:lnTo>
                  <a:lnTo>
                    <a:pt x="2085" y="1661"/>
                  </a:lnTo>
                  <a:lnTo>
                    <a:pt x="2097" y="1717"/>
                  </a:lnTo>
                  <a:lnTo>
                    <a:pt x="2106" y="1773"/>
                  </a:lnTo>
                  <a:lnTo>
                    <a:pt x="2113" y="1828"/>
                  </a:lnTo>
                  <a:lnTo>
                    <a:pt x="2120" y="1883"/>
                  </a:lnTo>
                  <a:lnTo>
                    <a:pt x="2123" y="1936"/>
                  </a:lnTo>
                  <a:lnTo>
                    <a:pt x="2126" y="1985"/>
                  </a:lnTo>
                  <a:lnTo>
                    <a:pt x="2127" y="2032"/>
                  </a:lnTo>
                  <a:lnTo>
                    <a:pt x="2127" y="2075"/>
                  </a:lnTo>
                  <a:lnTo>
                    <a:pt x="2127" y="2114"/>
                  </a:lnTo>
                  <a:lnTo>
                    <a:pt x="2126" y="2147"/>
                  </a:lnTo>
                  <a:lnTo>
                    <a:pt x="2126" y="2173"/>
                  </a:lnTo>
                  <a:lnTo>
                    <a:pt x="2125" y="2194"/>
                  </a:lnTo>
                  <a:lnTo>
                    <a:pt x="2123" y="2207"/>
                  </a:lnTo>
                  <a:lnTo>
                    <a:pt x="2123" y="2210"/>
                  </a:lnTo>
                  <a:lnTo>
                    <a:pt x="2123" y="2215"/>
                  </a:lnTo>
                  <a:lnTo>
                    <a:pt x="2125" y="2226"/>
                  </a:lnTo>
                  <a:lnTo>
                    <a:pt x="2126" y="2246"/>
                  </a:lnTo>
                  <a:lnTo>
                    <a:pt x="2127" y="2271"/>
                  </a:lnTo>
                  <a:lnTo>
                    <a:pt x="2130" y="2302"/>
                  </a:lnTo>
                  <a:lnTo>
                    <a:pt x="2134" y="2338"/>
                  </a:lnTo>
                  <a:lnTo>
                    <a:pt x="2137" y="2376"/>
                  </a:lnTo>
                  <a:lnTo>
                    <a:pt x="2142" y="2418"/>
                  </a:lnTo>
                  <a:lnTo>
                    <a:pt x="2149" y="2461"/>
                  </a:lnTo>
                  <a:lnTo>
                    <a:pt x="2155" y="2506"/>
                  </a:lnTo>
                  <a:lnTo>
                    <a:pt x="2162" y="2551"/>
                  </a:lnTo>
                  <a:lnTo>
                    <a:pt x="2170" y="2596"/>
                  </a:lnTo>
                  <a:lnTo>
                    <a:pt x="2180" y="2639"/>
                  </a:lnTo>
                  <a:lnTo>
                    <a:pt x="2190" y="2680"/>
                  </a:lnTo>
                  <a:lnTo>
                    <a:pt x="2201" y="2718"/>
                  </a:lnTo>
                  <a:lnTo>
                    <a:pt x="2213" y="2753"/>
                  </a:lnTo>
                  <a:lnTo>
                    <a:pt x="2227" y="2783"/>
                  </a:lnTo>
                  <a:lnTo>
                    <a:pt x="2242" y="2806"/>
                  </a:lnTo>
                  <a:lnTo>
                    <a:pt x="2257" y="2823"/>
                  </a:lnTo>
                  <a:lnTo>
                    <a:pt x="2274" y="2835"/>
                  </a:lnTo>
                  <a:lnTo>
                    <a:pt x="2272" y="2836"/>
                  </a:lnTo>
                  <a:lnTo>
                    <a:pt x="2266" y="2840"/>
                  </a:lnTo>
                  <a:lnTo>
                    <a:pt x="2254" y="2846"/>
                  </a:lnTo>
                  <a:lnTo>
                    <a:pt x="2239" y="2853"/>
                  </a:lnTo>
                  <a:lnTo>
                    <a:pt x="2220" y="2861"/>
                  </a:lnTo>
                  <a:lnTo>
                    <a:pt x="2198" y="2868"/>
                  </a:lnTo>
                  <a:lnTo>
                    <a:pt x="2172" y="2875"/>
                  </a:lnTo>
                  <a:lnTo>
                    <a:pt x="2144" y="2880"/>
                  </a:lnTo>
                  <a:lnTo>
                    <a:pt x="2112" y="2884"/>
                  </a:lnTo>
                  <a:lnTo>
                    <a:pt x="2078" y="2885"/>
                  </a:lnTo>
                  <a:lnTo>
                    <a:pt x="2043" y="2883"/>
                  </a:lnTo>
                  <a:lnTo>
                    <a:pt x="2004" y="2877"/>
                  </a:lnTo>
                  <a:lnTo>
                    <a:pt x="1964" y="2866"/>
                  </a:lnTo>
                  <a:lnTo>
                    <a:pt x="1922" y="2849"/>
                  </a:lnTo>
                  <a:lnTo>
                    <a:pt x="1878" y="2827"/>
                  </a:lnTo>
                  <a:lnTo>
                    <a:pt x="1834" y="2799"/>
                  </a:lnTo>
                  <a:lnTo>
                    <a:pt x="1789" y="2763"/>
                  </a:lnTo>
                  <a:lnTo>
                    <a:pt x="1744" y="2720"/>
                  </a:lnTo>
                  <a:lnTo>
                    <a:pt x="1711" y="2691"/>
                  </a:lnTo>
                  <a:lnTo>
                    <a:pt x="1675" y="2668"/>
                  </a:lnTo>
                  <a:lnTo>
                    <a:pt x="1634" y="2649"/>
                  </a:lnTo>
                  <a:lnTo>
                    <a:pt x="1593" y="2634"/>
                  </a:lnTo>
                  <a:lnTo>
                    <a:pt x="1548" y="2626"/>
                  </a:lnTo>
                  <a:lnTo>
                    <a:pt x="1501" y="2619"/>
                  </a:lnTo>
                  <a:lnTo>
                    <a:pt x="1452" y="2618"/>
                  </a:lnTo>
                  <a:lnTo>
                    <a:pt x="1403" y="2619"/>
                  </a:lnTo>
                  <a:lnTo>
                    <a:pt x="1352" y="2624"/>
                  </a:lnTo>
                  <a:lnTo>
                    <a:pt x="1300" y="2631"/>
                  </a:lnTo>
                  <a:lnTo>
                    <a:pt x="1249" y="2641"/>
                  </a:lnTo>
                  <a:lnTo>
                    <a:pt x="1197" y="2652"/>
                  </a:lnTo>
                  <a:lnTo>
                    <a:pt x="1147" y="2665"/>
                  </a:lnTo>
                  <a:lnTo>
                    <a:pt x="1096" y="2680"/>
                  </a:lnTo>
                  <a:lnTo>
                    <a:pt x="1049" y="2695"/>
                  </a:lnTo>
                  <a:lnTo>
                    <a:pt x="1001" y="2712"/>
                  </a:lnTo>
                  <a:lnTo>
                    <a:pt x="957" y="2728"/>
                  </a:lnTo>
                  <a:lnTo>
                    <a:pt x="914" y="2744"/>
                  </a:lnTo>
                  <a:lnTo>
                    <a:pt x="875" y="2760"/>
                  </a:lnTo>
                  <a:lnTo>
                    <a:pt x="839" y="2777"/>
                  </a:lnTo>
                  <a:lnTo>
                    <a:pt x="806" y="2791"/>
                  </a:lnTo>
                  <a:lnTo>
                    <a:pt x="777" y="2805"/>
                  </a:lnTo>
                  <a:lnTo>
                    <a:pt x="753" y="2816"/>
                  </a:lnTo>
                  <a:lnTo>
                    <a:pt x="733" y="2826"/>
                  </a:lnTo>
                  <a:lnTo>
                    <a:pt x="719" y="2833"/>
                  </a:lnTo>
                  <a:lnTo>
                    <a:pt x="711" y="2837"/>
                  </a:lnTo>
                  <a:lnTo>
                    <a:pt x="707" y="2840"/>
                  </a:lnTo>
                  <a:lnTo>
                    <a:pt x="708" y="2836"/>
                  </a:lnTo>
                  <a:lnTo>
                    <a:pt x="711" y="2825"/>
                  </a:lnTo>
                  <a:lnTo>
                    <a:pt x="714" y="2807"/>
                  </a:lnTo>
                  <a:lnTo>
                    <a:pt x="719" y="2784"/>
                  </a:lnTo>
                  <a:lnTo>
                    <a:pt x="726" y="2755"/>
                  </a:lnTo>
                  <a:lnTo>
                    <a:pt x="732" y="2721"/>
                  </a:lnTo>
                  <a:lnTo>
                    <a:pt x="739" y="2681"/>
                  </a:lnTo>
                  <a:lnTo>
                    <a:pt x="748" y="2638"/>
                  </a:lnTo>
                  <a:lnTo>
                    <a:pt x="756" y="2590"/>
                  </a:lnTo>
                  <a:lnTo>
                    <a:pt x="765" y="2538"/>
                  </a:lnTo>
                  <a:lnTo>
                    <a:pt x="773" y="2483"/>
                  </a:lnTo>
                  <a:lnTo>
                    <a:pt x="781" y="2425"/>
                  </a:lnTo>
                  <a:lnTo>
                    <a:pt x="789" y="2366"/>
                  </a:lnTo>
                  <a:lnTo>
                    <a:pt x="795" y="2304"/>
                  </a:lnTo>
                  <a:lnTo>
                    <a:pt x="801" y="2241"/>
                  </a:lnTo>
                  <a:lnTo>
                    <a:pt x="806" y="2177"/>
                  </a:lnTo>
                  <a:lnTo>
                    <a:pt x="810" y="2113"/>
                  </a:lnTo>
                  <a:lnTo>
                    <a:pt x="812" y="2047"/>
                  </a:lnTo>
                  <a:lnTo>
                    <a:pt x="812" y="1982"/>
                  </a:lnTo>
                  <a:lnTo>
                    <a:pt x="811" y="1917"/>
                  </a:lnTo>
                  <a:lnTo>
                    <a:pt x="809" y="1854"/>
                  </a:lnTo>
                  <a:lnTo>
                    <a:pt x="802" y="1792"/>
                  </a:lnTo>
                  <a:lnTo>
                    <a:pt x="795" y="1732"/>
                  </a:lnTo>
                  <a:lnTo>
                    <a:pt x="785" y="1675"/>
                  </a:lnTo>
                  <a:lnTo>
                    <a:pt x="772" y="1619"/>
                  </a:lnTo>
                  <a:lnTo>
                    <a:pt x="756" y="1567"/>
                  </a:lnTo>
                  <a:lnTo>
                    <a:pt x="737" y="1519"/>
                  </a:lnTo>
                  <a:lnTo>
                    <a:pt x="714" y="1475"/>
                  </a:lnTo>
                  <a:lnTo>
                    <a:pt x="688" y="1435"/>
                  </a:lnTo>
                  <a:lnTo>
                    <a:pt x="659" y="1400"/>
                  </a:lnTo>
                  <a:lnTo>
                    <a:pt x="625" y="1371"/>
                  </a:lnTo>
                  <a:lnTo>
                    <a:pt x="557" y="1299"/>
                  </a:lnTo>
                  <a:lnTo>
                    <a:pt x="493" y="1229"/>
                  </a:lnTo>
                  <a:lnTo>
                    <a:pt x="433" y="1159"/>
                  </a:lnTo>
                  <a:lnTo>
                    <a:pt x="377" y="1094"/>
                  </a:lnTo>
                  <a:lnTo>
                    <a:pt x="326" y="1031"/>
                  </a:lnTo>
                  <a:lnTo>
                    <a:pt x="278" y="969"/>
                  </a:lnTo>
                  <a:lnTo>
                    <a:pt x="235" y="912"/>
                  </a:lnTo>
                  <a:lnTo>
                    <a:pt x="196" y="858"/>
                  </a:lnTo>
                  <a:lnTo>
                    <a:pt x="161" y="806"/>
                  </a:lnTo>
                  <a:lnTo>
                    <a:pt x="130" y="759"/>
                  </a:lnTo>
                  <a:lnTo>
                    <a:pt x="101" y="715"/>
                  </a:lnTo>
                  <a:lnTo>
                    <a:pt x="77" y="676"/>
                  </a:lnTo>
                  <a:lnTo>
                    <a:pt x="56" y="641"/>
                  </a:lnTo>
                  <a:lnTo>
                    <a:pt x="39" y="610"/>
                  </a:lnTo>
                  <a:lnTo>
                    <a:pt x="24" y="586"/>
                  </a:lnTo>
                  <a:lnTo>
                    <a:pt x="14" y="566"/>
                  </a:lnTo>
                  <a:lnTo>
                    <a:pt x="7" y="551"/>
                  </a:lnTo>
                  <a:lnTo>
                    <a:pt x="2" y="542"/>
                  </a:lnTo>
                  <a:lnTo>
                    <a:pt x="0" y="539"/>
                  </a:lnTo>
                  <a:lnTo>
                    <a:pt x="9" y="526"/>
                  </a:lnTo>
                  <a:lnTo>
                    <a:pt x="20" y="518"/>
                  </a:lnTo>
                  <a:lnTo>
                    <a:pt x="34" y="513"/>
                  </a:lnTo>
                  <a:lnTo>
                    <a:pt x="51" y="511"/>
                  </a:lnTo>
                  <a:lnTo>
                    <a:pt x="67" y="513"/>
                  </a:lnTo>
                  <a:lnTo>
                    <a:pt x="86" y="515"/>
                  </a:lnTo>
                  <a:lnTo>
                    <a:pt x="105" y="520"/>
                  </a:lnTo>
                  <a:lnTo>
                    <a:pt x="124" y="525"/>
                  </a:lnTo>
                  <a:lnTo>
                    <a:pt x="144" y="531"/>
                  </a:lnTo>
                  <a:lnTo>
                    <a:pt x="161" y="536"/>
                  </a:lnTo>
                  <a:lnTo>
                    <a:pt x="179" y="540"/>
                  </a:lnTo>
                  <a:lnTo>
                    <a:pt x="195" y="542"/>
                  </a:lnTo>
                  <a:lnTo>
                    <a:pt x="210" y="542"/>
                  </a:lnTo>
                  <a:lnTo>
                    <a:pt x="222" y="540"/>
                  </a:lnTo>
                  <a:lnTo>
                    <a:pt x="232" y="533"/>
                  </a:lnTo>
                  <a:lnTo>
                    <a:pt x="238" y="523"/>
                  </a:lnTo>
                  <a:lnTo>
                    <a:pt x="240" y="507"/>
                  </a:lnTo>
                  <a:lnTo>
                    <a:pt x="229" y="476"/>
                  </a:lnTo>
                  <a:lnTo>
                    <a:pt x="218" y="448"/>
                  </a:lnTo>
                  <a:lnTo>
                    <a:pt x="204" y="424"/>
                  </a:lnTo>
                  <a:lnTo>
                    <a:pt x="190" y="400"/>
                  </a:lnTo>
                  <a:lnTo>
                    <a:pt x="178" y="375"/>
                  </a:lnTo>
                  <a:lnTo>
                    <a:pt x="165" y="350"/>
                  </a:lnTo>
                  <a:lnTo>
                    <a:pt x="154" y="320"/>
                  </a:lnTo>
                  <a:lnTo>
                    <a:pt x="144" y="286"/>
                  </a:lnTo>
                  <a:lnTo>
                    <a:pt x="146" y="284"/>
                  </a:lnTo>
                  <a:lnTo>
                    <a:pt x="149" y="280"/>
                  </a:lnTo>
                  <a:lnTo>
                    <a:pt x="150" y="275"/>
                  </a:lnTo>
                  <a:lnTo>
                    <a:pt x="150" y="269"/>
                  </a:lnTo>
                  <a:lnTo>
                    <a:pt x="127" y="280"/>
                  </a:lnTo>
                  <a:lnTo>
                    <a:pt x="103" y="291"/>
                  </a:lnTo>
                  <a:lnTo>
                    <a:pt x="81" y="303"/>
                  </a:lnTo>
                  <a:lnTo>
                    <a:pt x="59" y="314"/>
                  </a:lnTo>
                  <a:lnTo>
                    <a:pt x="41" y="324"/>
                  </a:lnTo>
                  <a:lnTo>
                    <a:pt x="24" y="332"/>
                  </a:lnTo>
                  <a:lnTo>
                    <a:pt x="12" y="340"/>
                  </a:lnTo>
                  <a:lnTo>
                    <a:pt x="4" y="345"/>
                  </a:lnTo>
                  <a:lnTo>
                    <a:pt x="2" y="346"/>
                  </a:lnTo>
                  <a:lnTo>
                    <a:pt x="2" y="337"/>
                  </a:lnTo>
                  <a:lnTo>
                    <a:pt x="7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6" y="280"/>
                  </a:lnTo>
                  <a:lnTo>
                    <a:pt x="64" y="263"/>
                  </a:lnTo>
                  <a:lnTo>
                    <a:pt x="85" y="246"/>
                  </a:lnTo>
                  <a:lnTo>
                    <a:pt x="107" y="227"/>
                  </a:lnTo>
                  <a:lnTo>
                    <a:pt x="130" y="210"/>
                  </a:lnTo>
                  <a:lnTo>
                    <a:pt x="154" y="193"/>
                  </a:lnTo>
                  <a:lnTo>
                    <a:pt x="155" y="170"/>
                  </a:lnTo>
                  <a:lnTo>
                    <a:pt x="156" y="148"/>
                  </a:lnTo>
                  <a:lnTo>
                    <a:pt x="160" y="125"/>
                  </a:lnTo>
                  <a:lnTo>
                    <a:pt x="165" y="102"/>
                  </a:lnTo>
                  <a:lnTo>
                    <a:pt x="171" y="81"/>
                  </a:lnTo>
                  <a:lnTo>
                    <a:pt x="181" y="60"/>
                  </a:lnTo>
                  <a:lnTo>
                    <a:pt x="193" y="43"/>
                  </a:lnTo>
                  <a:lnTo>
                    <a:pt x="208" y="27"/>
                  </a:lnTo>
                  <a:lnTo>
                    <a:pt x="225" y="14"/>
                  </a:lnTo>
                  <a:lnTo>
                    <a:pt x="248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192" y="1007"/>
              <a:ext cx="1216" cy="1133"/>
            </a:xfrm>
            <a:custGeom>
              <a:avLst/>
              <a:gdLst>
                <a:gd name="T0" fmla="*/ 2076 w 3650"/>
                <a:gd name="T1" fmla="*/ 17 h 3400"/>
                <a:gd name="T2" fmla="*/ 2396 w 3650"/>
                <a:gd name="T3" fmla="*/ 90 h 3400"/>
                <a:gd name="T4" fmla="*/ 2694 w 3650"/>
                <a:gd name="T5" fmla="*/ 216 h 3400"/>
                <a:gd name="T6" fmla="*/ 2963 w 3650"/>
                <a:gd name="T7" fmla="*/ 392 h 3400"/>
                <a:gd name="T8" fmla="*/ 3198 w 3650"/>
                <a:gd name="T9" fmla="*/ 612 h 3400"/>
                <a:gd name="T10" fmla="*/ 3390 w 3650"/>
                <a:gd name="T11" fmla="*/ 871 h 3400"/>
                <a:gd name="T12" fmla="*/ 3535 w 3650"/>
                <a:gd name="T13" fmla="*/ 1164 h 3400"/>
                <a:gd name="T14" fmla="*/ 3624 w 3650"/>
                <a:gd name="T15" fmla="*/ 1488 h 3400"/>
                <a:gd name="T16" fmla="*/ 3650 w 3650"/>
                <a:gd name="T17" fmla="*/ 1805 h 3400"/>
                <a:gd name="T18" fmla="*/ 3620 w 3650"/>
                <a:gd name="T19" fmla="*/ 2116 h 3400"/>
                <a:gd name="T20" fmla="*/ 3537 w 3650"/>
                <a:gd name="T21" fmla="*/ 2416 h 3400"/>
                <a:gd name="T22" fmla="*/ 3403 w 3650"/>
                <a:gd name="T23" fmla="*/ 2697 h 3400"/>
                <a:gd name="T24" fmla="*/ 3219 w 3650"/>
                <a:gd name="T25" fmla="*/ 2953 h 3400"/>
                <a:gd name="T26" fmla="*/ 2990 w 3650"/>
                <a:gd name="T27" fmla="*/ 3176 h 3400"/>
                <a:gd name="T28" fmla="*/ 3009 w 3650"/>
                <a:gd name="T29" fmla="*/ 2887 h 3400"/>
                <a:gd name="T30" fmla="*/ 3194 w 3650"/>
                <a:gd name="T31" fmla="*/ 2653 h 3400"/>
                <a:gd name="T32" fmla="*/ 3330 w 3650"/>
                <a:gd name="T33" fmla="*/ 2392 h 3400"/>
                <a:gd name="T34" fmla="*/ 3415 w 3650"/>
                <a:gd name="T35" fmla="*/ 2113 h 3400"/>
                <a:gd name="T36" fmla="*/ 3448 w 3650"/>
                <a:gd name="T37" fmla="*/ 1820 h 3400"/>
                <a:gd name="T38" fmla="*/ 3425 w 3650"/>
                <a:gd name="T39" fmla="*/ 1523 h 3400"/>
                <a:gd name="T40" fmla="*/ 3341 w 3650"/>
                <a:gd name="T41" fmla="*/ 1224 h 3400"/>
                <a:gd name="T42" fmla="*/ 3205 w 3650"/>
                <a:gd name="T43" fmla="*/ 953 h 3400"/>
                <a:gd name="T44" fmla="*/ 3023 w 3650"/>
                <a:gd name="T45" fmla="*/ 717 h 3400"/>
                <a:gd name="T46" fmla="*/ 2800 w 3650"/>
                <a:gd name="T47" fmla="*/ 519 h 3400"/>
                <a:gd name="T48" fmla="*/ 2546 w 3650"/>
                <a:gd name="T49" fmla="*/ 364 h 3400"/>
                <a:gd name="T50" fmla="*/ 2266 w 3650"/>
                <a:gd name="T51" fmla="*/ 258 h 3400"/>
                <a:gd name="T52" fmla="*/ 1966 w 3650"/>
                <a:gd name="T53" fmla="*/ 204 h 3400"/>
                <a:gd name="T54" fmla="*/ 1654 w 3650"/>
                <a:gd name="T55" fmla="*/ 207 h 3400"/>
                <a:gd name="T56" fmla="*/ 1342 w 3650"/>
                <a:gd name="T57" fmla="*/ 270 h 3400"/>
                <a:gd name="T58" fmla="*/ 1057 w 3650"/>
                <a:gd name="T59" fmla="*/ 388 h 3400"/>
                <a:gd name="T60" fmla="*/ 806 w 3650"/>
                <a:gd name="T61" fmla="*/ 552 h 3400"/>
                <a:gd name="T62" fmla="*/ 591 w 3650"/>
                <a:gd name="T63" fmla="*/ 759 h 3400"/>
                <a:gd name="T64" fmla="*/ 418 w 3650"/>
                <a:gd name="T65" fmla="*/ 999 h 3400"/>
                <a:gd name="T66" fmla="*/ 293 w 3650"/>
                <a:gd name="T67" fmla="*/ 1267 h 3400"/>
                <a:gd name="T68" fmla="*/ 220 w 3650"/>
                <a:gd name="T69" fmla="*/ 1556 h 3400"/>
                <a:gd name="T70" fmla="*/ 202 w 3650"/>
                <a:gd name="T71" fmla="*/ 1859 h 3400"/>
                <a:gd name="T72" fmla="*/ 245 w 3650"/>
                <a:gd name="T73" fmla="*/ 2165 h 3400"/>
                <a:gd name="T74" fmla="*/ 344 w 3650"/>
                <a:gd name="T75" fmla="*/ 2448 h 3400"/>
                <a:gd name="T76" fmla="*/ 492 w 3650"/>
                <a:gd name="T77" fmla="*/ 2705 h 3400"/>
                <a:gd name="T78" fmla="*/ 686 w 3650"/>
                <a:gd name="T79" fmla="*/ 2932 h 3400"/>
                <a:gd name="T80" fmla="*/ 920 w 3650"/>
                <a:gd name="T81" fmla="*/ 3120 h 3400"/>
                <a:gd name="T82" fmla="*/ 1007 w 3650"/>
                <a:gd name="T83" fmla="*/ 3400 h 3400"/>
                <a:gd name="T84" fmla="*/ 733 w 3650"/>
                <a:gd name="T85" fmla="*/ 3233 h 3400"/>
                <a:gd name="T86" fmla="*/ 496 w 3650"/>
                <a:gd name="T87" fmla="*/ 3024 h 3400"/>
                <a:gd name="T88" fmla="*/ 299 w 3650"/>
                <a:gd name="T89" fmla="*/ 2778 h 3400"/>
                <a:gd name="T90" fmla="*/ 149 w 3650"/>
                <a:gd name="T91" fmla="*/ 2502 h 3400"/>
                <a:gd name="T92" fmla="*/ 49 w 3650"/>
                <a:gd name="T93" fmla="*/ 2204 h 3400"/>
                <a:gd name="T94" fmla="*/ 2 w 3650"/>
                <a:gd name="T95" fmla="*/ 1877 h 3400"/>
                <a:gd name="T96" fmla="*/ 17 w 3650"/>
                <a:gd name="T97" fmla="*/ 1548 h 3400"/>
                <a:gd name="T98" fmla="*/ 92 w 3650"/>
                <a:gd name="T99" fmla="*/ 1234 h 3400"/>
                <a:gd name="T100" fmla="*/ 221 w 3650"/>
                <a:gd name="T101" fmla="*/ 941 h 3400"/>
                <a:gd name="T102" fmla="*/ 399 w 3650"/>
                <a:gd name="T103" fmla="*/ 676 h 3400"/>
                <a:gd name="T104" fmla="*/ 622 w 3650"/>
                <a:gd name="T105" fmla="*/ 446 h 3400"/>
                <a:gd name="T106" fmla="*/ 886 w 3650"/>
                <a:gd name="T107" fmla="*/ 256 h 3400"/>
                <a:gd name="T108" fmla="*/ 1185 w 3650"/>
                <a:gd name="T109" fmla="*/ 115 h 3400"/>
                <a:gd name="T110" fmla="*/ 1514 w 3650"/>
                <a:gd name="T111" fmla="*/ 27 h 3400"/>
                <a:gd name="T112" fmla="*/ 1854 w 3650"/>
                <a:gd name="T113" fmla="*/ 0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0" h="3400">
                  <a:moveTo>
                    <a:pt x="1854" y="0"/>
                  </a:moveTo>
                  <a:lnTo>
                    <a:pt x="1966" y="5"/>
                  </a:lnTo>
                  <a:lnTo>
                    <a:pt x="2076" y="17"/>
                  </a:lnTo>
                  <a:lnTo>
                    <a:pt x="2184" y="36"/>
                  </a:lnTo>
                  <a:lnTo>
                    <a:pt x="2291" y="59"/>
                  </a:lnTo>
                  <a:lnTo>
                    <a:pt x="2396" y="90"/>
                  </a:lnTo>
                  <a:lnTo>
                    <a:pt x="2497" y="127"/>
                  </a:lnTo>
                  <a:lnTo>
                    <a:pt x="2597" y="169"/>
                  </a:lnTo>
                  <a:lnTo>
                    <a:pt x="2694" y="216"/>
                  </a:lnTo>
                  <a:lnTo>
                    <a:pt x="2787" y="270"/>
                  </a:lnTo>
                  <a:lnTo>
                    <a:pt x="2876" y="329"/>
                  </a:lnTo>
                  <a:lnTo>
                    <a:pt x="2963" y="392"/>
                  </a:lnTo>
                  <a:lnTo>
                    <a:pt x="3046" y="461"/>
                  </a:lnTo>
                  <a:lnTo>
                    <a:pt x="3123" y="534"/>
                  </a:lnTo>
                  <a:lnTo>
                    <a:pt x="3198" y="612"/>
                  </a:lnTo>
                  <a:lnTo>
                    <a:pt x="3267" y="695"/>
                  </a:lnTo>
                  <a:lnTo>
                    <a:pt x="3331" y="780"/>
                  </a:lnTo>
                  <a:lnTo>
                    <a:pt x="3390" y="871"/>
                  </a:lnTo>
                  <a:lnTo>
                    <a:pt x="3444" y="965"/>
                  </a:lnTo>
                  <a:lnTo>
                    <a:pt x="3492" y="1063"/>
                  </a:lnTo>
                  <a:lnTo>
                    <a:pt x="3535" y="1164"/>
                  </a:lnTo>
                  <a:lnTo>
                    <a:pt x="3571" y="1269"/>
                  </a:lnTo>
                  <a:lnTo>
                    <a:pt x="3600" y="1378"/>
                  </a:lnTo>
                  <a:lnTo>
                    <a:pt x="3624" y="1488"/>
                  </a:lnTo>
                  <a:lnTo>
                    <a:pt x="3639" y="1595"/>
                  </a:lnTo>
                  <a:lnTo>
                    <a:pt x="3648" y="1700"/>
                  </a:lnTo>
                  <a:lnTo>
                    <a:pt x="3650" y="1805"/>
                  </a:lnTo>
                  <a:lnTo>
                    <a:pt x="3646" y="1909"/>
                  </a:lnTo>
                  <a:lnTo>
                    <a:pt x="3636" y="2014"/>
                  </a:lnTo>
                  <a:lnTo>
                    <a:pt x="3620" y="2116"/>
                  </a:lnTo>
                  <a:lnTo>
                    <a:pt x="3597" y="2218"/>
                  </a:lnTo>
                  <a:lnTo>
                    <a:pt x="3570" y="2318"/>
                  </a:lnTo>
                  <a:lnTo>
                    <a:pt x="3537" y="2416"/>
                  </a:lnTo>
                  <a:lnTo>
                    <a:pt x="3497" y="2512"/>
                  </a:lnTo>
                  <a:lnTo>
                    <a:pt x="3453" y="2606"/>
                  </a:lnTo>
                  <a:lnTo>
                    <a:pt x="3403" y="2697"/>
                  </a:lnTo>
                  <a:lnTo>
                    <a:pt x="3346" y="2785"/>
                  </a:lnTo>
                  <a:lnTo>
                    <a:pt x="3286" y="2871"/>
                  </a:lnTo>
                  <a:lnTo>
                    <a:pt x="3219" y="2953"/>
                  </a:lnTo>
                  <a:lnTo>
                    <a:pt x="3147" y="3031"/>
                  </a:lnTo>
                  <a:lnTo>
                    <a:pt x="3072" y="3105"/>
                  </a:lnTo>
                  <a:lnTo>
                    <a:pt x="2990" y="3176"/>
                  </a:lnTo>
                  <a:lnTo>
                    <a:pt x="2862" y="3024"/>
                  </a:lnTo>
                  <a:lnTo>
                    <a:pt x="2939" y="2957"/>
                  </a:lnTo>
                  <a:lnTo>
                    <a:pt x="3009" y="2887"/>
                  </a:lnTo>
                  <a:lnTo>
                    <a:pt x="3076" y="2812"/>
                  </a:lnTo>
                  <a:lnTo>
                    <a:pt x="3137" y="2735"/>
                  </a:lnTo>
                  <a:lnTo>
                    <a:pt x="3194" y="2653"/>
                  </a:lnTo>
                  <a:lnTo>
                    <a:pt x="3244" y="2569"/>
                  </a:lnTo>
                  <a:lnTo>
                    <a:pt x="3289" y="2482"/>
                  </a:lnTo>
                  <a:lnTo>
                    <a:pt x="3330" y="2392"/>
                  </a:lnTo>
                  <a:lnTo>
                    <a:pt x="3364" y="2301"/>
                  </a:lnTo>
                  <a:lnTo>
                    <a:pt x="3392" y="2207"/>
                  </a:lnTo>
                  <a:lnTo>
                    <a:pt x="3415" y="2113"/>
                  </a:lnTo>
                  <a:lnTo>
                    <a:pt x="3433" y="2015"/>
                  </a:lnTo>
                  <a:lnTo>
                    <a:pt x="3443" y="1919"/>
                  </a:lnTo>
                  <a:lnTo>
                    <a:pt x="3448" y="1820"/>
                  </a:lnTo>
                  <a:lnTo>
                    <a:pt x="3447" y="1721"/>
                  </a:lnTo>
                  <a:lnTo>
                    <a:pt x="3439" y="1622"/>
                  </a:lnTo>
                  <a:lnTo>
                    <a:pt x="3425" y="1523"/>
                  </a:lnTo>
                  <a:lnTo>
                    <a:pt x="3404" y="1420"/>
                  </a:lnTo>
                  <a:lnTo>
                    <a:pt x="3375" y="1320"/>
                  </a:lnTo>
                  <a:lnTo>
                    <a:pt x="3341" y="1224"/>
                  </a:lnTo>
                  <a:lnTo>
                    <a:pt x="3302" y="1130"/>
                  </a:lnTo>
                  <a:lnTo>
                    <a:pt x="3255" y="1040"/>
                  </a:lnTo>
                  <a:lnTo>
                    <a:pt x="3205" y="953"/>
                  </a:lnTo>
                  <a:lnTo>
                    <a:pt x="3149" y="870"/>
                  </a:lnTo>
                  <a:lnTo>
                    <a:pt x="3088" y="792"/>
                  </a:lnTo>
                  <a:lnTo>
                    <a:pt x="3023" y="717"/>
                  </a:lnTo>
                  <a:lnTo>
                    <a:pt x="2953" y="646"/>
                  </a:lnTo>
                  <a:lnTo>
                    <a:pt x="2878" y="581"/>
                  </a:lnTo>
                  <a:lnTo>
                    <a:pt x="2800" y="519"/>
                  </a:lnTo>
                  <a:lnTo>
                    <a:pt x="2719" y="462"/>
                  </a:lnTo>
                  <a:lnTo>
                    <a:pt x="2634" y="411"/>
                  </a:lnTo>
                  <a:lnTo>
                    <a:pt x="2546" y="364"/>
                  </a:lnTo>
                  <a:lnTo>
                    <a:pt x="2455" y="324"/>
                  </a:lnTo>
                  <a:lnTo>
                    <a:pt x="2362" y="288"/>
                  </a:lnTo>
                  <a:lnTo>
                    <a:pt x="2266" y="258"/>
                  </a:lnTo>
                  <a:lnTo>
                    <a:pt x="2168" y="233"/>
                  </a:lnTo>
                  <a:lnTo>
                    <a:pt x="2068" y="216"/>
                  </a:lnTo>
                  <a:lnTo>
                    <a:pt x="1966" y="204"/>
                  </a:lnTo>
                  <a:lnTo>
                    <a:pt x="1863" y="199"/>
                  </a:lnTo>
                  <a:lnTo>
                    <a:pt x="1760" y="200"/>
                  </a:lnTo>
                  <a:lnTo>
                    <a:pt x="1654" y="207"/>
                  </a:lnTo>
                  <a:lnTo>
                    <a:pt x="1548" y="222"/>
                  </a:lnTo>
                  <a:lnTo>
                    <a:pt x="1444" y="243"/>
                  </a:lnTo>
                  <a:lnTo>
                    <a:pt x="1342" y="270"/>
                  </a:lnTo>
                  <a:lnTo>
                    <a:pt x="1244" y="304"/>
                  </a:lnTo>
                  <a:lnTo>
                    <a:pt x="1149" y="343"/>
                  </a:lnTo>
                  <a:lnTo>
                    <a:pt x="1057" y="388"/>
                  </a:lnTo>
                  <a:lnTo>
                    <a:pt x="969" y="437"/>
                  </a:lnTo>
                  <a:lnTo>
                    <a:pt x="885" y="493"/>
                  </a:lnTo>
                  <a:lnTo>
                    <a:pt x="806" y="552"/>
                  </a:lnTo>
                  <a:lnTo>
                    <a:pt x="729" y="617"/>
                  </a:lnTo>
                  <a:lnTo>
                    <a:pt x="657" y="686"/>
                  </a:lnTo>
                  <a:lnTo>
                    <a:pt x="591" y="759"/>
                  </a:lnTo>
                  <a:lnTo>
                    <a:pt x="528" y="836"/>
                  </a:lnTo>
                  <a:lnTo>
                    <a:pt x="471" y="916"/>
                  </a:lnTo>
                  <a:lnTo>
                    <a:pt x="418" y="999"/>
                  </a:lnTo>
                  <a:lnTo>
                    <a:pt x="371" y="1085"/>
                  </a:lnTo>
                  <a:lnTo>
                    <a:pt x="329" y="1174"/>
                  </a:lnTo>
                  <a:lnTo>
                    <a:pt x="293" y="1267"/>
                  </a:lnTo>
                  <a:lnTo>
                    <a:pt x="262" y="1361"/>
                  </a:lnTo>
                  <a:lnTo>
                    <a:pt x="237" y="1457"/>
                  </a:lnTo>
                  <a:lnTo>
                    <a:pt x="220" y="1556"/>
                  </a:lnTo>
                  <a:lnTo>
                    <a:pt x="207" y="1655"/>
                  </a:lnTo>
                  <a:lnTo>
                    <a:pt x="201" y="1757"/>
                  </a:lnTo>
                  <a:lnTo>
                    <a:pt x="202" y="1859"/>
                  </a:lnTo>
                  <a:lnTo>
                    <a:pt x="210" y="1963"/>
                  </a:lnTo>
                  <a:lnTo>
                    <a:pt x="225" y="2067"/>
                  </a:lnTo>
                  <a:lnTo>
                    <a:pt x="245" y="2165"/>
                  </a:lnTo>
                  <a:lnTo>
                    <a:pt x="273" y="2261"/>
                  </a:lnTo>
                  <a:lnTo>
                    <a:pt x="305" y="2356"/>
                  </a:lnTo>
                  <a:lnTo>
                    <a:pt x="344" y="2448"/>
                  </a:lnTo>
                  <a:lnTo>
                    <a:pt x="388" y="2537"/>
                  </a:lnTo>
                  <a:lnTo>
                    <a:pt x="437" y="2622"/>
                  </a:lnTo>
                  <a:lnTo>
                    <a:pt x="492" y="2705"/>
                  </a:lnTo>
                  <a:lnTo>
                    <a:pt x="553" y="2785"/>
                  </a:lnTo>
                  <a:lnTo>
                    <a:pt x="617" y="2861"/>
                  </a:lnTo>
                  <a:lnTo>
                    <a:pt x="686" y="2932"/>
                  </a:lnTo>
                  <a:lnTo>
                    <a:pt x="760" y="2999"/>
                  </a:lnTo>
                  <a:lnTo>
                    <a:pt x="838" y="3062"/>
                  </a:lnTo>
                  <a:lnTo>
                    <a:pt x="920" y="3120"/>
                  </a:lnTo>
                  <a:lnTo>
                    <a:pt x="1007" y="3173"/>
                  </a:lnTo>
                  <a:lnTo>
                    <a:pt x="1097" y="3222"/>
                  </a:lnTo>
                  <a:lnTo>
                    <a:pt x="1007" y="3400"/>
                  </a:lnTo>
                  <a:lnTo>
                    <a:pt x="912" y="3349"/>
                  </a:lnTo>
                  <a:lnTo>
                    <a:pt x="821" y="3293"/>
                  </a:lnTo>
                  <a:lnTo>
                    <a:pt x="733" y="3233"/>
                  </a:lnTo>
                  <a:lnTo>
                    <a:pt x="650" y="3167"/>
                  </a:lnTo>
                  <a:lnTo>
                    <a:pt x="570" y="3097"/>
                  </a:lnTo>
                  <a:lnTo>
                    <a:pt x="496" y="3024"/>
                  </a:lnTo>
                  <a:lnTo>
                    <a:pt x="426" y="2945"/>
                  </a:lnTo>
                  <a:lnTo>
                    <a:pt x="361" y="2863"/>
                  </a:lnTo>
                  <a:lnTo>
                    <a:pt x="299" y="2778"/>
                  </a:lnTo>
                  <a:lnTo>
                    <a:pt x="244" y="2689"/>
                  </a:lnTo>
                  <a:lnTo>
                    <a:pt x="193" y="2597"/>
                  </a:lnTo>
                  <a:lnTo>
                    <a:pt x="149" y="2502"/>
                  </a:lnTo>
                  <a:lnTo>
                    <a:pt x="109" y="2406"/>
                  </a:lnTo>
                  <a:lnTo>
                    <a:pt x="76" y="2306"/>
                  </a:lnTo>
                  <a:lnTo>
                    <a:pt x="49" y="2204"/>
                  </a:lnTo>
                  <a:lnTo>
                    <a:pt x="27" y="2100"/>
                  </a:lnTo>
                  <a:lnTo>
                    <a:pt x="11" y="1988"/>
                  </a:lnTo>
                  <a:lnTo>
                    <a:pt x="2" y="1877"/>
                  </a:lnTo>
                  <a:lnTo>
                    <a:pt x="0" y="1765"/>
                  </a:lnTo>
                  <a:lnTo>
                    <a:pt x="6" y="1656"/>
                  </a:lnTo>
                  <a:lnTo>
                    <a:pt x="17" y="1548"/>
                  </a:lnTo>
                  <a:lnTo>
                    <a:pt x="36" y="1441"/>
                  </a:lnTo>
                  <a:lnTo>
                    <a:pt x="60" y="1336"/>
                  </a:lnTo>
                  <a:lnTo>
                    <a:pt x="92" y="1234"/>
                  </a:lnTo>
                  <a:lnTo>
                    <a:pt x="129" y="1133"/>
                  </a:lnTo>
                  <a:lnTo>
                    <a:pt x="172" y="1036"/>
                  </a:lnTo>
                  <a:lnTo>
                    <a:pt x="221" y="941"/>
                  </a:lnTo>
                  <a:lnTo>
                    <a:pt x="275" y="849"/>
                  </a:lnTo>
                  <a:lnTo>
                    <a:pt x="334" y="761"/>
                  </a:lnTo>
                  <a:lnTo>
                    <a:pt x="399" y="676"/>
                  </a:lnTo>
                  <a:lnTo>
                    <a:pt x="469" y="596"/>
                  </a:lnTo>
                  <a:lnTo>
                    <a:pt x="543" y="518"/>
                  </a:lnTo>
                  <a:lnTo>
                    <a:pt x="622" y="446"/>
                  </a:lnTo>
                  <a:lnTo>
                    <a:pt x="706" y="378"/>
                  </a:lnTo>
                  <a:lnTo>
                    <a:pt x="794" y="314"/>
                  </a:lnTo>
                  <a:lnTo>
                    <a:pt x="886" y="256"/>
                  </a:lnTo>
                  <a:lnTo>
                    <a:pt x="981" y="204"/>
                  </a:lnTo>
                  <a:lnTo>
                    <a:pt x="1081" y="156"/>
                  </a:lnTo>
                  <a:lnTo>
                    <a:pt x="1185" y="115"/>
                  </a:lnTo>
                  <a:lnTo>
                    <a:pt x="1291" y="79"/>
                  </a:lnTo>
                  <a:lnTo>
                    <a:pt x="1401" y="49"/>
                  </a:lnTo>
                  <a:lnTo>
                    <a:pt x="1514" y="27"/>
                  </a:lnTo>
                  <a:lnTo>
                    <a:pt x="1628" y="11"/>
                  </a:lnTo>
                  <a:lnTo>
                    <a:pt x="1742" y="2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6220460" y="2522220"/>
            <a:ext cx="293687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其一</a:t>
            </a:r>
            <a:r>
              <a:rPr lang="zh-CN" altLang="en-US" sz="3200" b="1" u="sng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犬</a:t>
            </a: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坐于前</a:t>
            </a:r>
            <a:endParaRPr lang="zh-CN" altLang="en-US" sz="2800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  <a:sym typeface="+mn-ea"/>
              </a:rPr>
              <a:t>名词作状语：像狗似的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6215" y="193040"/>
            <a:ext cx="2346325" cy="583746"/>
            <a:chOff x="923" y="1552"/>
            <a:chExt cx="3695" cy="945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文言知识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2165" y="535305"/>
            <a:ext cx="5769610" cy="4489450"/>
            <a:chOff x="5264" y="738"/>
            <a:chExt cx="9086" cy="707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264" y="738"/>
              <a:ext cx="9087" cy="707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altLang="zh-CN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      </a:t>
              </a:r>
              <a:r>
                <a:rPr lang="zh-CN" alt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历来是狡诈、残忍、贪婪的代名词，以谈狐说鬼著称的</a:t>
              </a:r>
              <a:r>
                <a:rPr lang="en-US" altLang="zh-CN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《</a:t>
              </a:r>
              <a:r>
                <a:rPr lang="zh-CN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聊斋志异</a:t>
              </a:r>
              <a:r>
                <a:rPr lang="en-US" altLang="zh-CN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》</a:t>
              </a:r>
              <a:r>
                <a:rPr lang="zh-CN" alt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中就记录了有关屠户与狼斗智斗勇的三则故事。</a:t>
              </a:r>
            </a:p>
            <a:p>
              <a:pPr algn="just">
                <a:lnSpc>
                  <a:spcPct val="110000"/>
                </a:lnSpc>
              </a:pPr>
              <a:r>
                <a:rPr lang="zh-CN" altLang="en-US" sz="2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  </a:t>
              </a:r>
              <a:r>
                <a:rPr lang="zh-CN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  <a:sym typeface="+mn-ea"/>
                </a:rPr>
                <a:t>昔日东郭先生遇见了危难中的中山狼，由于他过分“仁慈”，险些丧命，幸亏农夫的帮助，才转危为安。今日屠夫又遇见了中山狼的“后代”，屠夫是否从东郭先生身上汲取了教训，或又重蹈覆辙？狼是否变善良了？</a:t>
              </a:r>
              <a:endParaRPr lang="zh-CN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grpSp>
          <p:nvGrpSpPr>
            <p:cNvPr id="14" name="组合 64"/>
            <p:cNvGrpSpPr>
              <a:grpSpLocks noChangeAspect="1"/>
            </p:cNvGrpSpPr>
            <p:nvPr/>
          </p:nvGrpSpPr>
          <p:grpSpPr>
            <a:xfrm>
              <a:off x="6607" y="783"/>
              <a:ext cx="811" cy="756"/>
              <a:chOff x="1287078" y="1083922"/>
              <a:chExt cx="4313758" cy="4037013"/>
            </a:xfrm>
            <a:solidFill>
              <a:srgbClr val="FF0000"/>
            </a:solidFill>
          </p:grpSpPr>
          <p:sp>
            <p:nvSpPr>
              <p:cNvPr id="15" name="Freeform 7"/>
              <p:cNvSpPr/>
              <p:nvPr/>
            </p:nvSpPr>
            <p:spPr bwMode="auto">
              <a:xfrm>
                <a:off x="1287078" y="1083922"/>
                <a:ext cx="1781175" cy="4037013"/>
              </a:xfrm>
              <a:custGeom>
                <a:avLst/>
                <a:gdLst>
                  <a:gd name="T0" fmla="*/ 129 w 589"/>
                  <a:gd name="T1" fmla="*/ 588 h 1336"/>
                  <a:gd name="T2" fmla="*/ 205 w 589"/>
                  <a:gd name="T3" fmla="*/ 534 h 1336"/>
                  <a:gd name="T4" fmla="*/ 310 w 589"/>
                  <a:gd name="T5" fmla="*/ 467 h 1336"/>
                  <a:gd name="T6" fmla="*/ 390 w 589"/>
                  <a:gd name="T7" fmla="*/ 569 h 1336"/>
                  <a:gd name="T8" fmla="*/ 273 w 589"/>
                  <a:gd name="T9" fmla="*/ 630 h 1336"/>
                  <a:gd name="T10" fmla="*/ 214 w 589"/>
                  <a:gd name="T11" fmla="*/ 670 h 1336"/>
                  <a:gd name="T12" fmla="*/ 116 w 589"/>
                  <a:gd name="T13" fmla="*/ 745 h 1336"/>
                  <a:gd name="T14" fmla="*/ 20 w 589"/>
                  <a:gd name="T15" fmla="*/ 818 h 1336"/>
                  <a:gd name="T16" fmla="*/ 8 w 589"/>
                  <a:gd name="T17" fmla="*/ 890 h 1336"/>
                  <a:gd name="T18" fmla="*/ 53 w 589"/>
                  <a:gd name="T19" fmla="*/ 927 h 1336"/>
                  <a:gd name="T20" fmla="*/ 117 w 589"/>
                  <a:gd name="T21" fmla="*/ 936 h 1336"/>
                  <a:gd name="T22" fmla="*/ 171 w 589"/>
                  <a:gd name="T23" fmla="*/ 874 h 1336"/>
                  <a:gd name="T24" fmla="*/ 228 w 589"/>
                  <a:gd name="T25" fmla="*/ 805 h 1336"/>
                  <a:gd name="T26" fmla="*/ 281 w 589"/>
                  <a:gd name="T27" fmla="*/ 744 h 1336"/>
                  <a:gd name="T28" fmla="*/ 350 w 589"/>
                  <a:gd name="T29" fmla="*/ 669 h 1336"/>
                  <a:gd name="T30" fmla="*/ 415 w 589"/>
                  <a:gd name="T31" fmla="*/ 631 h 1336"/>
                  <a:gd name="T32" fmla="*/ 407 w 589"/>
                  <a:gd name="T33" fmla="*/ 738 h 1336"/>
                  <a:gd name="T34" fmla="*/ 304 w 589"/>
                  <a:gd name="T35" fmla="*/ 865 h 1336"/>
                  <a:gd name="T36" fmla="*/ 237 w 589"/>
                  <a:gd name="T37" fmla="*/ 947 h 1336"/>
                  <a:gd name="T38" fmla="*/ 153 w 589"/>
                  <a:gd name="T39" fmla="*/ 1061 h 1336"/>
                  <a:gd name="T40" fmla="*/ 129 w 589"/>
                  <a:gd name="T41" fmla="*/ 1110 h 1336"/>
                  <a:gd name="T42" fmla="*/ 122 w 589"/>
                  <a:gd name="T43" fmla="*/ 1183 h 1336"/>
                  <a:gd name="T44" fmla="*/ 111 w 589"/>
                  <a:gd name="T45" fmla="*/ 1239 h 1336"/>
                  <a:gd name="T46" fmla="*/ 63 w 589"/>
                  <a:gd name="T47" fmla="*/ 1247 h 1336"/>
                  <a:gd name="T48" fmla="*/ 117 w 589"/>
                  <a:gd name="T49" fmla="*/ 1302 h 1336"/>
                  <a:gd name="T50" fmla="*/ 164 w 589"/>
                  <a:gd name="T51" fmla="*/ 1332 h 1336"/>
                  <a:gd name="T52" fmla="*/ 184 w 589"/>
                  <a:gd name="T53" fmla="*/ 1251 h 1336"/>
                  <a:gd name="T54" fmla="*/ 176 w 589"/>
                  <a:gd name="T55" fmla="*/ 1142 h 1336"/>
                  <a:gd name="T56" fmla="*/ 231 w 589"/>
                  <a:gd name="T57" fmla="*/ 1043 h 1336"/>
                  <a:gd name="T58" fmla="*/ 324 w 589"/>
                  <a:gd name="T59" fmla="*/ 986 h 1336"/>
                  <a:gd name="T60" fmla="*/ 393 w 589"/>
                  <a:gd name="T61" fmla="*/ 970 h 1336"/>
                  <a:gd name="T62" fmla="*/ 513 w 589"/>
                  <a:gd name="T63" fmla="*/ 906 h 1336"/>
                  <a:gd name="T64" fmla="*/ 575 w 589"/>
                  <a:gd name="T65" fmla="*/ 797 h 1336"/>
                  <a:gd name="T66" fmla="*/ 584 w 589"/>
                  <a:gd name="T67" fmla="*/ 699 h 1336"/>
                  <a:gd name="T68" fmla="*/ 565 w 589"/>
                  <a:gd name="T69" fmla="*/ 616 h 1336"/>
                  <a:gd name="T70" fmla="*/ 491 w 589"/>
                  <a:gd name="T71" fmla="*/ 513 h 1336"/>
                  <a:gd name="T72" fmla="*/ 413 w 589"/>
                  <a:gd name="T73" fmla="*/ 432 h 1336"/>
                  <a:gd name="T74" fmla="*/ 372 w 589"/>
                  <a:gd name="T75" fmla="*/ 381 h 1336"/>
                  <a:gd name="T76" fmla="*/ 424 w 589"/>
                  <a:gd name="T77" fmla="*/ 310 h 1336"/>
                  <a:gd name="T78" fmla="*/ 515 w 589"/>
                  <a:gd name="T79" fmla="*/ 246 h 1336"/>
                  <a:gd name="T80" fmla="*/ 395 w 589"/>
                  <a:gd name="T81" fmla="*/ 161 h 1336"/>
                  <a:gd name="T82" fmla="*/ 366 w 589"/>
                  <a:gd name="T83" fmla="*/ 184 h 1336"/>
                  <a:gd name="T84" fmla="*/ 300 w 589"/>
                  <a:gd name="T85" fmla="*/ 261 h 1336"/>
                  <a:gd name="T86" fmla="*/ 243 w 589"/>
                  <a:gd name="T87" fmla="*/ 201 h 1336"/>
                  <a:gd name="T88" fmla="*/ 281 w 589"/>
                  <a:gd name="T89" fmla="*/ 71 h 1336"/>
                  <a:gd name="T90" fmla="*/ 190 w 589"/>
                  <a:gd name="T91" fmla="*/ 1 h 1336"/>
                  <a:gd name="T92" fmla="*/ 142 w 589"/>
                  <a:gd name="T93" fmla="*/ 80 h 1336"/>
                  <a:gd name="T94" fmla="*/ 120 w 589"/>
                  <a:gd name="T95" fmla="*/ 221 h 1336"/>
                  <a:gd name="T96" fmla="*/ 150 w 589"/>
                  <a:gd name="T97" fmla="*/ 294 h 1336"/>
                  <a:gd name="T98" fmla="*/ 198 w 589"/>
                  <a:gd name="T99" fmla="*/ 359 h 1336"/>
                  <a:gd name="T100" fmla="*/ 152 w 589"/>
                  <a:gd name="T101" fmla="*/ 452 h 1336"/>
                  <a:gd name="T102" fmla="*/ 68 w 589"/>
                  <a:gd name="T103" fmla="*/ 557 h 1336"/>
                  <a:gd name="T104" fmla="*/ 26 w 589"/>
                  <a:gd name="T105" fmla="*/ 648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9" h="1336">
                    <a:moveTo>
                      <a:pt x="26" y="648"/>
                    </a:moveTo>
                    <a:cubicBezTo>
                      <a:pt x="47" y="652"/>
                      <a:pt x="49" y="651"/>
                      <a:pt x="62" y="639"/>
                    </a:cubicBezTo>
                    <a:cubicBezTo>
                      <a:pt x="82" y="619"/>
                      <a:pt x="102" y="600"/>
                      <a:pt x="129" y="588"/>
                    </a:cubicBezTo>
                    <a:cubicBezTo>
                      <a:pt x="142" y="582"/>
                      <a:pt x="151" y="572"/>
                      <a:pt x="163" y="563"/>
                    </a:cubicBezTo>
                    <a:cubicBezTo>
                      <a:pt x="166" y="561"/>
                      <a:pt x="169" y="559"/>
                      <a:pt x="173" y="557"/>
                    </a:cubicBezTo>
                    <a:cubicBezTo>
                      <a:pt x="184" y="550"/>
                      <a:pt x="196" y="545"/>
                      <a:pt x="205" y="534"/>
                    </a:cubicBezTo>
                    <a:cubicBezTo>
                      <a:pt x="212" y="525"/>
                      <a:pt x="221" y="518"/>
                      <a:pt x="229" y="509"/>
                    </a:cubicBezTo>
                    <a:cubicBezTo>
                      <a:pt x="245" y="492"/>
                      <a:pt x="262" y="478"/>
                      <a:pt x="281" y="466"/>
                    </a:cubicBezTo>
                    <a:cubicBezTo>
                      <a:pt x="293" y="459"/>
                      <a:pt x="301" y="458"/>
                      <a:pt x="310" y="467"/>
                    </a:cubicBezTo>
                    <a:cubicBezTo>
                      <a:pt x="327" y="482"/>
                      <a:pt x="345" y="497"/>
                      <a:pt x="361" y="513"/>
                    </a:cubicBezTo>
                    <a:cubicBezTo>
                      <a:pt x="373" y="526"/>
                      <a:pt x="384" y="539"/>
                      <a:pt x="396" y="552"/>
                    </a:cubicBezTo>
                    <a:cubicBezTo>
                      <a:pt x="401" y="559"/>
                      <a:pt x="398" y="567"/>
                      <a:pt x="390" y="569"/>
                    </a:cubicBezTo>
                    <a:cubicBezTo>
                      <a:pt x="380" y="573"/>
                      <a:pt x="370" y="576"/>
                      <a:pt x="360" y="581"/>
                    </a:cubicBezTo>
                    <a:cubicBezTo>
                      <a:pt x="340" y="591"/>
                      <a:pt x="320" y="601"/>
                      <a:pt x="300" y="612"/>
                    </a:cubicBezTo>
                    <a:cubicBezTo>
                      <a:pt x="291" y="617"/>
                      <a:pt x="282" y="624"/>
                      <a:pt x="273" y="630"/>
                    </a:cubicBezTo>
                    <a:cubicBezTo>
                      <a:pt x="262" y="637"/>
                      <a:pt x="251" y="643"/>
                      <a:pt x="240" y="650"/>
                    </a:cubicBezTo>
                    <a:cubicBezTo>
                      <a:pt x="237" y="652"/>
                      <a:pt x="234" y="653"/>
                      <a:pt x="231" y="656"/>
                    </a:cubicBezTo>
                    <a:cubicBezTo>
                      <a:pt x="225" y="660"/>
                      <a:pt x="220" y="666"/>
                      <a:pt x="214" y="670"/>
                    </a:cubicBezTo>
                    <a:cubicBezTo>
                      <a:pt x="204" y="677"/>
                      <a:pt x="194" y="682"/>
                      <a:pt x="184" y="689"/>
                    </a:cubicBezTo>
                    <a:cubicBezTo>
                      <a:pt x="177" y="694"/>
                      <a:pt x="170" y="702"/>
                      <a:pt x="162" y="707"/>
                    </a:cubicBezTo>
                    <a:cubicBezTo>
                      <a:pt x="144" y="717"/>
                      <a:pt x="130" y="730"/>
                      <a:pt x="116" y="745"/>
                    </a:cubicBezTo>
                    <a:cubicBezTo>
                      <a:pt x="108" y="753"/>
                      <a:pt x="100" y="760"/>
                      <a:pt x="92" y="767"/>
                    </a:cubicBezTo>
                    <a:cubicBezTo>
                      <a:pt x="78" y="779"/>
                      <a:pt x="61" y="790"/>
                      <a:pt x="50" y="804"/>
                    </a:cubicBezTo>
                    <a:cubicBezTo>
                      <a:pt x="41" y="815"/>
                      <a:pt x="31" y="818"/>
                      <a:pt x="20" y="818"/>
                    </a:cubicBezTo>
                    <a:cubicBezTo>
                      <a:pt x="2" y="816"/>
                      <a:pt x="0" y="829"/>
                      <a:pt x="5" y="844"/>
                    </a:cubicBezTo>
                    <a:cubicBezTo>
                      <a:pt x="7" y="852"/>
                      <a:pt x="15" y="860"/>
                      <a:pt x="7" y="869"/>
                    </a:cubicBezTo>
                    <a:cubicBezTo>
                      <a:pt x="1" y="877"/>
                      <a:pt x="2" y="883"/>
                      <a:pt x="8" y="890"/>
                    </a:cubicBezTo>
                    <a:cubicBezTo>
                      <a:pt x="13" y="895"/>
                      <a:pt x="16" y="901"/>
                      <a:pt x="23" y="904"/>
                    </a:cubicBezTo>
                    <a:cubicBezTo>
                      <a:pt x="27" y="906"/>
                      <a:pt x="30" y="910"/>
                      <a:pt x="32" y="913"/>
                    </a:cubicBezTo>
                    <a:cubicBezTo>
                      <a:pt x="35" y="924"/>
                      <a:pt x="44" y="926"/>
                      <a:pt x="53" y="927"/>
                    </a:cubicBezTo>
                    <a:cubicBezTo>
                      <a:pt x="60" y="929"/>
                      <a:pt x="68" y="930"/>
                      <a:pt x="75" y="932"/>
                    </a:cubicBezTo>
                    <a:cubicBezTo>
                      <a:pt x="82" y="933"/>
                      <a:pt x="88" y="935"/>
                      <a:pt x="95" y="936"/>
                    </a:cubicBezTo>
                    <a:cubicBezTo>
                      <a:pt x="102" y="937"/>
                      <a:pt x="110" y="936"/>
                      <a:pt x="117" y="936"/>
                    </a:cubicBezTo>
                    <a:cubicBezTo>
                      <a:pt x="119" y="936"/>
                      <a:pt x="122" y="936"/>
                      <a:pt x="124" y="934"/>
                    </a:cubicBezTo>
                    <a:cubicBezTo>
                      <a:pt x="138" y="922"/>
                      <a:pt x="153" y="909"/>
                      <a:pt x="162" y="892"/>
                    </a:cubicBezTo>
                    <a:cubicBezTo>
                      <a:pt x="165" y="886"/>
                      <a:pt x="168" y="880"/>
                      <a:pt x="171" y="874"/>
                    </a:cubicBezTo>
                    <a:cubicBezTo>
                      <a:pt x="173" y="870"/>
                      <a:pt x="174" y="865"/>
                      <a:pt x="177" y="861"/>
                    </a:cubicBezTo>
                    <a:cubicBezTo>
                      <a:pt x="180" y="856"/>
                      <a:pt x="186" y="852"/>
                      <a:pt x="190" y="848"/>
                    </a:cubicBezTo>
                    <a:cubicBezTo>
                      <a:pt x="203" y="834"/>
                      <a:pt x="215" y="820"/>
                      <a:pt x="228" y="805"/>
                    </a:cubicBezTo>
                    <a:cubicBezTo>
                      <a:pt x="231" y="802"/>
                      <a:pt x="233" y="797"/>
                      <a:pt x="237" y="793"/>
                    </a:cubicBezTo>
                    <a:cubicBezTo>
                      <a:pt x="244" y="785"/>
                      <a:pt x="252" y="778"/>
                      <a:pt x="259" y="770"/>
                    </a:cubicBezTo>
                    <a:cubicBezTo>
                      <a:pt x="266" y="762"/>
                      <a:pt x="273" y="752"/>
                      <a:pt x="281" y="744"/>
                    </a:cubicBezTo>
                    <a:cubicBezTo>
                      <a:pt x="285" y="740"/>
                      <a:pt x="292" y="737"/>
                      <a:pt x="296" y="733"/>
                    </a:cubicBezTo>
                    <a:cubicBezTo>
                      <a:pt x="303" y="725"/>
                      <a:pt x="310" y="716"/>
                      <a:pt x="317" y="708"/>
                    </a:cubicBezTo>
                    <a:cubicBezTo>
                      <a:pt x="328" y="695"/>
                      <a:pt x="342" y="684"/>
                      <a:pt x="350" y="669"/>
                    </a:cubicBezTo>
                    <a:cubicBezTo>
                      <a:pt x="363" y="648"/>
                      <a:pt x="381" y="632"/>
                      <a:pt x="398" y="615"/>
                    </a:cubicBezTo>
                    <a:cubicBezTo>
                      <a:pt x="400" y="613"/>
                      <a:pt x="409" y="613"/>
                      <a:pt x="410" y="615"/>
                    </a:cubicBezTo>
                    <a:cubicBezTo>
                      <a:pt x="413" y="619"/>
                      <a:pt x="414" y="625"/>
                      <a:pt x="415" y="631"/>
                    </a:cubicBezTo>
                    <a:cubicBezTo>
                      <a:pt x="416" y="635"/>
                      <a:pt x="415" y="640"/>
                      <a:pt x="416" y="643"/>
                    </a:cubicBezTo>
                    <a:cubicBezTo>
                      <a:pt x="423" y="661"/>
                      <a:pt x="420" y="679"/>
                      <a:pt x="419" y="697"/>
                    </a:cubicBezTo>
                    <a:cubicBezTo>
                      <a:pt x="418" y="711"/>
                      <a:pt x="411" y="724"/>
                      <a:pt x="407" y="738"/>
                    </a:cubicBezTo>
                    <a:cubicBezTo>
                      <a:pt x="402" y="757"/>
                      <a:pt x="393" y="774"/>
                      <a:pt x="379" y="789"/>
                    </a:cubicBezTo>
                    <a:cubicBezTo>
                      <a:pt x="367" y="802"/>
                      <a:pt x="354" y="814"/>
                      <a:pt x="342" y="826"/>
                    </a:cubicBezTo>
                    <a:cubicBezTo>
                      <a:pt x="329" y="839"/>
                      <a:pt x="314" y="851"/>
                      <a:pt x="304" y="865"/>
                    </a:cubicBezTo>
                    <a:cubicBezTo>
                      <a:pt x="292" y="882"/>
                      <a:pt x="278" y="897"/>
                      <a:pt x="265" y="912"/>
                    </a:cubicBezTo>
                    <a:cubicBezTo>
                      <a:pt x="259" y="918"/>
                      <a:pt x="255" y="924"/>
                      <a:pt x="250" y="930"/>
                    </a:cubicBezTo>
                    <a:cubicBezTo>
                      <a:pt x="246" y="936"/>
                      <a:pt x="242" y="942"/>
                      <a:pt x="237" y="947"/>
                    </a:cubicBezTo>
                    <a:cubicBezTo>
                      <a:pt x="227" y="958"/>
                      <a:pt x="216" y="967"/>
                      <a:pt x="207" y="979"/>
                    </a:cubicBezTo>
                    <a:cubicBezTo>
                      <a:pt x="193" y="995"/>
                      <a:pt x="177" y="1011"/>
                      <a:pt x="170" y="1032"/>
                    </a:cubicBezTo>
                    <a:cubicBezTo>
                      <a:pt x="166" y="1042"/>
                      <a:pt x="159" y="1051"/>
                      <a:pt x="153" y="1061"/>
                    </a:cubicBezTo>
                    <a:cubicBezTo>
                      <a:pt x="151" y="1064"/>
                      <a:pt x="149" y="1070"/>
                      <a:pt x="146" y="1070"/>
                    </a:cubicBezTo>
                    <a:cubicBezTo>
                      <a:pt x="134" y="1071"/>
                      <a:pt x="135" y="1080"/>
                      <a:pt x="133" y="1088"/>
                    </a:cubicBezTo>
                    <a:cubicBezTo>
                      <a:pt x="132" y="1096"/>
                      <a:pt x="130" y="1103"/>
                      <a:pt x="129" y="1110"/>
                    </a:cubicBezTo>
                    <a:cubicBezTo>
                      <a:pt x="126" y="1122"/>
                      <a:pt x="122" y="1133"/>
                      <a:pt x="121" y="1145"/>
                    </a:cubicBezTo>
                    <a:cubicBezTo>
                      <a:pt x="120" y="1155"/>
                      <a:pt x="121" y="1166"/>
                      <a:pt x="121" y="1176"/>
                    </a:cubicBezTo>
                    <a:cubicBezTo>
                      <a:pt x="121" y="1178"/>
                      <a:pt x="121" y="1181"/>
                      <a:pt x="122" y="1183"/>
                    </a:cubicBezTo>
                    <a:cubicBezTo>
                      <a:pt x="124" y="1193"/>
                      <a:pt x="127" y="1203"/>
                      <a:pt x="129" y="1214"/>
                    </a:cubicBezTo>
                    <a:cubicBezTo>
                      <a:pt x="130" y="1217"/>
                      <a:pt x="129" y="1221"/>
                      <a:pt x="129" y="1224"/>
                    </a:cubicBezTo>
                    <a:cubicBezTo>
                      <a:pt x="129" y="1230"/>
                      <a:pt x="117" y="1241"/>
                      <a:pt x="111" y="1239"/>
                    </a:cubicBezTo>
                    <a:cubicBezTo>
                      <a:pt x="100" y="1235"/>
                      <a:pt x="88" y="1231"/>
                      <a:pt x="77" y="1227"/>
                    </a:cubicBezTo>
                    <a:cubicBezTo>
                      <a:pt x="71" y="1225"/>
                      <a:pt x="61" y="1227"/>
                      <a:pt x="58" y="1232"/>
                    </a:cubicBezTo>
                    <a:cubicBezTo>
                      <a:pt x="56" y="1238"/>
                      <a:pt x="58" y="1243"/>
                      <a:pt x="63" y="1247"/>
                    </a:cubicBezTo>
                    <a:cubicBezTo>
                      <a:pt x="70" y="1252"/>
                      <a:pt x="77" y="1257"/>
                      <a:pt x="83" y="1263"/>
                    </a:cubicBezTo>
                    <a:cubicBezTo>
                      <a:pt x="88" y="1267"/>
                      <a:pt x="92" y="1274"/>
                      <a:pt x="97" y="1276"/>
                    </a:cubicBezTo>
                    <a:cubicBezTo>
                      <a:pt x="109" y="1281"/>
                      <a:pt x="113" y="1291"/>
                      <a:pt x="117" y="1302"/>
                    </a:cubicBezTo>
                    <a:cubicBezTo>
                      <a:pt x="119" y="1310"/>
                      <a:pt x="124" y="1318"/>
                      <a:pt x="129" y="1325"/>
                    </a:cubicBezTo>
                    <a:cubicBezTo>
                      <a:pt x="132" y="1329"/>
                      <a:pt x="138" y="1334"/>
                      <a:pt x="143" y="1335"/>
                    </a:cubicBezTo>
                    <a:cubicBezTo>
                      <a:pt x="150" y="1336"/>
                      <a:pt x="159" y="1336"/>
                      <a:pt x="164" y="1332"/>
                    </a:cubicBezTo>
                    <a:cubicBezTo>
                      <a:pt x="173" y="1326"/>
                      <a:pt x="181" y="1317"/>
                      <a:pt x="189" y="1307"/>
                    </a:cubicBezTo>
                    <a:cubicBezTo>
                      <a:pt x="193" y="1302"/>
                      <a:pt x="199" y="1296"/>
                      <a:pt x="195" y="1286"/>
                    </a:cubicBezTo>
                    <a:cubicBezTo>
                      <a:pt x="191" y="1275"/>
                      <a:pt x="187" y="1263"/>
                      <a:pt x="184" y="1251"/>
                    </a:cubicBezTo>
                    <a:cubicBezTo>
                      <a:pt x="181" y="1239"/>
                      <a:pt x="178" y="1227"/>
                      <a:pt x="176" y="1215"/>
                    </a:cubicBezTo>
                    <a:cubicBezTo>
                      <a:pt x="174" y="1205"/>
                      <a:pt x="171" y="1195"/>
                      <a:pt x="172" y="1185"/>
                    </a:cubicBezTo>
                    <a:cubicBezTo>
                      <a:pt x="172" y="1171"/>
                      <a:pt x="174" y="1156"/>
                      <a:pt x="176" y="1142"/>
                    </a:cubicBezTo>
                    <a:cubicBezTo>
                      <a:pt x="177" y="1134"/>
                      <a:pt x="180" y="1125"/>
                      <a:pt x="182" y="1116"/>
                    </a:cubicBezTo>
                    <a:cubicBezTo>
                      <a:pt x="185" y="1105"/>
                      <a:pt x="195" y="1100"/>
                      <a:pt x="199" y="1089"/>
                    </a:cubicBezTo>
                    <a:cubicBezTo>
                      <a:pt x="204" y="1071"/>
                      <a:pt x="218" y="1056"/>
                      <a:pt x="231" y="1043"/>
                    </a:cubicBezTo>
                    <a:cubicBezTo>
                      <a:pt x="241" y="1032"/>
                      <a:pt x="254" y="1025"/>
                      <a:pt x="269" y="1019"/>
                    </a:cubicBezTo>
                    <a:cubicBezTo>
                      <a:pt x="282" y="1014"/>
                      <a:pt x="292" y="1003"/>
                      <a:pt x="303" y="996"/>
                    </a:cubicBezTo>
                    <a:cubicBezTo>
                      <a:pt x="310" y="992"/>
                      <a:pt x="317" y="989"/>
                      <a:pt x="324" y="986"/>
                    </a:cubicBezTo>
                    <a:cubicBezTo>
                      <a:pt x="337" y="981"/>
                      <a:pt x="349" y="977"/>
                      <a:pt x="363" y="977"/>
                    </a:cubicBezTo>
                    <a:cubicBezTo>
                      <a:pt x="364" y="977"/>
                      <a:pt x="364" y="977"/>
                      <a:pt x="364" y="977"/>
                    </a:cubicBezTo>
                    <a:cubicBezTo>
                      <a:pt x="374" y="974"/>
                      <a:pt x="383" y="970"/>
                      <a:pt x="393" y="970"/>
                    </a:cubicBezTo>
                    <a:cubicBezTo>
                      <a:pt x="407" y="970"/>
                      <a:pt x="420" y="968"/>
                      <a:pt x="433" y="961"/>
                    </a:cubicBezTo>
                    <a:cubicBezTo>
                      <a:pt x="443" y="956"/>
                      <a:pt x="457" y="954"/>
                      <a:pt x="465" y="946"/>
                    </a:cubicBezTo>
                    <a:cubicBezTo>
                      <a:pt x="481" y="933"/>
                      <a:pt x="497" y="920"/>
                      <a:pt x="513" y="906"/>
                    </a:cubicBezTo>
                    <a:cubicBezTo>
                      <a:pt x="531" y="891"/>
                      <a:pt x="552" y="876"/>
                      <a:pt x="555" y="849"/>
                    </a:cubicBezTo>
                    <a:cubicBezTo>
                      <a:pt x="555" y="849"/>
                      <a:pt x="556" y="848"/>
                      <a:pt x="557" y="847"/>
                    </a:cubicBezTo>
                    <a:cubicBezTo>
                      <a:pt x="563" y="830"/>
                      <a:pt x="578" y="817"/>
                      <a:pt x="575" y="797"/>
                    </a:cubicBezTo>
                    <a:cubicBezTo>
                      <a:pt x="575" y="796"/>
                      <a:pt x="576" y="795"/>
                      <a:pt x="576" y="794"/>
                    </a:cubicBezTo>
                    <a:cubicBezTo>
                      <a:pt x="585" y="778"/>
                      <a:pt x="586" y="760"/>
                      <a:pt x="588" y="742"/>
                    </a:cubicBezTo>
                    <a:cubicBezTo>
                      <a:pt x="589" y="728"/>
                      <a:pt x="585" y="714"/>
                      <a:pt x="584" y="699"/>
                    </a:cubicBezTo>
                    <a:cubicBezTo>
                      <a:pt x="583" y="693"/>
                      <a:pt x="584" y="687"/>
                      <a:pt x="583" y="681"/>
                    </a:cubicBezTo>
                    <a:cubicBezTo>
                      <a:pt x="581" y="669"/>
                      <a:pt x="576" y="658"/>
                      <a:pt x="576" y="646"/>
                    </a:cubicBezTo>
                    <a:cubicBezTo>
                      <a:pt x="576" y="634"/>
                      <a:pt x="570" y="625"/>
                      <a:pt x="565" y="616"/>
                    </a:cubicBezTo>
                    <a:cubicBezTo>
                      <a:pt x="557" y="602"/>
                      <a:pt x="546" y="590"/>
                      <a:pt x="538" y="576"/>
                    </a:cubicBezTo>
                    <a:cubicBezTo>
                      <a:pt x="528" y="556"/>
                      <a:pt x="511" y="541"/>
                      <a:pt x="498" y="523"/>
                    </a:cubicBezTo>
                    <a:cubicBezTo>
                      <a:pt x="495" y="520"/>
                      <a:pt x="493" y="516"/>
                      <a:pt x="491" y="513"/>
                    </a:cubicBezTo>
                    <a:cubicBezTo>
                      <a:pt x="483" y="505"/>
                      <a:pt x="476" y="497"/>
                      <a:pt x="468" y="489"/>
                    </a:cubicBezTo>
                    <a:cubicBezTo>
                      <a:pt x="452" y="473"/>
                      <a:pt x="436" y="458"/>
                      <a:pt x="421" y="442"/>
                    </a:cubicBezTo>
                    <a:cubicBezTo>
                      <a:pt x="418" y="439"/>
                      <a:pt x="416" y="433"/>
                      <a:pt x="413" y="432"/>
                    </a:cubicBezTo>
                    <a:cubicBezTo>
                      <a:pt x="408" y="430"/>
                      <a:pt x="406" y="428"/>
                      <a:pt x="407" y="423"/>
                    </a:cubicBezTo>
                    <a:cubicBezTo>
                      <a:pt x="407" y="421"/>
                      <a:pt x="405" y="419"/>
                      <a:pt x="404" y="417"/>
                    </a:cubicBezTo>
                    <a:cubicBezTo>
                      <a:pt x="393" y="405"/>
                      <a:pt x="383" y="393"/>
                      <a:pt x="372" y="381"/>
                    </a:cubicBezTo>
                    <a:cubicBezTo>
                      <a:pt x="360" y="367"/>
                      <a:pt x="363" y="358"/>
                      <a:pt x="379" y="350"/>
                    </a:cubicBezTo>
                    <a:cubicBezTo>
                      <a:pt x="386" y="347"/>
                      <a:pt x="392" y="342"/>
                      <a:pt x="398" y="336"/>
                    </a:cubicBezTo>
                    <a:cubicBezTo>
                      <a:pt x="407" y="328"/>
                      <a:pt x="415" y="318"/>
                      <a:pt x="424" y="310"/>
                    </a:cubicBezTo>
                    <a:cubicBezTo>
                      <a:pt x="430" y="305"/>
                      <a:pt x="436" y="299"/>
                      <a:pt x="443" y="296"/>
                    </a:cubicBezTo>
                    <a:cubicBezTo>
                      <a:pt x="461" y="289"/>
                      <a:pt x="482" y="288"/>
                      <a:pt x="500" y="279"/>
                    </a:cubicBezTo>
                    <a:cubicBezTo>
                      <a:pt x="512" y="274"/>
                      <a:pt x="521" y="258"/>
                      <a:pt x="515" y="246"/>
                    </a:cubicBezTo>
                    <a:cubicBezTo>
                      <a:pt x="507" y="232"/>
                      <a:pt x="496" y="223"/>
                      <a:pt x="483" y="214"/>
                    </a:cubicBezTo>
                    <a:cubicBezTo>
                      <a:pt x="465" y="201"/>
                      <a:pt x="449" y="184"/>
                      <a:pt x="430" y="170"/>
                    </a:cubicBezTo>
                    <a:cubicBezTo>
                      <a:pt x="421" y="163"/>
                      <a:pt x="410" y="154"/>
                      <a:pt x="395" y="161"/>
                    </a:cubicBezTo>
                    <a:cubicBezTo>
                      <a:pt x="393" y="161"/>
                      <a:pt x="391" y="160"/>
                      <a:pt x="389" y="161"/>
                    </a:cubicBezTo>
                    <a:cubicBezTo>
                      <a:pt x="386" y="162"/>
                      <a:pt x="382" y="163"/>
                      <a:pt x="380" y="165"/>
                    </a:cubicBezTo>
                    <a:cubicBezTo>
                      <a:pt x="375" y="171"/>
                      <a:pt x="370" y="177"/>
                      <a:pt x="366" y="184"/>
                    </a:cubicBezTo>
                    <a:cubicBezTo>
                      <a:pt x="359" y="193"/>
                      <a:pt x="354" y="202"/>
                      <a:pt x="347" y="211"/>
                    </a:cubicBezTo>
                    <a:cubicBezTo>
                      <a:pt x="337" y="221"/>
                      <a:pt x="326" y="231"/>
                      <a:pt x="316" y="241"/>
                    </a:cubicBezTo>
                    <a:cubicBezTo>
                      <a:pt x="311" y="247"/>
                      <a:pt x="305" y="254"/>
                      <a:pt x="300" y="261"/>
                    </a:cubicBezTo>
                    <a:cubicBezTo>
                      <a:pt x="296" y="267"/>
                      <a:pt x="281" y="268"/>
                      <a:pt x="277" y="263"/>
                    </a:cubicBezTo>
                    <a:cubicBezTo>
                      <a:pt x="267" y="251"/>
                      <a:pt x="258" y="238"/>
                      <a:pt x="253" y="224"/>
                    </a:cubicBezTo>
                    <a:cubicBezTo>
                      <a:pt x="250" y="216"/>
                      <a:pt x="244" y="209"/>
                      <a:pt x="243" y="201"/>
                    </a:cubicBezTo>
                    <a:cubicBezTo>
                      <a:pt x="242" y="181"/>
                      <a:pt x="255" y="165"/>
                      <a:pt x="263" y="148"/>
                    </a:cubicBezTo>
                    <a:cubicBezTo>
                      <a:pt x="267" y="139"/>
                      <a:pt x="274" y="131"/>
                      <a:pt x="281" y="125"/>
                    </a:cubicBezTo>
                    <a:cubicBezTo>
                      <a:pt x="298" y="111"/>
                      <a:pt x="297" y="85"/>
                      <a:pt x="281" y="71"/>
                    </a:cubicBezTo>
                    <a:cubicBezTo>
                      <a:pt x="264" y="55"/>
                      <a:pt x="247" y="37"/>
                      <a:pt x="231" y="21"/>
                    </a:cubicBezTo>
                    <a:cubicBezTo>
                      <a:pt x="228" y="17"/>
                      <a:pt x="226" y="13"/>
                      <a:pt x="223" y="10"/>
                    </a:cubicBezTo>
                    <a:cubicBezTo>
                      <a:pt x="214" y="1"/>
                      <a:pt x="202" y="1"/>
                      <a:pt x="190" y="1"/>
                    </a:cubicBezTo>
                    <a:cubicBezTo>
                      <a:pt x="180" y="0"/>
                      <a:pt x="175" y="4"/>
                      <a:pt x="171" y="13"/>
                    </a:cubicBezTo>
                    <a:cubicBezTo>
                      <a:pt x="165" y="30"/>
                      <a:pt x="158" y="46"/>
                      <a:pt x="151" y="62"/>
                    </a:cubicBezTo>
                    <a:cubicBezTo>
                      <a:pt x="148" y="68"/>
                      <a:pt x="143" y="74"/>
                      <a:pt x="142" y="80"/>
                    </a:cubicBezTo>
                    <a:cubicBezTo>
                      <a:pt x="138" y="99"/>
                      <a:pt x="126" y="114"/>
                      <a:pt x="124" y="134"/>
                    </a:cubicBezTo>
                    <a:cubicBezTo>
                      <a:pt x="123" y="147"/>
                      <a:pt x="117" y="161"/>
                      <a:pt x="117" y="174"/>
                    </a:cubicBezTo>
                    <a:cubicBezTo>
                      <a:pt x="116" y="190"/>
                      <a:pt x="115" y="205"/>
                      <a:pt x="120" y="221"/>
                    </a:cubicBezTo>
                    <a:cubicBezTo>
                      <a:pt x="123" y="232"/>
                      <a:pt x="124" y="244"/>
                      <a:pt x="129" y="255"/>
                    </a:cubicBezTo>
                    <a:cubicBezTo>
                      <a:pt x="130" y="257"/>
                      <a:pt x="133" y="259"/>
                      <a:pt x="133" y="261"/>
                    </a:cubicBezTo>
                    <a:cubicBezTo>
                      <a:pt x="135" y="274"/>
                      <a:pt x="140" y="286"/>
                      <a:pt x="150" y="294"/>
                    </a:cubicBezTo>
                    <a:cubicBezTo>
                      <a:pt x="152" y="296"/>
                      <a:pt x="154" y="299"/>
                      <a:pt x="154" y="301"/>
                    </a:cubicBezTo>
                    <a:cubicBezTo>
                      <a:pt x="155" y="321"/>
                      <a:pt x="170" y="332"/>
                      <a:pt x="181" y="345"/>
                    </a:cubicBezTo>
                    <a:cubicBezTo>
                      <a:pt x="185" y="351"/>
                      <a:pt x="193" y="354"/>
                      <a:pt x="198" y="359"/>
                    </a:cubicBezTo>
                    <a:cubicBezTo>
                      <a:pt x="207" y="367"/>
                      <a:pt x="208" y="375"/>
                      <a:pt x="201" y="386"/>
                    </a:cubicBezTo>
                    <a:cubicBezTo>
                      <a:pt x="197" y="394"/>
                      <a:pt x="191" y="402"/>
                      <a:pt x="185" y="410"/>
                    </a:cubicBezTo>
                    <a:cubicBezTo>
                      <a:pt x="175" y="424"/>
                      <a:pt x="164" y="438"/>
                      <a:pt x="152" y="452"/>
                    </a:cubicBezTo>
                    <a:cubicBezTo>
                      <a:pt x="141" y="465"/>
                      <a:pt x="128" y="479"/>
                      <a:pt x="116" y="492"/>
                    </a:cubicBezTo>
                    <a:cubicBezTo>
                      <a:pt x="107" y="502"/>
                      <a:pt x="96" y="510"/>
                      <a:pt x="91" y="523"/>
                    </a:cubicBezTo>
                    <a:cubicBezTo>
                      <a:pt x="86" y="536"/>
                      <a:pt x="70" y="541"/>
                      <a:pt x="68" y="557"/>
                    </a:cubicBezTo>
                    <a:cubicBezTo>
                      <a:pt x="67" y="563"/>
                      <a:pt x="61" y="568"/>
                      <a:pt x="58" y="573"/>
                    </a:cubicBezTo>
                    <a:cubicBezTo>
                      <a:pt x="49" y="592"/>
                      <a:pt x="40" y="611"/>
                      <a:pt x="32" y="630"/>
                    </a:cubicBezTo>
                    <a:cubicBezTo>
                      <a:pt x="30" y="636"/>
                      <a:pt x="28" y="642"/>
                      <a:pt x="26" y="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3054872" y="1797465"/>
                <a:ext cx="2545964" cy="2814693"/>
              </a:xfrm>
              <a:custGeom>
                <a:avLst/>
                <a:gdLst>
                  <a:gd name="connsiteX0" fmla="*/ 1012509 w 2545964"/>
                  <a:gd name="connsiteY0" fmla="*/ 1643894 h 2814693"/>
                  <a:gd name="connsiteX1" fmla="*/ 976233 w 2545964"/>
                  <a:gd name="connsiteY1" fmla="*/ 1703866 h 2814693"/>
                  <a:gd name="connsiteX2" fmla="*/ 1003440 w 2545964"/>
                  <a:gd name="connsiteY2" fmla="*/ 1721858 h 2814693"/>
                  <a:gd name="connsiteX3" fmla="*/ 1033671 w 2545964"/>
                  <a:gd name="connsiteY3" fmla="*/ 1730854 h 2814693"/>
                  <a:gd name="connsiteX4" fmla="*/ 1106223 w 2545964"/>
                  <a:gd name="connsiteY4" fmla="*/ 1739850 h 2814693"/>
                  <a:gd name="connsiteX5" fmla="*/ 1148545 w 2545964"/>
                  <a:gd name="connsiteY5" fmla="*/ 1718859 h 2814693"/>
                  <a:gd name="connsiteX6" fmla="*/ 1245281 w 2545964"/>
                  <a:gd name="connsiteY6" fmla="*/ 1670882 h 2814693"/>
                  <a:gd name="connsiteX7" fmla="*/ 1245281 w 2545964"/>
                  <a:gd name="connsiteY7" fmla="*/ 1655889 h 2814693"/>
                  <a:gd name="connsiteX8" fmla="*/ 1215051 w 2545964"/>
                  <a:gd name="connsiteY8" fmla="*/ 1643894 h 2814693"/>
                  <a:gd name="connsiteX9" fmla="*/ 1012509 w 2545964"/>
                  <a:gd name="connsiteY9" fmla="*/ 1643894 h 2814693"/>
                  <a:gd name="connsiteX10" fmla="*/ 1039761 w 2545964"/>
                  <a:gd name="connsiteY10" fmla="*/ 770769 h 2814693"/>
                  <a:gd name="connsiteX11" fmla="*/ 942068 w 2545964"/>
                  <a:gd name="connsiteY11" fmla="*/ 888244 h 2814693"/>
                  <a:gd name="connsiteX12" fmla="*/ 975650 w 2545964"/>
                  <a:gd name="connsiteY12" fmla="*/ 870171 h 2814693"/>
                  <a:gd name="connsiteX13" fmla="*/ 1033655 w 2545964"/>
                  <a:gd name="connsiteY13" fmla="*/ 831013 h 2814693"/>
                  <a:gd name="connsiteX14" fmla="*/ 1039761 w 2545964"/>
                  <a:gd name="connsiteY14" fmla="*/ 770769 h 2814693"/>
                  <a:gd name="connsiteX15" fmla="*/ 1055270 w 2545964"/>
                  <a:gd name="connsiteY15" fmla="*/ 334192 h 2814693"/>
                  <a:gd name="connsiteX16" fmla="*/ 1031057 w 2545964"/>
                  <a:gd name="connsiteY16" fmla="*/ 350415 h 2814693"/>
                  <a:gd name="connsiteX17" fmla="*/ 928152 w 2545964"/>
                  <a:gd name="connsiteY17" fmla="*/ 428888 h 2814693"/>
                  <a:gd name="connsiteX18" fmla="*/ 894859 w 2545964"/>
                  <a:gd name="connsiteY18" fmla="*/ 437943 h 2814693"/>
                  <a:gd name="connsiteX19" fmla="*/ 831299 w 2545964"/>
                  <a:gd name="connsiteY19" fmla="*/ 495289 h 2814693"/>
                  <a:gd name="connsiteX20" fmla="*/ 752607 w 2545964"/>
                  <a:gd name="connsiteY20" fmla="*/ 543580 h 2814693"/>
                  <a:gd name="connsiteX21" fmla="*/ 643648 w 2545964"/>
                  <a:gd name="connsiteY21" fmla="*/ 600926 h 2814693"/>
                  <a:gd name="connsiteX22" fmla="*/ 637595 w 2545964"/>
                  <a:gd name="connsiteY22" fmla="*/ 609981 h 2814693"/>
                  <a:gd name="connsiteX23" fmla="*/ 555875 w 2545964"/>
                  <a:gd name="connsiteY23" fmla="*/ 679400 h 2814693"/>
                  <a:gd name="connsiteX24" fmla="*/ 537716 w 2545964"/>
                  <a:gd name="connsiteY24" fmla="*/ 691473 h 2814693"/>
                  <a:gd name="connsiteX25" fmla="*/ 513503 w 2545964"/>
                  <a:gd name="connsiteY25" fmla="*/ 712600 h 2814693"/>
                  <a:gd name="connsiteX26" fmla="*/ 459023 w 2545964"/>
                  <a:gd name="connsiteY26" fmla="*/ 775982 h 2814693"/>
                  <a:gd name="connsiteX27" fmla="*/ 492316 w 2545964"/>
                  <a:gd name="connsiteY27" fmla="*/ 815219 h 2814693"/>
                  <a:gd name="connsiteX28" fmla="*/ 507449 w 2545964"/>
                  <a:gd name="connsiteY28" fmla="*/ 809183 h 2814693"/>
                  <a:gd name="connsiteX29" fmla="*/ 631541 w 2545964"/>
                  <a:gd name="connsiteY29" fmla="*/ 736746 h 2814693"/>
                  <a:gd name="connsiteX30" fmla="*/ 713261 w 2545964"/>
                  <a:gd name="connsiteY30" fmla="*/ 682418 h 2814693"/>
                  <a:gd name="connsiteX31" fmla="*/ 776820 w 2545964"/>
                  <a:gd name="connsiteY31" fmla="*/ 652236 h 2814693"/>
                  <a:gd name="connsiteX32" fmla="*/ 903939 w 2545964"/>
                  <a:gd name="connsiteY32" fmla="*/ 606963 h 2814693"/>
                  <a:gd name="connsiteX33" fmla="*/ 1034084 w 2545964"/>
                  <a:gd name="connsiteY33" fmla="*/ 546598 h 2814693"/>
                  <a:gd name="connsiteX34" fmla="*/ 1079483 w 2545964"/>
                  <a:gd name="connsiteY34" fmla="*/ 468125 h 2814693"/>
                  <a:gd name="connsiteX35" fmla="*/ 1088563 w 2545964"/>
                  <a:gd name="connsiteY35" fmla="*/ 386633 h 2814693"/>
                  <a:gd name="connsiteX36" fmla="*/ 1079483 w 2545964"/>
                  <a:gd name="connsiteY36" fmla="*/ 338342 h 2814693"/>
                  <a:gd name="connsiteX37" fmla="*/ 1055270 w 2545964"/>
                  <a:gd name="connsiteY37" fmla="*/ 334192 h 2814693"/>
                  <a:gd name="connsiteX38" fmla="*/ 1169410 w 2545964"/>
                  <a:gd name="connsiteY38" fmla="*/ 2267 h 2814693"/>
                  <a:gd name="connsiteX39" fmla="*/ 1317647 w 2545964"/>
                  <a:gd name="connsiteY39" fmla="*/ 2267 h 2814693"/>
                  <a:gd name="connsiteX40" fmla="*/ 1435631 w 2545964"/>
                  <a:gd name="connsiteY40" fmla="*/ 29465 h 2814693"/>
                  <a:gd name="connsiteX41" fmla="*/ 1520338 w 2545964"/>
                  <a:gd name="connsiteY41" fmla="*/ 89905 h 2814693"/>
                  <a:gd name="connsiteX42" fmla="*/ 1526388 w 2545964"/>
                  <a:gd name="connsiteY42" fmla="*/ 114081 h 2814693"/>
                  <a:gd name="connsiteX43" fmla="*/ 1526388 w 2545964"/>
                  <a:gd name="connsiteY43" fmla="*/ 183588 h 2814693"/>
                  <a:gd name="connsiteX44" fmla="*/ 1508237 w 2545964"/>
                  <a:gd name="connsiteY44" fmla="*/ 241006 h 2814693"/>
                  <a:gd name="connsiteX45" fmla="*/ 1456808 w 2545964"/>
                  <a:gd name="connsiteY45" fmla="*/ 307490 h 2814693"/>
                  <a:gd name="connsiteX46" fmla="*/ 1423530 w 2545964"/>
                  <a:gd name="connsiteY46" fmla="*/ 383040 h 2814693"/>
                  <a:gd name="connsiteX47" fmla="*/ 1420505 w 2545964"/>
                  <a:gd name="connsiteY47" fmla="*/ 395128 h 2814693"/>
                  <a:gd name="connsiteX48" fmla="*/ 1356975 w 2545964"/>
                  <a:gd name="connsiteY48" fmla="*/ 494855 h 2814693"/>
                  <a:gd name="connsiteX49" fmla="*/ 1335798 w 2545964"/>
                  <a:gd name="connsiteY49" fmla="*/ 576449 h 2814693"/>
                  <a:gd name="connsiteX50" fmla="*/ 1323697 w 2545964"/>
                  <a:gd name="connsiteY50" fmla="*/ 911892 h 2814693"/>
                  <a:gd name="connsiteX51" fmla="*/ 1308571 w 2545964"/>
                  <a:gd name="connsiteY51" fmla="*/ 951178 h 2814693"/>
                  <a:gd name="connsiteX52" fmla="*/ 1275294 w 2545964"/>
                  <a:gd name="connsiteY52" fmla="*/ 1062992 h 2814693"/>
                  <a:gd name="connsiteX53" fmla="*/ 1272268 w 2545964"/>
                  <a:gd name="connsiteY53" fmla="*/ 1084146 h 2814693"/>
                  <a:gd name="connsiteX54" fmla="*/ 1220839 w 2545964"/>
                  <a:gd name="connsiteY54" fmla="*/ 1214093 h 2814693"/>
                  <a:gd name="connsiteX55" fmla="*/ 1181511 w 2545964"/>
                  <a:gd name="connsiteY55" fmla="*/ 1244313 h 2814693"/>
                  <a:gd name="connsiteX56" fmla="*/ 1111931 w 2545964"/>
                  <a:gd name="connsiteY56" fmla="*/ 1277555 h 2814693"/>
                  <a:gd name="connsiteX57" fmla="*/ 1018149 w 2545964"/>
                  <a:gd name="connsiteY57" fmla="*/ 1214093 h 2814693"/>
                  <a:gd name="connsiteX58" fmla="*/ 987896 w 2545964"/>
                  <a:gd name="connsiteY58" fmla="*/ 1165740 h 2814693"/>
                  <a:gd name="connsiteX59" fmla="*/ 957644 w 2545964"/>
                  <a:gd name="connsiteY59" fmla="*/ 1162718 h 2814693"/>
                  <a:gd name="connsiteX60" fmla="*/ 824533 w 2545964"/>
                  <a:gd name="connsiteY60" fmla="*/ 1256401 h 2814693"/>
                  <a:gd name="connsiteX61" fmla="*/ 673272 w 2545964"/>
                  <a:gd name="connsiteY61" fmla="*/ 1368215 h 2814693"/>
                  <a:gd name="connsiteX62" fmla="*/ 597641 w 2545964"/>
                  <a:gd name="connsiteY62" fmla="*/ 1401457 h 2814693"/>
                  <a:gd name="connsiteX63" fmla="*/ 531085 w 2545964"/>
                  <a:gd name="connsiteY63" fmla="*/ 1359149 h 2814693"/>
                  <a:gd name="connsiteX64" fmla="*/ 494783 w 2545964"/>
                  <a:gd name="connsiteY64" fmla="*/ 1262445 h 2814693"/>
                  <a:gd name="connsiteX65" fmla="*/ 567388 w 2545964"/>
                  <a:gd name="connsiteY65" fmla="*/ 1144586 h 2814693"/>
                  <a:gd name="connsiteX66" fmla="*/ 606716 w 2545964"/>
                  <a:gd name="connsiteY66" fmla="*/ 1129476 h 2814693"/>
                  <a:gd name="connsiteX67" fmla="*/ 712600 w 2545964"/>
                  <a:gd name="connsiteY67" fmla="*/ 1011618 h 2814693"/>
                  <a:gd name="connsiteX68" fmla="*/ 779155 w 2545964"/>
                  <a:gd name="connsiteY68" fmla="*/ 942112 h 2814693"/>
                  <a:gd name="connsiteX69" fmla="*/ 788231 w 2545964"/>
                  <a:gd name="connsiteY69" fmla="*/ 933046 h 2814693"/>
                  <a:gd name="connsiteX70" fmla="*/ 845710 w 2545964"/>
                  <a:gd name="connsiteY70" fmla="*/ 854474 h 2814693"/>
                  <a:gd name="connsiteX71" fmla="*/ 860836 w 2545964"/>
                  <a:gd name="connsiteY71" fmla="*/ 821231 h 2814693"/>
                  <a:gd name="connsiteX72" fmla="*/ 818483 w 2545964"/>
                  <a:gd name="connsiteY72" fmla="*/ 821231 h 2814693"/>
                  <a:gd name="connsiteX73" fmla="*/ 764029 w 2545964"/>
                  <a:gd name="connsiteY73" fmla="*/ 857496 h 2814693"/>
                  <a:gd name="connsiteX74" fmla="*/ 751928 w 2545964"/>
                  <a:gd name="connsiteY74" fmla="*/ 866562 h 2814693"/>
                  <a:gd name="connsiteX75" fmla="*/ 630918 w 2545964"/>
                  <a:gd name="connsiteY75" fmla="*/ 914914 h 2814693"/>
                  <a:gd name="connsiteX76" fmla="*/ 528060 w 2545964"/>
                  <a:gd name="connsiteY76" fmla="*/ 942112 h 2814693"/>
                  <a:gd name="connsiteX77" fmla="*/ 470581 w 2545964"/>
                  <a:gd name="connsiteY77" fmla="*/ 1014640 h 2814693"/>
                  <a:gd name="connsiteX78" fmla="*/ 467556 w 2545964"/>
                  <a:gd name="connsiteY78" fmla="*/ 1105300 h 2814693"/>
                  <a:gd name="connsiteX79" fmla="*/ 446379 w 2545964"/>
                  <a:gd name="connsiteY79" fmla="*/ 1217115 h 2814693"/>
                  <a:gd name="connsiteX80" fmla="*/ 446379 w 2545964"/>
                  <a:gd name="connsiteY80" fmla="*/ 1268489 h 2814693"/>
                  <a:gd name="connsiteX81" fmla="*/ 455455 w 2545964"/>
                  <a:gd name="connsiteY81" fmla="*/ 1313819 h 2814693"/>
                  <a:gd name="connsiteX82" fmla="*/ 458480 w 2545964"/>
                  <a:gd name="connsiteY82" fmla="*/ 1576734 h 2814693"/>
                  <a:gd name="connsiteX83" fmla="*/ 479656 w 2545964"/>
                  <a:gd name="connsiteY83" fmla="*/ 1712724 h 2814693"/>
                  <a:gd name="connsiteX84" fmla="*/ 479656 w 2545964"/>
                  <a:gd name="connsiteY84" fmla="*/ 1727834 h 2814693"/>
                  <a:gd name="connsiteX85" fmla="*/ 470581 w 2545964"/>
                  <a:gd name="connsiteY85" fmla="*/ 1782230 h 2814693"/>
                  <a:gd name="connsiteX86" fmla="*/ 455455 w 2545964"/>
                  <a:gd name="connsiteY86" fmla="*/ 1936353 h 2814693"/>
                  <a:gd name="connsiteX87" fmla="*/ 443354 w 2545964"/>
                  <a:gd name="connsiteY87" fmla="*/ 1978661 h 2814693"/>
                  <a:gd name="connsiteX88" fmla="*/ 470581 w 2545964"/>
                  <a:gd name="connsiteY88" fmla="*/ 2117673 h 2814693"/>
                  <a:gd name="connsiteX89" fmla="*/ 515959 w 2545964"/>
                  <a:gd name="connsiteY89" fmla="*/ 2135805 h 2814693"/>
                  <a:gd name="connsiteX90" fmla="*/ 582515 w 2545964"/>
                  <a:gd name="connsiteY90" fmla="*/ 2084431 h 2814693"/>
                  <a:gd name="connsiteX91" fmla="*/ 715625 w 2545964"/>
                  <a:gd name="connsiteY91" fmla="*/ 1984705 h 2814693"/>
                  <a:gd name="connsiteX92" fmla="*/ 757978 w 2545964"/>
                  <a:gd name="connsiteY92" fmla="*/ 1945419 h 2814693"/>
                  <a:gd name="connsiteX93" fmla="*/ 724701 w 2545964"/>
                  <a:gd name="connsiteY93" fmla="*/ 1884978 h 2814693"/>
                  <a:gd name="connsiteX94" fmla="*/ 597641 w 2545964"/>
                  <a:gd name="connsiteY94" fmla="*/ 1803384 h 2814693"/>
                  <a:gd name="connsiteX95" fmla="*/ 561338 w 2545964"/>
                  <a:gd name="connsiteY95" fmla="*/ 1733878 h 2814693"/>
                  <a:gd name="connsiteX96" fmla="*/ 576464 w 2545964"/>
                  <a:gd name="connsiteY96" fmla="*/ 1685526 h 2814693"/>
                  <a:gd name="connsiteX97" fmla="*/ 688398 w 2545964"/>
                  <a:gd name="connsiteY97" fmla="*/ 1603932 h 2814693"/>
                  <a:gd name="connsiteX98" fmla="*/ 709574 w 2545964"/>
                  <a:gd name="connsiteY98" fmla="*/ 1564645 h 2814693"/>
                  <a:gd name="connsiteX99" fmla="*/ 818483 w 2545964"/>
                  <a:gd name="connsiteY99" fmla="*/ 1464919 h 2814693"/>
                  <a:gd name="connsiteX100" fmla="*/ 894114 w 2545964"/>
                  <a:gd name="connsiteY100" fmla="*/ 1443765 h 2814693"/>
                  <a:gd name="connsiteX101" fmla="*/ 975795 w 2545964"/>
                  <a:gd name="connsiteY101" fmla="*/ 1428655 h 2814693"/>
                  <a:gd name="connsiteX102" fmla="*/ 1117981 w 2545964"/>
                  <a:gd name="connsiteY102" fmla="*/ 1404479 h 2814693"/>
                  <a:gd name="connsiteX103" fmla="*/ 1290420 w 2545964"/>
                  <a:gd name="connsiteY103" fmla="*/ 1410523 h 2814693"/>
                  <a:gd name="connsiteX104" fmla="*/ 1353950 w 2545964"/>
                  <a:gd name="connsiteY104" fmla="*/ 1410523 h 2814693"/>
                  <a:gd name="connsiteX105" fmla="*/ 1456808 w 2545964"/>
                  <a:gd name="connsiteY105" fmla="*/ 1410523 h 2814693"/>
                  <a:gd name="connsiteX106" fmla="*/ 1559666 w 2545964"/>
                  <a:gd name="connsiteY106" fmla="*/ 1428655 h 2814693"/>
                  <a:gd name="connsiteX107" fmla="*/ 1623196 w 2545964"/>
                  <a:gd name="connsiteY107" fmla="*/ 1455853 h 2814693"/>
                  <a:gd name="connsiteX108" fmla="*/ 1641347 w 2545964"/>
                  <a:gd name="connsiteY108" fmla="*/ 1492117 h 2814693"/>
                  <a:gd name="connsiteX109" fmla="*/ 1653448 w 2545964"/>
                  <a:gd name="connsiteY109" fmla="*/ 1573712 h 2814693"/>
                  <a:gd name="connsiteX110" fmla="*/ 1656473 w 2545964"/>
                  <a:gd name="connsiteY110" fmla="*/ 1597888 h 2814693"/>
                  <a:gd name="connsiteX111" fmla="*/ 1653448 w 2545964"/>
                  <a:gd name="connsiteY111" fmla="*/ 1603932 h 2814693"/>
                  <a:gd name="connsiteX112" fmla="*/ 1653448 w 2545964"/>
                  <a:gd name="connsiteY112" fmla="*/ 1718768 h 2814693"/>
                  <a:gd name="connsiteX113" fmla="*/ 1656473 w 2545964"/>
                  <a:gd name="connsiteY113" fmla="*/ 1755032 h 2814693"/>
                  <a:gd name="connsiteX114" fmla="*/ 1620170 w 2545964"/>
                  <a:gd name="connsiteY114" fmla="*/ 1809428 h 2814693"/>
                  <a:gd name="connsiteX115" fmla="*/ 1583868 w 2545964"/>
                  <a:gd name="connsiteY115" fmla="*/ 1845692 h 2814693"/>
                  <a:gd name="connsiteX116" fmla="*/ 1520338 w 2545964"/>
                  <a:gd name="connsiteY116" fmla="*/ 1888000 h 2814693"/>
                  <a:gd name="connsiteX117" fmla="*/ 1456808 w 2545964"/>
                  <a:gd name="connsiteY117" fmla="*/ 1927286 h 2814693"/>
                  <a:gd name="connsiteX118" fmla="*/ 1456808 w 2545964"/>
                  <a:gd name="connsiteY118" fmla="*/ 1960529 h 2814693"/>
                  <a:gd name="connsiteX119" fmla="*/ 1553615 w 2545964"/>
                  <a:gd name="connsiteY119" fmla="*/ 2023991 h 2814693"/>
                  <a:gd name="connsiteX120" fmla="*/ 1695801 w 2545964"/>
                  <a:gd name="connsiteY120" fmla="*/ 2072343 h 2814693"/>
                  <a:gd name="connsiteX121" fmla="*/ 1828912 w 2545964"/>
                  <a:gd name="connsiteY121" fmla="*/ 2114651 h 2814693"/>
                  <a:gd name="connsiteX122" fmla="*/ 1892442 w 2545964"/>
                  <a:gd name="connsiteY122" fmla="*/ 2144871 h 2814693"/>
                  <a:gd name="connsiteX123" fmla="*/ 1962022 w 2545964"/>
                  <a:gd name="connsiteY123" fmla="*/ 2211355 h 2814693"/>
                  <a:gd name="connsiteX124" fmla="*/ 2049754 w 2545964"/>
                  <a:gd name="connsiteY124" fmla="*/ 2302015 h 2814693"/>
                  <a:gd name="connsiteX125" fmla="*/ 2137486 w 2545964"/>
                  <a:gd name="connsiteY125" fmla="*/ 2374544 h 2814693"/>
                  <a:gd name="connsiteX126" fmla="*/ 2164713 w 2545964"/>
                  <a:gd name="connsiteY126" fmla="*/ 2407786 h 2814693"/>
                  <a:gd name="connsiteX127" fmla="*/ 2194965 w 2545964"/>
                  <a:gd name="connsiteY127" fmla="*/ 2441028 h 2814693"/>
                  <a:gd name="connsiteX128" fmla="*/ 2303874 w 2545964"/>
                  <a:gd name="connsiteY128" fmla="*/ 2501468 h 2814693"/>
                  <a:gd name="connsiteX129" fmla="*/ 2458161 w 2545964"/>
                  <a:gd name="connsiteY129" fmla="*/ 2558886 h 2814693"/>
                  <a:gd name="connsiteX130" fmla="*/ 2518666 w 2545964"/>
                  <a:gd name="connsiteY130" fmla="*/ 2573996 h 2814693"/>
                  <a:gd name="connsiteX131" fmla="*/ 2539842 w 2545964"/>
                  <a:gd name="connsiteY131" fmla="*/ 2619326 h 2814693"/>
                  <a:gd name="connsiteX132" fmla="*/ 2532326 w 2545964"/>
                  <a:gd name="connsiteY132" fmla="*/ 2636278 h 2814693"/>
                  <a:gd name="connsiteX133" fmla="*/ 2532038 w 2545964"/>
                  <a:gd name="connsiteY133" fmla="*/ 2646045 h 2814693"/>
                  <a:gd name="connsiteX134" fmla="*/ 2452851 w 2545964"/>
                  <a:gd name="connsiteY134" fmla="*/ 2744346 h 2814693"/>
                  <a:gd name="connsiteX135" fmla="*/ 2417225 w 2545964"/>
                  <a:gd name="connsiteY135" fmla="*/ 2760983 h 2814693"/>
                  <a:gd name="connsiteX136" fmla="*/ 2382530 w 2545964"/>
                  <a:gd name="connsiteY136" fmla="*/ 2782515 h 2814693"/>
                  <a:gd name="connsiteX137" fmla="*/ 2303874 w 2545964"/>
                  <a:gd name="connsiteY137" fmla="*/ 2803669 h 2814693"/>
                  <a:gd name="connsiteX138" fmla="*/ 2240344 w 2545964"/>
                  <a:gd name="connsiteY138" fmla="*/ 2812735 h 2814693"/>
                  <a:gd name="connsiteX139" fmla="*/ 2143536 w 2545964"/>
                  <a:gd name="connsiteY139" fmla="*/ 2776471 h 2814693"/>
                  <a:gd name="connsiteX140" fmla="*/ 2043704 w 2545964"/>
                  <a:gd name="connsiteY140" fmla="*/ 2709987 h 2814693"/>
                  <a:gd name="connsiteX141" fmla="*/ 1995300 w 2545964"/>
                  <a:gd name="connsiteY141" fmla="*/ 2667678 h 2814693"/>
                  <a:gd name="connsiteX142" fmla="*/ 1853114 w 2545964"/>
                  <a:gd name="connsiteY142" fmla="*/ 2522622 h 2814693"/>
                  <a:gd name="connsiteX143" fmla="*/ 1789584 w 2545964"/>
                  <a:gd name="connsiteY143" fmla="*/ 2462182 h 2814693"/>
                  <a:gd name="connsiteX144" fmla="*/ 1683700 w 2545964"/>
                  <a:gd name="connsiteY144" fmla="*/ 2380588 h 2814693"/>
                  <a:gd name="connsiteX145" fmla="*/ 1626221 w 2545964"/>
                  <a:gd name="connsiteY145" fmla="*/ 2338280 h 2814693"/>
                  <a:gd name="connsiteX146" fmla="*/ 1502186 w 2545964"/>
                  <a:gd name="connsiteY146" fmla="*/ 2292949 h 2814693"/>
                  <a:gd name="connsiteX147" fmla="*/ 1426555 w 2545964"/>
                  <a:gd name="connsiteY147" fmla="*/ 2250641 h 2814693"/>
                  <a:gd name="connsiteX148" fmla="*/ 1356975 w 2545964"/>
                  <a:gd name="connsiteY148" fmla="*/ 2229487 h 2814693"/>
                  <a:gd name="connsiteX149" fmla="*/ 1302521 w 2545964"/>
                  <a:gd name="connsiteY149" fmla="*/ 2202289 h 2814693"/>
                  <a:gd name="connsiteX150" fmla="*/ 1245041 w 2545964"/>
                  <a:gd name="connsiteY150" fmla="*/ 2159981 h 2814693"/>
                  <a:gd name="connsiteX151" fmla="*/ 1199663 w 2545964"/>
                  <a:gd name="connsiteY151" fmla="*/ 2129761 h 2814693"/>
                  <a:gd name="connsiteX152" fmla="*/ 1172436 w 2545964"/>
                  <a:gd name="connsiteY152" fmla="*/ 2132783 h 2814693"/>
                  <a:gd name="connsiteX153" fmla="*/ 1066552 w 2545964"/>
                  <a:gd name="connsiteY153" fmla="*/ 2214377 h 2814693"/>
                  <a:gd name="connsiteX154" fmla="*/ 930417 w 2545964"/>
                  <a:gd name="connsiteY154" fmla="*/ 2335258 h 2814693"/>
                  <a:gd name="connsiteX155" fmla="*/ 900164 w 2545964"/>
                  <a:gd name="connsiteY155" fmla="*/ 2377566 h 2814693"/>
                  <a:gd name="connsiteX156" fmla="*/ 848735 w 2545964"/>
                  <a:gd name="connsiteY156" fmla="*/ 2419874 h 2814693"/>
                  <a:gd name="connsiteX157" fmla="*/ 745877 w 2545964"/>
                  <a:gd name="connsiteY157" fmla="*/ 2495424 h 2814693"/>
                  <a:gd name="connsiteX158" fmla="*/ 603691 w 2545964"/>
                  <a:gd name="connsiteY158" fmla="*/ 2601194 h 2814693"/>
                  <a:gd name="connsiteX159" fmla="*/ 594615 w 2545964"/>
                  <a:gd name="connsiteY159" fmla="*/ 2607238 h 2814693"/>
                  <a:gd name="connsiteX160" fmla="*/ 497808 w 2545964"/>
                  <a:gd name="connsiteY160" fmla="*/ 2691855 h 2814693"/>
                  <a:gd name="connsiteX161" fmla="*/ 367723 w 2545964"/>
                  <a:gd name="connsiteY161" fmla="*/ 2691855 h 2814693"/>
                  <a:gd name="connsiteX162" fmla="*/ 298142 w 2545964"/>
                  <a:gd name="connsiteY162" fmla="*/ 2646524 h 2814693"/>
                  <a:gd name="connsiteX163" fmla="*/ 252764 w 2545964"/>
                  <a:gd name="connsiteY163" fmla="*/ 2589106 h 2814693"/>
                  <a:gd name="connsiteX164" fmla="*/ 174108 w 2545964"/>
                  <a:gd name="connsiteY164" fmla="*/ 2434984 h 2814693"/>
                  <a:gd name="connsiteX165" fmla="*/ 165032 w 2545964"/>
                  <a:gd name="connsiteY165" fmla="*/ 2350368 h 2814693"/>
                  <a:gd name="connsiteX166" fmla="*/ 189234 w 2545964"/>
                  <a:gd name="connsiteY166" fmla="*/ 2229487 h 2814693"/>
                  <a:gd name="connsiteX167" fmla="*/ 201335 w 2545964"/>
                  <a:gd name="connsiteY167" fmla="*/ 2178113 h 2814693"/>
                  <a:gd name="connsiteX168" fmla="*/ 225537 w 2545964"/>
                  <a:gd name="connsiteY168" fmla="*/ 1957507 h 2814693"/>
                  <a:gd name="connsiteX169" fmla="*/ 219486 w 2545964"/>
                  <a:gd name="connsiteY169" fmla="*/ 1936353 h 2814693"/>
                  <a:gd name="connsiteX170" fmla="*/ 216461 w 2545964"/>
                  <a:gd name="connsiteY170" fmla="*/ 1900088 h 2814693"/>
                  <a:gd name="connsiteX171" fmla="*/ 228562 w 2545964"/>
                  <a:gd name="connsiteY171" fmla="*/ 1752010 h 2814693"/>
                  <a:gd name="connsiteX172" fmla="*/ 237638 w 2545964"/>
                  <a:gd name="connsiteY172" fmla="*/ 1606954 h 2814693"/>
                  <a:gd name="connsiteX173" fmla="*/ 225537 w 2545964"/>
                  <a:gd name="connsiteY173" fmla="*/ 1356127 h 2814693"/>
                  <a:gd name="connsiteX174" fmla="*/ 204360 w 2545964"/>
                  <a:gd name="connsiteY174" fmla="*/ 1268489 h 2814693"/>
                  <a:gd name="connsiteX175" fmla="*/ 201335 w 2545964"/>
                  <a:gd name="connsiteY175" fmla="*/ 1226181 h 2814693"/>
                  <a:gd name="connsiteX176" fmla="*/ 225537 w 2545964"/>
                  <a:gd name="connsiteY176" fmla="*/ 1156674 h 2814693"/>
                  <a:gd name="connsiteX177" fmla="*/ 225537 w 2545964"/>
                  <a:gd name="connsiteY177" fmla="*/ 1132498 h 2814693"/>
                  <a:gd name="connsiteX178" fmla="*/ 225537 w 2545964"/>
                  <a:gd name="connsiteY178" fmla="*/ 778923 h 2814693"/>
                  <a:gd name="connsiteX179" fmla="*/ 201335 w 2545964"/>
                  <a:gd name="connsiteY179" fmla="*/ 685241 h 2814693"/>
                  <a:gd name="connsiteX180" fmla="*/ 195284 w 2545964"/>
                  <a:gd name="connsiteY180" fmla="*/ 679197 h 2814693"/>
                  <a:gd name="connsiteX181" fmla="*/ 162007 w 2545964"/>
                  <a:gd name="connsiteY181" fmla="*/ 636889 h 2814693"/>
                  <a:gd name="connsiteX182" fmla="*/ 174108 w 2545964"/>
                  <a:gd name="connsiteY182" fmla="*/ 582493 h 2814693"/>
                  <a:gd name="connsiteX183" fmla="*/ 149906 w 2545964"/>
                  <a:gd name="connsiteY183" fmla="*/ 525075 h 2814693"/>
                  <a:gd name="connsiteX184" fmla="*/ 4694 w 2545964"/>
                  <a:gd name="connsiteY184" fmla="*/ 407216 h 2814693"/>
                  <a:gd name="connsiteX185" fmla="*/ 37972 w 2545964"/>
                  <a:gd name="connsiteY185" fmla="*/ 358864 h 2814693"/>
                  <a:gd name="connsiteX186" fmla="*/ 192259 w 2545964"/>
                  <a:gd name="connsiteY186" fmla="*/ 346776 h 2814693"/>
                  <a:gd name="connsiteX187" fmla="*/ 325369 w 2545964"/>
                  <a:gd name="connsiteY187" fmla="*/ 322600 h 2814693"/>
                  <a:gd name="connsiteX188" fmla="*/ 397975 w 2545964"/>
                  <a:gd name="connsiteY188" fmla="*/ 307490 h 2814693"/>
                  <a:gd name="connsiteX189" fmla="*/ 497808 w 2545964"/>
                  <a:gd name="connsiteY189" fmla="*/ 274248 h 2814693"/>
                  <a:gd name="connsiteX190" fmla="*/ 555287 w 2545964"/>
                  <a:gd name="connsiteY190" fmla="*/ 256116 h 2814693"/>
                  <a:gd name="connsiteX191" fmla="*/ 633944 w 2545964"/>
                  <a:gd name="connsiteY191" fmla="*/ 225896 h 2814693"/>
                  <a:gd name="connsiteX192" fmla="*/ 806382 w 2545964"/>
                  <a:gd name="connsiteY192" fmla="*/ 144302 h 2814693"/>
                  <a:gd name="connsiteX193" fmla="*/ 915290 w 2545964"/>
                  <a:gd name="connsiteY193" fmla="*/ 101993 h 2814693"/>
                  <a:gd name="connsiteX194" fmla="*/ 1096805 w 2545964"/>
                  <a:gd name="connsiteY194" fmla="*/ 20399 h 2814693"/>
                  <a:gd name="connsiteX195" fmla="*/ 1169410 w 2545964"/>
                  <a:gd name="connsiteY195" fmla="*/ 2267 h 281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545964" h="2814693">
                    <a:moveTo>
                      <a:pt x="1012509" y="1643894"/>
                    </a:moveTo>
                    <a:cubicBezTo>
                      <a:pt x="970187" y="1646893"/>
                      <a:pt x="961118" y="1664884"/>
                      <a:pt x="976233" y="1703866"/>
                    </a:cubicBezTo>
                    <a:cubicBezTo>
                      <a:pt x="982279" y="1718859"/>
                      <a:pt x="991348" y="1718859"/>
                      <a:pt x="1003440" y="1721858"/>
                    </a:cubicBezTo>
                    <a:cubicBezTo>
                      <a:pt x="1015532" y="1721858"/>
                      <a:pt x="1027624" y="1724857"/>
                      <a:pt x="1033671" y="1730854"/>
                    </a:cubicBezTo>
                    <a:cubicBezTo>
                      <a:pt x="1057855" y="1751844"/>
                      <a:pt x="1082039" y="1748846"/>
                      <a:pt x="1106223" y="1739850"/>
                    </a:cubicBezTo>
                    <a:cubicBezTo>
                      <a:pt x="1121338" y="1733852"/>
                      <a:pt x="1133430" y="1727855"/>
                      <a:pt x="1148545" y="1718859"/>
                    </a:cubicBezTo>
                    <a:cubicBezTo>
                      <a:pt x="1181798" y="1703866"/>
                      <a:pt x="1212028" y="1685875"/>
                      <a:pt x="1245281" y="1670882"/>
                    </a:cubicBezTo>
                    <a:cubicBezTo>
                      <a:pt x="1245281" y="1664884"/>
                      <a:pt x="1245281" y="1661886"/>
                      <a:pt x="1245281" y="1655889"/>
                    </a:cubicBezTo>
                    <a:cubicBezTo>
                      <a:pt x="1233189" y="1652890"/>
                      <a:pt x="1224120" y="1643894"/>
                      <a:pt x="1215051" y="1643894"/>
                    </a:cubicBezTo>
                    <a:cubicBezTo>
                      <a:pt x="1148545" y="1643894"/>
                      <a:pt x="1079016" y="1643894"/>
                      <a:pt x="1012509" y="1643894"/>
                    </a:cubicBezTo>
                    <a:close/>
                    <a:moveTo>
                      <a:pt x="1039761" y="770769"/>
                    </a:moveTo>
                    <a:cubicBezTo>
                      <a:pt x="1006179" y="809927"/>
                      <a:pt x="954280" y="834025"/>
                      <a:pt x="942068" y="888244"/>
                    </a:cubicBezTo>
                    <a:cubicBezTo>
                      <a:pt x="954280" y="882220"/>
                      <a:pt x="963439" y="870171"/>
                      <a:pt x="975650" y="870171"/>
                    </a:cubicBezTo>
                    <a:cubicBezTo>
                      <a:pt x="1006179" y="870171"/>
                      <a:pt x="1018391" y="849086"/>
                      <a:pt x="1033655" y="831013"/>
                    </a:cubicBezTo>
                    <a:cubicBezTo>
                      <a:pt x="1061131" y="800891"/>
                      <a:pt x="1061131" y="785830"/>
                      <a:pt x="1039761" y="770769"/>
                    </a:cubicBezTo>
                    <a:close/>
                    <a:moveTo>
                      <a:pt x="1055270" y="334192"/>
                    </a:moveTo>
                    <a:cubicBezTo>
                      <a:pt x="1047704" y="336833"/>
                      <a:pt x="1040137" y="342869"/>
                      <a:pt x="1031057" y="350415"/>
                    </a:cubicBezTo>
                    <a:cubicBezTo>
                      <a:pt x="997764" y="377579"/>
                      <a:pt x="964471" y="401724"/>
                      <a:pt x="928152" y="428888"/>
                    </a:cubicBezTo>
                    <a:cubicBezTo>
                      <a:pt x="919072" y="434925"/>
                      <a:pt x="903939" y="431906"/>
                      <a:pt x="894859" y="437943"/>
                    </a:cubicBezTo>
                    <a:cubicBezTo>
                      <a:pt x="873672" y="456052"/>
                      <a:pt x="855512" y="483216"/>
                      <a:pt x="831299" y="495289"/>
                    </a:cubicBezTo>
                    <a:cubicBezTo>
                      <a:pt x="804060" y="510380"/>
                      <a:pt x="785900" y="534526"/>
                      <a:pt x="752607" y="543580"/>
                    </a:cubicBezTo>
                    <a:cubicBezTo>
                      <a:pt x="713261" y="552635"/>
                      <a:pt x="679968" y="579799"/>
                      <a:pt x="643648" y="600926"/>
                    </a:cubicBezTo>
                    <a:cubicBezTo>
                      <a:pt x="640621" y="603944"/>
                      <a:pt x="637595" y="606963"/>
                      <a:pt x="637595" y="609981"/>
                    </a:cubicBezTo>
                    <a:cubicBezTo>
                      <a:pt x="616408" y="640163"/>
                      <a:pt x="598248" y="673363"/>
                      <a:pt x="555875" y="679400"/>
                    </a:cubicBezTo>
                    <a:cubicBezTo>
                      <a:pt x="546796" y="679400"/>
                      <a:pt x="543769" y="685436"/>
                      <a:pt x="537716" y="691473"/>
                    </a:cubicBezTo>
                    <a:cubicBezTo>
                      <a:pt x="528636" y="697509"/>
                      <a:pt x="522582" y="709582"/>
                      <a:pt x="513503" y="712600"/>
                    </a:cubicBezTo>
                    <a:cubicBezTo>
                      <a:pt x="480210" y="721655"/>
                      <a:pt x="471130" y="748819"/>
                      <a:pt x="459023" y="775982"/>
                    </a:cubicBezTo>
                    <a:cubicBezTo>
                      <a:pt x="449943" y="794092"/>
                      <a:pt x="468103" y="815219"/>
                      <a:pt x="492316" y="815219"/>
                    </a:cubicBezTo>
                    <a:cubicBezTo>
                      <a:pt x="495343" y="815219"/>
                      <a:pt x="501396" y="812201"/>
                      <a:pt x="507449" y="809183"/>
                    </a:cubicBezTo>
                    <a:cubicBezTo>
                      <a:pt x="549822" y="785037"/>
                      <a:pt x="592195" y="760891"/>
                      <a:pt x="631541" y="736746"/>
                    </a:cubicBezTo>
                    <a:cubicBezTo>
                      <a:pt x="658781" y="718636"/>
                      <a:pt x="686021" y="697509"/>
                      <a:pt x="713261" y="682418"/>
                    </a:cubicBezTo>
                    <a:cubicBezTo>
                      <a:pt x="734447" y="670345"/>
                      <a:pt x="755633" y="661290"/>
                      <a:pt x="776820" y="652236"/>
                    </a:cubicBezTo>
                    <a:cubicBezTo>
                      <a:pt x="819193" y="634127"/>
                      <a:pt x="861566" y="622054"/>
                      <a:pt x="903939" y="606963"/>
                    </a:cubicBezTo>
                    <a:cubicBezTo>
                      <a:pt x="949338" y="588853"/>
                      <a:pt x="991711" y="567726"/>
                      <a:pt x="1034084" y="546598"/>
                    </a:cubicBezTo>
                    <a:cubicBezTo>
                      <a:pt x="1055270" y="540562"/>
                      <a:pt x="1091590" y="480198"/>
                      <a:pt x="1079483" y="468125"/>
                    </a:cubicBezTo>
                    <a:cubicBezTo>
                      <a:pt x="1052244" y="437943"/>
                      <a:pt x="1079483" y="410779"/>
                      <a:pt x="1088563" y="386633"/>
                    </a:cubicBezTo>
                    <a:cubicBezTo>
                      <a:pt x="1091590" y="365506"/>
                      <a:pt x="1097643" y="353433"/>
                      <a:pt x="1079483" y="338342"/>
                    </a:cubicBezTo>
                    <a:cubicBezTo>
                      <a:pt x="1070404" y="332306"/>
                      <a:pt x="1062837" y="331551"/>
                      <a:pt x="1055270" y="334192"/>
                    </a:cubicBezTo>
                    <a:close/>
                    <a:moveTo>
                      <a:pt x="1169410" y="2267"/>
                    </a:moveTo>
                    <a:cubicBezTo>
                      <a:pt x="1220839" y="-755"/>
                      <a:pt x="1269243" y="-755"/>
                      <a:pt x="1317647" y="2267"/>
                    </a:cubicBezTo>
                    <a:cubicBezTo>
                      <a:pt x="1356975" y="5289"/>
                      <a:pt x="1399328" y="11333"/>
                      <a:pt x="1435631" y="29465"/>
                    </a:cubicBezTo>
                    <a:cubicBezTo>
                      <a:pt x="1465883" y="41553"/>
                      <a:pt x="1493111" y="68751"/>
                      <a:pt x="1520338" y="89905"/>
                    </a:cubicBezTo>
                    <a:cubicBezTo>
                      <a:pt x="1523363" y="95949"/>
                      <a:pt x="1526388" y="105015"/>
                      <a:pt x="1526388" y="114081"/>
                    </a:cubicBezTo>
                    <a:cubicBezTo>
                      <a:pt x="1526388" y="138258"/>
                      <a:pt x="1529413" y="159412"/>
                      <a:pt x="1526388" y="183588"/>
                    </a:cubicBezTo>
                    <a:cubicBezTo>
                      <a:pt x="1523363" y="204742"/>
                      <a:pt x="1517312" y="225896"/>
                      <a:pt x="1508237" y="241006"/>
                    </a:cubicBezTo>
                    <a:cubicBezTo>
                      <a:pt x="1493111" y="265182"/>
                      <a:pt x="1471934" y="283314"/>
                      <a:pt x="1456808" y="307490"/>
                    </a:cubicBezTo>
                    <a:cubicBezTo>
                      <a:pt x="1444707" y="331666"/>
                      <a:pt x="1435631" y="358864"/>
                      <a:pt x="1423530" y="383040"/>
                    </a:cubicBezTo>
                    <a:cubicBezTo>
                      <a:pt x="1423530" y="386062"/>
                      <a:pt x="1423530" y="392106"/>
                      <a:pt x="1420505" y="395128"/>
                    </a:cubicBezTo>
                    <a:cubicBezTo>
                      <a:pt x="1384202" y="419304"/>
                      <a:pt x="1369076" y="455568"/>
                      <a:pt x="1356975" y="494855"/>
                    </a:cubicBezTo>
                    <a:cubicBezTo>
                      <a:pt x="1347899" y="522053"/>
                      <a:pt x="1341849" y="549251"/>
                      <a:pt x="1335798" y="576449"/>
                    </a:cubicBezTo>
                    <a:cubicBezTo>
                      <a:pt x="1308571" y="688263"/>
                      <a:pt x="1326723" y="800077"/>
                      <a:pt x="1323697" y="911892"/>
                    </a:cubicBezTo>
                    <a:cubicBezTo>
                      <a:pt x="1320672" y="923980"/>
                      <a:pt x="1314622" y="939090"/>
                      <a:pt x="1308571" y="951178"/>
                    </a:cubicBezTo>
                    <a:cubicBezTo>
                      <a:pt x="1299495" y="987442"/>
                      <a:pt x="1287395" y="1023706"/>
                      <a:pt x="1275294" y="1062992"/>
                    </a:cubicBezTo>
                    <a:cubicBezTo>
                      <a:pt x="1272268" y="1069036"/>
                      <a:pt x="1272268" y="1078102"/>
                      <a:pt x="1272268" y="1084146"/>
                    </a:cubicBezTo>
                    <a:cubicBezTo>
                      <a:pt x="1269243" y="1132498"/>
                      <a:pt x="1248066" y="1174806"/>
                      <a:pt x="1220839" y="1214093"/>
                    </a:cubicBezTo>
                    <a:cubicBezTo>
                      <a:pt x="1211764" y="1226181"/>
                      <a:pt x="1196637" y="1238269"/>
                      <a:pt x="1181511" y="1244313"/>
                    </a:cubicBezTo>
                    <a:cubicBezTo>
                      <a:pt x="1157309" y="1250357"/>
                      <a:pt x="1142183" y="1274533"/>
                      <a:pt x="1111931" y="1277555"/>
                    </a:cubicBezTo>
                    <a:cubicBezTo>
                      <a:pt x="1063527" y="1277555"/>
                      <a:pt x="1042350" y="1244313"/>
                      <a:pt x="1018149" y="1214093"/>
                    </a:cubicBezTo>
                    <a:cubicBezTo>
                      <a:pt x="1006048" y="1198982"/>
                      <a:pt x="999997" y="1180850"/>
                      <a:pt x="987896" y="1165740"/>
                    </a:cubicBezTo>
                    <a:cubicBezTo>
                      <a:pt x="981846" y="1159696"/>
                      <a:pt x="963694" y="1159696"/>
                      <a:pt x="957644" y="1162718"/>
                    </a:cubicBezTo>
                    <a:cubicBezTo>
                      <a:pt x="912265" y="1192938"/>
                      <a:pt x="866887" y="1226181"/>
                      <a:pt x="824533" y="1256401"/>
                    </a:cubicBezTo>
                    <a:cubicBezTo>
                      <a:pt x="773104" y="1292665"/>
                      <a:pt x="724701" y="1334973"/>
                      <a:pt x="673272" y="1368215"/>
                    </a:cubicBezTo>
                    <a:cubicBezTo>
                      <a:pt x="649070" y="1383325"/>
                      <a:pt x="630918" y="1410523"/>
                      <a:pt x="597641" y="1401457"/>
                    </a:cubicBezTo>
                    <a:cubicBezTo>
                      <a:pt x="570414" y="1395413"/>
                      <a:pt x="543186" y="1392391"/>
                      <a:pt x="531085" y="1359149"/>
                    </a:cubicBezTo>
                    <a:cubicBezTo>
                      <a:pt x="522010" y="1325907"/>
                      <a:pt x="503858" y="1295687"/>
                      <a:pt x="494783" y="1262445"/>
                    </a:cubicBezTo>
                    <a:cubicBezTo>
                      <a:pt x="482682" y="1217115"/>
                      <a:pt x="525035" y="1153652"/>
                      <a:pt x="567388" y="1144586"/>
                    </a:cubicBezTo>
                    <a:cubicBezTo>
                      <a:pt x="582515" y="1144586"/>
                      <a:pt x="597641" y="1138542"/>
                      <a:pt x="606716" y="1129476"/>
                    </a:cubicBezTo>
                    <a:cubicBezTo>
                      <a:pt x="643019" y="1090190"/>
                      <a:pt x="679322" y="1050904"/>
                      <a:pt x="712600" y="1011618"/>
                    </a:cubicBezTo>
                    <a:cubicBezTo>
                      <a:pt x="736802" y="987442"/>
                      <a:pt x="757978" y="966288"/>
                      <a:pt x="779155" y="942112"/>
                    </a:cubicBezTo>
                    <a:cubicBezTo>
                      <a:pt x="782180" y="939090"/>
                      <a:pt x="785205" y="936068"/>
                      <a:pt x="788231" y="933046"/>
                    </a:cubicBezTo>
                    <a:cubicBezTo>
                      <a:pt x="806382" y="905848"/>
                      <a:pt x="827559" y="881672"/>
                      <a:pt x="845710" y="854474"/>
                    </a:cubicBezTo>
                    <a:cubicBezTo>
                      <a:pt x="851761" y="842385"/>
                      <a:pt x="854786" y="830297"/>
                      <a:pt x="860836" y="821231"/>
                    </a:cubicBezTo>
                    <a:cubicBezTo>
                      <a:pt x="845710" y="821231"/>
                      <a:pt x="830584" y="815187"/>
                      <a:pt x="818483" y="821231"/>
                    </a:cubicBezTo>
                    <a:cubicBezTo>
                      <a:pt x="797306" y="830297"/>
                      <a:pt x="782180" y="845407"/>
                      <a:pt x="764029" y="857496"/>
                    </a:cubicBezTo>
                    <a:cubicBezTo>
                      <a:pt x="761003" y="860518"/>
                      <a:pt x="754953" y="866562"/>
                      <a:pt x="751928" y="866562"/>
                    </a:cubicBezTo>
                    <a:cubicBezTo>
                      <a:pt x="706549" y="866562"/>
                      <a:pt x="676297" y="905848"/>
                      <a:pt x="630918" y="914914"/>
                    </a:cubicBezTo>
                    <a:cubicBezTo>
                      <a:pt x="597641" y="920958"/>
                      <a:pt x="564363" y="936068"/>
                      <a:pt x="528060" y="942112"/>
                    </a:cubicBezTo>
                    <a:cubicBezTo>
                      <a:pt x="482682" y="954200"/>
                      <a:pt x="470581" y="966288"/>
                      <a:pt x="470581" y="1014640"/>
                    </a:cubicBezTo>
                    <a:cubicBezTo>
                      <a:pt x="470581" y="1044860"/>
                      <a:pt x="473606" y="1075080"/>
                      <a:pt x="467556" y="1105300"/>
                    </a:cubicBezTo>
                    <a:cubicBezTo>
                      <a:pt x="464530" y="1144586"/>
                      <a:pt x="452429" y="1180850"/>
                      <a:pt x="446379" y="1217115"/>
                    </a:cubicBezTo>
                    <a:cubicBezTo>
                      <a:pt x="443354" y="1235247"/>
                      <a:pt x="443354" y="1250357"/>
                      <a:pt x="446379" y="1268489"/>
                    </a:cubicBezTo>
                    <a:cubicBezTo>
                      <a:pt x="446379" y="1283599"/>
                      <a:pt x="455455" y="1298709"/>
                      <a:pt x="455455" y="1313819"/>
                    </a:cubicBezTo>
                    <a:cubicBezTo>
                      <a:pt x="455455" y="1401457"/>
                      <a:pt x="452429" y="1489095"/>
                      <a:pt x="458480" y="1576734"/>
                    </a:cubicBezTo>
                    <a:cubicBezTo>
                      <a:pt x="458480" y="1622064"/>
                      <a:pt x="473606" y="1667394"/>
                      <a:pt x="479656" y="1712724"/>
                    </a:cubicBezTo>
                    <a:cubicBezTo>
                      <a:pt x="479656" y="1715746"/>
                      <a:pt x="482682" y="1721790"/>
                      <a:pt x="479656" y="1727834"/>
                    </a:cubicBezTo>
                    <a:cubicBezTo>
                      <a:pt x="476631" y="1745966"/>
                      <a:pt x="470581" y="1764098"/>
                      <a:pt x="470581" y="1782230"/>
                    </a:cubicBezTo>
                    <a:cubicBezTo>
                      <a:pt x="464530" y="1833604"/>
                      <a:pt x="461505" y="1884978"/>
                      <a:pt x="455455" y="1936353"/>
                    </a:cubicBezTo>
                    <a:cubicBezTo>
                      <a:pt x="455455" y="1951463"/>
                      <a:pt x="443354" y="1966573"/>
                      <a:pt x="443354" y="1978661"/>
                    </a:cubicBezTo>
                    <a:cubicBezTo>
                      <a:pt x="452429" y="2023991"/>
                      <a:pt x="461505" y="2072343"/>
                      <a:pt x="470581" y="2117673"/>
                    </a:cubicBezTo>
                    <a:cubicBezTo>
                      <a:pt x="473606" y="2135805"/>
                      <a:pt x="500833" y="2147893"/>
                      <a:pt x="515959" y="2135805"/>
                    </a:cubicBezTo>
                    <a:cubicBezTo>
                      <a:pt x="540161" y="2120695"/>
                      <a:pt x="561338" y="2102563"/>
                      <a:pt x="582515" y="2084431"/>
                    </a:cubicBezTo>
                    <a:cubicBezTo>
                      <a:pt x="627893" y="2051189"/>
                      <a:pt x="673272" y="2017947"/>
                      <a:pt x="715625" y="1984705"/>
                    </a:cubicBezTo>
                    <a:cubicBezTo>
                      <a:pt x="733776" y="1972617"/>
                      <a:pt x="745877" y="1960529"/>
                      <a:pt x="757978" y="1945419"/>
                    </a:cubicBezTo>
                    <a:cubicBezTo>
                      <a:pt x="770079" y="1927286"/>
                      <a:pt x="751928" y="1900088"/>
                      <a:pt x="724701" y="1884978"/>
                    </a:cubicBezTo>
                    <a:cubicBezTo>
                      <a:pt x="679322" y="1863824"/>
                      <a:pt x="630918" y="1848714"/>
                      <a:pt x="597641" y="1803384"/>
                    </a:cubicBezTo>
                    <a:cubicBezTo>
                      <a:pt x="582515" y="1782230"/>
                      <a:pt x="567388" y="1758054"/>
                      <a:pt x="561338" y="1733878"/>
                    </a:cubicBezTo>
                    <a:cubicBezTo>
                      <a:pt x="555287" y="1718768"/>
                      <a:pt x="564363" y="1694592"/>
                      <a:pt x="576464" y="1685526"/>
                    </a:cubicBezTo>
                    <a:cubicBezTo>
                      <a:pt x="612767" y="1655306"/>
                      <a:pt x="652095" y="1631130"/>
                      <a:pt x="688398" y="1603932"/>
                    </a:cubicBezTo>
                    <a:cubicBezTo>
                      <a:pt x="700499" y="1594866"/>
                      <a:pt x="706549" y="1579756"/>
                      <a:pt x="709574" y="1564645"/>
                    </a:cubicBezTo>
                    <a:cubicBezTo>
                      <a:pt x="721675" y="1501183"/>
                      <a:pt x="751928" y="1470963"/>
                      <a:pt x="818483" y="1464919"/>
                    </a:cubicBezTo>
                    <a:cubicBezTo>
                      <a:pt x="845710" y="1461897"/>
                      <a:pt x="869912" y="1449809"/>
                      <a:pt x="894114" y="1443765"/>
                    </a:cubicBezTo>
                    <a:cubicBezTo>
                      <a:pt x="921341" y="1437721"/>
                      <a:pt x="948568" y="1428655"/>
                      <a:pt x="975795" y="1428655"/>
                    </a:cubicBezTo>
                    <a:cubicBezTo>
                      <a:pt x="1024199" y="1428655"/>
                      <a:pt x="1069578" y="1410523"/>
                      <a:pt x="1117981" y="1404479"/>
                    </a:cubicBezTo>
                    <a:cubicBezTo>
                      <a:pt x="1172436" y="1398435"/>
                      <a:pt x="1232940" y="1392391"/>
                      <a:pt x="1290420" y="1410523"/>
                    </a:cubicBezTo>
                    <a:cubicBezTo>
                      <a:pt x="1308571" y="1416567"/>
                      <a:pt x="1335798" y="1419589"/>
                      <a:pt x="1353950" y="1410523"/>
                    </a:cubicBezTo>
                    <a:cubicBezTo>
                      <a:pt x="1390253" y="1398435"/>
                      <a:pt x="1420505" y="1398435"/>
                      <a:pt x="1456808" y="1410523"/>
                    </a:cubicBezTo>
                    <a:cubicBezTo>
                      <a:pt x="1490085" y="1422611"/>
                      <a:pt x="1526388" y="1419589"/>
                      <a:pt x="1559666" y="1428655"/>
                    </a:cubicBezTo>
                    <a:cubicBezTo>
                      <a:pt x="1580842" y="1434699"/>
                      <a:pt x="1605044" y="1443765"/>
                      <a:pt x="1623196" y="1455853"/>
                    </a:cubicBezTo>
                    <a:cubicBezTo>
                      <a:pt x="1632271" y="1461897"/>
                      <a:pt x="1638322" y="1480029"/>
                      <a:pt x="1641347" y="1492117"/>
                    </a:cubicBezTo>
                    <a:cubicBezTo>
                      <a:pt x="1647398" y="1519315"/>
                      <a:pt x="1650423" y="1546513"/>
                      <a:pt x="1653448" y="1573712"/>
                    </a:cubicBezTo>
                    <a:cubicBezTo>
                      <a:pt x="1656473" y="1582778"/>
                      <a:pt x="1656473" y="1588822"/>
                      <a:pt x="1656473" y="1597888"/>
                    </a:cubicBezTo>
                    <a:cubicBezTo>
                      <a:pt x="1656473" y="1600910"/>
                      <a:pt x="1653448" y="1603932"/>
                      <a:pt x="1653448" y="1603932"/>
                    </a:cubicBezTo>
                    <a:cubicBezTo>
                      <a:pt x="1656473" y="1643218"/>
                      <a:pt x="1656473" y="1682504"/>
                      <a:pt x="1653448" y="1718768"/>
                    </a:cubicBezTo>
                    <a:cubicBezTo>
                      <a:pt x="1653448" y="1730856"/>
                      <a:pt x="1659499" y="1739922"/>
                      <a:pt x="1656473" y="1755032"/>
                    </a:cubicBezTo>
                    <a:cubicBezTo>
                      <a:pt x="1653448" y="1782230"/>
                      <a:pt x="1635297" y="1794318"/>
                      <a:pt x="1620170" y="1809428"/>
                    </a:cubicBezTo>
                    <a:cubicBezTo>
                      <a:pt x="1608070" y="1821516"/>
                      <a:pt x="1595969" y="1833604"/>
                      <a:pt x="1583868" y="1845692"/>
                    </a:cubicBezTo>
                    <a:cubicBezTo>
                      <a:pt x="1565716" y="1863824"/>
                      <a:pt x="1550590" y="1884978"/>
                      <a:pt x="1520338" y="1888000"/>
                    </a:cubicBezTo>
                    <a:cubicBezTo>
                      <a:pt x="1499161" y="1894044"/>
                      <a:pt x="1474959" y="1912176"/>
                      <a:pt x="1456808" y="1927286"/>
                    </a:cubicBezTo>
                    <a:cubicBezTo>
                      <a:pt x="1450757" y="1930308"/>
                      <a:pt x="1450757" y="1951463"/>
                      <a:pt x="1456808" y="1960529"/>
                    </a:cubicBezTo>
                    <a:cubicBezTo>
                      <a:pt x="1477984" y="1993771"/>
                      <a:pt x="1517312" y="2011903"/>
                      <a:pt x="1553615" y="2023991"/>
                    </a:cubicBezTo>
                    <a:cubicBezTo>
                      <a:pt x="1602019" y="2042123"/>
                      <a:pt x="1647398" y="2057233"/>
                      <a:pt x="1695801" y="2072343"/>
                    </a:cubicBezTo>
                    <a:cubicBezTo>
                      <a:pt x="1741180" y="2087453"/>
                      <a:pt x="1786558" y="2099541"/>
                      <a:pt x="1828912" y="2114651"/>
                    </a:cubicBezTo>
                    <a:cubicBezTo>
                      <a:pt x="1853114" y="2123717"/>
                      <a:pt x="1874290" y="2132783"/>
                      <a:pt x="1892442" y="2144871"/>
                    </a:cubicBezTo>
                    <a:cubicBezTo>
                      <a:pt x="1919669" y="2166025"/>
                      <a:pt x="1940846" y="2187179"/>
                      <a:pt x="1962022" y="2211355"/>
                    </a:cubicBezTo>
                    <a:cubicBezTo>
                      <a:pt x="1992275" y="2241575"/>
                      <a:pt x="2019502" y="2271795"/>
                      <a:pt x="2049754" y="2302015"/>
                    </a:cubicBezTo>
                    <a:cubicBezTo>
                      <a:pt x="2076981" y="2326192"/>
                      <a:pt x="2110259" y="2350368"/>
                      <a:pt x="2137486" y="2374544"/>
                    </a:cubicBezTo>
                    <a:cubicBezTo>
                      <a:pt x="2146562" y="2383610"/>
                      <a:pt x="2155637" y="2398720"/>
                      <a:pt x="2164713" y="2407786"/>
                    </a:cubicBezTo>
                    <a:cubicBezTo>
                      <a:pt x="2173789" y="2419874"/>
                      <a:pt x="2179839" y="2434984"/>
                      <a:pt x="2194965" y="2441028"/>
                    </a:cubicBezTo>
                    <a:cubicBezTo>
                      <a:pt x="2228243" y="2462182"/>
                      <a:pt x="2264546" y="2483336"/>
                      <a:pt x="2303874" y="2501468"/>
                    </a:cubicBezTo>
                    <a:cubicBezTo>
                      <a:pt x="2352278" y="2522622"/>
                      <a:pt x="2406732" y="2540754"/>
                      <a:pt x="2458161" y="2558886"/>
                    </a:cubicBezTo>
                    <a:cubicBezTo>
                      <a:pt x="2476312" y="2567952"/>
                      <a:pt x="2497489" y="2567952"/>
                      <a:pt x="2518666" y="2573996"/>
                    </a:cubicBezTo>
                    <a:cubicBezTo>
                      <a:pt x="2539842" y="2577018"/>
                      <a:pt x="2554968" y="2601194"/>
                      <a:pt x="2539842" y="2619326"/>
                    </a:cubicBezTo>
                    <a:cubicBezTo>
                      <a:pt x="2536061" y="2625370"/>
                      <a:pt x="2533603" y="2631036"/>
                      <a:pt x="2532326" y="2636278"/>
                    </a:cubicBezTo>
                    <a:lnTo>
                      <a:pt x="2532038" y="2646045"/>
                    </a:lnTo>
                    <a:lnTo>
                      <a:pt x="2452851" y="2744346"/>
                    </a:lnTo>
                    <a:lnTo>
                      <a:pt x="2417225" y="2760983"/>
                    </a:lnTo>
                    <a:cubicBezTo>
                      <a:pt x="2405408" y="2767594"/>
                      <a:pt x="2393875" y="2774960"/>
                      <a:pt x="2382530" y="2782515"/>
                    </a:cubicBezTo>
                    <a:cubicBezTo>
                      <a:pt x="2358328" y="2794603"/>
                      <a:pt x="2334126" y="2803669"/>
                      <a:pt x="2303874" y="2803669"/>
                    </a:cubicBezTo>
                    <a:cubicBezTo>
                      <a:pt x="2282697" y="2803669"/>
                      <a:pt x="2261520" y="2809713"/>
                      <a:pt x="2240344" y="2812735"/>
                    </a:cubicBezTo>
                    <a:cubicBezTo>
                      <a:pt x="2201016" y="2821801"/>
                      <a:pt x="2173789" y="2797625"/>
                      <a:pt x="2143536" y="2776471"/>
                    </a:cubicBezTo>
                    <a:cubicBezTo>
                      <a:pt x="2110259" y="2752295"/>
                      <a:pt x="2086057" y="2722075"/>
                      <a:pt x="2043704" y="2709987"/>
                    </a:cubicBezTo>
                    <a:cubicBezTo>
                      <a:pt x="2025552" y="2703943"/>
                      <a:pt x="2010426" y="2682788"/>
                      <a:pt x="1995300" y="2667678"/>
                    </a:cubicBezTo>
                    <a:cubicBezTo>
                      <a:pt x="1946896" y="2619326"/>
                      <a:pt x="1901517" y="2570974"/>
                      <a:pt x="1853114" y="2522622"/>
                    </a:cubicBezTo>
                    <a:cubicBezTo>
                      <a:pt x="1831937" y="2504490"/>
                      <a:pt x="1813786" y="2480314"/>
                      <a:pt x="1789584" y="2462182"/>
                    </a:cubicBezTo>
                    <a:cubicBezTo>
                      <a:pt x="1756306" y="2434984"/>
                      <a:pt x="1720003" y="2407786"/>
                      <a:pt x="1683700" y="2380588"/>
                    </a:cubicBezTo>
                    <a:cubicBezTo>
                      <a:pt x="1665549" y="2365478"/>
                      <a:pt x="1647398" y="2347346"/>
                      <a:pt x="1626221" y="2338280"/>
                    </a:cubicBezTo>
                    <a:cubicBezTo>
                      <a:pt x="1586893" y="2320147"/>
                      <a:pt x="1544540" y="2308059"/>
                      <a:pt x="1502186" y="2292949"/>
                    </a:cubicBezTo>
                    <a:cubicBezTo>
                      <a:pt x="1474959" y="2280861"/>
                      <a:pt x="1453782" y="2262729"/>
                      <a:pt x="1426555" y="2250641"/>
                    </a:cubicBezTo>
                    <a:cubicBezTo>
                      <a:pt x="1405379" y="2241575"/>
                      <a:pt x="1381177" y="2238553"/>
                      <a:pt x="1356975" y="2229487"/>
                    </a:cubicBezTo>
                    <a:cubicBezTo>
                      <a:pt x="1338824" y="2220421"/>
                      <a:pt x="1320672" y="2211355"/>
                      <a:pt x="1302521" y="2202289"/>
                    </a:cubicBezTo>
                    <a:cubicBezTo>
                      <a:pt x="1281344" y="2187179"/>
                      <a:pt x="1266218" y="2172069"/>
                      <a:pt x="1245041" y="2159981"/>
                    </a:cubicBezTo>
                    <a:cubicBezTo>
                      <a:pt x="1229915" y="2147893"/>
                      <a:pt x="1217814" y="2135805"/>
                      <a:pt x="1199663" y="2129761"/>
                    </a:cubicBezTo>
                    <a:cubicBezTo>
                      <a:pt x="1193612" y="2126739"/>
                      <a:pt x="1178486" y="2126739"/>
                      <a:pt x="1172436" y="2132783"/>
                    </a:cubicBezTo>
                    <a:cubicBezTo>
                      <a:pt x="1136133" y="2156959"/>
                      <a:pt x="1093779" y="2181135"/>
                      <a:pt x="1066552" y="2214377"/>
                    </a:cubicBezTo>
                    <a:cubicBezTo>
                      <a:pt x="1027224" y="2262729"/>
                      <a:pt x="972770" y="2289927"/>
                      <a:pt x="930417" y="2335258"/>
                    </a:cubicBezTo>
                    <a:cubicBezTo>
                      <a:pt x="918316" y="2347346"/>
                      <a:pt x="912265" y="2365478"/>
                      <a:pt x="900164" y="2377566"/>
                    </a:cubicBezTo>
                    <a:cubicBezTo>
                      <a:pt x="885038" y="2392676"/>
                      <a:pt x="866887" y="2407786"/>
                      <a:pt x="848735" y="2419874"/>
                    </a:cubicBezTo>
                    <a:cubicBezTo>
                      <a:pt x="815458" y="2444050"/>
                      <a:pt x="776130" y="2465204"/>
                      <a:pt x="745877" y="2495424"/>
                    </a:cubicBezTo>
                    <a:cubicBezTo>
                      <a:pt x="703524" y="2537732"/>
                      <a:pt x="655120" y="2570974"/>
                      <a:pt x="603691" y="2601194"/>
                    </a:cubicBezTo>
                    <a:cubicBezTo>
                      <a:pt x="600666" y="2601194"/>
                      <a:pt x="597641" y="2604216"/>
                      <a:pt x="594615" y="2607238"/>
                    </a:cubicBezTo>
                    <a:cubicBezTo>
                      <a:pt x="561338" y="2634436"/>
                      <a:pt x="531085" y="2664656"/>
                      <a:pt x="497808" y="2691855"/>
                    </a:cubicBezTo>
                    <a:cubicBezTo>
                      <a:pt x="455455" y="2722075"/>
                      <a:pt x="410076" y="2722075"/>
                      <a:pt x="367723" y="2691855"/>
                    </a:cubicBezTo>
                    <a:cubicBezTo>
                      <a:pt x="343521" y="2676744"/>
                      <a:pt x="319319" y="2664656"/>
                      <a:pt x="298142" y="2646524"/>
                    </a:cubicBezTo>
                    <a:cubicBezTo>
                      <a:pt x="279991" y="2631414"/>
                      <a:pt x="264865" y="2610260"/>
                      <a:pt x="252764" y="2589106"/>
                    </a:cubicBezTo>
                    <a:cubicBezTo>
                      <a:pt x="225537" y="2537732"/>
                      <a:pt x="195284" y="2486358"/>
                      <a:pt x="174108" y="2434984"/>
                    </a:cubicBezTo>
                    <a:cubicBezTo>
                      <a:pt x="162007" y="2410808"/>
                      <a:pt x="158981" y="2377566"/>
                      <a:pt x="165032" y="2350368"/>
                    </a:cubicBezTo>
                    <a:cubicBezTo>
                      <a:pt x="177133" y="2311081"/>
                      <a:pt x="189234" y="2271795"/>
                      <a:pt x="189234" y="2229487"/>
                    </a:cubicBezTo>
                    <a:cubicBezTo>
                      <a:pt x="189234" y="2211355"/>
                      <a:pt x="195284" y="2193223"/>
                      <a:pt x="201335" y="2178113"/>
                    </a:cubicBezTo>
                    <a:cubicBezTo>
                      <a:pt x="234612" y="2105585"/>
                      <a:pt x="225537" y="2030035"/>
                      <a:pt x="225537" y="1957507"/>
                    </a:cubicBezTo>
                    <a:cubicBezTo>
                      <a:pt x="225537" y="1951463"/>
                      <a:pt x="222511" y="1942397"/>
                      <a:pt x="219486" y="1936353"/>
                    </a:cubicBezTo>
                    <a:cubicBezTo>
                      <a:pt x="219486" y="1924264"/>
                      <a:pt x="210410" y="1909154"/>
                      <a:pt x="216461" y="1900088"/>
                    </a:cubicBezTo>
                    <a:cubicBezTo>
                      <a:pt x="237638" y="1851736"/>
                      <a:pt x="216461" y="1800362"/>
                      <a:pt x="228562" y="1752010"/>
                    </a:cubicBezTo>
                    <a:cubicBezTo>
                      <a:pt x="237638" y="1703658"/>
                      <a:pt x="246713" y="1652284"/>
                      <a:pt x="237638" y="1606954"/>
                    </a:cubicBezTo>
                    <a:cubicBezTo>
                      <a:pt x="219486" y="1522337"/>
                      <a:pt x="234612" y="1440743"/>
                      <a:pt x="225537" y="1356127"/>
                    </a:cubicBezTo>
                    <a:cubicBezTo>
                      <a:pt x="222511" y="1325907"/>
                      <a:pt x="210410" y="1298709"/>
                      <a:pt x="204360" y="1268489"/>
                    </a:cubicBezTo>
                    <a:cubicBezTo>
                      <a:pt x="201335" y="1253379"/>
                      <a:pt x="198310" y="1241291"/>
                      <a:pt x="201335" y="1226181"/>
                    </a:cubicBezTo>
                    <a:cubicBezTo>
                      <a:pt x="207385" y="1202004"/>
                      <a:pt x="216461" y="1180850"/>
                      <a:pt x="225537" y="1156674"/>
                    </a:cubicBezTo>
                    <a:cubicBezTo>
                      <a:pt x="225537" y="1147608"/>
                      <a:pt x="225537" y="1141564"/>
                      <a:pt x="225537" y="1132498"/>
                    </a:cubicBezTo>
                    <a:cubicBezTo>
                      <a:pt x="225537" y="1014640"/>
                      <a:pt x="228562" y="896782"/>
                      <a:pt x="225537" y="778923"/>
                    </a:cubicBezTo>
                    <a:cubicBezTo>
                      <a:pt x="225537" y="748703"/>
                      <a:pt x="210410" y="715461"/>
                      <a:pt x="201335" y="685241"/>
                    </a:cubicBezTo>
                    <a:cubicBezTo>
                      <a:pt x="201335" y="682219"/>
                      <a:pt x="198310" y="679197"/>
                      <a:pt x="195284" y="679197"/>
                    </a:cubicBezTo>
                    <a:cubicBezTo>
                      <a:pt x="174108" y="673153"/>
                      <a:pt x="158981" y="661065"/>
                      <a:pt x="162007" y="636889"/>
                    </a:cubicBezTo>
                    <a:cubicBezTo>
                      <a:pt x="165032" y="618757"/>
                      <a:pt x="168057" y="600625"/>
                      <a:pt x="174108" y="582493"/>
                    </a:cubicBezTo>
                    <a:cubicBezTo>
                      <a:pt x="183183" y="558317"/>
                      <a:pt x="177133" y="534141"/>
                      <a:pt x="149906" y="525075"/>
                    </a:cubicBezTo>
                    <a:cubicBezTo>
                      <a:pt x="89401" y="497877"/>
                      <a:pt x="47048" y="452546"/>
                      <a:pt x="4694" y="407216"/>
                    </a:cubicBezTo>
                    <a:cubicBezTo>
                      <a:pt x="-10432" y="395128"/>
                      <a:pt x="13770" y="361886"/>
                      <a:pt x="37972" y="358864"/>
                    </a:cubicBezTo>
                    <a:cubicBezTo>
                      <a:pt x="89401" y="352820"/>
                      <a:pt x="140830" y="346776"/>
                      <a:pt x="192259" y="346776"/>
                    </a:cubicBezTo>
                    <a:cubicBezTo>
                      <a:pt x="237638" y="343754"/>
                      <a:pt x="279991" y="343754"/>
                      <a:pt x="325369" y="322600"/>
                    </a:cubicBezTo>
                    <a:cubicBezTo>
                      <a:pt x="346546" y="310512"/>
                      <a:pt x="373773" y="313534"/>
                      <a:pt x="397975" y="307490"/>
                    </a:cubicBezTo>
                    <a:cubicBezTo>
                      <a:pt x="431253" y="298424"/>
                      <a:pt x="464530" y="283314"/>
                      <a:pt x="497808" y="274248"/>
                    </a:cubicBezTo>
                    <a:cubicBezTo>
                      <a:pt x="515959" y="268204"/>
                      <a:pt x="537136" y="262160"/>
                      <a:pt x="555287" y="256116"/>
                    </a:cubicBezTo>
                    <a:cubicBezTo>
                      <a:pt x="582515" y="247050"/>
                      <a:pt x="606716" y="237984"/>
                      <a:pt x="633944" y="225896"/>
                    </a:cubicBezTo>
                    <a:cubicBezTo>
                      <a:pt x="691423" y="198698"/>
                      <a:pt x="748902" y="168478"/>
                      <a:pt x="806382" y="144302"/>
                    </a:cubicBezTo>
                    <a:cubicBezTo>
                      <a:pt x="842685" y="126169"/>
                      <a:pt x="885038" y="123147"/>
                      <a:pt x="915290" y="101993"/>
                    </a:cubicBezTo>
                    <a:cubicBezTo>
                      <a:pt x="969745" y="59685"/>
                      <a:pt x="1039325" y="56663"/>
                      <a:pt x="1096805" y="20399"/>
                    </a:cubicBezTo>
                    <a:cubicBezTo>
                      <a:pt x="1117981" y="5289"/>
                      <a:pt x="1145208" y="2267"/>
                      <a:pt x="1169410" y="22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1287078" y="1083922"/>
                <a:ext cx="1781175" cy="4037013"/>
              </a:xfrm>
              <a:custGeom>
                <a:avLst/>
                <a:gdLst>
                  <a:gd name="T0" fmla="*/ 58 w 589"/>
                  <a:gd name="T1" fmla="*/ 573 h 1336"/>
                  <a:gd name="T2" fmla="*/ 116 w 589"/>
                  <a:gd name="T3" fmla="*/ 492 h 1336"/>
                  <a:gd name="T4" fmla="*/ 201 w 589"/>
                  <a:gd name="T5" fmla="*/ 386 h 1336"/>
                  <a:gd name="T6" fmla="*/ 154 w 589"/>
                  <a:gd name="T7" fmla="*/ 301 h 1336"/>
                  <a:gd name="T8" fmla="*/ 129 w 589"/>
                  <a:gd name="T9" fmla="*/ 255 h 1336"/>
                  <a:gd name="T10" fmla="*/ 124 w 589"/>
                  <a:gd name="T11" fmla="*/ 134 h 1336"/>
                  <a:gd name="T12" fmla="*/ 171 w 589"/>
                  <a:gd name="T13" fmla="*/ 13 h 1336"/>
                  <a:gd name="T14" fmla="*/ 231 w 589"/>
                  <a:gd name="T15" fmla="*/ 21 h 1336"/>
                  <a:gd name="T16" fmla="*/ 263 w 589"/>
                  <a:gd name="T17" fmla="*/ 148 h 1336"/>
                  <a:gd name="T18" fmla="*/ 277 w 589"/>
                  <a:gd name="T19" fmla="*/ 263 h 1336"/>
                  <a:gd name="T20" fmla="*/ 347 w 589"/>
                  <a:gd name="T21" fmla="*/ 211 h 1336"/>
                  <a:gd name="T22" fmla="*/ 389 w 589"/>
                  <a:gd name="T23" fmla="*/ 161 h 1336"/>
                  <a:gd name="T24" fmla="*/ 483 w 589"/>
                  <a:gd name="T25" fmla="*/ 214 h 1336"/>
                  <a:gd name="T26" fmla="*/ 443 w 589"/>
                  <a:gd name="T27" fmla="*/ 296 h 1336"/>
                  <a:gd name="T28" fmla="*/ 379 w 589"/>
                  <a:gd name="T29" fmla="*/ 350 h 1336"/>
                  <a:gd name="T30" fmla="*/ 407 w 589"/>
                  <a:gd name="T31" fmla="*/ 423 h 1336"/>
                  <a:gd name="T32" fmla="*/ 468 w 589"/>
                  <a:gd name="T33" fmla="*/ 489 h 1336"/>
                  <a:gd name="T34" fmla="*/ 538 w 589"/>
                  <a:gd name="T35" fmla="*/ 576 h 1336"/>
                  <a:gd name="T36" fmla="*/ 583 w 589"/>
                  <a:gd name="T37" fmla="*/ 681 h 1336"/>
                  <a:gd name="T38" fmla="*/ 576 w 589"/>
                  <a:gd name="T39" fmla="*/ 794 h 1336"/>
                  <a:gd name="T40" fmla="*/ 555 w 589"/>
                  <a:gd name="T41" fmla="*/ 849 h 1336"/>
                  <a:gd name="T42" fmla="*/ 433 w 589"/>
                  <a:gd name="T43" fmla="*/ 961 h 1336"/>
                  <a:gd name="T44" fmla="*/ 363 w 589"/>
                  <a:gd name="T45" fmla="*/ 977 h 1336"/>
                  <a:gd name="T46" fmla="*/ 269 w 589"/>
                  <a:gd name="T47" fmla="*/ 1019 h 1336"/>
                  <a:gd name="T48" fmla="*/ 182 w 589"/>
                  <a:gd name="T49" fmla="*/ 1116 h 1336"/>
                  <a:gd name="T50" fmla="*/ 176 w 589"/>
                  <a:gd name="T51" fmla="*/ 1215 h 1336"/>
                  <a:gd name="T52" fmla="*/ 189 w 589"/>
                  <a:gd name="T53" fmla="*/ 1307 h 1336"/>
                  <a:gd name="T54" fmla="*/ 129 w 589"/>
                  <a:gd name="T55" fmla="*/ 1325 h 1336"/>
                  <a:gd name="T56" fmla="*/ 83 w 589"/>
                  <a:gd name="T57" fmla="*/ 1263 h 1336"/>
                  <a:gd name="T58" fmla="*/ 77 w 589"/>
                  <a:gd name="T59" fmla="*/ 1227 h 1336"/>
                  <a:gd name="T60" fmla="*/ 129 w 589"/>
                  <a:gd name="T61" fmla="*/ 1214 h 1336"/>
                  <a:gd name="T62" fmla="*/ 121 w 589"/>
                  <a:gd name="T63" fmla="*/ 1145 h 1336"/>
                  <a:gd name="T64" fmla="*/ 146 w 589"/>
                  <a:gd name="T65" fmla="*/ 1070 h 1336"/>
                  <a:gd name="T66" fmla="*/ 207 w 589"/>
                  <a:gd name="T67" fmla="*/ 979 h 1336"/>
                  <a:gd name="T68" fmla="*/ 265 w 589"/>
                  <a:gd name="T69" fmla="*/ 912 h 1336"/>
                  <a:gd name="T70" fmla="*/ 379 w 589"/>
                  <a:gd name="T71" fmla="*/ 789 h 1336"/>
                  <a:gd name="T72" fmla="*/ 416 w 589"/>
                  <a:gd name="T73" fmla="*/ 643 h 1336"/>
                  <a:gd name="T74" fmla="*/ 398 w 589"/>
                  <a:gd name="T75" fmla="*/ 615 h 1336"/>
                  <a:gd name="T76" fmla="*/ 296 w 589"/>
                  <a:gd name="T77" fmla="*/ 733 h 1336"/>
                  <a:gd name="T78" fmla="*/ 237 w 589"/>
                  <a:gd name="T79" fmla="*/ 793 h 1336"/>
                  <a:gd name="T80" fmla="*/ 177 w 589"/>
                  <a:gd name="T81" fmla="*/ 861 h 1336"/>
                  <a:gd name="T82" fmla="*/ 124 w 589"/>
                  <a:gd name="T83" fmla="*/ 934 h 1336"/>
                  <a:gd name="T84" fmla="*/ 75 w 589"/>
                  <a:gd name="T85" fmla="*/ 932 h 1336"/>
                  <a:gd name="T86" fmla="*/ 23 w 589"/>
                  <a:gd name="T87" fmla="*/ 904 h 1336"/>
                  <a:gd name="T88" fmla="*/ 5 w 589"/>
                  <a:gd name="T89" fmla="*/ 844 h 1336"/>
                  <a:gd name="T90" fmla="*/ 92 w 589"/>
                  <a:gd name="T91" fmla="*/ 767 h 1336"/>
                  <a:gd name="T92" fmla="*/ 184 w 589"/>
                  <a:gd name="T93" fmla="*/ 689 h 1336"/>
                  <a:gd name="T94" fmla="*/ 240 w 589"/>
                  <a:gd name="T95" fmla="*/ 650 h 1336"/>
                  <a:gd name="T96" fmla="*/ 360 w 589"/>
                  <a:gd name="T97" fmla="*/ 581 h 1336"/>
                  <a:gd name="T98" fmla="*/ 361 w 589"/>
                  <a:gd name="T99" fmla="*/ 513 h 1336"/>
                  <a:gd name="T100" fmla="*/ 229 w 589"/>
                  <a:gd name="T101" fmla="*/ 509 h 1336"/>
                  <a:gd name="T102" fmla="*/ 163 w 589"/>
                  <a:gd name="T103" fmla="*/ 563 h 1336"/>
                  <a:gd name="T104" fmla="*/ 26 w 589"/>
                  <a:gd name="T105" fmla="*/ 648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9" h="1336">
                    <a:moveTo>
                      <a:pt x="26" y="648"/>
                    </a:moveTo>
                    <a:cubicBezTo>
                      <a:pt x="28" y="642"/>
                      <a:pt x="30" y="636"/>
                      <a:pt x="32" y="630"/>
                    </a:cubicBezTo>
                    <a:cubicBezTo>
                      <a:pt x="40" y="611"/>
                      <a:pt x="49" y="592"/>
                      <a:pt x="58" y="573"/>
                    </a:cubicBezTo>
                    <a:cubicBezTo>
                      <a:pt x="61" y="568"/>
                      <a:pt x="67" y="563"/>
                      <a:pt x="68" y="557"/>
                    </a:cubicBezTo>
                    <a:cubicBezTo>
                      <a:pt x="70" y="541"/>
                      <a:pt x="86" y="536"/>
                      <a:pt x="91" y="523"/>
                    </a:cubicBezTo>
                    <a:cubicBezTo>
                      <a:pt x="96" y="510"/>
                      <a:pt x="107" y="502"/>
                      <a:pt x="116" y="492"/>
                    </a:cubicBezTo>
                    <a:cubicBezTo>
                      <a:pt x="128" y="479"/>
                      <a:pt x="141" y="465"/>
                      <a:pt x="152" y="452"/>
                    </a:cubicBezTo>
                    <a:cubicBezTo>
                      <a:pt x="164" y="438"/>
                      <a:pt x="175" y="424"/>
                      <a:pt x="185" y="410"/>
                    </a:cubicBezTo>
                    <a:cubicBezTo>
                      <a:pt x="191" y="402"/>
                      <a:pt x="197" y="394"/>
                      <a:pt x="201" y="386"/>
                    </a:cubicBezTo>
                    <a:cubicBezTo>
                      <a:pt x="208" y="375"/>
                      <a:pt x="207" y="367"/>
                      <a:pt x="198" y="359"/>
                    </a:cubicBezTo>
                    <a:cubicBezTo>
                      <a:pt x="193" y="354"/>
                      <a:pt x="185" y="351"/>
                      <a:pt x="181" y="345"/>
                    </a:cubicBezTo>
                    <a:cubicBezTo>
                      <a:pt x="170" y="332"/>
                      <a:pt x="155" y="321"/>
                      <a:pt x="154" y="301"/>
                    </a:cubicBezTo>
                    <a:cubicBezTo>
                      <a:pt x="154" y="299"/>
                      <a:pt x="152" y="296"/>
                      <a:pt x="150" y="294"/>
                    </a:cubicBezTo>
                    <a:cubicBezTo>
                      <a:pt x="140" y="286"/>
                      <a:pt x="135" y="274"/>
                      <a:pt x="133" y="261"/>
                    </a:cubicBezTo>
                    <a:cubicBezTo>
                      <a:pt x="133" y="259"/>
                      <a:pt x="130" y="257"/>
                      <a:pt x="129" y="255"/>
                    </a:cubicBezTo>
                    <a:cubicBezTo>
                      <a:pt x="124" y="244"/>
                      <a:pt x="123" y="232"/>
                      <a:pt x="120" y="221"/>
                    </a:cubicBezTo>
                    <a:cubicBezTo>
                      <a:pt x="115" y="205"/>
                      <a:pt x="116" y="190"/>
                      <a:pt x="117" y="174"/>
                    </a:cubicBezTo>
                    <a:cubicBezTo>
                      <a:pt x="117" y="161"/>
                      <a:pt x="123" y="147"/>
                      <a:pt x="124" y="134"/>
                    </a:cubicBezTo>
                    <a:cubicBezTo>
                      <a:pt x="126" y="114"/>
                      <a:pt x="138" y="99"/>
                      <a:pt x="142" y="80"/>
                    </a:cubicBezTo>
                    <a:cubicBezTo>
                      <a:pt x="143" y="74"/>
                      <a:pt x="148" y="68"/>
                      <a:pt x="151" y="62"/>
                    </a:cubicBezTo>
                    <a:cubicBezTo>
                      <a:pt x="158" y="46"/>
                      <a:pt x="165" y="30"/>
                      <a:pt x="171" y="13"/>
                    </a:cubicBezTo>
                    <a:cubicBezTo>
                      <a:pt x="175" y="4"/>
                      <a:pt x="180" y="0"/>
                      <a:pt x="190" y="1"/>
                    </a:cubicBezTo>
                    <a:cubicBezTo>
                      <a:pt x="202" y="1"/>
                      <a:pt x="214" y="1"/>
                      <a:pt x="223" y="10"/>
                    </a:cubicBezTo>
                    <a:cubicBezTo>
                      <a:pt x="226" y="13"/>
                      <a:pt x="228" y="17"/>
                      <a:pt x="231" y="21"/>
                    </a:cubicBezTo>
                    <a:cubicBezTo>
                      <a:pt x="247" y="37"/>
                      <a:pt x="264" y="55"/>
                      <a:pt x="281" y="71"/>
                    </a:cubicBezTo>
                    <a:cubicBezTo>
                      <a:pt x="297" y="85"/>
                      <a:pt x="298" y="111"/>
                      <a:pt x="281" y="125"/>
                    </a:cubicBezTo>
                    <a:cubicBezTo>
                      <a:pt x="274" y="131"/>
                      <a:pt x="267" y="139"/>
                      <a:pt x="263" y="148"/>
                    </a:cubicBezTo>
                    <a:cubicBezTo>
                      <a:pt x="255" y="165"/>
                      <a:pt x="242" y="181"/>
                      <a:pt x="243" y="201"/>
                    </a:cubicBezTo>
                    <a:cubicBezTo>
                      <a:pt x="244" y="209"/>
                      <a:pt x="250" y="216"/>
                      <a:pt x="253" y="224"/>
                    </a:cubicBezTo>
                    <a:cubicBezTo>
                      <a:pt x="258" y="238"/>
                      <a:pt x="267" y="251"/>
                      <a:pt x="277" y="263"/>
                    </a:cubicBezTo>
                    <a:cubicBezTo>
                      <a:pt x="281" y="268"/>
                      <a:pt x="296" y="267"/>
                      <a:pt x="300" y="261"/>
                    </a:cubicBezTo>
                    <a:cubicBezTo>
                      <a:pt x="305" y="254"/>
                      <a:pt x="311" y="247"/>
                      <a:pt x="316" y="241"/>
                    </a:cubicBezTo>
                    <a:cubicBezTo>
                      <a:pt x="326" y="231"/>
                      <a:pt x="337" y="221"/>
                      <a:pt x="347" y="211"/>
                    </a:cubicBezTo>
                    <a:cubicBezTo>
                      <a:pt x="354" y="202"/>
                      <a:pt x="359" y="193"/>
                      <a:pt x="366" y="184"/>
                    </a:cubicBezTo>
                    <a:cubicBezTo>
                      <a:pt x="370" y="177"/>
                      <a:pt x="375" y="171"/>
                      <a:pt x="380" y="165"/>
                    </a:cubicBezTo>
                    <a:cubicBezTo>
                      <a:pt x="382" y="163"/>
                      <a:pt x="386" y="162"/>
                      <a:pt x="389" y="161"/>
                    </a:cubicBezTo>
                    <a:cubicBezTo>
                      <a:pt x="391" y="160"/>
                      <a:pt x="393" y="161"/>
                      <a:pt x="395" y="161"/>
                    </a:cubicBezTo>
                    <a:cubicBezTo>
                      <a:pt x="410" y="154"/>
                      <a:pt x="421" y="163"/>
                      <a:pt x="430" y="170"/>
                    </a:cubicBezTo>
                    <a:cubicBezTo>
                      <a:pt x="449" y="184"/>
                      <a:pt x="465" y="201"/>
                      <a:pt x="483" y="214"/>
                    </a:cubicBezTo>
                    <a:cubicBezTo>
                      <a:pt x="496" y="223"/>
                      <a:pt x="507" y="232"/>
                      <a:pt x="515" y="246"/>
                    </a:cubicBezTo>
                    <a:cubicBezTo>
                      <a:pt x="521" y="258"/>
                      <a:pt x="512" y="274"/>
                      <a:pt x="500" y="279"/>
                    </a:cubicBezTo>
                    <a:cubicBezTo>
                      <a:pt x="482" y="288"/>
                      <a:pt x="461" y="289"/>
                      <a:pt x="443" y="296"/>
                    </a:cubicBezTo>
                    <a:cubicBezTo>
                      <a:pt x="436" y="299"/>
                      <a:pt x="430" y="305"/>
                      <a:pt x="424" y="310"/>
                    </a:cubicBezTo>
                    <a:cubicBezTo>
                      <a:pt x="415" y="318"/>
                      <a:pt x="407" y="328"/>
                      <a:pt x="398" y="336"/>
                    </a:cubicBezTo>
                    <a:cubicBezTo>
                      <a:pt x="392" y="342"/>
                      <a:pt x="386" y="347"/>
                      <a:pt x="379" y="350"/>
                    </a:cubicBezTo>
                    <a:cubicBezTo>
                      <a:pt x="363" y="358"/>
                      <a:pt x="360" y="367"/>
                      <a:pt x="372" y="381"/>
                    </a:cubicBezTo>
                    <a:cubicBezTo>
                      <a:pt x="383" y="393"/>
                      <a:pt x="393" y="405"/>
                      <a:pt x="404" y="417"/>
                    </a:cubicBezTo>
                    <a:cubicBezTo>
                      <a:pt x="405" y="419"/>
                      <a:pt x="407" y="421"/>
                      <a:pt x="407" y="423"/>
                    </a:cubicBezTo>
                    <a:cubicBezTo>
                      <a:pt x="406" y="428"/>
                      <a:pt x="408" y="430"/>
                      <a:pt x="413" y="432"/>
                    </a:cubicBezTo>
                    <a:cubicBezTo>
                      <a:pt x="416" y="433"/>
                      <a:pt x="418" y="439"/>
                      <a:pt x="421" y="442"/>
                    </a:cubicBezTo>
                    <a:cubicBezTo>
                      <a:pt x="436" y="458"/>
                      <a:pt x="452" y="473"/>
                      <a:pt x="468" y="489"/>
                    </a:cubicBezTo>
                    <a:cubicBezTo>
                      <a:pt x="476" y="497"/>
                      <a:pt x="483" y="505"/>
                      <a:pt x="491" y="513"/>
                    </a:cubicBezTo>
                    <a:cubicBezTo>
                      <a:pt x="493" y="516"/>
                      <a:pt x="495" y="520"/>
                      <a:pt x="498" y="523"/>
                    </a:cubicBezTo>
                    <a:cubicBezTo>
                      <a:pt x="511" y="541"/>
                      <a:pt x="528" y="556"/>
                      <a:pt x="538" y="576"/>
                    </a:cubicBezTo>
                    <a:cubicBezTo>
                      <a:pt x="546" y="590"/>
                      <a:pt x="557" y="602"/>
                      <a:pt x="565" y="616"/>
                    </a:cubicBezTo>
                    <a:cubicBezTo>
                      <a:pt x="570" y="625"/>
                      <a:pt x="576" y="634"/>
                      <a:pt x="576" y="646"/>
                    </a:cubicBezTo>
                    <a:cubicBezTo>
                      <a:pt x="576" y="658"/>
                      <a:pt x="581" y="669"/>
                      <a:pt x="583" y="681"/>
                    </a:cubicBezTo>
                    <a:cubicBezTo>
                      <a:pt x="584" y="687"/>
                      <a:pt x="583" y="693"/>
                      <a:pt x="584" y="699"/>
                    </a:cubicBezTo>
                    <a:cubicBezTo>
                      <a:pt x="585" y="714"/>
                      <a:pt x="589" y="728"/>
                      <a:pt x="588" y="742"/>
                    </a:cubicBezTo>
                    <a:cubicBezTo>
                      <a:pt x="586" y="760"/>
                      <a:pt x="585" y="778"/>
                      <a:pt x="576" y="794"/>
                    </a:cubicBezTo>
                    <a:cubicBezTo>
                      <a:pt x="576" y="795"/>
                      <a:pt x="575" y="796"/>
                      <a:pt x="575" y="797"/>
                    </a:cubicBezTo>
                    <a:cubicBezTo>
                      <a:pt x="578" y="817"/>
                      <a:pt x="563" y="830"/>
                      <a:pt x="557" y="847"/>
                    </a:cubicBezTo>
                    <a:cubicBezTo>
                      <a:pt x="556" y="848"/>
                      <a:pt x="555" y="849"/>
                      <a:pt x="555" y="849"/>
                    </a:cubicBezTo>
                    <a:cubicBezTo>
                      <a:pt x="552" y="876"/>
                      <a:pt x="531" y="891"/>
                      <a:pt x="513" y="906"/>
                    </a:cubicBezTo>
                    <a:cubicBezTo>
                      <a:pt x="497" y="920"/>
                      <a:pt x="481" y="933"/>
                      <a:pt x="465" y="946"/>
                    </a:cubicBezTo>
                    <a:cubicBezTo>
                      <a:pt x="457" y="954"/>
                      <a:pt x="443" y="956"/>
                      <a:pt x="433" y="961"/>
                    </a:cubicBezTo>
                    <a:cubicBezTo>
                      <a:pt x="420" y="968"/>
                      <a:pt x="407" y="970"/>
                      <a:pt x="393" y="970"/>
                    </a:cubicBezTo>
                    <a:cubicBezTo>
                      <a:pt x="383" y="970"/>
                      <a:pt x="374" y="974"/>
                      <a:pt x="364" y="977"/>
                    </a:cubicBezTo>
                    <a:cubicBezTo>
                      <a:pt x="364" y="977"/>
                      <a:pt x="364" y="977"/>
                      <a:pt x="363" y="977"/>
                    </a:cubicBezTo>
                    <a:cubicBezTo>
                      <a:pt x="349" y="977"/>
                      <a:pt x="337" y="981"/>
                      <a:pt x="324" y="986"/>
                    </a:cubicBezTo>
                    <a:cubicBezTo>
                      <a:pt x="317" y="989"/>
                      <a:pt x="310" y="992"/>
                      <a:pt x="303" y="996"/>
                    </a:cubicBezTo>
                    <a:cubicBezTo>
                      <a:pt x="292" y="1003"/>
                      <a:pt x="282" y="1014"/>
                      <a:pt x="269" y="1019"/>
                    </a:cubicBezTo>
                    <a:cubicBezTo>
                      <a:pt x="254" y="1025"/>
                      <a:pt x="241" y="1032"/>
                      <a:pt x="231" y="1043"/>
                    </a:cubicBezTo>
                    <a:cubicBezTo>
                      <a:pt x="218" y="1056"/>
                      <a:pt x="204" y="1071"/>
                      <a:pt x="199" y="1089"/>
                    </a:cubicBezTo>
                    <a:cubicBezTo>
                      <a:pt x="195" y="1100"/>
                      <a:pt x="185" y="1105"/>
                      <a:pt x="182" y="1116"/>
                    </a:cubicBezTo>
                    <a:cubicBezTo>
                      <a:pt x="180" y="1125"/>
                      <a:pt x="177" y="1134"/>
                      <a:pt x="176" y="1142"/>
                    </a:cubicBezTo>
                    <a:cubicBezTo>
                      <a:pt x="174" y="1156"/>
                      <a:pt x="172" y="1171"/>
                      <a:pt x="172" y="1185"/>
                    </a:cubicBezTo>
                    <a:cubicBezTo>
                      <a:pt x="171" y="1195"/>
                      <a:pt x="174" y="1205"/>
                      <a:pt x="176" y="1215"/>
                    </a:cubicBezTo>
                    <a:cubicBezTo>
                      <a:pt x="178" y="1227"/>
                      <a:pt x="181" y="1239"/>
                      <a:pt x="184" y="1251"/>
                    </a:cubicBezTo>
                    <a:cubicBezTo>
                      <a:pt x="187" y="1263"/>
                      <a:pt x="191" y="1275"/>
                      <a:pt x="195" y="1286"/>
                    </a:cubicBezTo>
                    <a:cubicBezTo>
                      <a:pt x="199" y="1296"/>
                      <a:pt x="193" y="1302"/>
                      <a:pt x="189" y="1307"/>
                    </a:cubicBezTo>
                    <a:cubicBezTo>
                      <a:pt x="181" y="1317"/>
                      <a:pt x="173" y="1326"/>
                      <a:pt x="164" y="1332"/>
                    </a:cubicBezTo>
                    <a:cubicBezTo>
                      <a:pt x="159" y="1336"/>
                      <a:pt x="150" y="1336"/>
                      <a:pt x="143" y="1335"/>
                    </a:cubicBezTo>
                    <a:cubicBezTo>
                      <a:pt x="138" y="1334"/>
                      <a:pt x="132" y="1329"/>
                      <a:pt x="129" y="1325"/>
                    </a:cubicBezTo>
                    <a:cubicBezTo>
                      <a:pt x="124" y="1318"/>
                      <a:pt x="119" y="1310"/>
                      <a:pt x="117" y="1302"/>
                    </a:cubicBezTo>
                    <a:cubicBezTo>
                      <a:pt x="113" y="1291"/>
                      <a:pt x="109" y="1281"/>
                      <a:pt x="97" y="1276"/>
                    </a:cubicBezTo>
                    <a:cubicBezTo>
                      <a:pt x="92" y="1274"/>
                      <a:pt x="88" y="1267"/>
                      <a:pt x="83" y="1263"/>
                    </a:cubicBezTo>
                    <a:cubicBezTo>
                      <a:pt x="77" y="1257"/>
                      <a:pt x="70" y="1252"/>
                      <a:pt x="63" y="1247"/>
                    </a:cubicBezTo>
                    <a:cubicBezTo>
                      <a:pt x="58" y="1243"/>
                      <a:pt x="56" y="1238"/>
                      <a:pt x="58" y="1232"/>
                    </a:cubicBezTo>
                    <a:cubicBezTo>
                      <a:pt x="61" y="1227"/>
                      <a:pt x="71" y="1225"/>
                      <a:pt x="77" y="1227"/>
                    </a:cubicBezTo>
                    <a:cubicBezTo>
                      <a:pt x="88" y="1231"/>
                      <a:pt x="100" y="1235"/>
                      <a:pt x="111" y="1239"/>
                    </a:cubicBezTo>
                    <a:cubicBezTo>
                      <a:pt x="117" y="1241"/>
                      <a:pt x="129" y="1230"/>
                      <a:pt x="129" y="1224"/>
                    </a:cubicBezTo>
                    <a:cubicBezTo>
                      <a:pt x="129" y="1221"/>
                      <a:pt x="130" y="1217"/>
                      <a:pt x="129" y="1214"/>
                    </a:cubicBezTo>
                    <a:cubicBezTo>
                      <a:pt x="127" y="1203"/>
                      <a:pt x="124" y="1193"/>
                      <a:pt x="122" y="1183"/>
                    </a:cubicBezTo>
                    <a:cubicBezTo>
                      <a:pt x="121" y="1181"/>
                      <a:pt x="121" y="1178"/>
                      <a:pt x="121" y="1176"/>
                    </a:cubicBezTo>
                    <a:cubicBezTo>
                      <a:pt x="121" y="1166"/>
                      <a:pt x="120" y="1155"/>
                      <a:pt x="121" y="1145"/>
                    </a:cubicBezTo>
                    <a:cubicBezTo>
                      <a:pt x="122" y="1133"/>
                      <a:pt x="126" y="1122"/>
                      <a:pt x="129" y="1110"/>
                    </a:cubicBezTo>
                    <a:cubicBezTo>
                      <a:pt x="130" y="1103"/>
                      <a:pt x="132" y="1096"/>
                      <a:pt x="133" y="1088"/>
                    </a:cubicBezTo>
                    <a:cubicBezTo>
                      <a:pt x="135" y="1080"/>
                      <a:pt x="134" y="1071"/>
                      <a:pt x="146" y="1070"/>
                    </a:cubicBezTo>
                    <a:cubicBezTo>
                      <a:pt x="149" y="1070"/>
                      <a:pt x="151" y="1064"/>
                      <a:pt x="153" y="1061"/>
                    </a:cubicBezTo>
                    <a:cubicBezTo>
                      <a:pt x="159" y="1051"/>
                      <a:pt x="166" y="1042"/>
                      <a:pt x="170" y="1032"/>
                    </a:cubicBezTo>
                    <a:cubicBezTo>
                      <a:pt x="177" y="1011"/>
                      <a:pt x="193" y="995"/>
                      <a:pt x="207" y="979"/>
                    </a:cubicBezTo>
                    <a:cubicBezTo>
                      <a:pt x="216" y="967"/>
                      <a:pt x="227" y="958"/>
                      <a:pt x="237" y="947"/>
                    </a:cubicBezTo>
                    <a:cubicBezTo>
                      <a:pt x="242" y="942"/>
                      <a:pt x="246" y="936"/>
                      <a:pt x="250" y="930"/>
                    </a:cubicBezTo>
                    <a:cubicBezTo>
                      <a:pt x="255" y="924"/>
                      <a:pt x="259" y="918"/>
                      <a:pt x="265" y="912"/>
                    </a:cubicBezTo>
                    <a:cubicBezTo>
                      <a:pt x="278" y="897"/>
                      <a:pt x="292" y="882"/>
                      <a:pt x="304" y="865"/>
                    </a:cubicBezTo>
                    <a:cubicBezTo>
                      <a:pt x="314" y="851"/>
                      <a:pt x="329" y="839"/>
                      <a:pt x="342" y="826"/>
                    </a:cubicBezTo>
                    <a:cubicBezTo>
                      <a:pt x="354" y="814"/>
                      <a:pt x="367" y="802"/>
                      <a:pt x="379" y="789"/>
                    </a:cubicBezTo>
                    <a:cubicBezTo>
                      <a:pt x="393" y="774"/>
                      <a:pt x="402" y="757"/>
                      <a:pt x="407" y="738"/>
                    </a:cubicBezTo>
                    <a:cubicBezTo>
                      <a:pt x="411" y="724"/>
                      <a:pt x="418" y="711"/>
                      <a:pt x="419" y="697"/>
                    </a:cubicBezTo>
                    <a:cubicBezTo>
                      <a:pt x="420" y="679"/>
                      <a:pt x="423" y="661"/>
                      <a:pt x="416" y="643"/>
                    </a:cubicBezTo>
                    <a:cubicBezTo>
                      <a:pt x="415" y="640"/>
                      <a:pt x="416" y="635"/>
                      <a:pt x="415" y="631"/>
                    </a:cubicBezTo>
                    <a:cubicBezTo>
                      <a:pt x="414" y="625"/>
                      <a:pt x="413" y="619"/>
                      <a:pt x="410" y="615"/>
                    </a:cubicBezTo>
                    <a:cubicBezTo>
                      <a:pt x="409" y="613"/>
                      <a:pt x="400" y="613"/>
                      <a:pt x="398" y="615"/>
                    </a:cubicBezTo>
                    <a:cubicBezTo>
                      <a:pt x="381" y="632"/>
                      <a:pt x="363" y="648"/>
                      <a:pt x="350" y="669"/>
                    </a:cubicBezTo>
                    <a:cubicBezTo>
                      <a:pt x="342" y="684"/>
                      <a:pt x="328" y="695"/>
                      <a:pt x="317" y="708"/>
                    </a:cubicBezTo>
                    <a:cubicBezTo>
                      <a:pt x="310" y="716"/>
                      <a:pt x="303" y="725"/>
                      <a:pt x="296" y="733"/>
                    </a:cubicBezTo>
                    <a:cubicBezTo>
                      <a:pt x="292" y="737"/>
                      <a:pt x="285" y="740"/>
                      <a:pt x="281" y="744"/>
                    </a:cubicBezTo>
                    <a:cubicBezTo>
                      <a:pt x="273" y="752"/>
                      <a:pt x="266" y="762"/>
                      <a:pt x="259" y="770"/>
                    </a:cubicBezTo>
                    <a:cubicBezTo>
                      <a:pt x="252" y="778"/>
                      <a:pt x="244" y="785"/>
                      <a:pt x="237" y="793"/>
                    </a:cubicBezTo>
                    <a:cubicBezTo>
                      <a:pt x="233" y="797"/>
                      <a:pt x="231" y="802"/>
                      <a:pt x="228" y="805"/>
                    </a:cubicBezTo>
                    <a:cubicBezTo>
                      <a:pt x="215" y="820"/>
                      <a:pt x="203" y="834"/>
                      <a:pt x="190" y="848"/>
                    </a:cubicBezTo>
                    <a:cubicBezTo>
                      <a:pt x="186" y="852"/>
                      <a:pt x="180" y="856"/>
                      <a:pt x="177" y="861"/>
                    </a:cubicBezTo>
                    <a:cubicBezTo>
                      <a:pt x="174" y="865"/>
                      <a:pt x="173" y="870"/>
                      <a:pt x="171" y="874"/>
                    </a:cubicBezTo>
                    <a:cubicBezTo>
                      <a:pt x="168" y="880"/>
                      <a:pt x="165" y="886"/>
                      <a:pt x="162" y="892"/>
                    </a:cubicBezTo>
                    <a:cubicBezTo>
                      <a:pt x="153" y="909"/>
                      <a:pt x="138" y="922"/>
                      <a:pt x="124" y="934"/>
                    </a:cubicBezTo>
                    <a:cubicBezTo>
                      <a:pt x="122" y="936"/>
                      <a:pt x="119" y="936"/>
                      <a:pt x="117" y="936"/>
                    </a:cubicBezTo>
                    <a:cubicBezTo>
                      <a:pt x="110" y="936"/>
                      <a:pt x="102" y="937"/>
                      <a:pt x="95" y="936"/>
                    </a:cubicBezTo>
                    <a:cubicBezTo>
                      <a:pt x="88" y="935"/>
                      <a:pt x="82" y="933"/>
                      <a:pt x="75" y="932"/>
                    </a:cubicBezTo>
                    <a:cubicBezTo>
                      <a:pt x="68" y="930"/>
                      <a:pt x="60" y="929"/>
                      <a:pt x="53" y="927"/>
                    </a:cubicBezTo>
                    <a:cubicBezTo>
                      <a:pt x="44" y="926"/>
                      <a:pt x="35" y="924"/>
                      <a:pt x="32" y="913"/>
                    </a:cubicBezTo>
                    <a:cubicBezTo>
                      <a:pt x="30" y="910"/>
                      <a:pt x="27" y="906"/>
                      <a:pt x="23" y="904"/>
                    </a:cubicBezTo>
                    <a:cubicBezTo>
                      <a:pt x="16" y="901"/>
                      <a:pt x="13" y="895"/>
                      <a:pt x="8" y="890"/>
                    </a:cubicBezTo>
                    <a:cubicBezTo>
                      <a:pt x="2" y="883"/>
                      <a:pt x="1" y="877"/>
                      <a:pt x="7" y="869"/>
                    </a:cubicBezTo>
                    <a:cubicBezTo>
                      <a:pt x="15" y="860"/>
                      <a:pt x="7" y="852"/>
                      <a:pt x="5" y="844"/>
                    </a:cubicBezTo>
                    <a:cubicBezTo>
                      <a:pt x="0" y="829"/>
                      <a:pt x="2" y="816"/>
                      <a:pt x="20" y="818"/>
                    </a:cubicBezTo>
                    <a:cubicBezTo>
                      <a:pt x="31" y="818"/>
                      <a:pt x="41" y="815"/>
                      <a:pt x="50" y="804"/>
                    </a:cubicBezTo>
                    <a:cubicBezTo>
                      <a:pt x="61" y="790"/>
                      <a:pt x="78" y="779"/>
                      <a:pt x="92" y="767"/>
                    </a:cubicBezTo>
                    <a:cubicBezTo>
                      <a:pt x="100" y="760"/>
                      <a:pt x="108" y="753"/>
                      <a:pt x="116" y="745"/>
                    </a:cubicBezTo>
                    <a:cubicBezTo>
                      <a:pt x="130" y="730"/>
                      <a:pt x="144" y="717"/>
                      <a:pt x="162" y="707"/>
                    </a:cubicBezTo>
                    <a:cubicBezTo>
                      <a:pt x="170" y="702"/>
                      <a:pt x="177" y="694"/>
                      <a:pt x="184" y="689"/>
                    </a:cubicBezTo>
                    <a:cubicBezTo>
                      <a:pt x="194" y="682"/>
                      <a:pt x="204" y="677"/>
                      <a:pt x="214" y="670"/>
                    </a:cubicBezTo>
                    <a:cubicBezTo>
                      <a:pt x="220" y="666"/>
                      <a:pt x="225" y="660"/>
                      <a:pt x="231" y="656"/>
                    </a:cubicBezTo>
                    <a:cubicBezTo>
                      <a:pt x="234" y="653"/>
                      <a:pt x="237" y="652"/>
                      <a:pt x="240" y="650"/>
                    </a:cubicBezTo>
                    <a:cubicBezTo>
                      <a:pt x="251" y="643"/>
                      <a:pt x="262" y="637"/>
                      <a:pt x="273" y="630"/>
                    </a:cubicBezTo>
                    <a:cubicBezTo>
                      <a:pt x="282" y="624"/>
                      <a:pt x="291" y="617"/>
                      <a:pt x="300" y="612"/>
                    </a:cubicBezTo>
                    <a:cubicBezTo>
                      <a:pt x="320" y="601"/>
                      <a:pt x="340" y="591"/>
                      <a:pt x="360" y="581"/>
                    </a:cubicBezTo>
                    <a:cubicBezTo>
                      <a:pt x="370" y="576"/>
                      <a:pt x="380" y="573"/>
                      <a:pt x="390" y="569"/>
                    </a:cubicBezTo>
                    <a:cubicBezTo>
                      <a:pt x="398" y="567"/>
                      <a:pt x="401" y="559"/>
                      <a:pt x="396" y="552"/>
                    </a:cubicBezTo>
                    <a:cubicBezTo>
                      <a:pt x="384" y="539"/>
                      <a:pt x="373" y="526"/>
                      <a:pt x="361" y="513"/>
                    </a:cubicBezTo>
                    <a:cubicBezTo>
                      <a:pt x="345" y="497"/>
                      <a:pt x="327" y="482"/>
                      <a:pt x="310" y="467"/>
                    </a:cubicBezTo>
                    <a:cubicBezTo>
                      <a:pt x="301" y="458"/>
                      <a:pt x="293" y="459"/>
                      <a:pt x="281" y="466"/>
                    </a:cubicBezTo>
                    <a:cubicBezTo>
                      <a:pt x="262" y="478"/>
                      <a:pt x="245" y="492"/>
                      <a:pt x="229" y="509"/>
                    </a:cubicBezTo>
                    <a:cubicBezTo>
                      <a:pt x="221" y="518"/>
                      <a:pt x="212" y="525"/>
                      <a:pt x="205" y="534"/>
                    </a:cubicBezTo>
                    <a:cubicBezTo>
                      <a:pt x="196" y="545"/>
                      <a:pt x="184" y="550"/>
                      <a:pt x="173" y="557"/>
                    </a:cubicBezTo>
                    <a:cubicBezTo>
                      <a:pt x="169" y="559"/>
                      <a:pt x="166" y="561"/>
                      <a:pt x="163" y="563"/>
                    </a:cubicBezTo>
                    <a:cubicBezTo>
                      <a:pt x="151" y="572"/>
                      <a:pt x="142" y="582"/>
                      <a:pt x="129" y="588"/>
                    </a:cubicBezTo>
                    <a:cubicBezTo>
                      <a:pt x="102" y="600"/>
                      <a:pt x="82" y="619"/>
                      <a:pt x="62" y="639"/>
                    </a:cubicBezTo>
                    <a:cubicBezTo>
                      <a:pt x="49" y="651"/>
                      <a:pt x="47" y="652"/>
                      <a:pt x="26" y="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 bwMode="auto">
              <a:xfrm>
                <a:off x="3485765" y="1319666"/>
                <a:ext cx="660988" cy="445293"/>
              </a:xfrm>
              <a:custGeom>
                <a:avLst/>
                <a:gdLst>
                  <a:gd name="connsiteX0" fmla="*/ 254462 w 495228"/>
                  <a:gd name="connsiteY0" fmla="*/ 112543 h 333625"/>
                  <a:gd name="connsiteX1" fmla="*/ 252080 w 495228"/>
                  <a:gd name="connsiteY1" fmla="*/ 112940 h 333625"/>
                  <a:gd name="connsiteX2" fmla="*/ 249897 w 495228"/>
                  <a:gd name="connsiteY2" fmla="*/ 113734 h 333625"/>
                  <a:gd name="connsiteX3" fmla="*/ 248309 w 495228"/>
                  <a:gd name="connsiteY3" fmla="*/ 115123 h 333625"/>
                  <a:gd name="connsiteX4" fmla="*/ 247515 w 495228"/>
                  <a:gd name="connsiteY4" fmla="*/ 117108 h 333625"/>
                  <a:gd name="connsiteX5" fmla="*/ 246920 w 495228"/>
                  <a:gd name="connsiteY5" fmla="*/ 118696 h 333625"/>
                  <a:gd name="connsiteX6" fmla="*/ 247316 w 495228"/>
                  <a:gd name="connsiteY6" fmla="*/ 120482 h 333625"/>
                  <a:gd name="connsiteX7" fmla="*/ 247912 w 495228"/>
                  <a:gd name="connsiteY7" fmla="*/ 122070 h 333625"/>
                  <a:gd name="connsiteX8" fmla="*/ 249103 w 495228"/>
                  <a:gd name="connsiteY8" fmla="*/ 123460 h 333625"/>
                  <a:gd name="connsiteX9" fmla="*/ 250691 w 495228"/>
                  <a:gd name="connsiteY9" fmla="*/ 124651 h 333625"/>
                  <a:gd name="connsiteX10" fmla="*/ 257439 w 495228"/>
                  <a:gd name="connsiteY10" fmla="*/ 129216 h 333625"/>
                  <a:gd name="connsiteX11" fmla="*/ 264188 w 495228"/>
                  <a:gd name="connsiteY11" fmla="*/ 134178 h 333625"/>
                  <a:gd name="connsiteX12" fmla="*/ 269944 w 495228"/>
                  <a:gd name="connsiteY12" fmla="*/ 138346 h 333625"/>
                  <a:gd name="connsiteX13" fmla="*/ 275700 w 495228"/>
                  <a:gd name="connsiteY13" fmla="*/ 142118 h 333625"/>
                  <a:gd name="connsiteX14" fmla="*/ 281655 w 495228"/>
                  <a:gd name="connsiteY14" fmla="*/ 145492 h 333625"/>
                  <a:gd name="connsiteX15" fmla="*/ 287808 w 495228"/>
                  <a:gd name="connsiteY15" fmla="*/ 148469 h 333625"/>
                  <a:gd name="connsiteX16" fmla="*/ 289198 w 495228"/>
                  <a:gd name="connsiteY16" fmla="*/ 148866 h 333625"/>
                  <a:gd name="connsiteX17" fmla="*/ 290785 w 495228"/>
                  <a:gd name="connsiteY17" fmla="*/ 149263 h 333625"/>
                  <a:gd name="connsiteX18" fmla="*/ 292969 w 495228"/>
                  <a:gd name="connsiteY18" fmla="*/ 148866 h 333625"/>
                  <a:gd name="connsiteX19" fmla="*/ 294954 w 495228"/>
                  <a:gd name="connsiteY19" fmla="*/ 148072 h 333625"/>
                  <a:gd name="connsiteX20" fmla="*/ 296343 w 495228"/>
                  <a:gd name="connsiteY20" fmla="*/ 146881 h 333625"/>
                  <a:gd name="connsiteX21" fmla="*/ 297534 w 495228"/>
                  <a:gd name="connsiteY21" fmla="*/ 145492 h 333625"/>
                  <a:gd name="connsiteX22" fmla="*/ 298328 w 495228"/>
                  <a:gd name="connsiteY22" fmla="*/ 143507 h 333625"/>
                  <a:gd name="connsiteX23" fmla="*/ 298725 w 495228"/>
                  <a:gd name="connsiteY23" fmla="*/ 141324 h 333625"/>
                  <a:gd name="connsiteX24" fmla="*/ 298328 w 495228"/>
                  <a:gd name="connsiteY24" fmla="*/ 138942 h 333625"/>
                  <a:gd name="connsiteX25" fmla="*/ 297137 w 495228"/>
                  <a:gd name="connsiteY25" fmla="*/ 136758 h 333625"/>
                  <a:gd name="connsiteX26" fmla="*/ 296145 w 495228"/>
                  <a:gd name="connsiteY26" fmla="*/ 134773 h 333625"/>
                  <a:gd name="connsiteX27" fmla="*/ 294160 w 495228"/>
                  <a:gd name="connsiteY27" fmla="*/ 133781 h 333625"/>
                  <a:gd name="connsiteX28" fmla="*/ 291976 w 495228"/>
                  <a:gd name="connsiteY28" fmla="*/ 132590 h 333625"/>
                  <a:gd name="connsiteX29" fmla="*/ 289595 w 495228"/>
                  <a:gd name="connsiteY29" fmla="*/ 130804 h 333625"/>
                  <a:gd name="connsiteX30" fmla="*/ 287808 w 495228"/>
                  <a:gd name="connsiteY30" fmla="*/ 128819 h 333625"/>
                  <a:gd name="connsiteX31" fmla="*/ 285823 w 495228"/>
                  <a:gd name="connsiteY31" fmla="*/ 126635 h 333625"/>
                  <a:gd name="connsiteX32" fmla="*/ 283243 w 495228"/>
                  <a:gd name="connsiteY32" fmla="*/ 124254 h 333625"/>
                  <a:gd name="connsiteX33" fmla="*/ 280861 w 495228"/>
                  <a:gd name="connsiteY33" fmla="*/ 122070 h 333625"/>
                  <a:gd name="connsiteX34" fmla="*/ 277884 w 495228"/>
                  <a:gd name="connsiteY34" fmla="*/ 119688 h 333625"/>
                  <a:gd name="connsiteX35" fmla="*/ 275700 w 495228"/>
                  <a:gd name="connsiteY35" fmla="*/ 118299 h 333625"/>
                  <a:gd name="connsiteX36" fmla="*/ 272922 w 495228"/>
                  <a:gd name="connsiteY36" fmla="*/ 117505 h 333625"/>
                  <a:gd name="connsiteX37" fmla="*/ 270341 w 495228"/>
                  <a:gd name="connsiteY37" fmla="*/ 116711 h 333625"/>
                  <a:gd name="connsiteX38" fmla="*/ 267364 w 495228"/>
                  <a:gd name="connsiteY38" fmla="*/ 115917 h 333625"/>
                  <a:gd name="connsiteX39" fmla="*/ 264188 w 495228"/>
                  <a:gd name="connsiteY39" fmla="*/ 115520 h 333625"/>
                  <a:gd name="connsiteX40" fmla="*/ 261211 w 495228"/>
                  <a:gd name="connsiteY40" fmla="*/ 114528 h 333625"/>
                  <a:gd name="connsiteX41" fmla="*/ 259027 w 495228"/>
                  <a:gd name="connsiteY41" fmla="*/ 113337 h 333625"/>
                  <a:gd name="connsiteX42" fmla="*/ 256645 w 495228"/>
                  <a:gd name="connsiteY42" fmla="*/ 112543 h 333625"/>
                  <a:gd name="connsiteX43" fmla="*/ 46248 w 495228"/>
                  <a:gd name="connsiteY43" fmla="*/ 0 h 333625"/>
                  <a:gd name="connsiteX44" fmla="*/ 48828 w 495228"/>
                  <a:gd name="connsiteY44" fmla="*/ 397 h 333625"/>
                  <a:gd name="connsiteX45" fmla="*/ 51409 w 495228"/>
                  <a:gd name="connsiteY45" fmla="*/ 1390 h 333625"/>
                  <a:gd name="connsiteX46" fmla="*/ 54585 w 495228"/>
                  <a:gd name="connsiteY46" fmla="*/ 2977 h 333625"/>
                  <a:gd name="connsiteX47" fmla="*/ 57959 w 495228"/>
                  <a:gd name="connsiteY47" fmla="*/ 5161 h 333625"/>
                  <a:gd name="connsiteX48" fmla="*/ 62127 w 495228"/>
                  <a:gd name="connsiteY48" fmla="*/ 7543 h 333625"/>
                  <a:gd name="connsiteX49" fmla="*/ 65898 w 495228"/>
                  <a:gd name="connsiteY49" fmla="*/ 10520 h 333625"/>
                  <a:gd name="connsiteX50" fmla="*/ 69670 w 495228"/>
                  <a:gd name="connsiteY50" fmla="*/ 13497 h 333625"/>
                  <a:gd name="connsiteX51" fmla="*/ 73838 w 495228"/>
                  <a:gd name="connsiteY51" fmla="*/ 16872 h 333625"/>
                  <a:gd name="connsiteX52" fmla="*/ 78006 w 495228"/>
                  <a:gd name="connsiteY52" fmla="*/ 20047 h 333625"/>
                  <a:gd name="connsiteX53" fmla="*/ 81777 w 495228"/>
                  <a:gd name="connsiteY53" fmla="*/ 23422 h 333625"/>
                  <a:gd name="connsiteX54" fmla="*/ 85549 w 495228"/>
                  <a:gd name="connsiteY54" fmla="*/ 26796 h 333625"/>
                  <a:gd name="connsiteX55" fmla="*/ 88923 w 495228"/>
                  <a:gd name="connsiteY55" fmla="*/ 29773 h 333625"/>
                  <a:gd name="connsiteX56" fmla="*/ 91900 w 495228"/>
                  <a:gd name="connsiteY56" fmla="*/ 32552 h 333625"/>
                  <a:gd name="connsiteX57" fmla="*/ 96465 w 495228"/>
                  <a:gd name="connsiteY57" fmla="*/ 36522 h 333625"/>
                  <a:gd name="connsiteX58" fmla="*/ 100634 w 495228"/>
                  <a:gd name="connsiteY58" fmla="*/ 40492 h 333625"/>
                  <a:gd name="connsiteX59" fmla="*/ 104405 w 495228"/>
                  <a:gd name="connsiteY59" fmla="*/ 43469 h 333625"/>
                  <a:gd name="connsiteX60" fmla="*/ 108176 w 495228"/>
                  <a:gd name="connsiteY60" fmla="*/ 46049 h 333625"/>
                  <a:gd name="connsiteX61" fmla="*/ 110955 w 495228"/>
                  <a:gd name="connsiteY61" fmla="*/ 48630 h 333625"/>
                  <a:gd name="connsiteX62" fmla="*/ 113932 w 495228"/>
                  <a:gd name="connsiteY62" fmla="*/ 50218 h 333625"/>
                  <a:gd name="connsiteX63" fmla="*/ 118498 w 495228"/>
                  <a:gd name="connsiteY63" fmla="*/ 52202 h 333625"/>
                  <a:gd name="connsiteX64" fmla="*/ 123460 w 495228"/>
                  <a:gd name="connsiteY64" fmla="*/ 53592 h 333625"/>
                  <a:gd name="connsiteX65" fmla="*/ 128621 w 495228"/>
                  <a:gd name="connsiteY65" fmla="*/ 54783 h 333625"/>
                  <a:gd name="connsiteX66" fmla="*/ 133980 w 495228"/>
                  <a:gd name="connsiteY66" fmla="*/ 55577 h 333625"/>
                  <a:gd name="connsiteX67" fmla="*/ 137751 w 495228"/>
                  <a:gd name="connsiteY67" fmla="*/ 56172 h 333625"/>
                  <a:gd name="connsiteX68" fmla="*/ 141522 w 495228"/>
                  <a:gd name="connsiteY68" fmla="*/ 56569 h 333625"/>
                  <a:gd name="connsiteX69" fmla="*/ 145691 w 495228"/>
                  <a:gd name="connsiteY69" fmla="*/ 57363 h 333625"/>
                  <a:gd name="connsiteX70" fmla="*/ 150256 w 495228"/>
                  <a:gd name="connsiteY70" fmla="*/ 58554 h 333625"/>
                  <a:gd name="connsiteX71" fmla="*/ 154821 w 495228"/>
                  <a:gd name="connsiteY71" fmla="*/ 59745 h 333625"/>
                  <a:gd name="connsiteX72" fmla="*/ 159783 w 495228"/>
                  <a:gd name="connsiteY72" fmla="*/ 61134 h 333625"/>
                  <a:gd name="connsiteX73" fmla="*/ 165142 w 495228"/>
                  <a:gd name="connsiteY73" fmla="*/ 63119 h 333625"/>
                  <a:gd name="connsiteX74" fmla="*/ 170700 w 495228"/>
                  <a:gd name="connsiteY74" fmla="*/ 65303 h 333625"/>
                  <a:gd name="connsiteX75" fmla="*/ 176456 w 495228"/>
                  <a:gd name="connsiteY75" fmla="*/ 68280 h 333625"/>
                  <a:gd name="connsiteX76" fmla="*/ 182808 w 495228"/>
                  <a:gd name="connsiteY76" fmla="*/ 71853 h 333625"/>
                  <a:gd name="connsiteX77" fmla="*/ 188961 w 495228"/>
                  <a:gd name="connsiteY77" fmla="*/ 75822 h 333625"/>
                  <a:gd name="connsiteX78" fmla="*/ 195710 w 495228"/>
                  <a:gd name="connsiteY78" fmla="*/ 80388 h 333625"/>
                  <a:gd name="connsiteX79" fmla="*/ 202855 w 495228"/>
                  <a:gd name="connsiteY79" fmla="*/ 86144 h 333625"/>
                  <a:gd name="connsiteX80" fmla="*/ 210398 w 495228"/>
                  <a:gd name="connsiteY80" fmla="*/ 92098 h 333625"/>
                  <a:gd name="connsiteX81" fmla="*/ 212780 w 495228"/>
                  <a:gd name="connsiteY81" fmla="*/ 94083 h 333625"/>
                  <a:gd name="connsiteX82" fmla="*/ 216154 w 495228"/>
                  <a:gd name="connsiteY82" fmla="*/ 94083 h 333625"/>
                  <a:gd name="connsiteX83" fmla="*/ 216948 w 495228"/>
                  <a:gd name="connsiteY83" fmla="*/ 94083 h 333625"/>
                  <a:gd name="connsiteX84" fmla="*/ 218536 w 495228"/>
                  <a:gd name="connsiteY84" fmla="*/ 93686 h 333625"/>
                  <a:gd name="connsiteX85" fmla="*/ 221116 w 495228"/>
                  <a:gd name="connsiteY85" fmla="*/ 93686 h 333625"/>
                  <a:gd name="connsiteX86" fmla="*/ 224490 w 495228"/>
                  <a:gd name="connsiteY86" fmla="*/ 93686 h 333625"/>
                  <a:gd name="connsiteX87" fmla="*/ 228659 w 495228"/>
                  <a:gd name="connsiteY87" fmla="*/ 93289 h 333625"/>
                  <a:gd name="connsiteX88" fmla="*/ 233224 w 495228"/>
                  <a:gd name="connsiteY88" fmla="*/ 92892 h 333625"/>
                  <a:gd name="connsiteX89" fmla="*/ 238583 w 495228"/>
                  <a:gd name="connsiteY89" fmla="*/ 92892 h 333625"/>
                  <a:gd name="connsiteX90" fmla="*/ 244141 w 495228"/>
                  <a:gd name="connsiteY90" fmla="*/ 92892 h 333625"/>
                  <a:gd name="connsiteX91" fmla="*/ 252874 w 495228"/>
                  <a:gd name="connsiteY91" fmla="*/ 92892 h 333625"/>
                  <a:gd name="connsiteX92" fmla="*/ 261211 w 495228"/>
                  <a:gd name="connsiteY92" fmla="*/ 93686 h 333625"/>
                  <a:gd name="connsiteX93" fmla="*/ 268753 w 495228"/>
                  <a:gd name="connsiteY93" fmla="*/ 94083 h 333625"/>
                  <a:gd name="connsiteX94" fmla="*/ 275303 w 495228"/>
                  <a:gd name="connsiteY94" fmla="*/ 94877 h 333625"/>
                  <a:gd name="connsiteX95" fmla="*/ 280861 w 495228"/>
                  <a:gd name="connsiteY95" fmla="*/ 95870 h 333625"/>
                  <a:gd name="connsiteX96" fmla="*/ 285823 w 495228"/>
                  <a:gd name="connsiteY96" fmla="*/ 97061 h 333625"/>
                  <a:gd name="connsiteX97" fmla="*/ 289595 w 495228"/>
                  <a:gd name="connsiteY97" fmla="*/ 98649 h 333625"/>
                  <a:gd name="connsiteX98" fmla="*/ 298328 w 495228"/>
                  <a:gd name="connsiteY98" fmla="*/ 103214 h 333625"/>
                  <a:gd name="connsiteX99" fmla="*/ 306268 w 495228"/>
                  <a:gd name="connsiteY99" fmla="*/ 107977 h 333625"/>
                  <a:gd name="connsiteX100" fmla="*/ 313413 w 495228"/>
                  <a:gd name="connsiteY100" fmla="*/ 112940 h 333625"/>
                  <a:gd name="connsiteX101" fmla="*/ 320757 w 495228"/>
                  <a:gd name="connsiteY101" fmla="*/ 118299 h 333625"/>
                  <a:gd name="connsiteX102" fmla="*/ 327109 w 495228"/>
                  <a:gd name="connsiteY102" fmla="*/ 123857 h 333625"/>
                  <a:gd name="connsiteX103" fmla="*/ 333857 w 495228"/>
                  <a:gd name="connsiteY103" fmla="*/ 130010 h 333625"/>
                  <a:gd name="connsiteX104" fmla="*/ 340804 w 495228"/>
                  <a:gd name="connsiteY104" fmla="*/ 135964 h 333625"/>
                  <a:gd name="connsiteX105" fmla="*/ 347950 w 495228"/>
                  <a:gd name="connsiteY105" fmla="*/ 142713 h 333625"/>
                  <a:gd name="connsiteX106" fmla="*/ 355890 w 495228"/>
                  <a:gd name="connsiteY106" fmla="*/ 149660 h 333625"/>
                  <a:gd name="connsiteX107" fmla="*/ 363829 w 495228"/>
                  <a:gd name="connsiteY107" fmla="*/ 156409 h 333625"/>
                  <a:gd name="connsiteX108" fmla="*/ 372960 w 495228"/>
                  <a:gd name="connsiteY108" fmla="*/ 163951 h 333625"/>
                  <a:gd name="connsiteX109" fmla="*/ 378914 w 495228"/>
                  <a:gd name="connsiteY109" fmla="*/ 167722 h 333625"/>
                  <a:gd name="connsiteX110" fmla="*/ 385861 w 495228"/>
                  <a:gd name="connsiteY110" fmla="*/ 171494 h 333625"/>
                  <a:gd name="connsiteX111" fmla="*/ 393007 w 495228"/>
                  <a:gd name="connsiteY111" fmla="*/ 174868 h 333625"/>
                  <a:gd name="connsiteX112" fmla="*/ 400946 w 495228"/>
                  <a:gd name="connsiteY112" fmla="*/ 178242 h 333625"/>
                  <a:gd name="connsiteX113" fmla="*/ 410077 w 495228"/>
                  <a:gd name="connsiteY113" fmla="*/ 181418 h 333625"/>
                  <a:gd name="connsiteX114" fmla="*/ 419207 w 495228"/>
                  <a:gd name="connsiteY114" fmla="*/ 184792 h 333625"/>
                  <a:gd name="connsiteX115" fmla="*/ 428139 w 495228"/>
                  <a:gd name="connsiteY115" fmla="*/ 187770 h 333625"/>
                  <a:gd name="connsiteX116" fmla="*/ 435682 w 495228"/>
                  <a:gd name="connsiteY116" fmla="*/ 190350 h 333625"/>
                  <a:gd name="connsiteX117" fmla="*/ 443026 w 495228"/>
                  <a:gd name="connsiteY117" fmla="*/ 192732 h 333625"/>
                  <a:gd name="connsiteX118" fmla="*/ 450568 w 495228"/>
                  <a:gd name="connsiteY118" fmla="*/ 195709 h 333625"/>
                  <a:gd name="connsiteX119" fmla="*/ 457714 w 495228"/>
                  <a:gd name="connsiteY119" fmla="*/ 197893 h 333625"/>
                  <a:gd name="connsiteX120" fmla="*/ 464860 w 495228"/>
                  <a:gd name="connsiteY120" fmla="*/ 201068 h 333625"/>
                  <a:gd name="connsiteX121" fmla="*/ 471410 w 495228"/>
                  <a:gd name="connsiteY121" fmla="*/ 204046 h 333625"/>
                  <a:gd name="connsiteX122" fmla="*/ 477761 w 495228"/>
                  <a:gd name="connsiteY122" fmla="*/ 207023 h 333625"/>
                  <a:gd name="connsiteX123" fmla="*/ 483121 w 495228"/>
                  <a:gd name="connsiteY123" fmla="*/ 210397 h 333625"/>
                  <a:gd name="connsiteX124" fmla="*/ 488083 w 495228"/>
                  <a:gd name="connsiteY124" fmla="*/ 213772 h 333625"/>
                  <a:gd name="connsiteX125" fmla="*/ 492251 w 495228"/>
                  <a:gd name="connsiteY125" fmla="*/ 217146 h 333625"/>
                  <a:gd name="connsiteX126" fmla="*/ 495228 w 495228"/>
                  <a:gd name="connsiteY126" fmla="*/ 221116 h 333625"/>
                  <a:gd name="connsiteX127" fmla="*/ 491457 w 495228"/>
                  <a:gd name="connsiteY127" fmla="*/ 222505 h 333625"/>
                  <a:gd name="connsiteX128" fmla="*/ 486892 w 495228"/>
                  <a:gd name="connsiteY128" fmla="*/ 224093 h 333625"/>
                  <a:gd name="connsiteX129" fmla="*/ 481136 w 495228"/>
                  <a:gd name="connsiteY129" fmla="*/ 225482 h 333625"/>
                  <a:gd name="connsiteX130" fmla="*/ 475181 w 495228"/>
                  <a:gd name="connsiteY130" fmla="*/ 227467 h 333625"/>
                  <a:gd name="connsiteX131" fmla="*/ 469028 w 495228"/>
                  <a:gd name="connsiteY131" fmla="*/ 229254 h 333625"/>
                  <a:gd name="connsiteX132" fmla="*/ 462279 w 495228"/>
                  <a:gd name="connsiteY132" fmla="*/ 231239 h 333625"/>
                  <a:gd name="connsiteX133" fmla="*/ 455531 w 495228"/>
                  <a:gd name="connsiteY133" fmla="*/ 233025 h 333625"/>
                  <a:gd name="connsiteX134" fmla="*/ 448584 w 495228"/>
                  <a:gd name="connsiteY134" fmla="*/ 235010 h 333625"/>
                  <a:gd name="connsiteX135" fmla="*/ 441835 w 495228"/>
                  <a:gd name="connsiteY135" fmla="*/ 236598 h 333625"/>
                  <a:gd name="connsiteX136" fmla="*/ 435483 w 495228"/>
                  <a:gd name="connsiteY136" fmla="*/ 238384 h 333625"/>
                  <a:gd name="connsiteX137" fmla="*/ 429330 w 495228"/>
                  <a:gd name="connsiteY137" fmla="*/ 239972 h 333625"/>
                  <a:gd name="connsiteX138" fmla="*/ 423574 w 495228"/>
                  <a:gd name="connsiteY138" fmla="*/ 241361 h 333625"/>
                  <a:gd name="connsiteX139" fmla="*/ 416429 w 495228"/>
                  <a:gd name="connsiteY139" fmla="*/ 243346 h 333625"/>
                  <a:gd name="connsiteX140" fmla="*/ 410077 w 495228"/>
                  <a:gd name="connsiteY140" fmla="*/ 244736 h 333625"/>
                  <a:gd name="connsiteX141" fmla="*/ 404321 w 495228"/>
                  <a:gd name="connsiteY141" fmla="*/ 246324 h 333625"/>
                  <a:gd name="connsiteX142" fmla="*/ 399755 w 495228"/>
                  <a:gd name="connsiteY142" fmla="*/ 247912 h 333625"/>
                  <a:gd name="connsiteX143" fmla="*/ 395587 w 495228"/>
                  <a:gd name="connsiteY143" fmla="*/ 248904 h 333625"/>
                  <a:gd name="connsiteX144" fmla="*/ 392610 w 495228"/>
                  <a:gd name="connsiteY144" fmla="*/ 249698 h 333625"/>
                  <a:gd name="connsiteX145" fmla="*/ 390030 w 495228"/>
                  <a:gd name="connsiteY145" fmla="*/ 250492 h 333625"/>
                  <a:gd name="connsiteX146" fmla="*/ 388045 w 495228"/>
                  <a:gd name="connsiteY146" fmla="*/ 251286 h 333625"/>
                  <a:gd name="connsiteX147" fmla="*/ 380502 w 495228"/>
                  <a:gd name="connsiteY147" fmla="*/ 254263 h 333625"/>
                  <a:gd name="connsiteX148" fmla="*/ 384670 w 495228"/>
                  <a:gd name="connsiteY148" fmla="*/ 260615 h 333625"/>
                  <a:gd name="connsiteX149" fmla="*/ 388839 w 495228"/>
                  <a:gd name="connsiteY149" fmla="*/ 268356 h 333625"/>
                  <a:gd name="connsiteX150" fmla="*/ 392610 w 495228"/>
                  <a:gd name="connsiteY150" fmla="*/ 276097 h 333625"/>
                  <a:gd name="connsiteX151" fmla="*/ 395984 w 495228"/>
                  <a:gd name="connsiteY151" fmla="*/ 284433 h 333625"/>
                  <a:gd name="connsiteX152" fmla="*/ 398763 w 495228"/>
                  <a:gd name="connsiteY152" fmla="*/ 293167 h 333625"/>
                  <a:gd name="connsiteX153" fmla="*/ 400946 w 495228"/>
                  <a:gd name="connsiteY153" fmla="*/ 302297 h 333625"/>
                  <a:gd name="connsiteX154" fmla="*/ 402733 w 495228"/>
                  <a:gd name="connsiteY154" fmla="*/ 311031 h 333625"/>
                  <a:gd name="connsiteX155" fmla="*/ 404321 w 495228"/>
                  <a:gd name="connsiteY155" fmla="*/ 319963 h 333625"/>
                  <a:gd name="connsiteX156" fmla="*/ 405512 w 495228"/>
                  <a:gd name="connsiteY156" fmla="*/ 329093 h 333625"/>
                  <a:gd name="connsiteX157" fmla="*/ 405705 w 495228"/>
                  <a:gd name="connsiteY157" fmla="*/ 331317 h 333625"/>
                  <a:gd name="connsiteX158" fmla="*/ 401137 w 495228"/>
                  <a:gd name="connsiteY158" fmla="*/ 332776 h 333625"/>
                  <a:gd name="connsiteX159" fmla="*/ 379687 w 495228"/>
                  <a:gd name="connsiteY159" fmla="*/ 332428 h 333625"/>
                  <a:gd name="connsiteX160" fmla="*/ 355478 w 495228"/>
                  <a:gd name="connsiteY160" fmla="*/ 326399 h 333625"/>
                  <a:gd name="connsiteX161" fmla="*/ 240484 w 495228"/>
                  <a:gd name="connsiteY161" fmla="*/ 299264 h 333625"/>
                  <a:gd name="connsiteX162" fmla="*/ 173530 w 495228"/>
                  <a:gd name="connsiteY162" fmla="*/ 283059 h 333625"/>
                  <a:gd name="connsiteX163" fmla="*/ 145513 w 495228"/>
                  <a:gd name="connsiteY163" fmla="*/ 268138 h 333625"/>
                  <a:gd name="connsiteX164" fmla="*/ 144897 w 495228"/>
                  <a:gd name="connsiteY164" fmla="*/ 266768 h 333625"/>
                  <a:gd name="connsiteX165" fmla="*/ 141125 w 495228"/>
                  <a:gd name="connsiteY165" fmla="*/ 260019 h 333625"/>
                  <a:gd name="connsiteX166" fmla="*/ 136957 w 495228"/>
                  <a:gd name="connsiteY166" fmla="*/ 253072 h 333625"/>
                  <a:gd name="connsiteX167" fmla="*/ 132193 w 495228"/>
                  <a:gd name="connsiteY167" fmla="*/ 247515 h 333625"/>
                  <a:gd name="connsiteX168" fmla="*/ 126834 w 495228"/>
                  <a:gd name="connsiteY168" fmla="*/ 241758 h 333625"/>
                  <a:gd name="connsiteX169" fmla="*/ 120681 w 495228"/>
                  <a:gd name="connsiteY169" fmla="*/ 237193 h 333625"/>
                  <a:gd name="connsiteX170" fmla="*/ 108970 w 495228"/>
                  <a:gd name="connsiteY170" fmla="*/ 226276 h 333625"/>
                  <a:gd name="connsiteX171" fmla="*/ 98053 w 495228"/>
                  <a:gd name="connsiteY171" fmla="*/ 215757 h 333625"/>
                  <a:gd name="connsiteX172" fmla="*/ 87732 w 495228"/>
                  <a:gd name="connsiteY172" fmla="*/ 205237 h 333625"/>
                  <a:gd name="connsiteX173" fmla="*/ 78403 w 495228"/>
                  <a:gd name="connsiteY173" fmla="*/ 194915 h 333625"/>
                  <a:gd name="connsiteX174" fmla="*/ 69273 w 495228"/>
                  <a:gd name="connsiteY174" fmla="*/ 185189 h 333625"/>
                  <a:gd name="connsiteX175" fmla="*/ 60539 w 495228"/>
                  <a:gd name="connsiteY175" fmla="*/ 175265 h 333625"/>
                  <a:gd name="connsiteX176" fmla="*/ 52997 w 495228"/>
                  <a:gd name="connsiteY176" fmla="*/ 165936 h 333625"/>
                  <a:gd name="connsiteX177" fmla="*/ 45454 w 495228"/>
                  <a:gd name="connsiteY177" fmla="*/ 157203 h 333625"/>
                  <a:gd name="connsiteX178" fmla="*/ 38507 w 495228"/>
                  <a:gd name="connsiteY178" fmla="*/ 148866 h 333625"/>
                  <a:gd name="connsiteX179" fmla="*/ 32552 w 495228"/>
                  <a:gd name="connsiteY179" fmla="*/ 140530 h 333625"/>
                  <a:gd name="connsiteX180" fmla="*/ 26796 w 495228"/>
                  <a:gd name="connsiteY180" fmla="*/ 132987 h 333625"/>
                  <a:gd name="connsiteX181" fmla="*/ 21636 w 495228"/>
                  <a:gd name="connsiteY181" fmla="*/ 125841 h 333625"/>
                  <a:gd name="connsiteX182" fmla="*/ 17070 w 495228"/>
                  <a:gd name="connsiteY182" fmla="*/ 119291 h 333625"/>
                  <a:gd name="connsiteX183" fmla="*/ 12902 w 495228"/>
                  <a:gd name="connsiteY183" fmla="*/ 113337 h 333625"/>
                  <a:gd name="connsiteX184" fmla="*/ 9528 w 495228"/>
                  <a:gd name="connsiteY184" fmla="*/ 107977 h 333625"/>
                  <a:gd name="connsiteX185" fmla="*/ 6352 w 495228"/>
                  <a:gd name="connsiteY185" fmla="*/ 103214 h 333625"/>
                  <a:gd name="connsiteX186" fmla="*/ 3772 w 495228"/>
                  <a:gd name="connsiteY186" fmla="*/ 99046 h 333625"/>
                  <a:gd name="connsiteX187" fmla="*/ 1787 w 495228"/>
                  <a:gd name="connsiteY187" fmla="*/ 95473 h 333625"/>
                  <a:gd name="connsiteX188" fmla="*/ 0 w 495228"/>
                  <a:gd name="connsiteY188" fmla="*/ 92892 h 333625"/>
                  <a:gd name="connsiteX189" fmla="*/ 2581 w 495228"/>
                  <a:gd name="connsiteY189" fmla="*/ 92892 h 333625"/>
                  <a:gd name="connsiteX190" fmla="*/ 5955 w 495228"/>
                  <a:gd name="connsiteY190" fmla="*/ 93686 h 333625"/>
                  <a:gd name="connsiteX191" fmla="*/ 9925 w 495228"/>
                  <a:gd name="connsiteY191" fmla="*/ 94480 h 333625"/>
                  <a:gd name="connsiteX192" fmla="*/ 14291 w 495228"/>
                  <a:gd name="connsiteY192" fmla="*/ 95473 h 333625"/>
                  <a:gd name="connsiteX193" fmla="*/ 20048 w 495228"/>
                  <a:gd name="connsiteY193" fmla="*/ 97061 h 333625"/>
                  <a:gd name="connsiteX194" fmla="*/ 25804 w 495228"/>
                  <a:gd name="connsiteY194" fmla="*/ 98252 h 333625"/>
                  <a:gd name="connsiteX195" fmla="*/ 30567 w 495228"/>
                  <a:gd name="connsiteY195" fmla="*/ 98649 h 333625"/>
                  <a:gd name="connsiteX196" fmla="*/ 34339 w 495228"/>
                  <a:gd name="connsiteY196" fmla="*/ 98252 h 333625"/>
                  <a:gd name="connsiteX197" fmla="*/ 37515 w 495228"/>
                  <a:gd name="connsiteY197" fmla="*/ 97458 h 333625"/>
                  <a:gd name="connsiteX198" fmla="*/ 40492 w 495228"/>
                  <a:gd name="connsiteY198" fmla="*/ 95870 h 333625"/>
                  <a:gd name="connsiteX199" fmla="*/ 42477 w 495228"/>
                  <a:gd name="connsiteY199" fmla="*/ 94083 h 333625"/>
                  <a:gd name="connsiteX200" fmla="*/ 44263 w 495228"/>
                  <a:gd name="connsiteY200" fmla="*/ 91701 h 333625"/>
                  <a:gd name="connsiteX201" fmla="*/ 45454 w 495228"/>
                  <a:gd name="connsiteY201" fmla="*/ 88724 h 333625"/>
                  <a:gd name="connsiteX202" fmla="*/ 45851 w 495228"/>
                  <a:gd name="connsiteY202" fmla="*/ 85747 h 333625"/>
                  <a:gd name="connsiteX203" fmla="*/ 45851 w 495228"/>
                  <a:gd name="connsiteY203" fmla="*/ 84556 h 333625"/>
                  <a:gd name="connsiteX204" fmla="*/ 45851 w 495228"/>
                  <a:gd name="connsiteY204" fmla="*/ 83564 h 333625"/>
                  <a:gd name="connsiteX205" fmla="*/ 43469 w 495228"/>
                  <a:gd name="connsiteY205" fmla="*/ 77807 h 333625"/>
                  <a:gd name="connsiteX206" fmla="*/ 40889 w 495228"/>
                  <a:gd name="connsiteY206" fmla="*/ 72845 h 333625"/>
                  <a:gd name="connsiteX207" fmla="*/ 38507 w 495228"/>
                  <a:gd name="connsiteY207" fmla="*/ 68280 h 333625"/>
                  <a:gd name="connsiteX208" fmla="*/ 35927 w 495228"/>
                  <a:gd name="connsiteY208" fmla="*/ 64112 h 333625"/>
                  <a:gd name="connsiteX209" fmla="*/ 33743 w 495228"/>
                  <a:gd name="connsiteY209" fmla="*/ 60142 h 333625"/>
                  <a:gd name="connsiteX210" fmla="*/ 30964 w 495228"/>
                  <a:gd name="connsiteY210" fmla="*/ 55974 h 333625"/>
                  <a:gd name="connsiteX211" fmla="*/ 28781 w 495228"/>
                  <a:gd name="connsiteY211" fmla="*/ 51408 h 333625"/>
                  <a:gd name="connsiteX212" fmla="*/ 27193 w 495228"/>
                  <a:gd name="connsiteY212" fmla="*/ 46446 h 333625"/>
                  <a:gd name="connsiteX213" fmla="*/ 27590 w 495228"/>
                  <a:gd name="connsiteY213" fmla="*/ 44461 h 333625"/>
                  <a:gd name="connsiteX214" fmla="*/ 27987 w 495228"/>
                  <a:gd name="connsiteY214" fmla="*/ 43072 h 333625"/>
                  <a:gd name="connsiteX215" fmla="*/ 29575 w 495228"/>
                  <a:gd name="connsiteY215" fmla="*/ 31361 h 333625"/>
                  <a:gd name="connsiteX216" fmla="*/ 28384 w 495228"/>
                  <a:gd name="connsiteY216" fmla="*/ 31758 h 333625"/>
                  <a:gd name="connsiteX217" fmla="*/ 28384 w 495228"/>
                  <a:gd name="connsiteY217" fmla="*/ 28781 h 333625"/>
                  <a:gd name="connsiteX218" fmla="*/ 28781 w 495228"/>
                  <a:gd name="connsiteY218" fmla="*/ 22628 h 333625"/>
                  <a:gd name="connsiteX219" fmla="*/ 29575 w 495228"/>
                  <a:gd name="connsiteY219" fmla="*/ 17269 h 333625"/>
                  <a:gd name="connsiteX220" fmla="*/ 30567 w 495228"/>
                  <a:gd name="connsiteY220" fmla="*/ 12902 h 333625"/>
                  <a:gd name="connsiteX221" fmla="*/ 32155 w 495228"/>
                  <a:gd name="connsiteY221" fmla="*/ 9329 h 333625"/>
                  <a:gd name="connsiteX222" fmla="*/ 34140 w 495228"/>
                  <a:gd name="connsiteY222" fmla="*/ 6352 h 333625"/>
                  <a:gd name="connsiteX223" fmla="*/ 36324 w 495228"/>
                  <a:gd name="connsiteY223" fmla="*/ 4168 h 333625"/>
                  <a:gd name="connsiteX224" fmla="*/ 39301 w 495228"/>
                  <a:gd name="connsiteY224" fmla="*/ 1787 h 333625"/>
                  <a:gd name="connsiteX225" fmla="*/ 42477 w 495228"/>
                  <a:gd name="connsiteY225" fmla="*/ 1191 h 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495228" h="333625">
                    <a:moveTo>
                      <a:pt x="254462" y="112543"/>
                    </a:moveTo>
                    <a:lnTo>
                      <a:pt x="252080" y="112940"/>
                    </a:lnTo>
                    <a:lnTo>
                      <a:pt x="249897" y="113734"/>
                    </a:lnTo>
                    <a:lnTo>
                      <a:pt x="248309" y="115123"/>
                    </a:lnTo>
                    <a:lnTo>
                      <a:pt x="247515" y="117108"/>
                    </a:lnTo>
                    <a:lnTo>
                      <a:pt x="246920" y="118696"/>
                    </a:lnTo>
                    <a:lnTo>
                      <a:pt x="247316" y="120482"/>
                    </a:lnTo>
                    <a:lnTo>
                      <a:pt x="247912" y="122070"/>
                    </a:lnTo>
                    <a:lnTo>
                      <a:pt x="249103" y="123460"/>
                    </a:lnTo>
                    <a:lnTo>
                      <a:pt x="250691" y="124651"/>
                    </a:lnTo>
                    <a:lnTo>
                      <a:pt x="257439" y="129216"/>
                    </a:lnTo>
                    <a:lnTo>
                      <a:pt x="264188" y="134178"/>
                    </a:lnTo>
                    <a:lnTo>
                      <a:pt x="269944" y="138346"/>
                    </a:lnTo>
                    <a:lnTo>
                      <a:pt x="275700" y="142118"/>
                    </a:lnTo>
                    <a:lnTo>
                      <a:pt x="281655" y="145492"/>
                    </a:lnTo>
                    <a:lnTo>
                      <a:pt x="287808" y="148469"/>
                    </a:lnTo>
                    <a:lnTo>
                      <a:pt x="289198" y="148866"/>
                    </a:lnTo>
                    <a:lnTo>
                      <a:pt x="290785" y="149263"/>
                    </a:lnTo>
                    <a:lnTo>
                      <a:pt x="292969" y="148866"/>
                    </a:lnTo>
                    <a:lnTo>
                      <a:pt x="294954" y="148072"/>
                    </a:lnTo>
                    <a:lnTo>
                      <a:pt x="296343" y="146881"/>
                    </a:lnTo>
                    <a:lnTo>
                      <a:pt x="297534" y="145492"/>
                    </a:lnTo>
                    <a:lnTo>
                      <a:pt x="298328" y="143507"/>
                    </a:lnTo>
                    <a:lnTo>
                      <a:pt x="298725" y="141324"/>
                    </a:lnTo>
                    <a:lnTo>
                      <a:pt x="298328" y="138942"/>
                    </a:lnTo>
                    <a:lnTo>
                      <a:pt x="297137" y="136758"/>
                    </a:lnTo>
                    <a:lnTo>
                      <a:pt x="296145" y="134773"/>
                    </a:lnTo>
                    <a:lnTo>
                      <a:pt x="294160" y="133781"/>
                    </a:lnTo>
                    <a:lnTo>
                      <a:pt x="291976" y="132590"/>
                    </a:lnTo>
                    <a:lnTo>
                      <a:pt x="289595" y="130804"/>
                    </a:lnTo>
                    <a:lnTo>
                      <a:pt x="287808" y="128819"/>
                    </a:lnTo>
                    <a:lnTo>
                      <a:pt x="285823" y="126635"/>
                    </a:lnTo>
                    <a:lnTo>
                      <a:pt x="283243" y="124254"/>
                    </a:lnTo>
                    <a:lnTo>
                      <a:pt x="280861" y="122070"/>
                    </a:lnTo>
                    <a:lnTo>
                      <a:pt x="277884" y="119688"/>
                    </a:lnTo>
                    <a:lnTo>
                      <a:pt x="275700" y="118299"/>
                    </a:lnTo>
                    <a:lnTo>
                      <a:pt x="272922" y="117505"/>
                    </a:lnTo>
                    <a:lnTo>
                      <a:pt x="270341" y="116711"/>
                    </a:lnTo>
                    <a:lnTo>
                      <a:pt x="267364" y="115917"/>
                    </a:lnTo>
                    <a:lnTo>
                      <a:pt x="264188" y="115520"/>
                    </a:lnTo>
                    <a:lnTo>
                      <a:pt x="261211" y="114528"/>
                    </a:lnTo>
                    <a:lnTo>
                      <a:pt x="259027" y="113337"/>
                    </a:lnTo>
                    <a:lnTo>
                      <a:pt x="256645" y="112543"/>
                    </a:lnTo>
                    <a:close/>
                    <a:moveTo>
                      <a:pt x="46248" y="0"/>
                    </a:moveTo>
                    <a:lnTo>
                      <a:pt x="48828" y="397"/>
                    </a:lnTo>
                    <a:lnTo>
                      <a:pt x="51409" y="1390"/>
                    </a:lnTo>
                    <a:lnTo>
                      <a:pt x="54585" y="2977"/>
                    </a:lnTo>
                    <a:lnTo>
                      <a:pt x="57959" y="5161"/>
                    </a:lnTo>
                    <a:lnTo>
                      <a:pt x="62127" y="7543"/>
                    </a:lnTo>
                    <a:lnTo>
                      <a:pt x="65898" y="10520"/>
                    </a:lnTo>
                    <a:lnTo>
                      <a:pt x="69670" y="13497"/>
                    </a:lnTo>
                    <a:lnTo>
                      <a:pt x="73838" y="16872"/>
                    </a:lnTo>
                    <a:lnTo>
                      <a:pt x="78006" y="20047"/>
                    </a:lnTo>
                    <a:lnTo>
                      <a:pt x="81777" y="23422"/>
                    </a:lnTo>
                    <a:lnTo>
                      <a:pt x="85549" y="26796"/>
                    </a:lnTo>
                    <a:lnTo>
                      <a:pt x="88923" y="29773"/>
                    </a:lnTo>
                    <a:lnTo>
                      <a:pt x="91900" y="32552"/>
                    </a:lnTo>
                    <a:lnTo>
                      <a:pt x="96465" y="36522"/>
                    </a:lnTo>
                    <a:lnTo>
                      <a:pt x="100634" y="40492"/>
                    </a:lnTo>
                    <a:lnTo>
                      <a:pt x="104405" y="43469"/>
                    </a:lnTo>
                    <a:lnTo>
                      <a:pt x="108176" y="46049"/>
                    </a:lnTo>
                    <a:lnTo>
                      <a:pt x="110955" y="48630"/>
                    </a:lnTo>
                    <a:lnTo>
                      <a:pt x="113932" y="50218"/>
                    </a:lnTo>
                    <a:lnTo>
                      <a:pt x="118498" y="52202"/>
                    </a:lnTo>
                    <a:lnTo>
                      <a:pt x="123460" y="53592"/>
                    </a:lnTo>
                    <a:lnTo>
                      <a:pt x="128621" y="54783"/>
                    </a:lnTo>
                    <a:lnTo>
                      <a:pt x="133980" y="55577"/>
                    </a:lnTo>
                    <a:lnTo>
                      <a:pt x="137751" y="56172"/>
                    </a:lnTo>
                    <a:lnTo>
                      <a:pt x="141522" y="56569"/>
                    </a:lnTo>
                    <a:lnTo>
                      <a:pt x="145691" y="57363"/>
                    </a:lnTo>
                    <a:lnTo>
                      <a:pt x="150256" y="58554"/>
                    </a:lnTo>
                    <a:lnTo>
                      <a:pt x="154821" y="59745"/>
                    </a:lnTo>
                    <a:lnTo>
                      <a:pt x="159783" y="61134"/>
                    </a:lnTo>
                    <a:lnTo>
                      <a:pt x="165142" y="63119"/>
                    </a:lnTo>
                    <a:lnTo>
                      <a:pt x="170700" y="65303"/>
                    </a:lnTo>
                    <a:lnTo>
                      <a:pt x="176456" y="68280"/>
                    </a:lnTo>
                    <a:lnTo>
                      <a:pt x="182808" y="71853"/>
                    </a:lnTo>
                    <a:lnTo>
                      <a:pt x="188961" y="75822"/>
                    </a:lnTo>
                    <a:lnTo>
                      <a:pt x="195710" y="80388"/>
                    </a:lnTo>
                    <a:lnTo>
                      <a:pt x="202855" y="86144"/>
                    </a:lnTo>
                    <a:lnTo>
                      <a:pt x="210398" y="92098"/>
                    </a:lnTo>
                    <a:lnTo>
                      <a:pt x="212780" y="94083"/>
                    </a:lnTo>
                    <a:lnTo>
                      <a:pt x="216154" y="94083"/>
                    </a:lnTo>
                    <a:lnTo>
                      <a:pt x="216948" y="94083"/>
                    </a:lnTo>
                    <a:lnTo>
                      <a:pt x="218536" y="93686"/>
                    </a:lnTo>
                    <a:lnTo>
                      <a:pt x="221116" y="93686"/>
                    </a:lnTo>
                    <a:lnTo>
                      <a:pt x="224490" y="93686"/>
                    </a:lnTo>
                    <a:lnTo>
                      <a:pt x="228659" y="93289"/>
                    </a:lnTo>
                    <a:lnTo>
                      <a:pt x="233224" y="92892"/>
                    </a:lnTo>
                    <a:lnTo>
                      <a:pt x="238583" y="92892"/>
                    </a:lnTo>
                    <a:lnTo>
                      <a:pt x="244141" y="92892"/>
                    </a:lnTo>
                    <a:lnTo>
                      <a:pt x="252874" y="92892"/>
                    </a:lnTo>
                    <a:lnTo>
                      <a:pt x="261211" y="93686"/>
                    </a:lnTo>
                    <a:lnTo>
                      <a:pt x="268753" y="94083"/>
                    </a:lnTo>
                    <a:lnTo>
                      <a:pt x="275303" y="94877"/>
                    </a:lnTo>
                    <a:lnTo>
                      <a:pt x="280861" y="95870"/>
                    </a:lnTo>
                    <a:lnTo>
                      <a:pt x="285823" y="97061"/>
                    </a:lnTo>
                    <a:lnTo>
                      <a:pt x="289595" y="98649"/>
                    </a:lnTo>
                    <a:lnTo>
                      <a:pt x="298328" y="103214"/>
                    </a:lnTo>
                    <a:lnTo>
                      <a:pt x="306268" y="107977"/>
                    </a:lnTo>
                    <a:lnTo>
                      <a:pt x="313413" y="112940"/>
                    </a:lnTo>
                    <a:lnTo>
                      <a:pt x="320757" y="118299"/>
                    </a:lnTo>
                    <a:lnTo>
                      <a:pt x="327109" y="123857"/>
                    </a:lnTo>
                    <a:lnTo>
                      <a:pt x="333857" y="130010"/>
                    </a:lnTo>
                    <a:lnTo>
                      <a:pt x="340804" y="135964"/>
                    </a:lnTo>
                    <a:lnTo>
                      <a:pt x="347950" y="142713"/>
                    </a:lnTo>
                    <a:lnTo>
                      <a:pt x="355890" y="149660"/>
                    </a:lnTo>
                    <a:lnTo>
                      <a:pt x="363829" y="156409"/>
                    </a:lnTo>
                    <a:lnTo>
                      <a:pt x="372960" y="163951"/>
                    </a:lnTo>
                    <a:lnTo>
                      <a:pt x="378914" y="167722"/>
                    </a:lnTo>
                    <a:lnTo>
                      <a:pt x="385861" y="171494"/>
                    </a:lnTo>
                    <a:lnTo>
                      <a:pt x="393007" y="174868"/>
                    </a:lnTo>
                    <a:lnTo>
                      <a:pt x="400946" y="178242"/>
                    </a:lnTo>
                    <a:lnTo>
                      <a:pt x="410077" y="181418"/>
                    </a:lnTo>
                    <a:lnTo>
                      <a:pt x="419207" y="184792"/>
                    </a:lnTo>
                    <a:lnTo>
                      <a:pt x="428139" y="187770"/>
                    </a:lnTo>
                    <a:lnTo>
                      <a:pt x="435682" y="190350"/>
                    </a:lnTo>
                    <a:lnTo>
                      <a:pt x="443026" y="192732"/>
                    </a:lnTo>
                    <a:lnTo>
                      <a:pt x="450568" y="195709"/>
                    </a:lnTo>
                    <a:lnTo>
                      <a:pt x="457714" y="197893"/>
                    </a:lnTo>
                    <a:lnTo>
                      <a:pt x="464860" y="201068"/>
                    </a:lnTo>
                    <a:lnTo>
                      <a:pt x="471410" y="204046"/>
                    </a:lnTo>
                    <a:lnTo>
                      <a:pt x="477761" y="207023"/>
                    </a:lnTo>
                    <a:lnTo>
                      <a:pt x="483121" y="210397"/>
                    </a:lnTo>
                    <a:lnTo>
                      <a:pt x="488083" y="213772"/>
                    </a:lnTo>
                    <a:lnTo>
                      <a:pt x="492251" y="217146"/>
                    </a:lnTo>
                    <a:lnTo>
                      <a:pt x="495228" y="221116"/>
                    </a:lnTo>
                    <a:lnTo>
                      <a:pt x="491457" y="222505"/>
                    </a:lnTo>
                    <a:lnTo>
                      <a:pt x="486892" y="224093"/>
                    </a:lnTo>
                    <a:lnTo>
                      <a:pt x="481136" y="225482"/>
                    </a:lnTo>
                    <a:lnTo>
                      <a:pt x="475181" y="227467"/>
                    </a:lnTo>
                    <a:lnTo>
                      <a:pt x="469028" y="229254"/>
                    </a:lnTo>
                    <a:lnTo>
                      <a:pt x="462279" y="231239"/>
                    </a:lnTo>
                    <a:lnTo>
                      <a:pt x="455531" y="233025"/>
                    </a:lnTo>
                    <a:lnTo>
                      <a:pt x="448584" y="235010"/>
                    </a:lnTo>
                    <a:lnTo>
                      <a:pt x="441835" y="236598"/>
                    </a:lnTo>
                    <a:lnTo>
                      <a:pt x="435483" y="238384"/>
                    </a:lnTo>
                    <a:lnTo>
                      <a:pt x="429330" y="239972"/>
                    </a:lnTo>
                    <a:lnTo>
                      <a:pt x="423574" y="241361"/>
                    </a:lnTo>
                    <a:lnTo>
                      <a:pt x="416429" y="243346"/>
                    </a:lnTo>
                    <a:lnTo>
                      <a:pt x="410077" y="244736"/>
                    </a:lnTo>
                    <a:lnTo>
                      <a:pt x="404321" y="246324"/>
                    </a:lnTo>
                    <a:lnTo>
                      <a:pt x="399755" y="247912"/>
                    </a:lnTo>
                    <a:lnTo>
                      <a:pt x="395587" y="248904"/>
                    </a:lnTo>
                    <a:lnTo>
                      <a:pt x="392610" y="249698"/>
                    </a:lnTo>
                    <a:lnTo>
                      <a:pt x="390030" y="250492"/>
                    </a:lnTo>
                    <a:lnTo>
                      <a:pt x="388045" y="251286"/>
                    </a:lnTo>
                    <a:lnTo>
                      <a:pt x="380502" y="254263"/>
                    </a:lnTo>
                    <a:lnTo>
                      <a:pt x="384670" y="260615"/>
                    </a:lnTo>
                    <a:lnTo>
                      <a:pt x="388839" y="268356"/>
                    </a:lnTo>
                    <a:lnTo>
                      <a:pt x="392610" y="276097"/>
                    </a:lnTo>
                    <a:lnTo>
                      <a:pt x="395984" y="284433"/>
                    </a:lnTo>
                    <a:lnTo>
                      <a:pt x="398763" y="293167"/>
                    </a:lnTo>
                    <a:lnTo>
                      <a:pt x="400946" y="302297"/>
                    </a:lnTo>
                    <a:lnTo>
                      <a:pt x="402733" y="311031"/>
                    </a:lnTo>
                    <a:lnTo>
                      <a:pt x="404321" y="319963"/>
                    </a:lnTo>
                    <a:lnTo>
                      <a:pt x="405512" y="329093"/>
                    </a:lnTo>
                    <a:lnTo>
                      <a:pt x="405705" y="331317"/>
                    </a:lnTo>
                    <a:lnTo>
                      <a:pt x="401137" y="332776"/>
                    </a:lnTo>
                    <a:cubicBezTo>
                      <a:pt x="393731" y="333983"/>
                      <a:pt x="386496" y="333936"/>
                      <a:pt x="379687" y="332428"/>
                    </a:cubicBezTo>
                    <a:cubicBezTo>
                      <a:pt x="370609" y="332428"/>
                      <a:pt x="361530" y="329414"/>
                      <a:pt x="355478" y="326399"/>
                    </a:cubicBezTo>
                    <a:cubicBezTo>
                      <a:pt x="316138" y="317354"/>
                      <a:pt x="279824" y="299264"/>
                      <a:pt x="240484" y="299264"/>
                    </a:cubicBezTo>
                    <a:cubicBezTo>
                      <a:pt x="216274" y="297757"/>
                      <a:pt x="194335" y="291727"/>
                      <a:pt x="173530" y="283059"/>
                    </a:cubicBezTo>
                    <a:lnTo>
                      <a:pt x="145513" y="268138"/>
                    </a:lnTo>
                    <a:lnTo>
                      <a:pt x="144897" y="266768"/>
                    </a:lnTo>
                    <a:lnTo>
                      <a:pt x="141125" y="260019"/>
                    </a:lnTo>
                    <a:lnTo>
                      <a:pt x="136957" y="253072"/>
                    </a:lnTo>
                    <a:lnTo>
                      <a:pt x="132193" y="247515"/>
                    </a:lnTo>
                    <a:lnTo>
                      <a:pt x="126834" y="241758"/>
                    </a:lnTo>
                    <a:lnTo>
                      <a:pt x="120681" y="237193"/>
                    </a:lnTo>
                    <a:lnTo>
                      <a:pt x="108970" y="226276"/>
                    </a:lnTo>
                    <a:lnTo>
                      <a:pt x="98053" y="215757"/>
                    </a:lnTo>
                    <a:lnTo>
                      <a:pt x="87732" y="205237"/>
                    </a:lnTo>
                    <a:lnTo>
                      <a:pt x="78403" y="194915"/>
                    </a:lnTo>
                    <a:lnTo>
                      <a:pt x="69273" y="185189"/>
                    </a:lnTo>
                    <a:lnTo>
                      <a:pt x="60539" y="175265"/>
                    </a:lnTo>
                    <a:lnTo>
                      <a:pt x="52997" y="165936"/>
                    </a:lnTo>
                    <a:lnTo>
                      <a:pt x="45454" y="157203"/>
                    </a:lnTo>
                    <a:lnTo>
                      <a:pt x="38507" y="148866"/>
                    </a:lnTo>
                    <a:lnTo>
                      <a:pt x="32552" y="140530"/>
                    </a:lnTo>
                    <a:lnTo>
                      <a:pt x="26796" y="132987"/>
                    </a:lnTo>
                    <a:lnTo>
                      <a:pt x="21636" y="125841"/>
                    </a:lnTo>
                    <a:lnTo>
                      <a:pt x="17070" y="119291"/>
                    </a:lnTo>
                    <a:lnTo>
                      <a:pt x="12902" y="113337"/>
                    </a:lnTo>
                    <a:lnTo>
                      <a:pt x="9528" y="107977"/>
                    </a:lnTo>
                    <a:lnTo>
                      <a:pt x="6352" y="103214"/>
                    </a:lnTo>
                    <a:lnTo>
                      <a:pt x="3772" y="99046"/>
                    </a:lnTo>
                    <a:lnTo>
                      <a:pt x="1787" y="95473"/>
                    </a:lnTo>
                    <a:lnTo>
                      <a:pt x="0" y="92892"/>
                    </a:lnTo>
                    <a:lnTo>
                      <a:pt x="2581" y="92892"/>
                    </a:lnTo>
                    <a:lnTo>
                      <a:pt x="5955" y="93686"/>
                    </a:lnTo>
                    <a:lnTo>
                      <a:pt x="9925" y="94480"/>
                    </a:lnTo>
                    <a:lnTo>
                      <a:pt x="14291" y="95473"/>
                    </a:lnTo>
                    <a:lnTo>
                      <a:pt x="20048" y="97061"/>
                    </a:lnTo>
                    <a:lnTo>
                      <a:pt x="25804" y="98252"/>
                    </a:lnTo>
                    <a:lnTo>
                      <a:pt x="30567" y="98649"/>
                    </a:lnTo>
                    <a:lnTo>
                      <a:pt x="34339" y="98252"/>
                    </a:lnTo>
                    <a:lnTo>
                      <a:pt x="37515" y="97458"/>
                    </a:lnTo>
                    <a:lnTo>
                      <a:pt x="40492" y="95870"/>
                    </a:lnTo>
                    <a:lnTo>
                      <a:pt x="42477" y="94083"/>
                    </a:lnTo>
                    <a:lnTo>
                      <a:pt x="44263" y="91701"/>
                    </a:lnTo>
                    <a:lnTo>
                      <a:pt x="45454" y="88724"/>
                    </a:lnTo>
                    <a:lnTo>
                      <a:pt x="45851" y="85747"/>
                    </a:lnTo>
                    <a:lnTo>
                      <a:pt x="45851" y="84556"/>
                    </a:lnTo>
                    <a:lnTo>
                      <a:pt x="45851" y="83564"/>
                    </a:lnTo>
                    <a:lnTo>
                      <a:pt x="43469" y="77807"/>
                    </a:lnTo>
                    <a:lnTo>
                      <a:pt x="40889" y="72845"/>
                    </a:lnTo>
                    <a:lnTo>
                      <a:pt x="38507" y="68280"/>
                    </a:lnTo>
                    <a:lnTo>
                      <a:pt x="35927" y="64112"/>
                    </a:lnTo>
                    <a:lnTo>
                      <a:pt x="33743" y="60142"/>
                    </a:lnTo>
                    <a:lnTo>
                      <a:pt x="30964" y="55974"/>
                    </a:lnTo>
                    <a:lnTo>
                      <a:pt x="28781" y="51408"/>
                    </a:lnTo>
                    <a:lnTo>
                      <a:pt x="27193" y="46446"/>
                    </a:lnTo>
                    <a:lnTo>
                      <a:pt x="27590" y="44461"/>
                    </a:lnTo>
                    <a:lnTo>
                      <a:pt x="27987" y="43072"/>
                    </a:lnTo>
                    <a:lnTo>
                      <a:pt x="29575" y="31361"/>
                    </a:lnTo>
                    <a:lnTo>
                      <a:pt x="28384" y="31758"/>
                    </a:lnTo>
                    <a:lnTo>
                      <a:pt x="28384" y="28781"/>
                    </a:lnTo>
                    <a:lnTo>
                      <a:pt x="28781" y="22628"/>
                    </a:lnTo>
                    <a:lnTo>
                      <a:pt x="29575" y="17269"/>
                    </a:lnTo>
                    <a:lnTo>
                      <a:pt x="30567" y="12902"/>
                    </a:lnTo>
                    <a:lnTo>
                      <a:pt x="32155" y="9329"/>
                    </a:lnTo>
                    <a:lnTo>
                      <a:pt x="34140" y="6352"/>
                    </a:lnTo>
                    <a:lnTo>
                      <a:pt x="36324" y="4168"/>
                    </a:lnTo>
                    <a:lnTo>
                      <a:pt x="39301" y="1787"/>
                    </a:lnTo>
                    <a:lnTo>
                      <a:pt x="42477" y="11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26670" y="1821815"/>
            <a:ext cx="9161780" cy="3319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3026" y="1270535"/>
            <a:ext cx="805809" cy="108018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5533" y="1270322"/>
            <a:ext cx="805809" cy="108018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3419475" y="2465070"/>
            <a:ext cx="197866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</a:rPr>
              <a:t>止增</a:t>
            </a:r>
            <a:r>
              <a:rPr lang="zh-CN" altLang="en-US" sz="3200" b="1" u="sng">
                <a:solidFill>
                  <a:schemeClr val="bg1"/>
                </a:solidFill>
                <a:latin typeface="+mj-ea"/>
                <a:ea typeface="+mj-ea"/>
              </a:rPr>
              <a:t>笑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文悦古体仿宋 (非商业使用)"/>
              </a:rPr>
              <a:t>耳</a:t>
            </a:r>
            <a:r>
              <a:rPr lang="zh-CN" altLang="en-US" sz="2800" b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 </a:t>
            </a:r>
            <a:endParaRPr lang="en-US" altLang="zh-CN" sz="2800" b="1">
              <a:solidFill>
                <a:schemeClr val="bg1"/>
              </a:solidFill>
              <a:latin typeface="+mj-ea"/>
              <a:ea typeface="+mj-ea"/>
              <a:cs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动词做名词</a:t>
            </a:r>
            <a:r>
              <a:rPr 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:</a:t>
            </a:r>
            <a:r>
              <a:rPr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笑料</a:t>
            </a:r>
          </a:p>
        </p:txBody>
      </p:sp>
      <p:sp>
        <p:nvSpPr>
          <p:cNvPr id="27" name="文本框 28"/>
          <p:cNvSpPr txBox="1">
            <a:spLocks noChangeArrowheads="1"/>
          </p:cNvSpPr>
          <p:nvPr/>
        </p:nvSpPr>
        <p:spPr bwMode="auto">
          <a:xfrm>
            <a:off x="5974715" y="2407920"/>
            <a:ext cx="2422525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  <a:cs typeface="文悦古体仿宋 (非商业使用)"/>
              </a:rPr>
              <a:t>恐前后受其</a:t>
            </a:r>
            <a:r>
              <a:rPr lang="zh-CN" altLang="en-US" sz="3200" b="1" u="sng" dirty="0">
                <a:solidFill>
                  <a:schemeClr val="bg1"/>
                </a:solidFill>
                <a:latin typeface="+mj-ea"/>
                <a:ea typeface="+mj-ea"/>
                <a:cs typeface="文悦古体仿宋 (非商业使用)"/>
              </a:rPr>
              <a:t>敌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  <a:cs typeface="文悦古体仿宋 (非商业使用)"/>
            </a:endParaRPr>
          </a:p>
          <a:p>
            <a:pPr algn="ctr" eaLnBrk="1" hangingPunct="1">
              <a:lnSpc>
                <a:spcPct val="150000"/>
              </a:lnSpc>
            </a:pPr>
            <a:r>
              <a:rPr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名词做动词</a:t>
            </a:r>
            <a:r>
              <a:rPr 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:</a:t>
            </a:r>
            <a:endParaRPr sz="2400" b="1" dirty="0">
              <a:solidFill>
                <a:srgbClr val="0000FF"/>
              </a:solidFill>
              <a:latin typeface="+mj-ea"/>
              <a:ea typeface="+mj-ea"/>
              <a:cs typeface="文悦古体仿宋 (非商业使用)"/>
            </a:endParaRPr>
          </a:p>
          <a:p>
            <a:pPr algn="ctr" eaLnBrk="1" hangingPunct="1">
              <a:lnSpc>
                <a:spcPct val="150000"/>
              </a:lnSpc>
            </a:pPr>
            <a:r>
              <a:rPr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敌对，这里指</a:t>
            </a:r>
          </a:p>
          <a:p>
            <a:pPr algn="ctr" eaLnBrk="1" hangingPunct="1">
              <a:lnSpc>
                <a:spcPct val="150000"/>
              </a:lnSpc>
            </a:pPr>
            <a:r>
              <a:rPr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胁迫、攻击</a:t>
            </a:r>
          </a:p>
        </p:txBody>
      </p:sp>
      <p:sp>
        <p:nvSpPr>
          <p:cNvPr id="10254" name="文本框 33"/>
          <p:cNvSpPr txBox="1">
            <a:spLocks noChangeArrowheads="1"/>
          </p:cNvSpPr>
          <p:nvPr/>
        </p:nvSpPr>
        <p:spPr bwMode="auto">
          <a:xfrm>
            <a:off x="3282950" y="360045"/>
            <a:ext cx="2251075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◎词类活用</a:t>
            </a:r>
          </a:p>
        </p:txBody>
      </p:sp>
      <p:sp>
        <p:nvSpPr>
          <p:cNvPr id="10256" name="Freeform 59"/>
          <p:cNvSpPr>
            <a:spLocks noEditPoints="1"/>
          </p:cNvSpPr>
          <p:nvPr/>
        </p:nvSpPr>
        <p:spPr bwMode="auto">
          <a:xfrm>
            <a:off x="1327442" y="1556988"/>
            <a:ext cx="377792" cy="533493"/>
          </a:xfrm>
          <a:custGeom>
            <a:avLst/>
            <a:gdLst>
              <a:gd name="T0" fmla="*/ 61901441 w 3384"/>
              <a:gd name="T1" fmla="*/ 135858054 h 3586"/>
              <a:gd name="T2" fmla="*/ 128331028 w 3384"/>
              <a:gd name="T3" fmla="*/ 132003374 h 3586"/>
              <a:gd name="T4" fmla="*/ 116517840 w 3384"/>
              <a:gd name="T5" fmla="*/ 125002043 h 3586"/>
              <a:gd name="T6" fmla="*/ 103090139 w 3384"/>
              <a:gd name="T7" fmla="*/ 132081912 h 3586"/>
              <a:gd name="T8" fmla="*/ 91513092 w 3384"/>
              <a:gd name="T9" fmla="*/ 117882707 h 3586"/>
              <a:gd name="T10" fmla="*/ 72730180 w 3384"/>
              <a:gd name="T11" fmla="*/ 119928051 h 3586"/>
              <a:gd name="T12" fmla="*/ 87654274 w 3384"/>
              <a:gd name="T13" fmla="*/ 115011332 h 3586"/>
              <a:gd name="T14" fmla="*/ 41464539 w 3384"/>
              <a:gd name="T15" fmla="*/ 135110758 h 3586"/>
              <a:gd name="T16" fmla="*/ 36502806 w 3384"/>
              <a:gd name="T17" fmla="*/ 140696037 h 3586"/>
              <a:gd name="T18" fmla="*/ 41306980 w 3384"/>
              <a:gd name="T19" fmla="*/ 113398538 h 3586"/>
              <a:gd name="T20" fmla="*/ 60405023 w 3384"/>
              <a:gd name="T21" fmla="*/ 95698444 h 3586"/>
              <a:gd name="T22" fmla="*/ 54971008 w 3384"/>
              <a:gd name="T23" fmla="*/ 105138625 h 3586"/>
              <a:gd name="T24" fmla="*/ 122109415 w 3384"/>
              <a:gd name="T25" fmla="*/ 92630527 h 3586"/>
              <a:gd name="T26" fmla="*/ 124432722 w 3384"/>
              <a:gd name="T27" fmla="*/ 102542503 h 3586"/>
              <a:gd name="T28" fmla="*/ 131599494 w 3384"/>
              <a:gd name="T29" fmla="*/ 118944548 h 3586"/>
              <a:gd name="T30" fmla="*/ 124787132 w 3384"/>
              <a:gd name="T31" fmla="*/ 120596610 h 3586"/>
              <a:gd name="T32" fmla="*/ 125062761 w 3384"/>
              <a:gd name="T33" fmla="*/ 107262506 h 3586"/>
              <a:gd name="T34" fmla="*/ 116084651 w 3384"/>
              <a:gd name="T35" fmla="*/ 96721215 h 3586"/>
              <a:gd name="T36" fmla="*/ 35833476 w 3384"/>
              <a:gd name="T37" fmla="*/ 86061746 h 3586"/>
              <a:gd name="T38" fmla="*/ 32683279 w 3384"/>
              <a:gd name="T39" fmla="*/ 85589728 h 3586"/>
              <a:gd name="T40" fmla="*/ 44890366 w 3384"/>
              <a:gd name="T41" fmla="*/ 83387111 h 3586"/>
              <a:gd name="T42" fmla="*/ 116005871 w 3384"/>
              <a:gd name="T43" fmla="*/ 61556887 h 3586"/>
              <a:gd name="T44" fmla="*/ 111005046 w 3384"/>
              <a:gd name="T45" fmla="*/ 63051676 h 3586"/>
              <a:gd name="T46" fmla="*/ 89504903 w 3384"/>
              <a:gd name="T47" fmla="*/ 58724979 h 3586"/>
              <a:gd name="T48" fmla="*/ 101475651 w 3384"/>
              <a:gd name="T49" fmla="*/ 62972940 h 3586"/>
              <a:gd name="T50" fmla="*/ 94033249 w 3384"/>
              <a:gd name="T51" fmla="*/ 54988304 h 3586"/>
              <a:gd name="T52" fmla="*/ 22720713 w 3384"/>
              <a:gd name="T53" fmla="*/ 50150308 h 3586"/>
              <a:gd name="T54" fmla="*/ 23232682 w 3384"/>
              <a:gd name="T55" fmla="*/ 50189577 h 3586"/>
              <a:gd name="T56" fmla="*/ 58396834 w 3384"/>
              <a:gd name="T57" fmla="*/ 48458978 h 3586"/>
              <a:gd name="T58" fmla="*/ 30793161 w 3384"/>
              <a:gd name="T59" fmla="*/ 38114253 h 3586"/>
              <a:gd name="T60" fmla="*/ 61074353 w 3384"/>
              <a:gd name="T61" fmla="*/ 38428799 h 3586"/>
              <a:gd name="T62" fmla="*/ 59932543 w 3384"/>
              <a:gd name="T63" fmla="*/ 54673559 h 3586"/>
              <a:gd name="T64" fmla="*/ 13545753 w 3384"/>
              <a:gd name="T65" fmla="*/ 31230926 h 3586"/>
              <a:gd name="T66" fmla="*/ 25477210 w 3384"/>
              <a:gd name="T67" fmla="*/ 33236803 h 3586"/>
              <a:gd name="T68" fmla="*/ 20712525 w 3384"/>
              <a:gd name="T69" fmla="*/ 23639368 h 3586"/>
              <a:gd name="T70" fmla="*/ 47764933 w 3384"/>
              <a:gd name="T71" fmla="*/ 15890741 h 3586"/>
              <a:gd name="T72" fmla="*/ 60129393 w 3384"/>
              <a:gd name="T73" fmla="*/ 29421392 h 3586"/>
              <a:gd name="T74" fmla="*/ 93481989 w 3384"/>
              <a:gd name="T75" fmla="*/ 50818868 h 3586"/>
              <a:gd name="T76" fmla="*/ 117817408 w 3384"/>
              <a:gd name="T77" fmla="*/ 66119593 h 3586"/>
              <a:gd name="T78" fmla="*/ 118841148 w 3384"/>
              <a:gd name="T79" fmla="*/ 80594472 h 3586"/>
              <a:gd name="T80" fmla="*/ 86945455 w 3384"/>
              <a:gd name="T81" fmla="*/ 81853054 h 3586"/>
              <a:gd name="T82" fmla="*/ 89071714 w 3384"/>
              <a:gd name="T83" fmla="*/ 65451033 h 3586"/>
              <a:gd name="T84" fmla="*/ 74423448 w 3384"/>
              <a:gd name="T85" fmla="*/ 45587603 h 3586"/>
              <a:gd name="T86" fmla="*/ 50166821 w 3384"/>
              <a:gd name="T87" fmla="*/ 30286890 h 3586"/>
              <a:gd name="T88" fmla="*/ 42645838 w 3384"/>
              <a:gd name="T89" fmla="*/ 24583403 h 3586"/>
              <a:gd name="T90" fmla="*/ 26855365 w 3384"/>
              <a:gd name="T91" fmla="*/ 11721314 h 3586"/>
              <a:gd name="T92" fmla="*/ 38865602 w 3384"/>
              <a:gd name="T93" fmla="*/ 47868956 h 3586"/>
              <a:gd name="T94" fmla="*/ 19216107 w 3384"/>
              <a:gd name="T95" fmla="*/ 51644899 h 3586"/>
              <a:gd name="T96" fmla="*/ 10868231 w 3384"/>
              <a:gd name="T97" fmla="*/ 44722303 h 3586"/>
              <a:gd name="T98" fmla="*/ 22602643 w 3384"/>
              <a:gd name="T99" fmla="*/ 88500372 h 3586"/>
              <a:gd name="T100" fmla="*/ 26973634 w 3384"/>
              <a:gd name="T101" fmla="*/ 90663721 h 3586"/>
              <a:gd name="T102" fmla="*/ 24807880 w 3384"/>
              <a:gd name="T103" fmla="*/ 129210735 h 3586"/>
              <a:gd name="T104" fmla="*/ 16892998 w 3384"/>
              <a:gd name="T105" fmla="*/ 135110758 h 3586"/>
              <a:gd name="T106" fmla="*/ 21775754 w 3384"/>
              <a:gd name="T107" fmla="*/ 115955367 h 3586"/>
              <a:gd name="T108" fmla="*/ 19767565 w 3384"/>
              <a:gd name="T109" fmla="*/ 102070485 h 3586"/>
              <a:gd name="T110" fmla="*/ 15672210 w 3384"/>
              <a:gd name="T111" fmla="*/ 93889109 h 3586"/>
              <a:gd name="T112" fmla="*/ 13033982 w 3384"/>
              <a:gd name="T113" fmla="*/ 83583851 h 3586"/>
              <a:gd name="T114" fmla="*/ 0 w 3384"/>
              <a:gd name="T115" fmla="*/ 34652856 h 3586"/>
              <a:gd name="T116" fmla="*/ 18113588 w 3384"/>
              <a:gd name="T117" fmla="*/ 32450239 h 3586"/>
              <a:gd name="T118" fmla="*/ 21539414 w 3384"/>
              <a:gd name="T119" fmla="*/ 47042925 h 3586"/>
              <a:gd name="T120" fmla="*/ 33825287 w 3384"/>
              <a:gd name="T121" fmla="*/ 50936872 h 3586"/>
              <a:gd name="T122" fmla="*/ 27839814 w 3384"/>
              <a:gd name="T123" fmla="*/ 36147447 h 3586"/>
              <a:gd name="T124" fmla="*/ 22563352 w 3384"/>
              <a:gd name="T125" fmla="*/ 26746758 h 3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84"/>
              <a:gd name="T190" fmla="*/ 0 h 3586"/>
              <a:gd name="T191" fmla="*/ 3384 w 3384"/>
              <a:gd name="T192" fmla="*/ 3586 h 35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84" h="3586">
                <a:moveTo>
                  <a:pt x="1501" y="3277"/>
                </a:moveTo>
                <a:lnTo>
                  <a:pt x="1516" y="3279"/>
                </a:lnTo>
                <a:lnTo>
                  <a:pt x="1530" y="3288"/>
                </a:lnTo>
                <a:lnTo>
                  <a:pt x="1544" y="3300"/>
                </a:lnTo>
                <a:lnTo>
                  <a:pt x="1558" y="3316"/>
                </a:lnTo>
                <a:lnTo>
                  <a:pt x="1571" y="3332"/>
                </a:lnTo>
                <a:lnTo>
                  <a:pt x="1582" y="3349"/>
                </a:lnTo>
                <a:lnTo>
                  <a:pt x="1593" y="3362"/>
                </a:lnTo>
                <a:lnTo>
                  <a:pt x="1602" y="3374"/>
                </a:lnTo>
                <a:lnTo>
                  <a:pt x="1610" y="3383"/>
                </a:lnTo>
                <a:lnTo>
                  <a:pt x="1621" y="3394"/>
                </a:lnTo>
                <a:lnTo>
                  <a:pt x="1633" y="3407"/>
                </a:lnTo>
                <a:lnTo>
                  <a:pt x="1647" y="3421"/>
                </a:lnTo>
                <a:lnTo>
                  <a:pt x="1659" y="3437"/>
                </a:lnTo>
                <a:lnTo>
                  <a:pt x="1670" y="3452"/>
                </a:lnTo>
                <a:lnTo>
                  <a:pt x="1679" y="3468"/>
                </a:lnTo>
                <a:lnTo>
                  <a:pt x="1683" y="3481"/>
                </a:lnTo>
                <a:lnTo>
                  <a:pt x="1684" y="3493"/>
                </a:lnTo>
                <a:lnTo>
                  <a:pt x="1681" y="3507"/>
                </a:lnTo>
                <a:lnTo>
                  <a:pt x="1675" y="3516"/>
                </a:lnTo>
                <a:lnTo>
                  <a:pt x="1668" y="3520"/>
                </a:lnTo>
                <a:lnTo>
                  <a:pt x="1659" y="3520"/>
                </a:lnTo>
                <a:lnTo>
                  <a:pt x="1649" y="3518"/>
                </a:lnTo>
                <a:lnTo>
                  <a:pt x="1638" y="3514"/>
                </a:lnTo>
                <a:lnTo>
                  <a:pt x="1627" y="3506"/>
                </a:lnTo>
                <a:lnTo>
                  <a:pt x="1616" y="3498"/>
                </a:lnTo>
                <a:lnTo>
                  <a:pt x="1605" y="3489"/>
                </a:lnTo>
                <a:lnTo>
                  <a:pt x="1595" y="3480"/>
                </a:lnTo>
                <a:lnTo>
                  <a:pt x="1586" y="3470"/>
                </a:lnTo>
                <a:lnTo>
                  <a:pt x="1577" y="3462"/>
                </a:lnTo>
                <a:lnTo>
                  <a:pt x="1572" y="3454"/>
                </a:lnTo>
                <a:lnTo>
                  <a:pt x="1567" y="3450"/>
                </a:lnTo>
                <a:lnTo>
                  <a:pt x="1543" y="3421"/>
                </a:lnTo>
                <a:lnTo>
                  <a:pt x="1520" y="3392"/>
                </a:lnTo>
                <a:lnTo>
                  <a:pt x="1500" y="3360"/>
                </a:lnTo>
                <a:lnTo>
                  <a:pt x="1497" y="3353"/>
                </a:lnTo>
                <a:lnTo>
                  <a:pt x="1494" y="3344"/>
                </a:lnTo>
                <a:lnTo>
                  <a:pt x="1489" y="3333"/>
                </a:lnTo>
                <a:lnTo>
                  <a:pt x="1486" y="3321"/>
                </a:lnTo>
                <a:lnTo>
                  <a:pt x="1484" y="3309"/>
                </a:lnTo>
                <a:lnTo>
                  <a:pt x="1483" y="3298"/>
                </a:lnTo>
                <a:lnTo>
                  <a:pt x="1485" y="3288"/>
                </a:lnTo>
                <a:lnTo>
                  <a:pt x="1489" y="3281"/>
                </a:lnTo>
                <a:lnTo>
                  <a:pt x="1493" y="3278"/>
                </a:lnTo>
                <a:lnTo>
                  <a:pt x="1497" y="3277"/>
                </a:lnTo>
                <a:lnTo>
                  <a:pt x="1501" y="3277"/>
                </a:lnTo>
                <a:close/>
                <a:moveTo>
                  <a:pt x="2985" y="3166"/>
                </a:moveTo>
                <a:lnTo>
                  <a:pt x="2999" y="3169"/>
                </a:lnTo>
                <a:lnTo>
                  <a:pt x="3012" y="3176"/>
                </a:lnTo>
                <a:lnTo>
                  <a:pt x="3025" y="3186"/>
                </a:lnTo>
                <a:lnTo>
                  <a:pt x="3037" y="3198"/>
                </a:lnTo>
                <a:lnTo>
                  <a:pt x="3049" y="3211"/>
                </a:lnTo>
                <a:lnTo>
                  <a:pt x="3061" y="3223"/>
                </a:lnTo>
                <a:lnTo>
                  <a:pt x="3071" y="3234"/>
                </a:lnTo>
                <a:lnTo>
                  <a:pt x="3102" y="3260"/>
                </a:lnTo>
                <a:lnTo>
                  <a:pt x="3135" y="3283"/>
                </a:lnTo>
                <a:lnTo>
                  <a:pt x="3168" y="3305"/>
                </a:lnTo>
                <a:lnTo>
                  <a:pt x="3201" y="3327"/>
                </a:lnTo>
                <a:lnTo>
                  <a:pt x="3212" y="3334"/>
                </a:lnTo>
                <a:lnTo>
                  <a:pt x="3226" y="3342"/>
                </a:lnTo>
                <a:lnTo>
                  <a:pt x="3243" y="3349"/>
                </a:lnTo>
                <a:lnTo>
                  <a:pt x="3259" y="3356"/>
                </a:lnTo>
                <a:lnTo>
                  <a:pt x="3276" y="3365"/>
                </a:lnTo>
                <a:lnTo>
                  <a:pt x="3291" y="3374"/>
                </a:lnTo>
                <a:lnTo>
                  <a:pt x="3305" y="3384"/>
                </a:lnTo>
                <a:lnTo>
                  <a:pt x="3316" y="3396"/>
                </a:lnTo>
                <a:lnTo>
                  <a:pt x="3325" y="3409"/>
                </a:lnTo>
                <a:lnTo>
                  <a:pt x="3329" y="3424"/>
                </a:lnTo>
                <a:lnTo>
                  <a:pt x="3327" y="3440"/>
                </a:lnTo>
                <a:lnTo>
                  <a:pt x="3326" y="3445"/>
                </a:lnTo>
                <a:lnTo>
                  <a:pt x="3324" y="3449"/>
                </a:lnTo>
                <a:lnTo>
                  <a:pt x="3316" y="3458"/>
                </a:lnTo>
                <a:lnTo>
                  <a:pt x="3305" y="3464"/>
                </a:lnTo>
                <a:lnTo>
                  <a:pt x="3293" y="3469"/>
                </a:lnTo>
                <a:lnTo>
                  <a:pt x="3280" y="3472"/>
                </a:lnTo>
                <a:lnTo>
                  <a:pt x="3270" y="3473"/>
                </a:lnTo>
                <a:lnTo>
                  <a:pt x="3248" y="3471"/>
                </a:lnTo>
                <a:lnTo>
                  <a:pt x="3227" y="3465"/>
                </a:lnTo>
                <a:lnTo>
                  <a:pt x="3206" y="3459"/>
                </a:lnTo>
                <a:lnTo>
                  <a:pt x="3161" y="3442"/>
                </a:lnTo>
                <a:lnTo>
                  <a:pt x="3116" y="3420"/>
                </a:lnTo>
                <a:lnTo>
                  <a:pt x="3073" y="3394"/>
                </a:lnTo>
                <a:lnTo>
                  <a:pt x="3034" y="3364"/>
                </a:lnTo>
                <a:lnTo>
                  <a:pt x="2997" y="3331"/>
                </a:lnTo>
                <a:lnTo>
                  <a:pt x="2985" y="3318"/>
                </a:lnTo>
                <a:lnTo>
                  <a:pt x="2972" y="3303"/>
                </a:lnTo>
                <a:lnTo>
                  <a:pt x="2961" y="3286"/>
                </a:lnTo>
                <a:lnTo>
                  <a:pt x="2951" y="3268"/>
                </a:lnTo>
                <a:lnTo>
                  <a:pt x="2944" y="3250"/>
                </a:lnTo>
                <a:lnTo>
                  <a:pt x="2940" y="3231"/>
                </a:lnTo>
                <a:lnTo>
                  <a:pt x="2940" y="3213"/>
                </a:lnTo>
                <a:lnTo>
                  <a:pt x="2947" y="3196"/>
                </a:lnTo>
                <a:lnTo>
                  <a:pt x="2959" y="3178"/>
                </a:lnTo>
                <a:lnTo>
                  <a:pt x="2972" y="3169"/>
                </a:lnTo>
                <a:lnTo>
                  <a:pt x="2985" y="3166"/>
                </a:lnTo>
                <a:close/>
                <a:moveTo>
                  <a:pt x="2561" y="3061"/>
                </a:moveTo>
                <a:lnTo>
                  <a:pt x="2574" y="3065"/>
                </a:lnTo>
                <a:lnTo>
                  <a:pt x="2586" y="3072"/>
                </a:lnTo>
                <a:lnTo>
                  <a:pt x="2597" y="3082"/>
                </a:lnTo>
                <a:lnTo>
                  <a:pt x="2608" y="3097"/>
                </a:lnTo>
                <a:lnTo>
                  <a:pt x="2618" y="3111"/>
                </a:lnTo>
                <a:lnTo>
                  <a:pt x="2627" y="3128"/>
                </a:lnTo>
                <a:lnTo>
                  <a:pt x="2636" y="3144"/>
                </a:lnTo>
                <a:lnTo>
                  <a:pt x="2643" y="3161"/>
                </a:lnTo>
                <a:lnTo>
                  <a:pt x="2651" y="3175"/>
                </a:lnTo>
                <a:lnTo>
                  <a:pt x="2658" y="3188"/>
                </a:lnTo>
                <a:lnTo>
                  <a:pt x="2674" y="3214"/>
                </a:lnTo>
                <a:lnTo>
                  <a:pt x="2689" y="3242"/>
                </a:lnTo>
                <a:lnTo>
                  <a:pt x="2705" y="3271"/>
                </a:lnTo>
                <a:lnTo>
                  <a:pt x="2716" y="3300"/>
                </a:lnTo>
                <a:lnTo>
                  <a:pt x="2722" y="3332"/>
                </a:lnTo>
                <a:lnTo>
                  <a:pt x="2724" y="3343"/>
                </a:lnTo>
                <a:lnTo>
                  <a:pt x="2725" y="3354"/>
                </a:lnTo>
                <a:lnTo>
                  <a:pt x="2724" y="3365"/>
                </a:lnTo>
                <a:lnTo>
                  <a:pt x="2720" y="3375"/>
                </a:lnTo>
                <a:lnTo>
                  <a:pt x="2715" y="3383"/>
                </a:lnTo>
                <a:lnTo>
                  <a:pt x="2705" y="3389"/>
                </a:lnTo>
                <a:lnTo>
                  <a:pt x="2698" y="3392"/>
                </a:lnTo>
                <a:lnTo>
                  <a:pt x="2684" y="3394"/>
                </a:lnTo>
                <a:lnTo>
                  <a:pt x="2670" y="3393"/>
                </a:lnTo>
                <a:lnTo>
                  <a:pt x="2655" y="3388"/>
                </a:lnTo>
                <a:lnTo>
                  <a:pt x="2643" y="3383"/>
                </a:lnTo>
                <a:lnTo>
                  <a:pt x="2630" y="3372"/>
                </a:lnTo>
                <a:lnTo>
                  <a:pt x="2618" y="3358"/>
                </a:lnTo>
                <a:lnTo>
                  <a:pt x="2609" y="3341"/>
                </a:lnTo>
                <a:lnTo>
                  <a:pt x="2599" y="3325"/>
                </a:lnTo>
                <a:lnTo>
                  <a:pt x="2590" y="3307"/>
                </a:lnTo>
                <a:lnTo>
                  <a:pt x="2582" y="3290"/>
                </a:lnTo>
                <a:lnTo>
                  <a:pt x="2571" y="3276"/>
                </a:lnTo>
                <a:lnTo>
                  <a:pt x="2566" y="3263"/>
                </a:lnTo>
                <a:lnTo>
                  <a:pt x="2560" y="3247"/>
                </a:lnTo>
                <a:lnTo>
                  <a:pt x="2552" y="3231"/>
                </a:lnTo>
                <a:lnTo>
                  <a:pt x="2543" y="3213"/>
                </a:lnTo>
                <a:lnTo>
                  <a:pt x="2534" y="3196"/>
                </a:lnTo>
                <a:lnTo>
                  <a:pt x="2526" y="3177"/>
                </a:lnTo>
                <a:lnTo>
                  <a:pt x="2518" y="3159"/>
                </a:lnTo>
                <a:lnTo>
                  <a:pt x="2511" y="3142"/>
                </a:lnTo>
                <a:lnTo>
                  <a:pt x="2508" y="3124"/>
                </a:lnTo>
                <a:lnTo>
                  <a:pt x="2508" y="3109"/>
                </a:lnTo>
                <a:lnTo>
                  <a:pt x="2511" y="3093"/>
                </a:lnTo>
                <a:lnTo>
                  <a:pt x="2519" y="3081"/>
                </a:lnTo>
                <a:lnTo>
                  <a:pt x="2531" y="3070"/>
                </a:lnTo>
                <a:lnTo>
                  <a:pt x="2546" y="3063"/>
                </a:lnTo>
                <a:lnTo>
                  <a:pt x="2561" y="3061"/>
                </a:lnTo>
                <a:close/>
                <a:moveTo>
                  <a:pt x="2245" y="2922"/>
                </a:moveTo>
                <a:lnTo>
                  <a:pt x="2264" y="2923"/>
                </a:lnTo>
                <a:lnTo>
                  <a:pt x="2281" y="2925"/>
                </a:lnTo>
                <a:lnTo>
                  <a:pt x="2298" y="2931"/>
                </a:lnTo>
                <a:lnTo>
                  <a:pt x="2310" y="2936"/>
                </a:lnTo>
                <a:lnTo>
                  <a:pt x="2313" y="2939"/>
                </a:lnTo>
                <a:lnTo>
                  <a:pt x="2317" y="2942"/>
                </a:lnTo>
                <a:lnTo>
                  <a:pt x="2325" y="2954"/>
                </a:lnTo>
                <a:lnTo>
                  <a:pt x="2329" y="2967"/>
                </a:lnTo>
                <a:lnTo>
                  <a:pt x="2328" y="2981"/>
                </a:lnTo>
                <a:lnTo>
                  <a:pt x="2324" y="2997"/>
                </a:lnTo>
                <a:lnTo>
                  <a:pt x="2318" y="3012"/>
                </a:lnTo>
                <a:lnTo>
                  <a:pt x="2310" y="3028"/>
                </a:lnTo>
                <a:lnTo>
                  <a:pt x="2301" y="3044"/>
                </a:lnTo>
                <a:lnTo>
                  <a:pt x="2291" y="3058"/>
                </a:lnTo>
                <a:lnTo>
                  <a:pt x="2282" y="3071"/>
                </a:lnTo>
                <a:lnTo>
                  <a:pt x="2274" y="3082"/>
                </a:lnTo>
                <a:lnTo>
                  <a:pt x="2267" y="3092"/>
                </a:lnTo>
                <a:lnTo>
                  <a:pt x="2244" y="3126"/>
                </a:lnTo>
                <a:lnTo>
                  <a:pt x="2224" y="3163"/>
                </a:lnTo>
                <a:lnTo>
                  <a:pt x="2205" y="3201"/>
                </a:lnTo>
                <a:lnTo>
                  <a:pt x="2189" y="3240"/>
                </a:lnTo>
                <a:lnTo>
                  <a:pt x="2175" y="3278"/>
                </a:lnTo>
                <a:lnTo>
                  <a:pt x="2163" y="3305"/>
                </a:lnTo>
                <a:lnTo>
                  <a:pt x="2149" y="3327"/>
                </a:lnTo>
                <a:lnTo>
                  <a:pt x="2134" y="3342"/>
                </a:lnTo>
                <a:lnTo>
                  <a:pt x="2116" y="3353"/>
                </a:lnTo>
                <a:lnTo>
                  <a:pt x="2099" y="3360"/>
                </a:lnTo>
                <a:lnTo>
                  <a:pt x="2081" y="3361"/>
                </a:lnTo>
                <a:lnTo>
                  <a:pt x="2062" y="3359"/>
                </a:lnTo>
                <a:lnTo>
                  <a:pt x="2044" y="3352"/>
                </a:lnTo>
                <a:lnTo>
                  <a:pt x="2026" y="3341"/>
                </a:lnTo>
                <a:lnTo>
                  <a:pt x="2009" y="3328"/>
                </a:lnTo>
                <a:lnTo>
                  <a:pt x="1993" y="3310"/>
                </a:lnTo>
                <a:lnTo>
                  <a:pt x="1978" y="3289"/>
                </a:lnTo>
                <a:lnTo>
                  <a:pt x="1966" y="3266"/>
                </a:lnTo>
                <a:lnTo>
                  <a:pt x="1944" y="3225"/>
                </a:lnTo>
                <a:lnTo>
                  <a:pt x="1919" y="3186"/>
                </a:lnTo>
                <a:lnTo>
                  <a:pt x="1895" y="3147"/>
                </a:lnTo>
                <a:lnTo>
                  <a:pt x="1872" y="3107"/>
                </a:lnTo>
                <a:lnTo>
                  <a:pt x="1858" y="3078"/>
                </a:lnTo>
                <a:lnTo>
                  <a:pt x="1847" y="3049"/>
                </a:lnTo>
                <a:lnTo>
                  <a:pt x="1838" y="3019"/>
                </a:lnTo>
                <a:lnTo>
                  <a:pt x="1837" y="3009"/>
                </a:lnTo>
                <a:lnTo>
                  <a:pt x="1835" y="2997"/>
                </a:lnTo>
                <a:lnTo>
                  <a:pt x="1835" y="2984"/>
                </a:lnTo>
                <a:lnTo>
                  <a:pt x="1836" y="2975"/>
                </a:lnTo>
                <a:lnTo>
                  <a:pt x="1842" y="2964"/>
                </a:lnTo>
                <a:lnTo>
                  <a:pt x="1851" y="2958"/>
                </a:lnTo>
                <a:lnTo>
                  <a:pt x="1862" y="2955"/>
                </a:lnTo>
                <a:lnTo>
                  <a:pt x="1874" y="2956"/>
                </a:lnTo>
                <a:lnTo>
                  <a:pt x="1885" y="2959"/>
                </a:lnTo>
                <a:lnTo>
                  <a:pt x="1895" y="2965"/>
                </a:lnTo>
                <a:lnTo>
                  <a:pt x="1912" y="2978"/>
                </a:lnTo>
                <a:lnTo>
                  <a:pt x="1925" y="2994"/>
                </a:lnTo>
                <a:lnTo>
                  <a:pt x="1936" y="3012"/>
                </a:lnTo>
                <a:lnTo>
                  <a:pt x="1946" y="3031"/>
                </a:lnTo>
                <a:lnTo>
                  <a:pt x="1982" y="3100"/>
                </a:lnTo>
                <a:lnTo>
                  <a:pt x="2022" y="3169"/>
                </a:lnTo>
                <a:lnTo>
                  <a:pt x="2064" y="3236"/>
                </a:lnTo>
                <a:lnTo>
                  <a:pt x="2080" y="3200"/>
                </a:lnTo>
                <a:lnTo>
                  <a:pt x="2093" y="3162"/>
                </a:lnTo>
                <a:lnTo>
                  <a:pt x="2104" y="3123"/>
                </a:lnTo>
                <a:lnTo>
                  <a:pt x="2114" y="3085"/>
                </a:lnTo>
                <a:lnTo>
                  <a:pt x="2125" y="3047"/>
                </a:lnTo>
                <a:lnTo>
                  <a:pt x="2134" y="3025"/>
                </a:lnTo>
                <a:lnTo>
                  <a:pt x="2144" y="3002"/>
                </a:lnTo>
                <a:lnTo>
                  <a:pt x="2156" y="2980"/>
                </a:lnTo>
                <a:lnTo>
                  <a:pt x="2169" y="2959"/>
                </a:lnTo>
                <a:lnTo>
                  <a:pt x="2183" y="2942"/>
                </a:lnTo>
                <a:lnTo>
                  <a:pt x="2194" y="2933"/>
                </a:lnTo>
                <a:lnTo>
                  <a:pt x="2210" y="2927"/>
                </a:lnTo>
                <a:lnTo>
                  <a:pt x="2226" y="2924"/>
                </a:lnTo>
                <a:lnTo>
                  <a:pt x="2245" y="2922"/>
                </a:lnTo>
                <a:close/>
                <a:moveTo>
                  <a:pt x="1079" y="2862"/>
                </a:moveTo>
                <a:lnTo>
                  <a:pt x="1088" y="2866"/>
                </a:lnTo>
                <a:lnTo>
                  <a:pt x="1097" y="2873"/>
                </a:lnTo>
                <a:lnTo>
                  <a:pt x="1104" y="2884"/>
                </a:lnTo>
                <a:lnTo>
                  <a:pt x="1112" y="2897"/>
                </a:lnTo>
                <a:lnTo>
                  <a:pt x="1118" y="2911"/>
                </a:lnTo>
                <a:lnTo>
                  <a:pt x="1121" y="2923"/>
                </a:lnTo>
                <a:lnTo>
                  <a:pt x="1127" y="2955"/>
                </a:lnTo>
                <a:lnTo>
                  <a:pt x="1130" y="2989"/>
                </a:lnTo>
                <a:lnTo>
                  <a:pt x="1129" y="3023"/>
                </a:lnTo>
                <a:lnTo>
                  <a:pt x="1126" y="3056"/>
                </a:lnTo>
                <a:lnTo>
                  <a:pt x="1124" y="3089"/>
                </a:lnTo>
                <a:lnTo>
                  <a:pt x="1116" y="3151"/>
                </a:lnTo>
                <a:lnTo>
                  <a:pt x="1107" y="3213"/>
                </a:lnTo>
                <a:lnTo>
                  <a:pt x="1093" y="3275"/>
                </a:lnTo>
                <a:lnTo>
                  <a:pt x="1086" y="3306"/>
                </a:lnTo>
                <a:lnTo>
                  <a:pt x="1077" y="3337"/>
                </a:lnTo>
                <a:lnTo>
                  <a:pt x="1066" y="3367"/>
                </a:lnTo>
                <a:lnTo>
                  <a:pt x="1063" y="3373"/>
                </a:lnTo>
                <a:lnTo>
                  <a:pt x="1056" y="3382"/>
                </a:lnTo>
                <a:lnTo>
                  <a:pt x="1049" y="3392"/>
                </a:lnTo>
                <a:lnTo>
                  <a:pt x="1041" y="3403"/>
                </a:lnTo>
                <a:lnTo>
                  <a:pt x="1034" y="3414"/>
                </a:lnTo>
                <a:lnTo>
                  <a:pt x="1028" y="3425"/>
                </a:lnTo>
                <a:lnTo>
                  <a:pt x="1025" y="3432"/>
                </a:lnTo>
                <a:lnTo>
                  <a:pt x="1026" y="3439"/>
                </a:lnTo>
                <a:lnTo>
                  <a:pt x="1032" y="3441"/>
                </a:lnTo>
                <a:lnTo>
                  <a:pt x="1038" y="3441"/>
                </a:lnTo>
                <a:lnTo>
                  <a:pt x="1046" y="3438"/>
                </a:lnTo>
                <a:lnTo>
                  <a:pt x="1053" y="3435"/>
                </a:lnTo>
                <a:lnTo>
                  <a:pt x="1058" y="3432"/>
                </a:lnTo>
                <a:lnTo>
                  <a:pt x="1069" y="3425"/>
                </a:lnTo>
                <a:lnTo>
                  <a:pt x="1080" y="3417"/>
                </a:lnTo>
                <a:lnTo>
                  <a:pt x="1089" y="3408"/>
                </a:lnTo>
                <a:lnTo>
                  <a:pt x="1099" y="3400"/>
                </a:lnTo>
                <a:lnTo>
                  <a:pt x="1109" y="3394"/>
                </a:lnTo>
                <a:lnTo>
                  <a:pt x="1120" y="3389"/>
                </a:lnTo>
                <a:lnTo>
                  <a:pt x="1133" y="3387"/>
                </a:lnTo>
                <a:lnTo>
                  <a:pt x="1148" y="3389"/>
                </a:lnTo>
                <a:lnTo>
                  <a:pt x="1158" y="3393"/>
                </a:lnTo>
                <a:lnTo>
                  <a:pt x="1164" y="3399"/>
                </a:lnTo>
                <a:lnTo>
                  <a:pt x="1165" y="3408"/>
                </a:lnTo>
                <a:lnTo>
                  <a:pt x="1164" y="3418"/>
                </a:lnTo>
                <a:lnTo>
                  <a:pt x="1159" y="3429"/>
                </a:lnTo>
                <a:lnTo>
                  <a:pt x="1153" y="3440"/>
                </a:lnTo>
                <a:lnTo>
                  <a:pt x="1144" y="3452"/>
                </a:lnTo>
                <a:lnTo>
                  <a:pt x="1135" y="3464"/>
                </a:lnTo>
                <a:lnTo>
                  <a:pt x="1126" y="3475"/>
                </a:lnTo>
                <a:lnTo>
                  <a:pt x="1118" y="3485"/>
                </a:lnTo>
                <a:lnTo>
                  <a:pt x="1110" y="3494"/>
                </a:lnTo>
                <a:lnTo>
                  <a:pt x="1103" y="3502"/>
                </a:lnTo>
                <a:lnTo>
                  <a:pt x="1100" y="3506"/>
                </a:lnTo>
                <a:lnTo>
                  <a:pt x="1083" y="3523"/>
                </a:lnTo>
                <a:lnTo>
                  <a:pt x="1066" y="3537"/>
                </a:lnTo>
                <a:lnTo>
                  <a:pt x="1045" y="3550"/>
                </a:lnTo>
                <a:lnTo>
                  <a:pt x="1024" y="3561"/>
                </a:lnTo>
                <a:lnTo>
                  <a:pt x="1003" y="3571"/>
                </a:lnTo>
                <a:lnTo>
                  <a:pt x="982" y="3581"/>
                </a:lnTo>
                <a:lnTo>
                  <a:pt x="962" y="3586"/>
                </a:lnTo>
                <a:lnTo>
                  <a:pt x="944" y="3584"/>
                </a:lnTo>
                <a:lnTo>
                  <a:pt x="927" y="3577"/>
                </a:lnTo>
                <a:lnTo>
                  <a:pt x="912" y="3564"/>
                </a:lnTo>
                <a:lnTo>
                  <a:pt x="899" y="3548"/>
                </a:lnTo>
                <a:lnTo>
                  <a:pt x="890" y="3529"/>
                </a:lnTo>
                <a:lnTo>
                  <a:pt x="883" y="3509"/>
                </a:lnTo>
                <a:lnTo>
                  <a:pt x="882" y="3490"/>
                </a:lnTo>
                <a:lnTo>
                  <a:pt x="885" y="3471"/>
                </a:lnTo>
                <a:lnTo>
                  <a:pt x="898" y="3446"/>
                </a:lnTo>
                <a:lnTo>
                  <a:pt x="913" y="3421"/>
                </a:lnTo>
                <a:lnTo>
                  <a:pt x="928" y="3398"/>
                </a:lnTo>
                <a:lnTo>
                  <a:pt x="948" y="3290"/>
                </a:lnTo>
                <a:lnTo>
                  <a:pt x="961" y="3218"/>
                </a:lnTo>
                <a:lnTo>
                  <a:pt x="975" y="3145"/>
                </a:lnTo>
                <a:lnTo>
                  <a:pt x="983" y="3072"/>
                </a:lnTo>
                <a:lnTo>
                  <a:pt x="984" y="3065"/>
                </a:lnTo>
                <a:lnTo>
                  <a:pt x="984" y="3054"/>
                </a:lnTo>
                <a:lnTo>
                  <a:pt x="986" y="3041"/>
                </a:lnTo>
                <a:lnTo>
                  <a:pt x="987" y="3024"/>
                </a:lnTo>
                <a:lnTo>
                  <a:pt x="988" y="3008"/>
                </a:lnTo>
                <a:lnTo>
                  <a:pt x="990" y="2990"/>
                </a:lnTo>
                <a:lnTo>
                  <a:pt x="993" y="2975"/>
                </a:lnTo>
                <a:lnTo>
                  <a:pt x="998" y="2960"/>
                </a:lnTo>
                <a:lnTo>
                  <a:pt x="1003" y="2950"/>
                </a:lnTo>
                <a:lnTo>
                  <a:pt x="1011" y="2944"/>
                </a:lnTo>
                <a:lnTo>
                  <a:pt x="1020" y="2942"/>
                </a:lnTo>
                <a:lnTo>
                  <a:pt x="1026" y="2940"/>
                </a:lnTo>
                <a:lnTo>
                  <a:pt x="1031" y="2934"/>
                </a:lnTo>
                <a:lnTo>
                  <a:pt x="1036" y="2925"/>
                </a:lnTo>
                <a:lnTo>
                  <a:pt x="1039" y="2914"/>
                </a:lnTo>
                <a:lnTo>
                  <a:pt x="1044" y="2903"/>
                </a:lnTo>
                <a:lnTo>
                  <a:pt x="1047" y="2892"/>
                </a:lnTo>
                <a:lnTo>
                  <a:pt x="1049" y="2883"/>
                </a:lnTo>
                <a:lnTo>
                  <a:pt x="1053" y="2877"/>
                </a:lnTo>
                <a:lnTo>
                  <a:pt x="1063" y="2868"/>
                </a:lnTo>
                <a:lnTo>
                  <a:pt x="1071" y="2863"/>
                </a:lnTo>
                <a:lnTo>
                  <a:pt x="1079" y="2862"/>
                </a:lnTo>
                <a:close/>
                <a:moveTo>
                  <a:pt x="1358" y="2331"/>
                </a:moveTo>
                <a:lnTo>
                  <a:pt x="1366" y="2334"/>
                </a:lnTo>
                <a:lnTo>
                  <a:pt x="1379" y="2344"/>
                </a:lnTo>
                <a:lnTo>
                  <a:pt x="1391" y="2359"/>
                </a:lnTo>
                <a:lnTo>
                  <a:pt x="1401" y="2377"/>
                </a:lnTo>
                <a:lnTo>
                  <a:pt x="1410" y="2395"/>
                </a:lnTo>
                <a:lnTo>
                  <a:pt x="1416" y="2411"/>
                </a:lnTo>
                <a:lnTo>
                  <a:pt x="1429" y="2451"/>
                </a:lnTo>
                <a:lnTo>
                  <a:pt x="1439" y="2491"/>
                </a:lnTo>
                <a:lnTo>
                  <a:pt x="1445" y="2532"/>
                </a:lnTo>
                <a:lnTo>
                  <a:pt x="1448" y="2546"/>
                </a:lnTo>
                <a:lnTo>
                  <a:pt x="1448" y="2562"/>
                </a:lnTo>
                <a:lnTo>
                  <a:pt x="1448" y="2577"/>
                </a:lnTo>
                <a:lnTo>
                  <a:pt x="1449" y="2594"/>
                </a:lnTo>
                <a:lnTo>
                  <a:pt x="1453" y="2607"/>
                </a:lnTo>
                <a:lnTo>
                  <a:pt x="1461" y="2619"/>
                </a:lnTo>
                <a:lnTo>
                  <a:pt x="1467" y="2610"/>
                </a:lnTo>
                <a:lnTo>
                  <a:pt x="1474" y="2596"/>
                </a:lnTo>
                <a:lnTo>
                  <a:pt x="1479" y="2579"/>
                </a:lnTo>
                <a:lnTo>
                  <a:pt x="1484" y="2562"/>
                </a:lnTo>
                <a:lnTo>
                  <a:pt x="1487" y="2545"/>
                </a:lnTo>
                <a:lnTo>
                  <a:pt x="1489" y="2533"/>
                </a:lnTo>
                <a:lnTo>
                  <a:pt x="1495" y="2509"/>
                </a:lnTo>
                <a:lnTo>
                  <a:pt x="1500" y="2489"/>
                </a:lnTo>
                <a:lnTo>
                  <a:pt x="1507" y="2469"/>
                </a:lnTo>
                <a:lnTo>
                  <a:pt x="1518" y="2452"/>
                </a:lnTo>
                <a:lnTo>
                  <a:pt x="1534" y="2433"/>
                </a:lnTo>
                <a:lnTo>
                  <a:pt x="1540" y="2429"/>
                </a:lnTo>
                <a:lnTo>
                  <a:pt x="1548" y="2424"/>
                </a:lnTo>
                <a:lnTo>
                  <a:pt x="1555" y="2421"/>
                </a:lnTo>
                <a:lnTo>
                  <a:pt x="1563" y="2420"/>
                </a:lnTo>
                <a:lnTo>
                  <a:pt x="1570" y="2422"/>
                </a:lnTo>
                <a:lnTo>
                  <a:pt x="1575" y="2426"/>
                </a:lnTo>
                <a:lnTo>
                  <a:pt x="1577" y="2435"/>
                </a:lnTo>
                <a:lnTo>
                  <a:pt x="1577" y="2446"/>
                </a:lnTo>
                <a:lnTo>
                  <a:pt x="1576" y="2459"/>
                </a:lnTo>
                <a:lnTo>
                  <a:pt x="1575" y="2473"/>
                </a:lnTo>
                <a:lnTo>
                  <a:pt x="1574" y="2485"/>
                </a:lnTo>
                <a:lnTo>
                  <a:pt x="1570" y="2541"/>
                </a:lnTo>
                <a:lnTo>
                  <a:pt x="1563" y="2597"/>
                </a:lnTo>
                <a:lnTo>
                  <a:pt x="1559" y="2621"/>
                </a:lnTo>
                <a:lnTo>
                  <a:pt x="1554" y="2647"/>
                </a:lnTo>
                <a:lnTo>
                  <a:pt x="1549" y="2673"/>
                </a:lnTo>
                <a:lnTo>
                  <a:pt x="1542" y="2699"/>
                </a:lnTo>
                <a:lnTo>
                  <a:pt x="1532" y="2726"/>
                </a:lnTo>
                <a:lnTo>
                  <a:pt x="1521" y="2750"/>
                </a:lnTo>
                <a:lnTo>
                  <a:pt x="1507" y="2771"/>
                </a:lnTo>
                <a:lnTo>
                  <a:pt x="1490" y="2787"/>
                </a:lnTo>
                <a:lnTo>
                  <a:pt x="1477" y="2795"/>
                </a:lnTo>
                <a:lnTo>
                  <a:pt x="1463" y="2798"/>
                </a:lnTo>
                <a:lnTo>
                  <a:pt x="1450" y="2796"/>
                </a:lnTo>
                <a:lnTo>
                  <a:pt x="1435" y="2789"/>
                </a:lnTo>
                <a:lnTo>
                  <a:pt x="1422" y="2775"/>
                </a:lnTo>
                <a:lnTo>
                  <a:pt x="1411" y="2758"/>
                </a:lnTo>
                <a:lnTo>
                  <a:pt x="1405" y="2739"/>
                </a:lnTo>
                <a:lnTo>
                  <a:pt x="1400" y="2718"/>
                </a:lnTo>
                <a:lnTo>
                  <a:pt x="1397" y="2696"/>
                </a:lnTo>
                <a:lnTo>
                  <a:pt x="1396" y="2673"/>
                </a:lnTo>
                <a:lnTo>
                  <a:pt x="1395" y="2652"/>
                </a:lnTo>
                <a:lnTo>
                  <a:pt x="1393" y="2631"/>
                </a:lnTo>
                <a:lnTo>
                  <a:pt x="1389" y="2612"/>
                </a:lnTo>
                <a:lnTo>
                  <a:pt x="1373" y="2549"/>
                </a:lnTo>
                <a:lnTo>
                  <a:pt x="1356" y="2484"/>
                </a:lnTo>
                <a:lnTo>
                  <a:pt x="1347" y="2439"/>
                </a:lnTo>
                <a:lnTo>
                  <a:pt x="1344" y="2393"/>
                </a:lnTo>
                <a:lnTo>
                  <a:pt x="1343" y="2384"/>
                </a:lnTo>
                <a:lnTo>
                  <a:pt x="1343" y="2371"/>
                </a:lnTo>
                <a:lnTo>
                  <a:pt x="1343" y="2358"/>
                </a:lnTo>
                <a:lnTo>
                  <a:pt x="1344" y="2346"/>
                </a:lnTo>
                <a:lnTo>
                  <a:pt x="1349" y="2336"/>
                </a:lnTo>
                <a:lnTo>
                  <a:pt x="1353" y="2332"/>
                </a:lnTo>
                <a:lnTo>
                  <a:pt x="1358" y="2331"/>
                </a:lnTo>
                <a:close/>
                <a:moveTo>
                  <a:pt x="2711" y="2211"/>
                </a:moveTo>
                <a:lnTo>
                  <a:pt x="2721" y="2211"/>
                </a:lnTo>
                <a:lnTo>
                  <a:pt x="2741" y="2217"/>
                </a:lnTo>
                <a:lnTo>
                  <a:pt x="2759" y="2227"/>
                </a:lnTo>
                <a:lnTo>
                  <a:pt x="2777" y="2240"/>
                </a:lnTo>
                <a:lnTo>
                  <a:pt x="2794" y="2256"/>
                </a:lnTo>
                <a:lnTo>
                  <a:pt x="2812" y="2271"/>
                </a:lnTo>
                <a:lnTo>
                  <a:pt x="2828" y="2286"/>
                </a:lnTo>
                <a:lnTo>
                  <a:pt x="2845" y="2297"/>
                </a:lnTo>
                <a:lnTo>
                  <a:pt x="2883" y="2317"/>
                </a:lnTo>
                <a:lnTo>
                  <a:pt x="2924" y="2334"/>
                </a:lnTo>
                <a:lnTo>
                  <a:pt x="2967" y="2345"/>
                </a:lnTo>
                <a:lnTo>
                  <a:pt x="3010" y="2352"/>
                </a:lnTo>
                <a:lnTo>
                  <a:pt x="3055" y="2353"/>
                </a:lnTo>
                <a:lnTo>
                  <a:pt x="3069" y="2353"/>
                </a:lnTo>
                <a:lnTo>
                  <a:pt x="3084" y="2354"/>
                </a:lnTo>
                <a:lnTo>
                  <a:pt x="3101" y="2355"/>
                </a:lnTo>
                <a:lnTo>
                  <a:pt x="3116" y="2357"/>
                </a:lnTo>
                <a:lnTo>
                  <a:pt x="3131" y="2360"/>
                </a:lnTo>
                <a:lnTo>
                  <a:pt x="3144" y="2365"/>
                </a:lnTo>
                <a:lnTo>
                  <a:pt x="3156" y="2370"/>
                </a:lnTo>
                <a:lnTo>
                  <a:pt x="3166" y="2378"/>
                </a:lnTo>
                <a:lnTo>
                  <a:pt x="3173" y="2388"/>
                </a:lnTo>
                <a:lnTo>
                  <a:pt x="3178" y="2399"/>
                </a:lnTo>
                <a:lnTo>
                  <a:pt x="3178" y="2413"/>
                </a:lnTo>
                <a:lnTo>
                  <a:pt x="3176" y="2430"/>
                </a:lnTo>
                <a:lnTo>
                  <a:pt x="3168" y="2448"/>
                </a:lnTo>
                <a:lnTo>
                  <a:pt x="3157" y="2467"/>
                </a:lnTo>
                <a:lnTo>
                  <a:pt x="3142" y="2484"/>
                </a:lnTo>
                <a:lnTo>
                  <a:pt x="3123" y="2496"/>
                </a:lnTo>
                <a:lnTo>
                  <a:pt x="3102" y="2507"/>
                </a:lnTo>
                <a:lnTo>
                  <a:pt x="3081" y="2516"/>
                </a:lnTo>
                <a:lnTo>
                  <a:pt x="3059" y="2523"/>
                </a:lnTo>
                <a:lnTo>
                  <a:pt x="3037" y="2530"/>
                </a:lnTo>
                <a:lnTo>
                  <a:pt x="3016" y="2537"/>
                </a:lnTo>
                <a:lnTo>
                  <a:pt x="3019" y="2538"/>
                </a:lnTo>
                <a:lnTo>
                  <a:pt x="3024" y="2542"/>
                </a:lnTo>
                <a:lnTo>
                  <a:pt x="3030" y="2549"/>
                </a:lnTo>
                <a:lnTo>
                  <a:pt x="3037" y="2556"/>
                </a:lnTo>
                <a:lnTo>
                  <a:pt x="3044" y="2563"/>
                </a:lnTo>
                <a:lnTo>
                  <a:pt x="3049" y="2568"/>
                </a:lnTo>
                <a:lnTo>
                  <a:pt x="3052" y="2572"/>
                </a:lnTo>
                <a:lnTo>
                  <a:pt x="3069" y="2581"/>
                </a:lnTo>
                <a:lnTo>
                  <a:pt x="3085" y="2586"/>
                </a:lnTo>
                <a:lnTo>
                  <a:pt x="3103" y="2592"/>
                </a:lnTo>
                <a:lnTo>
                  <a:pt x="3120" y="2596"/>
                </a:lnTo>
                <a:lnTo>
                  <a:pt x="3139" y="2601"/>
                </a:lnTo>
                <a:lnTo>
                  <a:pt x="3160" y="2607"/>
                </a:lnTo>
                <a:lnTo>
                  <a:pt x="3181" y="2612"/>
                </a:lnTo>
                <a:lnTo>
                  <a:pt x="3202" y="2619"/>
                </a:lnTo>
                <a:lnTo>
                  <a:pt x="3223" y="2627"/>
                </a:lnTo>
                <a:lnTo>
                  <a:pt x="3242" y="2637"/>
                </a:lnTo>
                <a:lnTo>
                  <a:pt x="3258" y="2648"/>
                </a:lnTo>
                <a:lnTo>
                  <a:pt x="3272" y="2662"/>
                </a:lnTo>
                <a:lnTo>
                  <a:pt x="3282" y="2678"/>
                </a:lnTo>
                <a:lnTo>
                  <a:pt x="3287" y="2698"/>
                </a:lnTo>
                <a:lnTo>
                  <a:pt x="3287" y="2715"/>
                </a:lnTo>
                <a:lnTo>
                  <a:pt x="3283" y="2730"/>
                </a:lnTo>
                <a:lnTo>
                  <a:pt x="3279" y="2746"/>
                </a:lnTo>
                <a:lnTo>
                  <a:pt x="3274" y="2761"/>
                </a:lnTo>
                <a:lnTo>
                  <a:pt x="3269" y="2778"/>
                </a:lnTo>
                <a:lnTo>
                  <a:pt x="3266" y="2793"/>
                </a:lnTo>
                <a:lnTo>
                  <a:pt x="3261" y="2807"/>
                </a:lnTo>
                <a:lnTo>
                  <a:pt x="3255" y="2819"/>
                </a:lnTo>
                <a:lnTo>
                  <a:pt x="3245" y="2833"/>
                </a:lnTo>
                <a:lnTo>
                  <a:pt x="3224" y="2856"/>
                </a:lnTo>
                <a:lnTo>
                  <a:pt x="3201" y="2877"/>
                </a:lnTo>
                <a:lnTo>
                  <a:pt x="3176" y="2896"/>
                </a:lnTo>
                <a:lnTo>
                  <a:pt x="3148" y="2912"/>
                </a:lnTo>
                <a:lnTo>
                  <a:pt x="3159" y="2920"/>
                </a:lnTo>
                <a:lnTo>
                  <a:pt x="3175" y="2927"/>
                </a:lnTo>
                <a:lnTo>
                  <a:pt x="3192" y="2937"/>
                </a:lnTo>
                <a:lnTo>
                  <a:pt x="3212" y="2948"/>
                </a:lnTo>
                <a:lnTo>
                  <a:pt x="3234" y="2959"/>
                </a:lnTo>
                <a:lnTo>
                  <a:pt x="3257" y="2971"/>
                </a:lnTo>
                <a:lnTo>
                  <a:pt x="3280" y="2983"/>
                </a:lnTo>
                <a:lnTo>
                  <a:pt x="3302" y="2997"/>
                </a:lnTo>
                <a:lnTo>
                  <a:pt x="3323" y="3010"/>
                </a:lnTo>
                <a:lnTo>
                  <a:pt x="3342" y="3024"/>
                </a:lnTo>
                <a:lnTo>
                  <a:pt x="3358" y="3038"/>
                </a:lnTo>
                <a:lnTo>
                  <a:pt x="3371" y="3054"/>
                </a:lnTo>
                <a:lnTo>
                  <a:pt x="3380" y="3069"/>
                </a:lnTo>
                <a:lnTo>
                  <a:pt x="3384" y="3085"/>
                </a:lnTo>
                <a:lnTo>
                  <a:pt x="3381" y="3100"/>
                </a:lnTo>
                <a:lnTo>
                  <a:pt x="3373" y="3115"/>
                </a:lnTo>
                <a:lnTo>
                  <a:pt x="3357" y="3132"/>
                </a:lnTo>
                <a:lnTo>
                  <a:pt x="3333" y="3147"/>
                </a:lnTo>
                <a:lnTo>
                  <a:pt x="3312" y="3159"/>
                </a:lnTo>
                <a:lnTo>
                  <a:pt x="3290" y="3173"/>
                </a:lnTo>
                <a:lnTo>
                  <a:pt x="3269" y="3186"/>
                </a:lnTo>
                <a:lnTo>
                  <a:pt x="3247" y="3197"/>
                </a:lnTo>
                <a:lnTo>
                  <a:pt x="3225" y="3206"/>
                </a:lnTo>
                <a:lnTo>
                  <a:pt x="3202" y="3212"/>
                </a:lnTo>
                <a:lnTo>
                  <a:pt x="3178" y="3216"/>
                </a:lnTo>
                <a:lnTo>
                  <a:pt x="3151" y="3214"/>
                </a:lnTo>
                <a:lnTo>
                  <a:pt x="3138" y="3211"/>
                </a:lnTo>
                <a:lnTo>
                  <a:pt x="3127" y="3205"/>
                </a:lnTo>
                <a:lnTo>
                  <a:pt x="3121" y="3195"/>
                </a:lnTo>
                <a:lnTo>
                  <a:pt x="3116" y="3185"/>
                </a:lnTo>
                <a:lnTo>
                  <a:pt x="3116" y="3173"/>
                </a:lnTo>
                <a:lnTo>
                  <a:pt x="3117" y="3161"/>
                </a:lnTo>
                <a:lnTo>
                  <a:pt x="3122" y="3148"/>
                </a:lnTo>
                <a:lnTo>
                  <a:pt x="3128" y="3137"/>
                </a:lnTo>
                <a:lnTo>
                  <a:pt x="3140" y="3125"/>
                </a:lnTo>
                <a:lnTo>
                  <a:pt x="3154" y="3117"/>
                </a:lnTo>
                <a:lnTo>
                  <a:pt x="3169" y="3109"/>
                </a:lnTo>
                <a:lnTo>
                  <a:pt x="3184" y="3101"/>
                </a:lnTo>
                <a:lnTo>
                  <a:pt x="3199" y="3095"/>
                </a:lnTo>
                <a:lnTo>
                  <a:pt x="3186" y="3079"/>
                </a:lnTo>
                <a:lnTo>
                  <a:pt x="3169" y="3066"/>
                </a:lnTo>
                <a:lnTo>
                  <a:pt x="3153" y="3055"/>
                </a:lnTo>
                <a:lnTo>
                  <a:pt x="3134" y="3045"/>
                </a:lnTo>
                <a:lnTo>
                  <a:pt x="3115" y="3035"/>
                </a:lnTo>
                <a:lnTo>
                  <a:pt x="3096" y="3026"/>
                </a:lnTo>
                <a:lnTo>
                  <a:pt x="3078" y="3016"/>
                </a:lnTo>
                <a:lnTo>
                  <a:pt x="3060" y="3005"/>
                </a:lnTo>
                <a:lnTo>
                  <a:pt x="3045" y="2993"/>
                </a:lnTo>
                <a:lnTo>
                  <a:pt x="3030" y="2980"/>
                </a:lnTo>
                <a:lnTo>
                  <a:pt x="3019" y="2964"/>
                </a:lnTo>
                <a:lnTo>
                  <a:pt x="3012" y="2944"/>
                </a:lnTo>
                <a:lnTo>
                  <a:pt x="3006" y="2922"/>
                </a:lnTo>
                <a:lnTo>
                  <a:pt x="3008" y="2904"/>
                </a:lnTo>
                <a:lnTo>
                  <a:pt x="3014" y="2888"/>
                </a:lnTo>
                <a:lnTo>
                  <a:pt x="3025" y="2873"/>
                </a:lnTo>
                <a:lnTo>
                  <a:pt x="3037" y="2861"/>
                </a:lnTo>
                <a:lnTo>
                  <a:pt x="3050" y="2850"/>
                </a:lnTo>
                <a:lnTo>
                  <a:pt x="3090" y="2819"/>
                </a:lnTo>
                <a:lnTo>
                  <a:pt x="3128" y="2786"/>
                </a:lnTo>
                <a:lnTo>
                  <a:pt x="3147" y="2770"/>
                </a:lnTo>
                <a:lnTo>
                  <a:pt x="3168" y="2754"/>
                </a:lnTo>
                <a:lnTo>
                  <a:pt x="3189" y="2742"/>
                </a:lnTo>
                <a:lnTo>
                  <a:pt x="3191" y="2740"/>
                </a:lnTo>
                <a:lnTo>
                  <a:pt x="3192" y="2739"/>
                </a:lnTo>
                <a:lnTo>
                  <a:pt x="3191" y="2737"/>
                </a:lnTo>
                <a:lnTo>
                  <a:pt x="3190" y="2735"/>
                </a:lnTo>
                <a:lnTo>
                  <a:pt x="3188" y="2734"/>
                </a:lnTo>
                <a:lnTo>
                  <a:pt x="3186" y="2731"/>
                </a:lnTo>
                <a:lnTo>
                  <a:pt x="3182" y="2730"/>
                </a:lnTo>
                <a:lnTo>
                  <a:pt x="3180" y="2728"/>
                </a:lnTo>
                <a:lnTo>
                  <a:pt x="3178" y="2727"/>
                </a:lnTo>
                <a:lnTo>
                  <a:pt x="3176" y="2727"/>
                </a:lnTo>
                <a:lnTo>
                  <a:pt x="3175" y="2726"/>
                </a:lnTo>
                <a:lnTo>
                  <a:pt x="3164" y="2723"/>
                </a:lnTo>
                <a:lnTo>
                  <a:pt x="3151" y="2720"/>
                </a:lnTo>
                <a:lnTo>
                  <a:pt x="3139" y="2718"/>
                </a:lnTo>
                <a:lnTo>
                  <a:pt x="3122" y="2714"/>
                </a:lnTo>
                <a:lnTo>
                  <a:pt x="3105" y="2707"/>
                </a:lnTo>
                <a:lnTo>
                  <a:pt x="3093" y="2699"/>
                </a:lnTo>
                <a:lnTo>
                  <a:pt x="3082" y="2692"/>
                </a:lnTo>
                <a:lnTo>
                  <a:pt x="3061" y="2684"/>
                </a:lnTo>
                <a:lnTo>
                  <a:pt x="3040" y="2675"/>
                </a:lnTo>
                <a:lnTo>
                  <a:pt x="3022" y="2665"/>
                </a:lnTo>
                <a:lnTo>
                  <a:pt x="3002" y="2655"/>
                </a:lnTo>
                <a:lnTo>
                  <a:pt x="2977" y="2641"/>
                </a:lnTo>
                <a:lnTo>
                  <a:pt x="2950" y="2629"/>
                </a:lnTo>
                <a:lnTo>
                  <a:pt x="2922" y="2621"/>
                </a:lnTo>
                <a:lnTo>
                  <a:pt x="2907" y="2618"/>
                </a:lnTo>
                <a:lnTo>
                  <a:pt x="2892" y="2612"/>
                </a:lnTo>
                <a:lnTo>
                  <a:pt x="2878" y="2607"/>
                </a:lnTo>
                <a:lnTo>
                  <a:pt x="2863" y="2599"/>
                </a:lnTo>
                <a:lnTo>
                  <a:pt x="2851" y="2589"/>
                </a:lnTo>
                <a:lnTo>
                  <a:pt x="2842" y="2578"/>
                </a:lnTo>
                <a:lnTo>
                  <a:pt x="2837" y="2565"/>
                </a:lnTo>
                <a:lnTo>
                  <a:pt x="2836" y="2551"/>
                </a:lnTo>
                <a:lnTo>
                  <a:pt x="2840" y="2533"/>
                </a:lnTo>
                <a:lnTo>
                  <a:pt x="2850" y="2517"/>
                </a:lnTo>
                <a:lnTo>
                  <a:pt x="2862" y="2501"/>
                </a:lnTo>
                <a:lnTo>
                  <a:pt x="2876" y="2490"/>
                </a:lnTo>
                <a:lnTo>
                  <a:pt x="2893" y="2480"/>
                </a:lnTo>
                <a:lnTo>
                  <a:pt x="2911" y="2472"/>
                </a:lnTo>
                <a:lnTo>
                  <a:pt x="2929" y="2465"/>
                </a:lnTo>
                <a:lnTo>
                  <a:pt x="2948" y="2459"/>
                </a:lnTo>
                <a:lnTo>
                  <a:pt x="2966" y="2455"/>
                </a:lnTo>
                <a:lnTo>
                  <a:pt x="2957" y="2444"/>
                </a:lnTo>
                <a:lnTo>
                  <a:pt x="2945" y="2436"/>
                </a:lnTo>
                <a:lnTo>
                  <a:pt x="2931" y="2431"/>
                </a:lnTo>
                <a:lnTo>
                  <a:pt x="2916" y="2428"/>
                </a:lnTo>
                <a:lnTo>
                  <a:pt x="2902" y="2424"/>
                </a:lnTo>
                <a:lnTo>
                  <a:pt x="2886" y="2422"/>
                </a:lnTo>
                <a:lnTo>
                  <a:pt x="2873" y="2419"/>
                </a:lnTo>
                <a:lnTo>
                  <a:pt x="2851" y="2411"/>
                </a:lnTo>
                <a:lnTo>
                  <a:pt x="2829" y="2399"/>
                </a:lnTo>
                <a:lnTo>
                  <a:pt x="2808" y="2385"/>
                </a:lnTo>
                <a:lnTo>
                  <a:pt x="2787" y="2369"/>
                </a:lnTo>
                <a:lnTo>
                  <a:pt x="2770" y="2354"/>
                </a:lnTo>
                <a:lnTo>
                  <a:pt x="2752" y="2337"/>
                </a:lnTo>
                <a:lnTo>
                  <a:pt x="2737" y="2323"/>
                </a:lnTo>
                <a:lnTo>
                  <a:pt x="2722" y="2309"/>
                </a:lnTo>
                <a:lnTo>
                  <a:pt x="2707" y="2293"/>
                </a:lnTo>
                <a:lnTo>
                  <a:pt x="2700" y="2286"/>
                </a:lnTo>
                <a:lnTo>
                  <a:pt x="2695" y="2275"/>
                </a:lnTo>
                <a:lnTo>
                  <a:pt x="2692" y="2262"/>
                </a:lnTo>
                <a:lnTo>
                  <a:pt x="2689" y="2249"/>
                </a:lnTo>
                <a:lnTo>
                  <a:pt x="2689" y="2236"/>
                </a:lnTo>
                <a:lnTo>
                  <a:pt x="2692" y="2225"/>
                </a:lnTo>
                <a:lnTo>
                  <a:pt x="2697" y="2216"/>
                </a:lnTo>
                <a:lnTo>
                  <a:pt x="2704" y="2213"/>
                </a:lnTo>
                <a:lnTo>
                  <a:pt x="2711" y="2211"/>
                </a:lnTo>
                <a:close/>
                <a:moveTo>
                  <a:pt x="858" y="2167"/>
                </a:moveTo>
                <a:lnTo>
                  <a:pt x="872" y="2168"/>
                </a:lnTo>
                <a:lnTo>
                  <a:pt x="887" y="2172"/>
                </a:lnTo>
                <a:lnTo>
                  <a:pt x="900" y="2179"/>
                </a:lnTo>
                <a:lnTo>
                  <a:pt x="910" y="2188"/>
                </a:lnTo>
                <a:lnTo>
                  <a:pt x="913" y="2192"/>
                </a:lnTo>
                <a:lnTo>
                  <a:pt x="921" y="2207"/>
                </a:lnTo>
                <a:lnTo>
                  <a:pt x="925" y="2225"/>
                </a:lnTo>
                <a:lnTo>
                  <a:pt x="927" y="2244"/>
                </a:lnTo>
                <a:lnTo>
                  <a:pt x="929" y="2261"/>
                </a:lnTo>
                <a:lnTo>
                  <a:pt x="932" y="2280"/>
                </a:lnTo>
                <a:lnTo>
                  <a:pt x="936" y="2317"/>
                </a:lnTo>
                <a:lnTo>
                  <a:pt x="940" y="2355"/>
                </a:lnTo>
                <a:lnTo>
                  <a:pt x="940" y="2392"/>
                </a:lnTo>
                <a:lnTo>
                  <a:pt x="939" y="2412"/>
                </a:lnTo>
                <a:lnTo>
                  <a:pt x="936" y="2433"/>
                </a:lnTo>
                <a:lnTo>
                  <a:pt x="931" y="2453"/>
                </a:lnTo>
                <a:lnTo>
                  <a:pt x="922" y="2470"/>
                </a:lnTo>
                <a:lnTo>
                  <a:pt x="910" y="2486"/>
                </a:lnTo>
                <a:lnTo>
                  <a:pt x="896" y="2495"/>
                </a:lnTo>
                <a:lnTo>
                  <a:pt x="883" y="2497"/>
                </a:lnTo>
                <a:lnTo>
                  <a:pt x="868" y="2496"/>
                </a:lnTo>
                <a:lnTo>
                  <a:pt x="855" y="2489"/>
                </a:lnTo>
                <a:lnTo>
                  <a:pt x="843" y="2480"/>
                </a:lnTo>
                <a:lnTo>
                  <a:pt x="833" y="2468"/>
                </a:lnTo>
                <a:lnTo>
                  <a:pt x="827" y="2455"/>
                </a:lnTo>
                <a:lnTo>
                  <a:pt x="816" y="2409"/>
                </a:lnTo>
                <a:lnTo>
                  <a:pt x="810" y="2363"/>
                </a:lnTo>
                <a:lnTo>
                  <a:pt x="805" y="2316"/>
                </a:lnTo>
                <a:lnTo>
                  <a:pt x="805" y="2269"/>
                </a:lnTo>
                <a:lnTo>
                  <a:pt x="805" y="2253"/>
                </a:lnTo>
                <a:lnTo>
                  <a:pt x="806" y="2235"/>
                </a:lnTo>
                <a:lnTo>
                  <a:pt x="808" y="2216"/>
                </a:lnTo>
                <a:lnTo>
                  <a:pt x="814" y="2199"/>
                </a:lnTo>
                <a:lnTo>
                  <a:pt x="821" y="2184"/>
                </a:lnTo>
                <a:lnTo>
                  <a:pt x="830" y="2176"/>
                </a:lnTo>
                <a:lnTo>
                  <a:pt x="844" y="2169"/>
                </a:lnTo>
                <a:lnTo>
                  <a:pt x="858" y="2167"/>
                </a:lnTo>
                <a:close/>
                <a:moveTo>
                  <a:pt x="1126" y="1780"/>
                </a:moveTo>
                <a:lnTo>
                  <a:pt x="1138" y="1781"/>
                </a:lnTo>
                <a:lnTo>
                  <a:pt x="1151" y="1786"/>
                </a:lnTo>
                <a:lnTo>
                  <a:pt x="1162" y="1792"/>
                </a:lnTo>
                <a:lnTo>
                  <a:pt x="1171" y="1800"/>
                </a:lnTo>
                <a:lnTo>
                  <a:pt x="1178" y="1808"/>
                </a:lnTo>
                <a:lnTo>
                  <a:pt x="1181" y="1812"/>
                </a:lnTo>
                <a:lnTo>
                  <a:pt x="1188" y="1829"/>
                </a:lnTo>
                <a:lnTo>
                  <a:pt x="1192" y="1848"/>
                </a:lnTo>
                <a:lnTo>
                  <a:pt x="1196" y="1865"/>
                </a:lnTo>
                <a:lnTo>
                  <a:pt x="1200" y="1886"/>
                </a:lnTo>
                <a:lnTo>
                  <a:pt x="1207" y="1905"/>
                </a:lnTo>
                <a:lnTo>
                  <a:pt x="1214" y="1923"/>
                </a:lnTo>
                <a:lnTo>
                  <a:pt x="1222" y="1954"/>
                </a:lnTo>
                <a:lnTo>
                  <a:pt x="1228" y="1986"/>
                </a:lnTo>
                <a:lnTo>
                  <a:pt x="1231" y="2020"/>
                </a:lnTo>
                <a:lnTo>
                  <a:pt x="1232" y="2052"/>
                </a:lnTo>
                <a:lnTo>
                  <a:pt x="1231" y="2084"/>
                </a:lnTo>
                <a:lnTo>
                  <a:pt x="1230" y="2098"/>
                </a:lnTo>
                <a:lnTo>
                  <a:pt x="1228" y="2112"/>
                </a:lnTo>
                <a:lnTo>
                  <a:pt x="1224" y="2125"/>
                </a:lnTo>
                <a:lnTo>
                  <a:pt x="1220" y="2135"/>
                </a:lnTo>
                <a:lnTo>
                  <a:pt x="1212" y="2144"/>
                </a:lnTo>
                <a:lnTo>
                  <a:pt x="1202" y="2149"/>
                </a:lnTo>
                <a:lnTo>
                  <a:pt x="1189" y="2151"/>
                </a:lnTo>
                <a:lnTo>
                  <a:pt x="1174" y="2149"/>
                </a:lnTo>
                <a:lnTo>
                  <a:pt x="1159" y="2142"/>
                </a:lnTo>
                <a:lnTo>
                  <a:pt x="1147" y="2133"/>
                </a:lnTo>
                <a:lnTo>
                  <a:pt x="1140" y="2120"/>
                </a:lnTo>
                <a:lnTo>
                  <a:pt x="1133" y="2106"/>
                </a:lnTo>
                <a:lnTo>
                  <a:pt x="1130" y="2092"/>
                </a:lnTo>
                <a:lnTo>
                  <a:pt x="1086" y="1900"/>
                </a:lnTo>
                <a:lnTo>
                  <a:pt x="1082" y="1881"/>
                </a:lnTo>
                <a:lnTo>
                  <a:pt x="1081" y="1863"/>
                </a:lnTo>
                <a:lnTo>
                  <a:pt x="1082" y="1846"/>
                </a:lnTo>
                <a:lnTo>
                  <a:pt x="1086" y="1832"/>
                </a:lnTo>
                <a:lnTo>
                  <a:pt x="1091" y="1816"/>
                </a:lnTo>
                <a:lnTo>
                  <a:pt x="1098" y="1798"/>
                </a:lnTo>
                <a:lnTo>
                  <a:pt x="1105" y="1788"/>
                </a:lnTo>
                <a:lnTo>
                  <a:pt x="1114" y="1783"/>
                </a:lnTo>
                <a:lnTo>
                  <a:pt x="1126" y="1780"/>
                </a:lnTo>
                <a:close/>
                <a:moveTo>
                  <a:pt x="2881" y="1542"/>
                </a:moveTo>
                <a:lnTo>
                  <a:pt x="2872" y="1543"/>
                </a:lnTo>
                <a:lnTo>
                  <a:pt x="2870" y="1553"/>
                </a:lnTo>
                <a:lnTo>
                  <a:pt x="2868" y="1564"/>
                </a:lnTo>
                <a:lnTo>
                  <a:pt x="2867" y="1576"/>
                </a:lnTo>
                <a:lnTo>
                  <a:pt x="2868" y="1587"/>
                </a:lnTo>
                <a:lnTo>
                  <a:pt x="2870" y="1597"/>
                </a:lnTo>
                <a:lnTo>
                  <a:pt x="2872" y="1600"/>
                </a:lnTo>
                <a:lnTo>
                  <a:pt x="2875" y="1602"/>
                </a:lnTo>
                <a:lnTo>
                  <a:pt x="2884" y="1604"/>
                </a:lnTo>
                <a:lnTo>
                  <a:pt x="2895" y="1603"/>
                </a:lnTo>
                <a:lnTo>
                  <a:pt x="2905" y="1600"/>
                </a:lnTo>
                <a:lnTo>
                  <a:pt x="2914" y="1595"/>
                </a:lnTo>
                <a:lnTo>
                  <a:pt x="2926" y="1590"/>
                </a:lnTo>
                <a:lnTo>
                  <a:pt x="2936" y="1582"/>
                </a:lnTo>
                <a:lnTo>
                  <a:pt x="2938" y="1579"/>
                </a:lnTo>
                <a:lnTo>
                  <a:pt x="2940" y="1575"/>
                </a:lnTo>
                <a:lnTo>
                  <a:pt x="2944" y="1569"/>
                </a:lnTo>
                <a:lnTo>
                  <a:pt x="2946" y="1565"/>
                </a:lnTo>
                <a:lnTo>
                  <a:pt x="2946" y="1562"/>
                </a:lnTo>
                <a:lnTo>
                  <a:pt x="2922" y="1560"/>
                </a:lnTo>
                <a:lnTo>
                  <a:pt x="2900" y="1551"/>
                </a:lnTo>
                <a:lnTo>
                  <a:pt x="2893" y="1548"/>
                </a:lnTo>
                <a:lnTo>
                  <a:pt x="2886" y="1544"/>
                </a:lnTo>
                <a:lnTo>
                  <a:pt x="2881" y="1542"/>
                </a:lnTo>
                <a:close/>
                <a:moveTo>
                  <a:pt x="2692" y="1451"/>
                </a:moveTo>
                <a:lnTo>
                  <a:pt x="2694" y="1454"/>
                </a:lnTo>
                <a:lnTo>
                  <a:pt x="2696" y="1461"/>
                </a:lnTo>
                <a:lnTo>
                  <a:pt x="2698" y="1471"/>
                </a:lnTo>
                <a:lnTo>
                  <a:pt x="2702" y="1483"/>
                </a:lnTo>
                <a:lnTo>
                  <a:pt x="2705" y="1493"/>
                </a:lnTo>
                <a:lnTo>
                  <a:pt x="2707" y="1502"/>
                </a:lnTo>
                <a:lnTo>
                  <a:pt x="2708" y="1507"/>
                </a:lnTo>
                <a:lnTo>
                  <a:pt x="2722" y="1535"/>
                </a:lnTo>
                <a:lnTo>
                  <a:pt x="2736" y="1564"/>
                </a:lnTo>
                <a:lnTo>
                  <a:pt x="2743" y="1581"/>
                </a:lnTo>
                <a:lnTo>
                  <a:pt x="2749" y="1600"/>
                </a:lnTo>
                <a:lnTo>
                  <a:pt x="2750" y="1620"/>
                </a:lnTo>
                <a:lnTo>
                  <a:pt x="2750" y="1629"/>
                </a:lnTo>
                <a:lnTo>
                  <a:pt x="2752" y="1636"/>
                </a:lnTo>
                <a:lnTo>
                  <a:pt x="2755" y="1641"/>
                </a:lnTo>
                <a:lnTo>
                  <a:pt x="2764" y="1644"/>
                </a:lnTo>
                <a:lnTo>
                  <a:pt x="2774" y="1644"/>
                </a:lnTo>
                <a:lnTo>
                  <a:pt x="2786" y="1643"/>
                </a:lnTo>
                <a:lnTo>
                  <a:pt x="2799" y="1640"/>
                </a:lnTo>
                <a:lnTo>
                  <a:pt x="2813" y="1636"/>
                </a:lnTo>
                <a:lnTo>
                  <a:pt x="2824" y="1634"/>
                </a:lnTo>
                <a:lnTo>
                  <a:pt x="2835" y="1633"/>
                </a:lnTo>
                <a:lnTo>
                  <a:pt x="2828" y="1617"/>
                </a:lnTo>
                <a:lnTo>
                  <a:pt x="2819" y="1603"/>
                </a:lnTo>
                <a:lnTo>
                  <a:pt x="2810" y="1588"/>
                </a:lnTo>
                <a:lnTo>
                  <a:pt x="2806" y="1573"/>
                </a:lnTo>
                <a:lnTo>
                  <a:pt x="2804" y="1556"/>
                </a:lnTo>
                <a:lnTo>
                  <a:pt x="2802" y="1540"/>
                </a:lnTo>
                <a:lnTo>
                  <a:pt x="2798" y="1524"/>
                </a:lnTo>
                <a:lnTo>
                  <a:pt x="2788" y="1510"/>
                </a:lnTo>
                <a:lnTo>
                  <a:pt x="2775" y="1495"/>
                </a:lnTo>
                <a:lnTo>
                  <a:pt x="2760" y="1484"/>
                </a:lnTo>
                <a:lnTo>
                  <a:pt x="2742" y="1473"/>
                </a:lnTo>
                <a:lnTo>
                  <a:pt x="2725" y="1465"/>
                </a:lnTo>
                <a:lnTo>
                  <a:pt x="2707" y="1457"/>
                </a:lnTo>
                <a:lnTo>
                  <a:pt x="2692" y="1451"/>
                </a:lnTo>
                <a:close/>
                <a:moveTo>
                  <a:pt x="2297" y="1411"/>
                </a:moveTo>
                <a:lnTo>
                  <a:pt x="2295" y="1412"/>
                </a:lnTo>
                <a:lnTo>
                  <a:pt x="2288" y="1412"/>
                </a:lnTo>
                <a:lnTo>
                  <a:pt x="2279" y="1413"/>
                </a:lnTo>
                <a:lnTo>
                  <a:pt x="2267" y="1414"/>
                </a:lnTo>
                <a:lnTo>
                  <a:pt x="2255" y="1416"/>
                </a:lnTo>
                <a:lnTo>
                  <a:pt x="2244" y="1418"/>
                </a:lnTo>
                <a:lnTo>
                  <a:pt x="2233" y="1422"/>
                </a:lnTo>
                <a:lnTo>
                  <a:pt x="2226" y="1427"/>
                </a:lnTo>
                <a:lnTo>
                  <a:pt x="2222" y="1434"/>
                </a:lnTo>
                <a:lnTo>
                  <a:pt x="2224" y="1441"/>
                </a:lnTo>
                <a:lnTo>
                  <a:pt x="2225" y="1445"/>
                </a:lnTo>
                <a:lnTo>
                  <a:pt x="2232" y="1449"/>
                </a:lnTo>
                <a:lnTo>
                  <a:pt x="2240" y="1452"/>
                </a:lnTo>
                <a:lnTo>
                  <a:pt x="2247" y="1457"/>
                </a:lnTo>
                <a:lnTo>
                  <a:pt x="2254" y="1466"/>
                </a:lnTo>
                <a:lnTo>
                  <a:pt x="2260" y="1476"/>
                </a:lnTo>
                <a:lnTo>
                  <a:pt x="2266" y="1484"/>
                </a:lnTo>
                <a:lnTo>
                  <a:pt x="2273" y="1493"/>
                </a:lnTo>
                <a:lnTo>
                  <a:pt x="2279" y="1502"/>
                </a:lnTo>
                <a:lnTo>
                  <a:pt x="2288" y="1509"/>
                </a:lnTo>
                <a:lnTo>
                  <a:pt x="2293" y="1510"/>
                </a:lnTo>
                <a:lnTo>
                  <a:pt x="2301" y="1510"/>
                </a:lnTo>
                <a:lnTo>
                  <a:pt x="2311" y="1509"/>
                </a:lnTo>
                <a:lnTo>
                  <a:pt x="2320" y="1506"/>
                </a:lnTo>
                <a:lnTo>
                  <a:pt x="2326" y="1504"/>
                </a:lnTo>
                <a:lnTo>
                  <a:pt x="2328" y="1502"/>
                </a:lnTo>
                <a:lnTo>
                  <a:pt x="2315" y="1480"/>
                </a:lnTo>
                <a:lnTo>
                  <a:pt x="2307" y="1458"/>
                </a:lnTo>
                <a:lnTo>
                  <a:pt x="2300" y="1434"/>
                </a:lnTo>
                <a:lnTo>
                  <a:pt x="2297" y="1411"/>
                </a:lnTo>
                <a:close/>
                <a:moveTo>
                  <a:pt x="2537" y="1398"/>
                </a:moveTo>
                <a:lnTo>
                  <a:pt x="2522" y="1398"/>
                </a:lnTo>
                <a:lnTo>
                  <a:pt x="2510" y="1400"/>
                </a:lnTo>
                <a:lnTo>
                  <a:pt x="2511" y="1403"/>
                </a:lnTo>
                <a:lnTo>
                  <a:pt x="2513" y="1411"/>
                </a:lnTo>
                <a:lnTo>
                  <a:pt x="2519" y="1422"/>
                </a:lnTo>
                <a:lnTo>
                  <a:pt x="2524" y="1435"/>
                </a:lnTo>
                <a:lnTo>
                  <a:pt x="2530" y="1451"/>
                </a:lnTo>
                <a:lnTo>
                  <a:pt x="2537" y="1468"/>
                </a:lnTo>
                <a:lnTo>
                  <a:pt x="2543" y="1483"/>
                </a:lnTo>
                <a:lnTo>
                  <a:pt x="2549" y="1499"/>
                </a:lnTo>
                <a:lnTo>
                  <a:pt x="2553" y="1511"/>
                </a:lnTo>
                <a:lnTo>
                  <a:pt x="2557" y="1521"/>
                </a:lnTo>
                <a:lnTo>
                  <a:pt x="2560" y="1526"/>
                </a:lnTo>
                <a:lnTo>
                  <a:pt x="2566" y="1544"/>
                </a:lnTo>
                <a:lnTo>
                  <a:pt x="2572" y="1561"/>
                </a:lnTo>
                <a:lnTo>
                  <a:pt x="2575" y="1580"/>
                </a:lnTo>
                <a:lnTo>
                  <a:pt x="2576" y="1590"/>
                </a:lnTo>
                <a:lnTo>
                  <a:pt x="2577" y="1601"/>
                </a:lnTo>
                <a:lnTo>
                  <a:pt x="2579" y="1612"/>
                </a:lnTo>
                <a:lnTo>
                  <a:pt x="2584" y="1621"/>
                </a:lnTo>
                <a:lnTo>
                  <a:pt x="2586" y="1623"/>
                </a:lnTo>
                <a:lnTo>
                  <a:pt x="2588" y="1626"/>
                </a:lnTo>
                <a:lnTo>
                  <a:pt x="2598" y="1631"/>
                </a:lnTo>
                <a:lnTo>
                  <a:pt x="2610" y="1634"/>
                </a:lnTo>
                <a:lnTo>
                  <a:pt x="2621" y="1638"/>
                </a:lnTo>
                <a:lnTo>
                  <a:pt x="2625" y="1640"/>
                </a:lnTo>
                <a:lnTo>
                  <a:pt x="2630" y="1642"/>
                </a:lnTo>
                <a:lnTo>
                  <a:pt x="2639" y="1645"/>
                </a:lnTo>
                <a:lnTo>
                  <a:pt x="2647" y="1648"/>
                </a:lnTo>
                <a:lnTo>
                  <a:pt x="2654" y="1652"/>
                </a:lnTo>
                <a:lnTo>
                  <a:pt x="2660" y="1653"/>
                </a:lnTo>
                <a:lnTo>
                  <a:pt x="2662" y="1654"/>
                </a:lnTo>
                <a:lnTo>
                  <a:pt x="2649" y="1617"/>
                </a:lnTo>
                <a:lnTo>
                  <a:pt x="2634" y="1582"/>
                </a:lnTo>
                <a:lnTo>
                  <a:pt x="2620" y="1546"/>
                </a:lnTo>
                <a:lnTo>
                  <a:pt x="2615" y="1521"/>
                </a:lnTo>
                <a:lnTo>
                  <a:pt x="2614" y="1495"/>
                </a:lnTo>
                <a:lnTo>
                  <a:pt x="2615" y="1470"/>
                </a:lnTo>
                <a:lnTo>
                  <a:pt x="2612" y="1444"/>
                </a:lnTo>
                <a:lnTo>
                  <a:pt x="2608" y="1430"/>
                </a:lnTo>
                <a:lnTo>
                  <a:pt x="2600" y="1419"/>
                </a:lnTo>
                <a:lnTo>
                  <a:pt x="2590" y="1412"/>
                </a:lnTo>
                <a:lnTo>
                  <a:pt x="2578" y="1405"/>
                </a:lnTo>
                <a:lnTo>
                  <a:pt x="2565" y="1402"/>
                </a:lnTo>
                <a:lnTo>
                  <a:pt x="2551" y="1400"/>
                </a:lnTo>
                <a:lnTo>
                  <a:pt x="2537" y="1398"/>
                </a:lnTo>
                <a:close/>
                <a:moveTo>
                  <a:pt x="2388" y="1390"/>
                </a:moveTo>
                <a:lnTo>
                  <a:pt x="2387" y="1392"/>
                </a:lnTo>
                <a:lnTo>
                  <a:pt x="2388" y="1398"/>
                </a:lnTo>
                <a:lnTo>
                  <a:pt x="2390" y="1407"/>
                </a:lnTo>
                <a:lnTo>
                  <a:pt x="2394" y="1418"/>
                </a:lnTo>
                <a:lnTo>
                  <a:pt x="2398" y="1430"/>
                </a:lnTo>
                <a:lnTo>
                  <a:pt x="2401" y="1441"/>
                </a:lnTo>
                <a:lnTo>
                  <a:pt x="2406" y="1451"/>
                </a:lnTo>
                <a:lnTo>
                  <a:pt x="2408" y="1459"/>
                </a:lnTo>
                <a:lnTo>
                  <a:pt x="2410" y="1462"/>
                </a:lnTo>
                <a:lnTo>
                  <a:pt x="2416" y="1480"/>
                </a:lnTo>
                <a:lnTo>
                  <a:pt x="2417" y="1496"/>
                </a:lnTo>
                <a:lnTo>
                  <a:pt x="2419" y="1514"/>
                </a:lnTo>
                <a:lnTo>
                  <a:pt x="2422" y="1532"/>
                </a:lnTo>
                <a:lnTo>
                  <a:pt x="2424" y="1537"/>
                </a:lnTo>
                <a:lnTo>
                  <a:pt x="2429" y="1543"/>
                </a:lnTo>
                <a:lnTo>
                  <a:pt x="2439" y="1550"/>
                </a:lnTo>
                <a:lnTo>
                  <a:pt x="2451" y="1557"/>
                </a:lnTo>
                <a:lnTo>
                  <a:pt x="2464" y="1562"/>
                </a:lnTo>
                <a:lnTo>
                  <a:pt x="2477" y="1568"/>
                </a:lnTo>
                <a:lnTo>
                  <a:pt x="2489" y="1572"/>
                </a:lnTo>
                <a:lnTo>
                  <a:pt x="2483" y="1546"/>
                </a:lnTo>
                <a:lnTo>
                  <a:pt x="2473" y="1521"/>
                </a:lnTo>
                <a:lnTo>
                  <a:pt x="2462" y="1495"/>
                </a:lnTo>
                <a:lnTo>
                  <a:pt x="2449" y="1471"/>
                </a:lnTo>
                <a:lnTo>
                  <a:pt x="2445" y="1455"/>
                </a:lnTo>
                <a:lnTo>
                  <a:pt x="2442" y="1440"/>
                </a:lnTo>
                <a:lnTo>
                  <a:pt x="2439" y="1426"/>
                </a:lnTo>
                <a:lnTo>
                  <a:pt x="2434" y="1414"/>
                </a:lnTo>
                <a:lnTo>
                  <a:pt x="2428" y="1404"/>
                </a:lnTo>
                <a:lnTo>
                  <a:pt x="2418" y="1396"/>
                </a:lnTo>
                <a:lnTo>
                  <a:pt x="2406" y="1392"/>
                </a:lnTo>
                <a:lnTo>
                  <a:pt x="2388" y="1390"/>
                </a:lnTo>
                <a:close/>
                <a:moveTo>
                  <a:pt x="577" y="1275"/>
                </a:moveTo>
                <a:lnTo>
                  <a:pt x="568" y="1277"/>
                </a:lnTo>
                <a:lnTo>
                  <a:pt x="563" y="1281"/>
                </a:lnTo>
                <a:lnTo>
                  <a:pt x="563" y="1286"/>
                </a:lnTo>
                <a:lnTo>
                  <a:pt x="565" y="1293"/>
                </a:lnTo>
                <a:lnTo>
                  <a:pt x="568" y="1301"/>
                </a:lnTo>
                <a:lnTo>
                  <a:pt x="571" y="1309"/>
                </a:lnTo>
                <a:lnTo>
                  <a:pt x="574" y="1317"/>
                </a:lnTo>
                <a:lnTo>
                  <a:pt x="577" y="1328"/>
                </a:lnTo>
                <a:lnTo>
                  <a:pt x="583" y="1341"/>
                </a:lnTo>
                <a:lnTo>
                  <a:pt x="588" y="1354"/>
                </a:lnTo>
                <a:lnTo>
                  <a:pt x="595" y="1367"/>
                </a:lnTo>
                <a:lnTo>
                  <a:pt x="603" y="1376"/>
                </a:lnTo>
                <a:lnTo>
                  <a:pt x="612" y="1383"/>
                </a:lnTo>
                <a:lnTo>
                  <a:pt x="621" y="1386"/>
                </a:lnTo>
                <a:lnTo>
                  <a:pt x="631" y="1384"/>
                </a:lnTo>
                <a:lnTo>
                  <a:pt x="636" y="1382"/>
                </a:lnTo>
                <a:lnTo>
                  <a:pt x="639" y="1378"/>
                </a:lnTo>
                <a:lnTo>
                  <a:pt x="643" y="1369"/>
                </a:lnTo>
                <a:lnTo>
                  <a:pt x="648" y="1359"/>
                </a:lnTo>
                <a:lnTo>
                  <a:pt x="653" y="1346"/>
                </a:lnTo>
                <a:lnTo>
                  <a:pt x="658" y="1332"/>
                </a:lnTo>
                <a:lnTo>
                  <a:pt x="662" y="1320"/>
                </a:lnTo>
                <a:lnTo>
                  <a:pt x="664" y="1310"/>
                </a:lnTo>
                <a:lnTo>
                  <a:pt x="665" y="1303"/>
                </a:lnTo>
                <a:lnTo>
                  <a:pt x="664" y="1298"/>
                </a:lnTo>
                <a:lnTo>
                  <a:pt x="651" y="1293"/>
                </a:lnTo>
                <a:lnTo>
                  <a:pt x="637" y="1291"/>
                </a:lnTo>
                <a:lnTo>
                  <a:pt x="623" y="1288"/>
                </a:lnTo>
                <a:lnTo>
                  <a:pt x="612" y="1284"/>
                </a:lnTo>
                <a:lnTo>
                  <a:pt x="601" y="1280"/>
                </a:lnTo>
                <a:lnTo>
                  <a:pt x="590" y="1276"/>
                </a:lnTo>
                <a:lnTo>
                  <a:pt x="577" y="1275"/>
                </a:lnTo>
                <a:close/>
                <a:moveTo>
                  <a:pt x="462" y="1055"/>
                </a:moveTo>
                <a:lnTo>
                  <a:pt x="466" y="1069"/>
                </a:lnTo>
                <a:lnTo>
                  <a:pt x="470" y="1085"/>
                </a:lnTo>
                <a:lnTo>
                  <a:pt x="472" y="1099"/>
                </a:lnTo>
                <a:lnTo>
                  <a:pt x="477" y="1113"/>
                </a:lnTo>
                <a:lnTo>
                  <a:pt x="484" y="1124"/>
                </a:lnTo>
                <a:lnTo>
                  <a:pt x="491" y="1131"/>
                </a:lnTo>
                <a:lnTo>
                  <a:pt x="495" y="1133"/>
                </a:lnTo>
                <a:lnTo>
                  <a:pt x="499" y="1131"/>
                </a:lnTo>
                <a:lnTo>
                  <a:pt x="503" y="1127"/>
                </a:lnTo>
                <a:lnTo>
                  <a:pt x="506" y="1116"/>
                </a:lnTo>
                <a:lnTo>
                  <a:pt x="508" y="1104"/>
                </a:lnTo>
                <a:lnTo>
                  <a:pt x="509" y="1090"/>
                </a:lnTo>
                <a:lnTo>
                  <a:pt x="510" y="1077"/>
                </a:lnTo>
                <a:lnTo>
                  <a:pt x="511" y="1066"/>
                </a:lnTo>
                <a:lnTo>
                  <a:pt x="511" y="1058"/>
                </a:lnTo>
                <a:lnTo>
                  <a:pt x="513" y="1055"/>
                </a:lnTo>
                <a:lnTo>
                  <a:pt x="462" y="1055"/>
                </a:lnTo>
                <a:close/>
                <a:moveTo>
                  <a:pt x="1476" y="1040"/>
                </a:moveTo>
                <a:lnTo>
                  <a:pt x="1472" y="1043"/>
                </a:lnTo>
                <a:lnTo>
                  <a:pt x="1471" y="1050"/>
                </a:lnTo>
                <a:lnTo>
                  <a:pt x="1471" y="1058"/>
                </a:lnTo>
                <a:lnTo>
                  <a:pt x="1472" y="1067"/>
                </a:lnTo>
                <a:lnTo>
                  <a:pt x="1474" y="1076"/>
                </a:lnTo>
                <a:lnTo>
                  <a:pt x="1474" y="1081"/>
                </a:lnTo>
                <a:lnTo>
                  <a:pt x="1473" y="1128"/>
                </a:lnTo>
                <a:lnTo>
                  <a:pt x="1474" y="1175"/>
                </a:lnTo>
                <a:lnTo>
                  <a:pt x="1476" y="1194"/>
                </a:lnTo>
                <a:lnTo>
                  <a:pt x="1478" y="1214"/>
                </a:lnTo>
                <a:lnTo>
                  <a:pt x="1483" y="1232"/>
                </a:lnTo>
                <a:lnTo>
                  <a:pt x="1489" y="1250"/>
                </a:lnTo>
                <a:lnTo>
                  <a:pt x="1500" y="1265"/>
                </a:lnTo>
                <a:lnTo>
                  <a:pt x="1515" y="1277"/>
                </a:lnTo>
                <a:lnTo>
                  <a:pt x="1516" y="1279"/>
                </a:lnTo>
                <a:lnTo>
                  <a:pt x="1533" y="1286"/>
                </a:lnTo>
                <a:lnTo>
                  <a:pt x="1552" y="1291"/>
                </a:lnTo>
                <a:lnTo>
                  <a:pt x="1571" y="1292"/>
                </a:lnTo>
                <a:lnTo>
                  <a:pt x="1589" y="1293"/>
                </a:lnTo>
                <a:lnTo>
                  <a:pt x="1608" y="1294"/>
                </a:lnTo>
                <a:lnTo>
                  <a:pt x="1627" y="1298"/>
                </a:lnTo>
                <a:lnTo>
                  <a:pt x="1619" y="1274"/>
                </a:lnTo>
                <a:lnTo>
                  <a:pt x="1607" y="1253"/>
                </a:lnTo>
                <a:lnTo>
                  <a:pt x="1593" y="1232"/>
                </a:lnTo>
                <a:lnTo>
                  <a:pt x="1578" y="1211"/>
                </a:lnTo>
                <a:lnTo>
                  <a:pt x="1566" y="1189"/>
                </a:lnTo>
                <a:lnTo>
                  <a:pt x="1556" y="1166"/>
                </a:lnTo>
                <a:lnTo>
                  <a:pt x="1552" y="1156"/>
                </a:lnTo>
                <a:lnTo>
                  <a:pt x="1543" y="1145"/>
                </a:lnTo>
                <a:lnTo>
                  <a:pt x="1533" y="1134"/>
                </a:lnTo>
                <a:lnTo>
                  <a:pt x="1527" y="1124"/>
                </a:lnTo>
                <a:lnTo>
                  <a:pt x="1517" y="1100"/>
                </a:lnTo>
                <a:lnTo>
                  <a:pt x="1506" y="1076"/>
                </a:lnTo>
                <a:lnTo>
                  <a:pt x="1503" y="1068"/>
                </a:lnTo>
                <a:lnTo>
                  <a:pt x="1497" y="1058"/>
                </a:lnTo>
                <a:lnTo>
                  <a:pt x="1490" y="1048"/>
                </a:lnTo>
                <a:lnTo>
                  <a:pt x="1484" y="1042"/>
                </a:lnTo>
                <a:lnTo>
                  <a:pt x="1476" y="1040"/>
                </a:lnTo>
                <a:close/>
                <a:moveTo>
                  <a:pt x="800" y="955"/>
                </a:moveTo>
                <a:lnTo>
                  <a:pt x="794" y="955"/>
                </a:lnTo>
                <a:lnTo>
                  <a:pt x="789" y="960"/>
                </a:lnTo>
                <a:lnTo>
                  <a:pt x="782" y="969"/>
                </a:lnTo>
                <a:lnTo>
                  <a:pt x="775" y="980"/>
                </a:lnTo>
                <a:lnTo>
                  <a:pt x="769" y="992"/>
                </a:lnTo>
                <a:lnTo>
                  <a:pt x="764" y="1002"/>
                </a:lnTo>
                <a:lnTo>
                  <a:pt x="760" y="1011"/>
                </a:lnTo>
                <a:lnTo>
                  <a:pt x="758" y="1017"/>
                </a:lnTo>
                <a:lnTo>
                  <a:pt x="753" y="1025"/>
                </a:lnTo>
                <a:lnTo>
                  <a:pt x="747" y="1035"/>
                </a:lnTo>
                <a:lnTo>
                  <a:pt x="741" y="1046"/>
                </a:lnTo>
                <a:lnTo>
                  <a:pt x="738" y="1056"/>
                </a:lnTo>
                <a:lnTo>
                  <a:pt x="737" y="1065"/>
                </a:lnTo>
                <a:lnTo>
                  <a:pt x="739" y="1073"/>
                </a:lnTo>
                <a:lnTo>
                  <a:pt x="747" y="1078"/>
                </a:lnTo>
                <a:lnTo>
                  <a:pt x="759" y="1083"/>
                </a:lnTo>
                <a:lnTo>
                  <a:pt x="781" y="1085"/>
                </a:lnTo>
                <a:lnTo>
                  <a:pt x="803" y="1086"/>
                </a:lnTo>
                <a:lnTo>
                  <a:pt x="826" y="1089"/>
                </a:lnTo>
                <a:lnTo>
                  <a:pt x="847" y="1096"/>
                </a:lnTo>
                <a:lnTo>
                  <a:pt x="845" y="1085"/>
                </a:lnTo>
                <a:lnTo>
                  <a:pt x="841" y="1069"/>
                </a:lnTo>
                <a:lnTo>
                  <a:pt x="837" y="1051"/>
                </a:lnTo>
                <a:lnTo>
                  <a:pt x="833" y="1031"/>
                </a:lnTo>
                <a:lnTo>
                  <a:pt x="827" y="1010"/>
                </a:lnTo>
                <a:lnTo>
                  <a:pt x="821" y="991"/>
                </a:lnTo>
                <a:lnTo>
                  <a:pt x="814" y="975"/>
                </a:lnTo>
                <a:lnTo>
                  <a:pt x="807" y="962"/>
                </a:lnTo>
                <a:lnTo>
                  <a:pt x="800" y="955"/>
                </a:lnTo>
                <a:close/>
                <a:moveTo>
                  <a:pt x="1486" y="948"/>
                </a:moveTo>
                <a:lnTo>
                  <a:pt x="1503" y="948"/>
                </a:lnTo>
                <a:lnTo>
                  <a:pt x="1517" y="953"/>
                </a:lnTo>
                <a:lnTo>
                  <a:pt x="1534" y="963"/>
                </a:lnTo>
                <a:lnTo>
                  <a:pt x="1551" y="977"/>
                </a:lnTo>
                <a:lnTo>
                  <a:pt x="1565" y="992"/>
                </a:lnTo>
                <a:lnTo>
                  <a:pt x="1578" y="1010"/>
                </a:lnTo>
                <a:lnTo>
                  <a:pt x="1591" y="1026"/>
                </a:lnTo>
                <a:lnTo>
                  <a:pt x="1603" y="1043"/>
                </a:lnTo>
                <a:lnTo>
                  <a:pt x="1635" y="1081"/>
                </a:lnTo>
                <a:lnTo>
                  <a:pt x="1668" y="1120"/>
                </a:lnTo>
                <a:lnTo>
                  <a:pt x="1703" y="1157"/>
                </a:lnTo>
                <a:lnTo>
                  <a:pt x="1739" y="1192"/>
                </a:lnTo>
                <a:lnTo>
                  <a:pt x="1764" y="1212"/>
                </a:lnTo>
                <a:lnTo>
                  <a:pt x="1787" y="1234"/>
                </a:lnTo>
                <a:lnTo>
                  <a:pt x="1797" y="1243"/>
                </a:lnTo>
                <a:lnTo>
                  <a:pt x="1808" y="1252"/>
                </a:lnTo>
                <a:lnTo>
                  <a:pt x="1817" y="1262"/>
                </a:lnTo>
                <a:lnTo>
                  <a:pt x="1824" y="1273"/>
                </a:lnTo>
                <a:lnTo>
                  <a:pt x="1829" y="1291"/>
                </a:lnTo>
                <a:lnTo>
                  <a:pt x="1830" y="1308"/>
                </a:lnTo>
                <a:lnTo>
                  <a:pt x="1828" y="1326"/>
                </a:lnTo>
                <a:lnTo>
                  <a:pt x="1824" y="1342"/>
                </a:lnTo>
                <a:lnTo>
                  <a:pt x="1817" y="1358"/>
                </a:lnTo>
                <a:lnTo>
                  <a:pt x="1807" y="1371"/>
                </a:lnTo>
                <a:lnTo>
                  <a:pt x="1789" y="1386"/>
                </a:lnTo>
                <a:lnTo>
                  <a:pt x="1768" y="1400"/>
                </a:lnTo>
                <a:lnTo>
                  <a:pt x="1745" y="1408"/>
                </a:lnTo>
                <a:lnTo>
                  <a:pt x="1719" y="1414"/>
                </a:lnTo>
                <a:lnTo>
                  <a:pt x="1695" y="1416"/>
                </a:lnTo>
                <a:lnTo>
                  <a:pt x="1659" y="1417"/>
                </a:lnTo>
                <a:lnTo>
                  <a:pt x="1622" y="1415"/>
                </a:lnTo>
                <a:lnTo>
                  <a:pt x="1585" y="1409"/>
                </a:lnTo>
                <a:lnTo>
                  <a:pt x="1562" y="1404"/>
                </a:lnTo>
                <a:lnTo>
                  <a:pt x="1539" y="1397"/>
                </a:lnTo>
                <a:lnTo>
                  <a:pt x="1522" y="1390"/>
                </a:lnTo>
                <a:lnTo>
                  <a:pt x="1508" y="1381"/>
                </a:lnTo>
                <a:lnTo>
                  <a:pt x="1494" y="1372"/>
                </a:lnTo>
                <a:lnTo>
                  <a:pt x="1478" y="1363"/>
                </a:lnTo>
                <a:lnTo>
                  <a:pt x="1466" y="1356"/>
                </a:lnTo>
                <a:lnTo>
                  <a:pt x="1455" y="1348"/>
                </a:lnTo>
                <a:lnTo>
                  <a:pt x="1446" y="1339"/>
                </a:lnTo>
                <a:lnTo>
                  <a:pt x="1437" y="1327"/>
                </a:lnTo>
                <a:lnTo>
                  <a:pt x="1422" y="1310"/>
                </a:lnTo>
                <a:lnTo>
                  <a:pt x="1408" y="1292"/>
                </a:lnTo>
                <a:lnTo>
                  <a:pt x="1395" y="1273"/>
                </a:lnTo>
                <a:lnTo>
                  <a:pt x="1385" y="1253"/>
                </a:lnTo>
                <a:lnTo>
                  <a:pt x="1378" y="1231"/>
                </a:lnTo>
                <a:lnTo>
                  <a:pt x="1375" y="1198"/>
                </a:lnTo>
                <a:lnTo>
                  <a:pt x="1378" y="1164"/>
                </a:lnTo>
                <a:lnTo>
                  <a:pt x="1382" y="1130"/>
                </a:lnTo>
                <a:lnTo>
                  <a:pt x="1385" y="1096"/>
                </a:lnTo>
                <a:lnTo>
                  <a:pt x="1387" y="1067"/>
                </a:lnTo>
                <a:lnTo>
                  <a:pt x="1391" y="1039"/>
                </a:lnTo>
                <a:lnTo>
                  <a:pt x="1400" y="1012"/>
                </a:lnTo>
                <a:lnTo>
                  <a:pt x="1413" y="986"/>
                </a:lnTo>
                <a:lnTo>
                  <a:pt x="1423" y="974"/>
                </a:lnTo>
                <a:lnTo>
                  <a:pt x="1437" y="964"/>
                </a:lnTo>
                <a:lnTo>
                  <a:pt x="1452" y="956"/>
                </a:lnTo>
                <a:lnTo>
                  <a:pt x="1468" y="951"/>
                </a:lnTo>
                <a:lnTo>
                  <a:pt x="1486" y="948"/>
                </a:lnTo>
                <a:close/>
                <a:moveTo>
                  <a:pt x="392" y="780"/>
                </a:moveTo>
                <a:lnTo>
                  <a:pt x="379" y="781"/>
                </a:lnTo>
                <a:lnTo>
                  <a:pt x="367" y="783"/>
                </a:lnTo>
                <a:lnTo>
                  <a:pt x="355" y="787"/>
                </a:lnTo>
                <a:lnTo>
                  <a:pt x="348" y="792"/>
                </a:lnTo>
                <a:lnTo>
                  <a:pt x="344" y="794"/>
                </a:lnTo>
                <a:lnTo>
                  <a:pt x="342" y="801"/>
                </a:lnTo>
                <a:lnTo>
                  <a:pt x="344" y="809"/>
                </a:lnTo>
                <a:lnTo>
                  <a:pt x="349" y="817"/>
                </a:lnTo>
                <a:lnTo>
                  <a:pt x="351" y="822"/>
                </a:lnTo>
                <a:lnTo>
                  <a:pt x="355" y="829"/>
                </a:lnTo>
                <a:lnTo>
                  <a:pt x="360" y="837"/>
                </a:lnTo>
                <a:lnTo>
                  <a:pt x="366" y="847"/>
                </a:lnTo>
                <a:lnTo>
                  <a:pt x="372" y="856"/>
                </a:lnTo>
                <a:lnTo>
                  <a:pt x="376" y="864"/>
                </a:lnTo>
                <a:lnTo>
                  <a:pt x="379" y="870"/>
                </a:lnTo>
                <a:lnTo>
                  <a:pt x="381" y="872"/>
                </a:lnTo>
                <a:lnTo>
                  <a:pt x="388" y="843"/>
                </a:lnTo>
                <a:lnTo>
                  <a:pt x="394" y="812"/>
                </a:lnTo>
                <a:lnTo>
                  <a:pt x="401" y="781"/>
                </a:lnTo>
                <a:lnTo>
                  <a:pt x="392" y="780"/>
                </a:lnTo>
                <a:close/>
                <a:moveTo>
                  <a:pt x="635" y="721"/>
                </a:moveTo>
                <a:lnTo>
                  <a:pt x="634" y="724"/>
                </a:lnTo>
                <a:lnTo>
                  <a:pt x="632" y="732"/>
                </a:lnTo>
                <a:lnTo>
                  <a:pt x="630" y="744"/>
                </a:lnTo>
                <a:lnTo>
                  <a:pt x="627" y="757"/>
                </a:lnTo>
                <a:lnTo>
                  <a:pt x="624" y="770"/>
                </a:lnTo>
                <a:lnTo>
                  <a:pt x="621" y="782"/>
                </a:lnTo>
                <a:lnTo>
                  <a:pt x="619" y="791"/>
                </a:lnTo>
                <a:lnTo>
                  <a:pt x="618" y="796"/>
                </a:lnTo>
                <a:lnTo>
                  <a:pt x="613" y="811"/>
                </a:lnTo>
                <a:lnTo>
                  <a:pt x="608" y="824"/>
                </a:lnTo>
                <a:lnTo>
                  <a:pt x="605" y="837"/>
                </a:lnTo>
                <a:lnTo>
                  <a:pt x="604" y="853"/>
                </a:lnTo>
                <a:lnTo>
                  <a:pt x="604" y="854"/>
                </a:lnTo>
                <a:lnTo>
                  <a:pt x="625" y="849"/>
                </a:lnTo>
                <a:lnTo>
                  <a:pt x="647" y="845"/>
                </a:lnTo>
                <a:lnTo>
                  <a:pt x="668" y="839"/>
                </a:lnTo>
                <a:lnTo>
                  <a:pt x="689" y="833"/>
                </a:lnTo>
                <a:lnTo>
                  <a:pt x="708" y="824"/>
                </a:lnTo>
                <a:lnTo>
                  <a:pt x="726" y="812"/>
                </a:lnTo>
                <a:lnTo>
                  <a:pt x="709" y="801"/>
                </a:lnTo>
                <a:lnTo>
                  <a:pt x="697" y="788"/>
                </a:lnTo>
                <a:lnTo>
                  <a:pt x="685" y="773"/>
                </a:lnTo>
                <a:lnTo>
                  <a:pt x="675" y="758"/>
                </a:lnTo>
                <a:lnTo>
                  <a:pt x="663" y="743"/>
                </a:lnTo>
                <a:lnTo>
                  <a:pt x="650" y="730"/>
                </a:lnTo>
                <a:lnTo>
                  <a:pt x="635" y="721"/>
                </a:lnTo>
                <a:close/>
                <a:moveTo>
                  <a:pt x="492" y="484"/>
                </a:moveTo>
                <a:lnTo>
                  <a:pt x="486" y="487"/>
                </a:lnTo>
                <a:lnTo>
                  <a:pt x="481" y="496"/>
                </a:lnTo>
                <a:lnTo>
                  <a:pt x="474" y="516"/>
                </a:lnTo>
                <a:lnTo>
                  <a:pt x="467" y="536"/>
                </a:lnTo>
                <a:lnTo>
                  <a:pt x="464" y="543"/>
                </a:lnTo>
                <a:lnTo>
                  <a:pt x="460" y="553"/>
                </a:lnTo>
                <a:lnTo>
                  <a:pt x="455" y="564"/>
                </a:lnTo>
                <a:lnTo>
                  <a:pt x="452" y="576"/>
                </a:lnTo>
                <a:lnTo>
                  <a:pt x="449" y="588"/>
                </a:lnTo>
                <a:lnTo>
                  <a:pt x="449" y="598"/>
                </a:lnTo>
                <a:lnTo>
                  <a:pt x="452" y="605"/>
                </a:lnTo>
                <a:lnTo>
                  <a:pt x="454" y="606"/>
                </a:lnTo>
                <a:lnTo>
                  <a:pt x="461" y="608"/>
                </a:lnTo>
                <a:lnTo>
                  <a:pt x="470" y="608"/>
                </a:lnTo>
                <a:lnTo>
                  <a:pt x="478" y="606"/>
                </a:lnTo>
                <a:lnTo>
                  <a:pt x="487" y="604"/>
                </a:lnTo>
                <a:lnTo>
                  <a:pt x="495" y="603"/>
                </a:lnTo>
                <a:lnTo>
                  <a:pt x="510" y="602"/>
                </a:lnTo>
                <a:lnTo>
                  <a:pt x="526" y="601"/>
                </a:lnTo>
                <a:lnTo>
                  <a:pt x="540" y="596"/>
                </a:lnTo>
                <a:lnTo>
                  <a:pt x="553" y="588"/>
                </a:lnTo>
                <a:lnTo>
                  <a:pt x="542" y="576"/>
                </a:lnTo>
                <a:lnTo>
                  <a:pt x="535" y="561"/>
                </a:lnTo>
                <a:lnTo>
                  <a:pt x="529" y="546"/>
                </a:lnTo>
                <a:lnTo>
                  <a:pt x="524" y="529"/>
                </a:lnTo>
                <a:lnTo>
                  <a:pt x="518" y="512"/>
                </a:lnTo>
                <a:lnTo>
                  <a:pt x="515" y="505"/>
                </a:lnTo>
                <a:lnTo>
                  <a:pt x="510" y="497"/>
                </a:lnTo>
                <a:lnTo>
                  <a:pt x="504" y="490"/>
                </a:lnTo>
                <a:lnTo>
                  <a:pt x="498" y="485"/>
                </a:lnTo>
                <a:lnTo>
                  <a:pt x="492" y="484"/>
                </a:lnTo>
                <a:close/>
                <a:moveTo>
                  <a:pt x="755" y="0"/>
                </a:moveTo>
                <a:lnTo>
                  <a:pt x="784" y="2"/>
                </a:lnTo>
                <a:lnTo>
                  <a:pt x="814" y="8"/>
                </a:lnTo>
                <a:lnTo>
                  <a:pt x="840" y="18"/>
                </a:lnTo>
                <a:lnTo>
                  <a:pt x="865" y="32"/>
                </a:lnTo>
                <a:lnTo>
                  <a:pt x="885" y="48"/>
                </a:lnTo>
                <a:lnTo>
                  <a:pt x="906" y="66"/>
                </a:lnTo>
                <a:lnTo>
                  <a:pt x="926" y="87"/>
                </a:lnTo>
                <a:lnTo>
                  <a:pt x="945" y="107"/>
                </a:lnTo>
                <a:lnTo>
                  <a:pt x="965" y="129"/>
                </a:lnTo>
                <a:lnTo>
                  <a:pt x="1003" y="168"/>
                </a:lnTo>
                <a:lnTo>
                  <a:pt x="1044" y="203"/>
                </a:lnTo>
                <a:lnTo>
                  <a:pt x="1085" y="237"/>
                </a:lnTo>
                <a:lnTo>
                  <a:pt x="1124" y="273"/>
                </a:lnTo>
                <a:lnTo>
                  <a:pt x="1149" y="299"/>
                </a:lnTo>
                <a:lnTo>
                  <a:pt x="1173" y="326"/>
                </a:lnTo>
                <a:lnTo>
                  <a:pt x="1193" y="356"/>
                </a:lnTo>
                <a:lnTo>
                  <a:pt x="1204" y="379"/>
                </a:lnTo>
                <a:lnTo>
                  <a:pt x="1213" y="404"/>
                </a:lnTo>
                <a:lnTo>
                  <a:pt x="1215" y="420"/>
                </a:lnTo>
                <a:lnTo>
                  <a:pt x="1217" y="437"/>
                </a:lnTo>
                <a:lnTo>
                  <a:pt x="1219" y="453"/>
                </a:lnTo>
                <a:lnTo>
                  <a:pt x="1220" y="455"/>
                </a:lnTo>
                <a:lnTo>
                  <a:pt x="1221" y="457"/>
                </a:lnTo>
                <a:lnTo>
                  <a:pt x="1226" y="463"/>
                </a:lnTo>
                <a:lnTo>
                  <a:pt x="1234" y="465"/>
                </a:lnTo>
                <a:lnTo>
                  <a:pt x="1244" y="465"/>
                </a:lnTo>
                <a:lnTo>
                  <a:pt x="1253" y="463"/>
                </a:lnTo>
                <a:lnTo>
                  <a:pt x="1263" y="462"/>
                </a:lnTo>
                <a:lnTo>
                  <a:pt x="1272" y="461"/>
                </a:lnTo>
                <a:lnTo>
                  <a:pt x="1285" y="462"/>
                </a:lnTo>
                <a:lnTo>
                  <a:pt x="1297" y="465"/>
                </a:lnTo>
                <a:lnTo>
                  <a:pt x="1306" y="472"/>
                </a:lnTo>
                <a:lnTo>
                  <a:pt x="1314" y="479"/>
                </a:lnTo>
                <a:lnTo>
                  <a:pt x="1322" y="488"/>
                </a:lnTo>
                <a:lnTo>
                  <a:pt x="1331" y="498"/>
                </a:lnTo>
                <a:lnTo>
                  <a:pt x="1353" y="523"/>
                </a:lnTo>
                <a:lnTo>
                  <a:pt x="1374" y="550"/>
                </a:lnTo>
                <a:lnTo>
                  <a:pt x="1390" y="580"/>
                </a:lnTo>
                <a:lnTo>
                  <a:pt x="1405" y="613"/>
                </a:lnTo>
                <a:lnTo>
                  <a:pt x="1412" y="648"/>
                </a:lnTo>
                <a:lnTo>
                  <a:pt x="1416" y="684"/>
                </a:lnTo>
                <a:lnTo>
                  <a:pt x="1415" y="721"/>
                </a:lnTo>
                <a:lnTo>
                  <a:pt x="1428" y="730"/>
                </a:lnTo>
                <a:lnTo>
                  <a:pt x="1442" y="737"/>
                </a:lnTo>
                <a:lnTo>
                  <a:pt x="1459" y="740"/>
                </a:lnTo>
                <a:lnTo>
                  <a:pt x="1475" y="744"/>
                </a:lnTo>
                <a:lnTo>
                  <a:pt x="1493" y="745"/>
                </a:lnTo>
                <a:lnTo>
                  <a:pt x="1510" y="746"/>
                </a:lnTo>
                <a:lnTo>
                  <a:pt x="1527" y="748"/>
                </a:lnTo>
                <a:lnTo>
                  <a:pt x="1542" y="752"/>
                </a:lnTo>
                <a:lnTo>
                  <a:pt x="1570" y="761"/>
                </a:lnTo>
                <a:lnTo>
                  <a:pt x="1599" y="768"/>
                </a:lnTo>
                <a:lnTo>
                  <a:pt x="1630" y="772"/>
                </a:lnTo>
                <a:lnTo>
                  <a:pt x="1662" y="776"/>
                </a:lnTo>
                <a:lnTo>
                  <a:pt x="1691" y="779"/>
                </a:lnTo>
                <a:lnTo>
                  <a:pt x="1716" y="784"/>
                </a:lnTo>
                <a:lnTo>
                  <a:pt x="1740" y="794"/>
                </a:lnTo>
                <a:lnTo>
                  <a:pt x="1762" y="809"/>
                </a:lnTo>
                <a:lnTo>
                  <a:pt x="1784" y="825"/>
                </a:lnTo>
                <a:lnTo>
                  <a:pt x="1805" y="843"/>
                </a:lnTo>
                <a:lnTo>
                  <a:pt x="1825" y="861"/>
                </a:lnTo>
                <a:lnTo>
                  <a:pt x="1844" y="879"/>
                </a:lnTo>
                <a:lnTo>
                  <a:pt x="1895" y="933"/>
                </a:lnTo>
                <a:lnTo>
                  <a:pt x="1944" y="990"/>
                </a:lnTo>
                <a:lnTo>
                  <a:pt x="1988" y="1050"/>
                </a:lnTo>
                <a:lnTo>
                  <a:pt x="2029" y="1111"/>
                </a:lnTo>
                <a:lnTo>
                  <a:pt x="2069" y="1174"/>
                </a:lnTo>
                <a:lnTo>
                  <a:pt x="2111" y="1244"/>
                </a:lnTo>
                <a:lnTo>
                  <a:pt x="2152" y="1316"/>
                </a:lnTo>
                <a:lnTo>
                  <a:pt x="2159" y="1327"/>
                </a:lnTo>
                <a:lnTo>
                  <a:pt x="2165" y="1334"/>
                </a:lnTo>
                <a:lnTo>
                  <a:pt x="2171" y="1336"/>
                </a:lnTo>
                <a:lnTo>
                  <a:pt x="2177" y="1336"/>
                </a:lnTo>
                <a:lnTo>
                  <a:pt x="2183" y="1334"/>
                </a:lnTo>
                <a:lnTo>
                  <a:pt x="2191" y="1329"/>
                </a:lnTo>
                <a:lnTo>
                  <a:pt x="2201" y="1325"/>
                </a:lnTo>
                <a:lnTo>
                  <a:pt x="2212" y="1320"/>
                </a:lnTo>
                <a:lnTo>
                  <a:pt x="2265" y="1306"/>
                </a:lnTo>
                <a:lnTo>
                  <a:pt x="2318" y="1297"/>
                </a:lnTo>
                <a:lnTo>
                  <a:pt x="2374" y="1292"/>
                </a:lnTo>
                <a:lnTo>
                  <a:pt x="2429" y="1288"/>
                </a:lnTo>
                <a:lnTo>
                  <a:pt x="2485" y="1290"/>
                </a:lnTo>
                <a:lnTo>
                  <a:pt x="2540" y="1294"/>
                </a:lnTo>
                <a:lnTo>
                  <a:pt x="2595" y="1303"/>
                </a:lnTo>
                <a:lnTo>
                  <a:pt x="2649" y="1317"/>
                </a:lnTo>
                <a:lnTo>
                  <a:pt x="2700" y="1336"/>
                </a:lnTo>
                <a:lnTo>
                  <a:pt x="2751" y="1359"/>
                </a:lnTo>
                <a:lnTo>
                  <a:pt x="2801" y="1383"/>
                </a:lnTo>
                <a:lnTo>
                  <a:pt x="2850" y="1407"/>
                </a:lnTo>
                <a:lnTo>
                  <a:pt x="2867" y="1415"/>
                </a:lnTo>
                <a:lnTo>
                  <a:pt x="2886" y="1422"/>
                </a:lnTo>
                <a:lnTo>
                  <a:pt x="2908" y="1429"/>
                </a:lnTo>
                <a:lnTo>
                  <a:pt x="2930" y="1437"/>
                </a:lnTo>
                <a:lnTo>
                  <a:pt x="2953" y="1446"/>
                </a:lnTo>
                <a:lnTo>
                  <a:pt x="2974" y="1455"/>
                </a:lnTo>
                <a:lnTo>
                  <a:pt x="2993" y="1466"/>
                </a:lnTo>
                <a:lnTo>
                  <a:pt x="3008" y="1477"/>
                </a:lnTo>
                <a:lnTo>
                  <a:pt x="3019" y="1490"/>
                </a:lnTo>
                <a:lnTo>
                  <a:pt x="3026" y="1502"/>
                </a:lnTo>
                <a:lnTo>
                  <a:pt x="3034" y="1516"/>
                </a:lnTo>
                <a:lnTo>
                  <a:pt x="3040" y="1533"/>
                </a:lnTo>
                <a:lnTo>
                  <a:pt x="3046" y="1550"/>
                </a:lnTo>
                <a:lnTo>
                  <a:pt x="3051" y="1568"/>
                </a:lnTo>
                <a:lnTo>
                  <a:pt x="3055" y="1587"/>
                </a:lnTo>
                <a:lnTo>
                  <a:pt x="3057" y="1603"/>
                </a:lnTo>
                <a:lnTo>
                  <a:pt x="3057" y="1620"/>
                </a:lnTo>
                <a:lnTo>
                  <a:pt x="3054" y="1634"/>
                </a:lnTo>
                <a:lnTo>
                  <a:pt x="3047" y="1646"/>
                </a:lnTo>
                <a:lnTo>
                  <a:pt x="3036" y="1654"/>
                </a:lnTo>
                <a:lnTo>
                  <a:pt x="3014" y="1667"/>
                </a:lnTo>
                <a:lnTo>
                  <a:pt x="2992" y="1681"/>
                </a:lnTo>
                <a:lnTo>
                  <a:pt x="2969" y="1696"/>
                </a:lnTo>
                <a:lnTo>
                  <a:pt x="2946" y="1707"/>
                </a:lnTo>
                <a:lnTo>
                  <a:pt x="2922" y="1714"/>
                </a:lnTo>
                <a:lnTo>
                  <a:pt x="2915" y="1715"/>
                </a:lnTo>
                <a:lnTo>
                  <a:pt x="2906" y="1715"/>
                </a:lnTo>
                <a:lnTo>
                  <a:pt x="2897" y="1717"/>
                </a:lnTo>
                <a:lnTo>
                  <a:pt x="2890" y="1718"/>
                </a:lnTo>
                <a:lnTo>
                  <a:pt x="2885" y="1721"/>
                </a:lnTo>
                <a:lnTo>
                  <a:pt x="2886" y="1728"/>
                </a:lnTo>
                <a:lnTo>
                  <a:pt x="2892" y="1734"/>
                </a:lnTo>
                <a:lnTo>
                  <a:pt x="2900" y="1741"/>
                </a:lnTo>
                <a:lnTo>
                  <a:pt x="2907" y="1746"/>
                </a:lnTo>
                <a:lnTo>
                  <a:pt x="2913" y="1751"/>
                </a:lnTo>
                <a:lnTo>
                  <a:pt x="2934" y="1761"/>
                </a:lnTo>
                <a:lnTo>
                  <a:pt x="2957" y="1768"/>
                </a:lnTo>
                <a:lnTo>
                  <a:pt x="2980" y="1775"/>
                </a:lnTo>
                <a:lnTo>
                  <a:pt x="3008" y="1785"/>
                </a:lnTo>
                <a:lnTo>
                  <a:pt x="3035" y="1799"/>
                </a:lnTo>
                <a:lnTo>
                  <a:pt x="3058" y="1818"/>
                </a:lnTo>
                <a:lnTo>
                  <a:pt x="3077" y="1839"/>
                </a:lnTo>
                <a:lnTo>
                  <a:pt x="3091" y="1864"/>
                </a:lnTo>
                <a:lnTo>
                  <a:pt x="3101" y="1890"/>
                </a:lnTo>
                <a:lnTo>
                  <a:pt x="3105" y="1920"/>
                </a:lnTo>
                <a:lnTo>
                  <a:pt x="3104" y="1951"/>
                </a:lnTo>
                <a:lnTo>
                  <a:pt x="3101" y="1967"/>
                </a:lnTo>
                <a:lnTo>
                  <a:pt x="3095" y="1983"/>
                </a:lnTo>
                <a:lnTo>
                  <a:pt x="3089" y="1998"/>
                </a:lnTo>
                <a:lnTo>
                  <a:pt x="3078" y="2010"/>
                </a:lnTo>
                <a:lnTo>
                  <a:pt x="3060" y="2025"/>
                </a:lnTo>
                <a:lnTo>
                  <a:pt x="3041" y="2036"/>
                </a:lnTo>
                <a:lnTo>
                  <a:pt x="3018" y="2049"/>
                </a:lnTo>
                <a:lnTo>
                  <a:pt x="2995" y="2064"/>
                </a:lnTo>
                <a:lnTo>
                  <a:pt x="2925" y="2104"/>
                </a:lnTo>
                <a:lnTo>
                  <a:pt x="2853" y="2139"/>
                </a:lnTo>
                <a:lnTo>
                  <a:pt x="2779" y="2171"/>
                </a:lnTo>
                <a:lnTo>
                  <a:pt x="2703" y="2198"/>
                </a:lnTo>
                <a:lnTo>
                  <a:pt x="2626" y="2222"/>
                </a:lnTo>
                <a:lnTo>
                  <a:pt x="2549" y="2243"/>
                </a:lnTo>
                <a:lnTo>
                  <a:pt x="2469" y="2261"/>
                </a:lnTo>
                <a:lnTo>
                  <a:pt x="2390" y="2277"/>
                </a:lnTo>
                <a:lnTo>
                  <a:pt x="2311" y="2291"/>
                </a:lnTo>
                <a:lnTo>
                  <a:pt x="2271" y="2294"/>
                </a:lnTo>
                <a:lnTo>
                  <a:pt x="2231" y="2294"/>
                </a:lnTo>
                <a:lnTo>
                  <a:pt x="2222" y="2294"/>
                </a:lnTo>
                <a:lnTo>
                  <a:pt x="2211" y="2293"/>
                </a:lnTo>
                <a:lnTo>
                  <a:pt x="2198" y="2292"/>
                </a:lnTo>
                <a:lnTo>
                  <a:pt x="2185" y="2291"/>
                </a:lnTo>
                <a:lnTo>
                  <a:pt x="2170" y="2289"/>
                </a:lnTo>
                <a:lnTo>
                  <a:pt x="2157" y="2284"/>
                </a:lnTo>
                <a:lnTo>
                  <a:pt x="2145" y="2280"/>
                </a:lnTo>
                <a:lnTo>
                  <a:pt x="2136" y="2273"/>
                </a:lnTo>
                <a:lnTo>
                  <a:pt x="2128" y="2266"/>
                </a:lnTo>
                <a:lnTo>
                  <a:pt x="2125" y="2256"/>
                </a:lnTo>
                <a:lnTo>
                  <a:pt x="2126" y="2244"/>
                </a:lnTo>
                <a:lnTo>
                  <a:pt x="2135" y="2209"/>
                </a:lnTo>
                <a:lnTo>
                  <a:pt x="2143" y="2172"/>
                </a:lnTo>
                <a:lnTo>
                  <a:pt x="2152" y="2138"/>
                </a:lnTo>
                <a:lnTo>
                  <a:pt x="2160" y="2117"/>
                </a:lnTo>
                <a:lnTo>
                  <a:pt x="2170" y="2102"/>
                </a:lnTo>
                <a:lnTo>
                  <a:pt x="2181" y="2091"/>
                </a:lnTo>
                <a:lnTo>
                  <a:pt x="2193" y="2084"/>
                </a:lnTo>
                <a:lnTo>
                  <a:pt x="2208" y="2081"/>
                </a:lnTo>
                <a:lnTo>
                  <a:pt x="2223" y="2079"/>
                </a:lnTo>
                <a:lnTo>
                  <a:pt x="2241" y="2079"/>
                </a:lnTo>
                <a:lnTo>
                  <a:pt x="2259" y="2079"/>
                </a:lnTo>
                <a:lnTo>
                  <a:pt x="2281" y="2080"/>
                </a:lnTo>
                <a:lnTo>
                  <a:pt x="2333" y="2081"/>
                </a:lnTo>
                <a:lnTo>
                  <a:pt x="2388" y="2083"/>
                </a:lnTo>
                <a:lnTo>
                  <a:pt x="2443" y="2085"/>
                </a:lnTo>
                <a:lnTo>
                  <a:pt x="2499" y="2087"/>
                </a:lnTo>
                <a:lnTo>
                  <a:pt x="2554" y="2086"/>
                </a:lnTo>
                <a:lnTo>
                  <a:pt x="2607" y="2083"/>
                </a:lnTo>
                <a:lnTo>
                  <a:pt x="2659" y="2074"/>
                </a:lnTo>
                <a:lnTo>
                  <a:pt x="2706" y="2061"/>
                </a:lnTo>
                <a:lnTo>
                  <a:pt x="2751" y="2042"/>
                </a:lnTo>
                <a:lnTo>
                  <a:pt x="2793" y="2019"/>
                </a:lnTo>
                <a:lnTo>
                  <a:pt x="2832" y="1993"/>
                </a:lnTo>
                <a:lnTo>
                  <a:pt x="2870" y="1962"/>
                </a:lnTo>
                <a:lnTo>
                  <a:pt x="2905" y="1928"/>
                </a:lnTo>
                <a:lnTo>
                  <a:pt x="2852" y="1904"/>
                </a:lnTo>
                <a:lnTo>
                  <a:pt x="2797" y="1883"/>
                </a:lnTo>
                <a:lnTo>
                  <a:pt x="2741" y="1864"/>
                </a:lnTo>
                <a:lnTo>
                  <a:pt x="2686" y="1845"/>
                </a:lnTo>
                <a:lnTo>
                  <a:pt x="2630" y="1827"/>
                </a:lnTo>
                <a:lnTo>
                  <a:pt x="2575" y="1807"/>
                </a:lnTo>
                <a:lnTo>
                  <a:pt x="2543" y="1791"/>
                </a:lnTo>
                <a:lnTo>
                  <a:pt x="2511" y="1774"/>
                </a:lnTo>
                <a:lnTo>
                  <a:pt x="2480" y="1756"/>
                </a:lnTo>
                <a:lnTo>
                  <a:pt x="2449" y="1741"/>
                </a:lnTo>
                <a:lnTo>
                  <a:pt x="2416" y="1729"/>
                </a:lnTo>
                <a:lnTo>
                  <a:pt x="2363" y="1710"/>
                </a:lnTo>
                <a:lnTo>
                  <a:pt x="2312" y="1687"/>
                </a:lnTo>
                <a:lnTo>
                  <a:pt x="2262" y="1664"/>
                </a:lnTo>
                <a:lnTo>
                  <a:pt x="2240" y="1655"/>
                </a:lnTo>
                <a:lnTo>
                  <a:pt x="2216" y="1649"/>
                </a:lnTo>
                <a:lnTo>
                  <a:pt x="2193" y="1644"/>
                </a:lnTo>
                <a:lnTo>
                  <a:pt x="2170" y="1637"/>
                </a:lnTo>
                <a:lnTo>
                  <a:pt x="2146" y="1629"/>
                </a:lnTo>
                <a:lnTo>
                  <a:pt x="2123" y="1619"/>
                </a:lnTo>
                <a:lnTo>
                  <a:pt x="2097" y="1605"/>
                </a:lnTo>
                <a:lnTo>
                  <a:pt x="2070" y="1588"/>
                </a:lnTo>
                <a:lnTo>
                  <a:pt x="2046" y="1569"/>
                </a:lnTo>
                <a:lnTo>
                  <a:pt x="2021" y="1550"/>
                </a:lnTo>
                <a:lnTo>
                  <a:pt x="1996" y="1534"/>
                </a:lnTo>
                <a:lnTo>
                  <a:pt x="1984" y="1524"/>
                </a:lnTo>
                <a:lnTo>
                  <a:pt x="1977" y="1512"/>
                </a:lnTo>
                <a:lnTo>
                  <a:pt x="1973" y="1500"/>
                </a:lnTo>
                <a:lnTo>
                  <a:pt x="1974" y="1488"/>
                </a:lnTo>
                <a:lnTo>
                  <a:pt x="1980" y="1477"/>
                </a:lnTo>
                <a:lnTo>
                  <a:pt x="1990" y="1468"/>
                </a:lnTo>
                <a:lnTo>
                  <a:pt x="2004" y="1462"/>
                </a:lnTo>
                <a:lnTo>
                  <a:pt x="2024" y="1459"/>
                </a:lnTo>
                <a:lnTo>
                  <a:pt x="2045" y="1460"/>
                </a:lnTo>
                <a:lnTo>
                  <a:pt x="2067" y="1465"/>
                </a:lnTo>
                <a:lnTo>
                  <a:pt x="2087" y="1472"/>
                </a:lnTo>
                <a:lnTo>
                  <a:pt x="2104" y="1481"/>
                </a:lnTo>
                <a:lnTo>
                  <a:pt x="2089" y="1442"/>
                </a:lnTo>
                <a:lnTo>
                  <a:pt x="2068" y="1405"/>
                </a:lnTo>
                <a:lnTo>
                  <a:pt x="2044" y="1369"/>
                </a:lnTo>
                <a:lnTo>
                  <a:pt x="2017" y="1334"/>
                </a:lnTo>
                <a:lnTo>
                  <a:pt x="1990" y="1299"/>
                </a:lnTo>
                <a:lnTo>
                  <a:pt x="1963" y="1265"/>
                </a:lnTo>
                <a:lnTo>
                  <a:pt x="1938" y="1231"/>
                </a:lnTo>
                <a:lnTo>
                  <a:pt x="1890" y="1159"/>
                </a:lnTo>
                <a:lnTo>
                  <a:pt x="1840" y="1086"/>
                </a:lnTo>
                <a:lnTo>
                  <a:pt x="1823" y="1063"/>
                </a:lnTo>
                <a:lnTo>
                  <a:pt x="1802" y="1041"/>
                </a:lnTo>
                <a:lnTo>
                  <a:pt x="1781" y="1020"/>
                </a:lnTo>
                <a:lnTo>
                  <a:pt x="1768" y="1007"/>
                </a:lnTo>
                <a:lnTo>
                  <a:pt x="1756" y="992"/>
                </a:lnTo>
                <a:lnTo>
                  <a:pt x="1742" y="979"/>
                </a:lnTo>
                <a:lnTo>
                  <a:pt x="1727" y="968"/>
                </a:lnTo>
                <a:lnTo>
                  <a:pt x="1708" y="957"/>
                </a:lnTo>
                <a:lnTo>
                  <a:pt x="1688" y="947"/>
                </a:lnTo>
                <a:lnTo>
                  <a:pt x="1651" y="927"/>
                </a:lnTo>
                <a:lnTo>
                  <a:pt x="1611" y="911"/>
                </a:lnTo>
                <a:lnTo>
                  <a:pt x="1571" y="898"/>
                </a:lnTo>
                <a:lnTo>
                  <a:pt x="1528" y="888"/>
                </a:lnTo>
                <a:lnTo>
                  <a:pt x="1486" y="880"/>
                </a:lnTo>
                <a:lnTo>
                  <a:pt x="1444" y="875"/>
                </a:lnTo>
                <a:lnTo>
                  <a:pt x="1407" y="873"/>
                </a:lnTo>
                <a:lnTo>
                  <a:pt x="1372" y="875"/>
                </a:lnTo>
                <a:lnTo>
                  <a:pt x="1335" y="878"/>
                </a:lnTo>
                <a:lnTo>
                  <a:pt x="1299" y="880"/>
                </a:lnTo>
                <a:lnTo>
                  <a:pt x="1283" y="879"/>
                </a:lnTo>
                <a:lnTo>
                  <a:pt x="1270" y="875"/>
                </a:lnTo>
                <a:lnTo>
                  <a:pt x="1263" y="867"/>
                </a:lnTo>
                <a:lnTo>
                  <a:pt x="1257" y="858"/>
                </a:lnTo>
                <a:lnTo>
                  <a:pt x="1254" y="846"/>
                </a:lnTo>
                <a:lnTo>
                  <a:pt x="1254" y="834"/>
                </a:lnTo>
                <a:lnTo>
                  <a:pt x="1256" y="821"/>
                </a:lnTo>
                <a:lnTo>
                  <a:pt x="1258" y="807"/>
                </a:lnTo>
                <a:lnTo>
                  <a:pt x="1263" y="794"/>
                </a:lnTo>
                <a:lnTo>
                  <a:pt x="1268" y="781"/>
                </a:lnTo>
                <a:lnTo>
                  <a:pt x="1274" y="770"/>
                </a:lnTo>
                <a:lnTo>
                  <a:pt x="1284" y="750"/>
                </a:lnTo>
                <a:lnTo>
                  <a:pt x="1294" y="730"/>
                </a:lnTo>
                <a:lnTo>
                  <a:pt x="1299" y="709"/>
                </a:lnTo>
                <a:lnTo>
                  <a:pt x="1302" y="689"/>
                </a:lnTo>
                <a:lnTo>
                  <a:pt x="1300" y="668"/>
                </a:lnTo>
                <a:lnTo>
                  <a:pt x="1292" y="646"/>
                </a:lnTo>
                <a:lnTo>
                  <a:pt x="1288" y="639"/>
                </a:lnTo>
                <a:lnTo>
                  <a:pt x="1281" y="630"/>
                </a:lnTo>
                <a:lnTo>
                  <a:pt x="1274" y="620"/>
                </a:lnTo>
                <a:lnTo>
                  <a:pt x="1265" y="610"/>
                </a:lnTo>
                <a:lnTo>
                  <a:pt x="1255" y="601"/>
                </a:lnTo>
                <a:lnTo>
                  <a:pt x="1245" y="593"/>
                </a:lnTo>
                <a:lnTo>
                  <a:pt x="1235" y="586"/>
                </a:lnTo>
                <a:lnTo>
                  <a:pt x="1225" y="583"/>
                </a:lnTo>
                <a:lnTo>
                  <a:pt x="1218" y="583"/>
                </a:lnTo>
                <a:lnTo>
                  <a:pt x="1211" y="587"/>
                </a:lnTo>
                <a:lnTo>
                  <a:pt x="1204" y="599"/>
                </a:lnTo>
                <a:lnTo>
                  <a:pt x="1201" y="613"/>
                </a:lnTo>
                <a:lnTo>
                  <a:pt x="1198" y="626"/>
                </a:lnTo>
                <a:lnTo>
                  <a:pt x="1196" y="640"/>
                </a:lnTo>
                <a:lnTo>
                  <a:pt x="1192" y="653"/>
                </a:lnTo>
                <a:lnTo>
                  <a:pt x="1186" y="665"/>
                </a:lnTo>
                <a:lnTo>
                  <a:pt x="1176" y="674"/>
                </a:lnTo>
                <a:lnTo>
                  <a:pt x="1162" y="681"/>
                </a:lnTo>
                <a:lnTo>
                  <a:pt x="1145" y="683"/>
                </a:lnTo>
                <a:lnTo>
                  <a:pt x="1129" y="681"/>
                </a:lnTo>
                <a:lnTo>
                  <a:pt x="1113" y="675"/>
                </a:lnTo>
                <a:lnTo>
                  <a:pt x="1100" y="665"/>
                </a:lnTo>
                <a:lnTo>
                  <a:pt x="1090" y="653"/>
                </a:lnTo>
                <a:lnTo>
                  <a:pt x="1083" y="640"/>
                </a:lnTo>
                <a:lnTo>
                  <a:pt x="1083" y="625"/>
                </a:lnTo>
                <a:lnTo>
                  <a:pt x="1090" y="586"/>
                </a:lnTo>
                <a:lnTo>
                  <a:pt x="1097" y="547"/>
                </a:lnTo>
                <a:lnTo>
                  <a:pt x="1102" y="507"/>
                </a:lnTo>
                <a:lnTo>
                  <a:pt x="1102" y="467"/>
                </a:lnTo>
                <a:lnTo>
                  <a:pt x="1100" y="446"/>
                </a:lnTo>
                <a:lnTo>
                  <a:pt x="1098" y="432"/>
                </a:lnTo>
                <a:lnTo>
                  <a:pt x="1093" y="422"/>
                </a:lnTo>
                <a:lnTo>
                  <a:pt x="1087" y="418"/>
                </a:lnTo>
                <a:lnTo>
                  <a:pt x="1078" y="416"/>
                </a:lnTo>
                <a:lnTo>
                  <a:pt x="1066" y="416"/>
                </a:lnTo>
                <a:lnTo>
                  <a:pt x="1049" y="416"/>
                </a:lnTo>
                <a:lnTo>
                  <a:pt x="1020" y="417"/>
                </a:lnTo>
                <a:lnTo>
                  <a:pt x="990" y="417"/>
                </a:lnTo>
                <a:lnTo>
                  <a:pt x="960" y="416"/>
                </a:lnTo>
                <a:lnTo>
                  <a:pt x="932" y="410"/>
                </a:lnTo>
                <a:lnTo>
                  <a:pt x="904" y="400"/>
                </a:lnTo>
                <a:lnTo>
                  <a:pt x="880" y="388"/>
                </a:lnTo>
                <a:lnTo>
                  <a:pt x="862" y="377"/>
                </a:lnTo>
                <a:lnTo>
                  <a:pt x="848" y="366"/>
                </a:lnTo>
                <a:lnTo>
                  <a:pt x="836" y="353"/>
                </a:lnTo>
                <a:lnTo>
                  <a:pt x="825" y="339"/>
                </a:lnTo>
                <a:lnTo>
                  <a:pt x="814" y="320"/>
                </a:lnTo>
                <a:lnTo>
                  <a:pt x="801" y="297"/>
                </a:lnTo>
                <a:lnTo>
                  <a:pt x="790" y="280"/>
                </a:lnTo>
                <a:lnTo>
                  <a:pt x="777" y="270"/>
                </a:lnTo>
                <a:lnTo>
                  <a:pt x="762" y="266"/>
                </a:lnTo>
                <a:lnTo>
                  <a:pt x="747" y="265"/>
                </a:lnTo>
                <a:lnTo>
                  <a:pt x="730" y="269"/>
                </a:lnTo>
                <a:lnTo>
                  <a:pt x="714" y="276"/>
                </a:lnTo>
                <a:lnTo>
                  <a:pt x="697" y="286"/>
                </a:lnTo>
                <a:lnTo>
                  <a:pt x="682" y="298"/>
                </a:lnTo>
                <a:lnTo>
                  <a:pt x="667" y="312"/>
                </a:lnTo>
                <a:lnTo>
                  <a:pt x="652" y="326"/>
                </a:lnTo>
                <a:lnTo>
                  <a:pt x="639" y="342"/>
                </a:lnTo>
                <a:lnTo>
                  <a:pt x="629" y="357"/>
                </a:lnTo>
                <a:lnTo>
                  <a:pt x="620" y="372"/>
                </a:lnTo>
                <a:lnTo>
                  <a:pt x="614" y="386"/>
                </a:lnTo>
                <a:lnTo>
                  <a:pt x="614" y="416"/>
                </a:lnTo>
                <a:lnTo>
                  <a:pt x="617" y="442"/>
                </a:lnTo>
                <a:lnTo>
                  <a:pt x="625" y="466"/>
                </a:lnTo>
                <a:lnTo>
                  <a:pt x="636" y="488"/>
                </a:lnTo>
                <a:lnTo>
                  <a:pt x="650" y="509"/>
                </a:lnTo>
                <a:lnTo>
                  <a:pt x="665" y="529"/>
                </a:lnTo>
                <a:lnTo>
                  <a:pt x="683" y="549"/>
                </a:lnTo>
                <a:lnTo>
                  <a:pt x="702" y="569"/>
                </a:lnTo>
                <a:lnTo>
                  <a:pt x="719" y="588"/>
                </a:lnTo>
                <a:lnTo>
                  <a:pt x="738" y="608"/>
                </a:lnTo>
                <a:lnTo>
                  <a:pt x="764" y="645"/>
                </a:lnTo>
                <a:lnTo>
                  <a:pt x="788" y="682"/>
                </a:lnTo>
                <a:lnTo>
                  <a:pt x="810" y="719"/>
                </a:lnTo>
                <a:lnTo>
                  <a:pt x="830" y="759"/>
                </a:lnTo>
                <a:lnTo>
                  <a:pt x="851" y="796"/>
                </a:lnTo>
                <a:lnTo>
                  <a:pt x="876" y="834"/>
                </a:lnTo>
                <a:lnTo>
                  <a:pt x="898" y="872"/>
                </a:lnTo>
                <a:lnTo>
                  <a:pt x="914" y="913"/>
                </a:lnTo>
                <a:lnTo>
                  <a:pt x="927" y="955"/>
                </a:lnTo>
                <a:lnTo>
                  <a:pt x="938" y="997"/>
                </a:lnTo>
                <a:lnTo>
                  <a:pt x="948" y="1040"/>
                </a:lnTo>
                <a:lnTo>
                  <a:pt x="958" y="1081"/>
                </a:lnTo>
                <a:lnTo>
                  <a:pt x="970" y="1124"/>
                </a:lnTo>
                <a:lnTo>
                  <a:pt x="981" y="1170"/>
                </a:lnTo>
                <a:lnTo>
                  <a:pt x="987" y="1217"/>
                </a:lnTo>
                <a:lnTo>
                  <a:pt x="987" y="1263"/>
                </a:lnTo>
                <a:lnTo>
                  <a:pt x="982" y="1310"/>
                </a:lnTo>
                <a:lnTo>
                  <a:pt x="976" y="1358"/>
                </a:lnTo>
                <a:lnTo>
                  <a:pt x="967" y="1404"/>
                </a:lnTo>
                <a:lnTo>
                  <a:pt x="957" y="1449"/>
                </a:lnTo>
                <a:lnTo>
                  <a:pt x="947" y="1477"/>
                </a:lnTo>
                <a:lnTo>
                  <a:pt x="933" y="1502"/>
                </a:lnTo>
                <a:lnTo>
                  <a:pt x="912" y="1525"/>
                </a:lnTo>
                <a:lnTo>
                  <a:pt x="889" y="1544"/>
                </a:lnTo>
                <a:lnTo>
                  <a:pt x="861" y="1559"/>
                </a:lnTo>
                <a:lnTo>
                  <a:pt x="833" y="1569"/>
                </a:lnTo>
                <a:lnTo>
                  <a:pt x="804" y="1573"/>
                </a:lnTo>
                <a:lnTo>
                  <a:pt x="774" y="1571"/>
                </a:lnTo>
                <a:lnTo>
                  <a:pt x="763" y="1568"/>
                </a:lnTo>
                <a:lnTo>
                  <a:pt x="752" y="1561"/>
                </a:lnTo>
                <a:lnTo>
                  <a:pt x="744" y="1553"/>
                </a:lnTo>
                <a:lnTo>
                  <a:pt x="736" y="1544"/>
                </a:lnTo>
                <a:lnTo>
                  <a:pt x="726" y="1536"/>
                </a:lnTo>
                <a:lnTo>
                  <a:pt x="716" y="1533"/>
                </a:lnTo>
                <a:lnTo>
                  <a:pt x="706" y="1533"/>
                </a:lnTo>
                <a:lnTo>
                  <a:pt x="695" y="1533"/>
                </a:lnTo>
                <a:lnTo>
                  <a:pt x="682" y="1532"/>
                </a:lnTo>
                <a:lnTo>
                  <a:pt x="662" y="1526"/>
                </a:lnTo>
                <a:lnTo>
                  <a:pt x="641" y="1518"/>
                </a:lnTo>
                <a:lnTo>
                  <a:pt x="620" y="1507"/>
                </a:lnTo>
                <a:lnTo>
                  <a:pt x="602" y="1495"/>
                </a:lnTo>
                <a:lnTo>
                  <a:pt x="587" y="1482"/>
                </a:lnTo>
                <a:lnTo>
                  <a:pt x="555" y="1441"/>
                </a:lnTo>
                <a:lnTo>
                  <a:pt x="530" y="1398"/>
                </a:lnTo>
                <a:lnTo>
                  <a:pt x="508" y="1357"/>
                </a:lnTo>
                <a:lnTo>
                  <a:pt x="488" y="1313"/>
                </a:lnTo>
                <a:lnTo>
                  <a:pt x="471" y="1269"/>
                </a:lnTo>
                <a:lnTo>
                  <a:pt x="452" y="1223"/>
                </a:lnTo>
                <a:lnTo>
                  <a:pt x="431" y="1177"/>
                </a:lnTo>
                <a:lnTo>
                  <a:pt x="407" y="1130"/>
                </a:lnTo>
                <a:lnTo>
                  <a:pt x="381" y="1085"/>
                </a:lnTo>
                <a:lnTo>
                  <a:pt x="354" y="1041"/>
                </a:lnTo>
                <a:lnTo>
                  <a:pt x="330" y="993"/>
                </a:lnTo>
                <a:lnTo>
                  <a:pt x="321" y="976"/>
                </a:lnTo>
                <a:lnTo>
                  <a:pt x="315" y="962"/>
                </a:lnTo>
                <a:lnTo>
                  <a:pt x="307" y="951"/>
                </a:lnTo>
                <a:lnTo>
                  <a:pt x="298" y="941"/>
                </a:lnTo>
                <a:lnTo>
                  <a:pt x="285" y="932"/>
                </a:lnTo>
                <a:lnTo>
                  <a:pt x="267" y="922"/>
                </a:lnTo>
                <a:lnTo>
                  <a:pt x="232" y="905"/>
                </a:lnTo>
                <a:lnTo>
                  <a:pt x="196" y="891"/>
                </a:lnTo>
                <a:lnTo>
                  <a:pt x="186" y="889"/>
                </a:lnTo>
                <a:lnTo>
                  <a:pt x="177" y="886"/>
                </a:lnTo>
                <a:lnTo>
                  <a:pt x="168" y="884"/>
                </a:lnTo>
                <a:lnTo>
                  <a:pt x="161" y="884"/>
                </a:lnTo>
                <a:lnTo>
                  <a:pt x="154" y="887"/>
                </a:lnTo>
                <a:lnTo>
                  <a:pt x="150" y="893"/>
                </a:lnTo>
                <a:lnTo>
                  <a:pt x="147" y="903"/>
                </a:lnTo>
                <a:lnTo>
                  <a:pt x="147" y="926"/>
                </a:lnTo>
                <a:lnTo>
                  <a:pt x="152" y="949"/>
                </a:lnTo>
                <a:lnTo>
                  <a:pt x="161" y="973"/>
                </a:lnTo>
                <a:lnTo>
                  <a:pt x="172" y="993"/>
                </a:lnTo>
                <a:lnTo>
                  <a:pt x="184" y="1014"/>
                </a:lnTo>
                <a:lnTo>
                  <a:pt x="197" y="1033"/>
                </a:lnTo>
                <a:lnTo>
                  <a:pt x="222" y="1068"/>
                </a:lnTo>
                <a:lnTo>
                  <a:pt x="250" y="1102"/>
                </a:lnTo>
                <a:lnTo>
                  <a:pt x="276" y="1137"/>
                </a:lnTo>
                <a:lnTo>
                  <a:pt x="300" y="1173"/>
                </a:lnTo>
                <a:lnTo>
                  <a:pt x="340" y="1241"/>
                </a:lnTo>
                <a:lnTo>
                  <a:pt x="379" y="1309"/>
                </a:lnTo>
                <a:lnTo>
                  <a:pt x="417" y="1379"/>
                </a:lnTo>
                <a:lnTo>
                  <a:pt x="451" y="1450"/>
                </a:lnTo>
                <a:lnTo>
                  <a:pt x="482" y="1525"/>
                </a:lnTo>
                <a:lnTo>
                  <a:pt x="488" y="1545"/>
                </a:lnTo>
                <a:lnTo>
                  <a:pt x="495" y="1566"/>
                </a:lnTo>
                <a:lnTo>
                  <a:pt x="503" y="1586"/>
                </a:lnTo>
                <a:lnTo>
                  <a:pt x="511" y="1603"/>
                </a:lnTo>
                <a:lnTo>
                  <a:pt x="520" y="1615"/>
                </a:lnTo>
                <a:lnTo>
                  <a:pt x="529" y="1625"/>
                </a:lnTo>
                <a:lnTo>
                  <a:pt x="537" y="1634"/>
                </a:lnTo>
                <a:lnTo>
                  <a:pt x="542" y="1643"/>
                </a:lnTo>
                <a:lnTo>
                  <a:pt x="548" y="1653"/>
                </a:lnTo>
                <a:lnTo>
                  <a:pt x="551" y="1665"/>
                </a:lnTo>
                <a:lnTo>
                  <a:pt x="552" y="1680"/>
                </a:lnTo>
                <a:lnTo>
                  <a:pt x="557" y="1718"/>
                </a:lnTo>
                <a:lnTo>
                  <a:pt x="563" y="1753"/>
                </a:lnTo>
                <a:lnTo>
                  <a:pt x="572" y="1788"/>
                </a:lnTo>
                <a:lnTo>
                  <a:pt x="580" y="1823"/>
                </a:lnTo>
                <a:lnTo>
                  <a:pt x="583" y="1860"/>
                </a:lnTo>
                <a:lnTo>
                  <a:pt x="585" y="1911"/>
                </a:lnTo>
                <a:lnTo>
                  <a:pt x="591" y="1973"/>
                </a:lnTo>
                <a:lnTo>
                  <a:pt x="595" y="2035"/>
                </a:lnTo>
                <a:lnTo>
                  <a:pt x="598" y="2096"/>
                </a:lnTo>
                <a:lnTo>
                  <a:pt x="597" y="2142"/>
                </a:lnTo>
                <a:lnTo>
                  <a:pt x="593" y="2188"/>
                </a:lnTo>
                <a:lnTo>
                  <a:pt x="588" y="2210"/>
                </a:lnTo>
                <a:lnTo>
                  <a:pt x="583" y="2232"/>
                </a:lnTo>
                <a:lnTo>
                  <a:pt x="574" y="2250"/>
                </a:lnTo>
                <a:lnTo>
                  <a:pt x="564" y="2269"/>
                </a:lnTo>
                <a:lnTo>
                  <a:pt x="563" y="2271"/>
                </a:lnTo>
                <a:lnTo>
                  <a:pt x="562" y="2275"/>
                </a:lnTo>
                <a:lnTo>
                  <a:pt x="561" y="2277"/>
                </a:lnTo>
                <a:lnTo>
                  <a:pt x="562" y="2280"/>
                </a:lnTo>
                <a:lnTo>
                  <a:pt x="564" y="2283"/>
                </a:lnTo>
                <a:lnTo>
                  <a:pt x="569" y="2284"/>
                </a:lnTo>
                <a:lnTo>
                  <a:pt x="575" y="2284"/>
                </a:lnTo>
                <a:lnTo>
                  <a:pt x="581" y="2282"/>
                </a:lnTo>
                <a:lnTo>
                  <a:pt x="585" y="2280"/>
                </a:lnTo>
                <a:lnTo>
                  <a:pt x="591" y="2273"/>
                </a:lnTo>
                <a:lnTo>
                  <a:pt x="594" y="2266"/>
                </a:lnTo>
                <a:lnTo>
                  <a:pt x="597" y="2257"/>
                </a:lnTo>
                <a:lnTo>
                  <a:pt x="599" y="2246"/>
                </a:lnTo>
                <a:lnTo>
                  <a:pt x="602" y="2234"/>
                </a:lnTo>
                <a:lnTo>
                  <a:pt x="604" y="2223"/>
                </a:lnTo>
                <a:lnTo>
                  <a:pt x="608" y="2212"/>
                </a:lnTo>
                <a:lnTo>
                  <a:pt x="615" y="2202"/>
                </a:lnTo>
                <a:lnTo>
                  <a:pt x="628" y="2191"/>
                </a:lnTo>
                <a:lnTo>
                  <a:pt x="640" y="2185"/>
                </a:lnTo>
                <a:lnTo>
                  <a:pt x="650" y="2185"/>
                </a:lnTo>
                <a:lnTo>
                  <a:pt x="659" y="2190"/>
                </a:lnTo>
                <a:lnTo>
                  <a:pt x="665" y="2198"/>
                </a:lnTo>
                <a:lnTo>
                  <a:pt x="671" y="2209"/>
                </a:lnTo>
                <a:lnTo>
                  <a:pt x="675" y="2222"/>
                </a:lnTo>
                <a:lnTo>
                  <a:pt x="679" y="2237"/>
                </a:lnTo>
                <a:lnTo>
                  <a:pt x="681" y="2253"/>
                </a:lnTo>
                <a:lnTo>
                  <a:pt x="683" y="2268"/>
                </a:lnTo>
                <a:lnTo>
                  <a:pt x="684" y="2282"/>
                </a:lnTo>
                <a:lnTo>
                  <a:pt x="684" y="2295"/>
                </a:lnTo>
                <a:lnTo>
                  <a:pt x="685" y="2305"/>
                </a:lnTo>
                <a:lnTo>
                  <a:pt x="685" y="2313"/>
                </a:lnTo>
                <a:lnTo>
                  <a:pt x="682" y="2390"/>
                </a:lnTo>
                <a:lnTo>
                  <a:pt x="674" y="2466"/>
                </a:lnTo>
                <a:lnTo>
                  <a:pt x="660" y="2541"/>
                </a:lnTo>
                <a:lnTo>
                  <a:pt x="642" y="2615"/>
                </a:lnTo>
                <a:lnTo>
                  <a:pt x="619" y="2687"/>
                </a:lnTo>
                <a:lnTo>
                  <a:pt x="593" y="2759"/>
                </a:lnTo>
                <a:lnTo>
                  <a:pt x="563" y="2830"/>
                </a:lnTo>
                <a:lnTo>
                  <a:pt x="577" y="2830"/>
                </a:lnTo>
                <a:lnTo>
                  <a:pt x="591" y="2827"/>
                </a:lnTo>
                <a:lnTo>
                  <a:pt x="603" y="2822"/>
                </a:lnTo>
                <a:lnTo>
                  <a:pt x="615" y="2816"/>
                </a:lnTo>
                <a:lnTo>
                  <a:pt x="627" y="2812"/>
                </a:lnTo>
                <a:lnTo>
                  <a:pt x="640" y="2809"/>
                </a:lnTo>
                <a:lnTo>
                  <a:pt x="654" y="2809"/>
                </a:lnTo>
                <a:lnTo>
                  <a:pt x="670" y="2828"/>
                </a:lnTo>
                <a:lnTo>
                  <a:pt x="682" y="2849"/>
                </a:lnTo>
                <a:lnTo>
                  <a:pt x="691" y="2872"/>
                </a:lnTo>
                <a:lnTo>
                  <a:pt x="697" y="2896"/>
                </a:lnTo>
                <a:lnTo>
                  <a:pt x="702" y="2922"/>
                </a:lnTo>
                <a:lnTo>
                  <a:pt x="705" y="2946"/>
                </a:lnTo>
                <a:lnTo>
                  <a:pt x="707" y="2970"/>
                </a:lnTo>
                <a:lnTo>
                  <a:pt x="711" y="3000"/>
                </a:lnTo>
                <a:lnTo>
                  <a:pt x="711" y="3044"/>
                </a:lnTo>
                <a:lnTo>
                  <a:pt x="706" y="3088"/>
                </a:lnTo>
                <a:lnTo>
                  <a:pt x="698" y="3132"/>
                </a:lnTo>
                <a:lnTo>
                  <a:pt x="686" y="3174"/>
                </a:lnTo>
                <a:lnTo>
                  <a:pt x="671" y="3214"/>
                </a:lnTo>
                <a:lnTo>
                  <a:pt x="651" y="3254"/>
                </a:lnTo>
                <a:lnTo>
                  <a:pt x="641" y="3271"/>
                </a:lnTo>
                <a:lnTo>
                  <a:pt x="630" y="3285"/>
                </a:lnTo>
                <a:lnTo>
                  <a:pt x="625" y="3293"/>
                </a:lnTo>
                <a:lnTo>
                  <a:pt x="625" y="3297"/>
                </a:lnTo>
                <a:lnTo>
                  <a:pt x="628" y="3301"/>
                </a:lnTo>
                <a:lnTo>
                  <a:pt x="636" y="3304"/>
                </a:lnTo>
                <a:lnTo>
                  <a:pt x="662" y="3310"/>
                </a:lnTo>
                <a:lnTo>
                  <a:pt x="690" y="3319"/>
                </a:lnTo>
                <a:lnTo>
                  <a:pt x="716" y="3330"/>
                </a:lnTo>
                <a:lnTo>
                  <a:pt x="740" y="3342"/>
                </a:lnTo>
                <a:lnTo>
                  <a:pt x="748" y="3348"/>
                </a:lnTo>
                <a:lnTo>
                  <a:pt x="756" y="3354"/>
                </a:lnTo>
                <a:lnTo>
                  <a:pt x="762" y="3363"/>
                </a:lnTo>
                <a:lnTo>
                  <a:pt x="766" y="3372"/>
                </a:lnTo>
                <a:lnTo>
                  <a:pt x="763" y="3382"/>
                </a:lnTo>
                <a:lnTo>
                  <a:pt x="759" y="3391"/>
                </a:lnTo>
                <a:lnTo>
                  <a:pt x="751" y="3397"/>
                </a:lnTo>
                <a:lnTo>
                  <a:pt x="744" y="3404"/>
                </a:lnTo>
                <a:lnTo>
                  <a:pt x="736" y="3409"/>
                </a:lnTo>
                <a:lnTo>
                  <a:pt x="713" y="3420"/>
                </a:lnTo>
                <a:lnTo>
                  <a:pt x="686" y="3428"/>
                </a:lnTo>
                <a:lnTo>
                  <a:pt x="660" y="3432"/>
                </a:lnTo>
                <a:lnTo>
                  <a:pt x="631" y="3435"/>
                </a:lnTo>
                <a:lnTo>
                  <a:pt x="603" y="3435"/>
                </a:lnTo>
                <a:lnTo>
                  <a:pt x="574" y="3436"/>
                </a:lnTo>
                <a:lnTo>
                  <a:pt x="546" y="3436"/>
                </a:lnTo>
                <a:lnTo>
                  <a:pt x="518" y="3438"/>
                </a:lnTo>
                <a:lnTo>
                  <a:pt x="493" y="3442"/>
                </a:lnTo>
                <a:lnTo>
                  <a:pt x="477" y="3445"/>
                </a:lnTo>
                <a:lnTo>
                  <a:pt x="465" y="3443"/>
                </a:lnTo>
                <a:lnTo>
                  <a:pt x="453" y="3441"/>
                </a:lnTo>
                <a:lnTo>
                  <a:pt x="440" y="3437"/>
                </a:lnTo>
                <a:lnTo>
                  <a:pt x="429" y="3435"/>
                </a:lnTo>
                <a:lnTo>
                  <a:pt x="417" y="3435"/>
                </a:lnTo>
                <a:lnTo>
                  <a:pt x="406" y="3435"/>
                </a:lnTo>
                <a:lnTo>
                  <a:pt x="395" y="3432"/>
                </a:lnTo>
                <a:lnTo>
                  <a:pt x="384" y="3428"/>
                </a:lnTo>
                <a:lnTo>
                  <a:pt x="372" y="3416"/>
                </a:lnTo>
                <a:lnTo>
                  <a:pt x="366" y="3404"/>
                </a:lnTo>
                <a:lnTo>
                  <a:pt x="364" y="3391"/>
                </a:lnTo>
                <a:lnTo>
                  <a:pt x="366" y="3376"/>
                </a:lnTo>
                <a:lnTo>
                  <a:pt x="372" y="3363"/>
                </a:lnTo>
                <a:lnTo>
                  <a:pt x="379" y="3349"/>
                </a:lnTo>
                <a:lnTo>
                  <a:pt x="388" y="3336"/>
                </a:lnTo>
                <a:lnTo>
                  <a:pt x="397" y="3323"/>
                </a:lnTo>
                <a:lnTo>
                  <a:pt x="405" y="3312"/>
                </a:lnTo>
                <a:lnTo>
                  <a:pt x="428" y="3282"/>
                </a:lnTo>
                <a:lnTo>
                  <a:pt x="451" y="3252"/>
                </a:lnTo>
                <a:lnTo>
                  <a:pt x="464" y="3231"/>
                </a:lnTo>
                <a:lnTo>
                  <a:pt x="475" y="3208"/>
                </a:lnTo>
                <a:lnTo>
                  <a:pt x="485" y="3185"/>
                </a:lnTo>
                <a:lnTo>
                  <a:pt x="506" y="3140"/>
                </a:lnTo>
                <a:lnTo>
                  <a:pt x="524" y="3092"/>
                </a:lnTo>
                <a:lnTo>
                  <a:pt x="541" y="3045"/>
                </a:lnTo>
                <a:lnTo>
                  <a:pt x="551" y="3014"/>
                </a:lnTo>
                <a:lnTo>
                  <a:pt x="561" y="2982"/>
                </a:lnTo>
                <a:lnTo>
                  <a:pt x="562" y="2977"/>
                </a:lnTo>
                <a:lnTo>
                  <a:pt x="564" y="2970"/>
                </a:lnTo>
                <a:lnTo>
                  <a:pt x="566" y="2962"/>
                </a:lnTo>
                <a:lnTo>
                  <a:pt x="568" y="2955"/>
                </a:lnTo>
                <a:lnTo>
                  <a:pt x="565" y="2949"/>
                </a:lnTo>
                <a:lnTo>
                  <a:pt x="565" y="2948"/>
                </a:lnTo>
                <a:lnTo>
                  <a:pt x="564" y="2948"/>
                </a:lnTo>
                <a:lnTo>
                  <a:pt x="553" y="2948"/>
                </a:lnTo>
                <a:lnTo>
                  <a:pt x="540" y="2950"/>
                </a:lnTo>
                <a:lnTo>
                  <a:pt x="525" y="2955"/>
                </a:lnTo>
                <a:lnTo>
                  <a:pt x="509" y="2958"/>
                </a:lnTo>
                <a:lnTo>
                  <a:pt x="494" y="2962"/>
                </a:lnTo>
                <a:lnTo>
                  <a:pt x="477" y="2966"/>
                </a:lnTo>
                <a:lnTo>
                  <a:pt x="461" y="2969"/>
                </a:lnTo>
                <a:lnTo>
                  <a:pt x="445" y="2970"/>
                </a:lnTo>
                <a:lnTo>
                  <a:pt x="431" y="2969"/>
                </a:lnTo>
                <a:lnTo>
                  <a:pt x="418" y="2965"/>
                </a:lnTo>
                <a:lnTo>
                  <a:pt x="406" y="2958"/>
                </a:lnTo>
                <a:lnTo>
                  <a:pt x="397" y="2947"/>
                </a:lnTo>
                <a:lnTo>
                  <a:pt x="390" y="2932"/>
                </a:lnTo>
                <a:lnTo>
                  <a:pt x="387" y="2920"/>
                </a:lnTo>
                <a:lnTo>
                  <a:pt x="386" y="2904"/>
                </a:lnTo>
                <a:lnTo>
                  <a:pt x="389" y="2886"/>
                </a:lnTo>
                <a:lnTo>
                  <a:pt x="395" y="2868"/>
                </a:lnTo>
                <a:lnTo>
                  <a:pt x="401" y="2847"/>
                </a:lnTo>
                <a:lnTo>
                  <a:pt x="411" y="2826"/>
                </a:lnTo>
                <a:lnTo>
                  <a:pt x="421" y="2805"/>
                </a:lnTo>
                <a:lnTo>
                  <a:pt x="431" y="2784"/>
                </a:lnTo>
                <a:lnTo>
                  <a:pt x="441" y="2765"/>
                </a:lnTo>
                <a:lnTo>
                  <a:pt x="450" y="2748"/>
                </a:lnTo>
                <a:lnTo>
                  <a:pt x="456" y="2732"/>
                </a:lnTo>
                <a:lnTo>
                  <a:pt x="462" y="2720"/>
                </a:lnTo>
                <a:lnTo>
                  <a:pt x="464" y="2714"/>
                </a:lnTo>
                <a:lnTo>
                  <a:pt x="469" y="2702"/>
                </a:lnTo>
                <a:lnTo>
                  <a:pt x="474" y="2685"/>
                </a:lnTo>
                <a:lnTo>
                  <a:pt x="481" y="2665"/>
                </a:lnTo>
                <a:lnTo>
                  <a:pt x="487" y="2643"/>
                </a:lnTo>
                <a:lnTo>
                  <a:pt x="495" y="2620"/>
                </a:lnTo>
                <a:lnTo>
                  <a:pt x="502" y="2595"/>
                </a:lnTo>
                <a:lnTo>
                  <a:pt x="509" y="2570"/>
                </a:lnTo>
                <a:lnTo>
                  <a:pt x="517" y="2544"/>
                </a:lnTo>
                <a:lnTo>
                  <a:pt x="524" y="2520"/>
                </a:lnTo>
                <a:lnTo>
                  <a:pt x="529" y="2497"/>
                </a:lnTo>
                <a:lnTo>
                  <a:pt x="535" y="2477"/>
                </a:lnTo>
                <a:lnTo>
                  <a:pt x="538" y="2461"/>
                </a:lnTo>
                <a:lnTo>
                  <a:pt x="539" y="2447"/>
                </a:lnTo>
                <a:lnTo>
                  <a:pt x="539" y="2440"/>
                </a:lnTo>
                <a:lnTo>
                  <a:pt x="538" y="2436"/>
                </a:lnTo>
                <a:lnTo>
                  <a:pt x="529" y="2440"/>
                </a:lnTo>
                <a:lnTo>
                  <a:pt x="520" y="2447"/>
                </a:lnTo>
                <a:lnTo>
                  <a:pt x="514" y="2455"/>
                </a:lnTo>
                <a:lnTo>
                  <a:pt x="508" y="2463"/>
                </a:lnTo>
                <a:lnTo>
                  <a:pt x="503" y="2470"/>
                </a:lnTo>
                <a:lnTo>
                  <a:pt x="495" y="2478"/>
                </a:lnTo>
                <a:lnTo>
                  <a:pt x="474" y="2492"/>
                </a:lnTo>
                <a:lnTo>
                  <a:pt x="453" y="2506"/>
                </a:lnTo>
                <a:lnTo>
                  <a:pt x="441" y="2511"/>
                </a:lnTo>
                <a:lnTo>
                  <a:pt x="428" y="2516"/>
                </a:lnTo>
                <a:lnTo>
                  <a:pt x="415" y="2518"/>
                </a:lnTo>
                <a:lnTo>
                  <a:pt x="400" y="2519"/>
                </a:lnTo>
                <a:lnTo>
                  <a:pt x="387" y="2517"/>
                </a:lnTo>
                <a:lnTo>
                  <a:pt x="376" y="2511"/>
                </a:lnTo>
                <a:lnTo>
                  <a:pt x="366" y="2502"/>
                </a:lnTo>
                <a:lnTo>
                  <a:pt x="360" y="2489"/>
                </a:lnTo>
                <a:lnTo>
                  <a:pt x="357" y="2470"/>
                </a:lnTo>
                <a:lnTo>
                  <a:pt x="361" y="2453"/>
                </a:lnTo>
                <a:lnTo>
                  <a:pt x="367" y="2436"/>
                </a:lnTo>
                <a:lnTo>
                  <a:pt x="377" y="2419"/>
                </a:lnTo>
                <a:lnTo>
                  <a:pt x="387" y="2402"/>
                </a:lnTo>
                <a:lnTo>
                  <a:pt x="398" y="2387"/>
                </a:lnTo>
                <a:lnTo>
                  <a:pt x="407" y="2373"/>
                </a:lnTo>
                <a:lnTo>
                  <a:pt x="425" y="2342"/>
                </a:lnTo>
                <a:lnTo>
                  <a:pt x="441" y="2312"/>
                </a:lnTo>
                <a:lnTo>
                  <a:pt x="456" y="2281"/>
                </a:lnTo>
                <a:lnTo>
                  <a:pt x="472" y="2242"/>
                </a:lnTo>
                <a:lnTo>
                  <a:pt x="486" y="2202"/>
                </a:lnTo>
                <a:lnTo>
                  <a:pt x="497" y="2161"/>
                </a:lnTo>
                <a:lnTo>
                  <a:pt x="499" y="2150"/>
                </a:lnTo>
                <a:lnTo>
                  <a:pt x="503" y="2136"/>
                </a:lnTo>
                <a:lnTo>
                  <a:pt x="505" y="2120"/>
                </a:lnTo>
                <a:lnTo>
                  <a:pt x="507" y="2105"/>
                </a:lnTo>
                <a:lnTo>
                  <a:pt x="508" y="2090"/>
                </a:lnTo>
                <a:lnTo>
                  <a:pt x="506" y="2076"/>
                </a:lnTo>
                <a:lnTo>
                  <a:pt x="500" y="2065"/>
                </a:lnTo>
                <a:lnTo>
                  <a:pt x="483" y="2092"/>
                </a:lnTo>
                <a:lnTo>
                  <a:pt x="470" y="2120"/>
                </a:lnTo>
                <a:lnTo>
                  <a:pt x="465" y="2133"/>
                </a:lnTo>
                <a:lnTo>
                  <a:pt x="459" y="2146"/>
                </a:lnTo>
                <a:lnTo>
                  <a:pt x="451" y="2159"/>
                </a:lnTo>
                <a:lnTo>
                  <a:pt x="441" y="2170"/>
                </a:lnTo>
                <a:lnTo>
                  <a:pt x="429" y="2178"/>
                </a:lnTo>
                <a:lnTo>
                  <a:pt x="416" y="2180"/>
                </a:lnTo>
                <a:lnTo>
                  <a:pt x="401" y="2180"/>
                </a:lnTo>
                <a:lnTo>
                  <a:pt x="387" y="2178"/>
                </a:lnTo>
                <a:lnTo>
                  <a:pt x="372" y="2173"/>
                </a:lnTo>
                <a:lnTo>
                  <a:pt x="359" y="2168"/>
                </a:lnTo>
                <a:lnTo>
                  <a:pt x="346" y="2162"/>
                </a:lnTo>
                <a:lnTo>
                  <a:pt x="337" y="2156"/>
                </a:lnTo>
                <a:lnTo>
                  <a:pt x="332" y="2147"/>
                </a:lnTo>
                <a:lnTo>
                  <a:pt x="330" y="2136"/>
                </a:lnTo>
                <a:lnTo>
                  <a:pt x="331" y="2125"/>
                </a:lnTo>
                <a:lnTo>
                  <a:pt x="334" y="2114"/>
                </a:lnTo>
                <a:lnTo>
                  <a:pt x="339" y="2102"/>
                </a:lnTo>
                <a:lnTo>
                  <a:pt x="343" y="2091"/>
                </a:lnTo>
                <a:lnTo>
                  <a:pt x="348" y="2081"/>
                </a:lnTo>
                <a:lnTo>
                  <a:pt x="366" y="2036"/>
                </a:lnTo>
                <a:lnTo>
                  <a:pt x="384" y="1991"/>
                </a:lnTo>
                <a:lnTo>
                  <a:pt x="398" y="1944"/>
                </a:lnTo>
                <a:lnTo>
                  <a:pt x="410" y="1897"/>
                </a:lnTo>
                <a:lnTo>
                  <a:pt x="417" y="1850"/>
                </a:lnTo>
                <a:lnTo>
                  <a:pt x="419" y="1802"/>
                </a:lnTo>
                <a:lnTo>
                  <a:pt x="415" y="1755"/>
                </a:lnTo>
                <a:lnTo>
                  <a:pt x="403" y="1707"/>
                </a:lnTo>
                <a:lnTo>
                  <a:pt x="374" y="1625"/>
                </a:lnTo>
                <a:lnTo>
                  <a:pt x="343" y="1544"/>
                </a:lnTo>
                <a:lnTo>
                  <a:pt x="308" y="1463"/>
                </a:lnTo>
                <a:lnTo>
                  <a:pt x="271" y="1385"/>
                </a:lnTo>
                <a:lnTo>
                  <a:pt x="229" y="1308"/>
                </a:lnTo>
                <a:lnTo>
                  <a:pt x="209" y="1274"/>
                </a:lnTo>
                <a:lnTo>
                  <a:pt x="189" y="1240"/>
                </a:lnTo>
                <a:lnTo>
                  <a:pt x="170" y="1206"/>
                </a:lnTo>
                <a:lnTo>
                  <a:pt x="150" y="1173"/>
                </a:lnTo>
                <a:lnTo>
                  <a:pt x="125" y="1141"/>
                </a:lnTo>
                <a:lnTo>
                  <a:pt x="98" y="1107"/>
                </a:lnTo>
                <a:lnTo>
                  <a:pt x="71" y="1070"/>
                </a:lnTo>
                <a:lnTo>
                  <a:pt x="48" y="1032"/>
                </a:lnTo>
                <a:lnTo>
                  <a:pt x="29" y="991"/>
                </a:lnTo>
                <a:lnTo>
                  <a:pt x="19" y="968"/>
                </a:lnTo>
                <a:lnTo>
                  <a:pt x="10" y="945"/>
                </a:lnTo>
                <a:lnTo>
                  <a:pt x="3" y="924"/>
                </a:lnTo>
                <a:lnTo>
                  <a:pt x="0" y="903"/>
                </a:lnTo>
                <a:lnTo>
                  <a:pt x="0" y="881"/>
                </a:lnTo>
                <a:lnTo>
                  <a:pt x="3" y="858"/>
                </a:lnTo>
                <a:lnTo>
                  <a:pt x="13" y="833"/>
                </a:lnTo>
                <a:lnTo>
                  <a:pt x="24" y="811"/>
                </a:lnTo>
                <a:lnTo>
                  <a:pt x="36" y="790"/>
                </a:lnTo>
                <a:lnTo>
                  <a:pt x="51" y="770"/>
                </a:lnTo>
                <a:lnTo>
                  <a:pt x="66" y="754"/>
                </a:lnTo>
                <a:lnTo>
                  <a:pt x="85" y="739"/>
                </a:lnTo>
                <a:lnTo>
                  <a:pt x="104" y="728"/>
                </a:lnTo>
                <a:lnTo>
                  <a:pt x="128" y="721"/>
                </a:lnTo>
                <a:lnTo>
                  <a:pt x="147" y="717"/>
                </a:lnTo>
                <a:lnTo>
                  <a:pt x="169" y="713"/>
                </a:lnTo>
                <a:lnTo>
                  <a:pt x="191" y="711"/>
                </a:lnTo>
                <a:lnTo>
                  <a:pt x="213" y="711"/>
                </a:lnTo>
                <a:lnTo>
                  <a:pt x="235" y="713"/>
                </a:lnTo>
                <a:lnTo>
                  <a:pt x="256" y="718"/>
                </a:lnTo>
                <a:lnTo>
                  <a:pt x="275" y="728"/>
                </a:lnTo>
                <a:lnTo>
                  <a:pt x="288" y="734"/>
                </a:lnTo>
                <a:lnTo>
                  <a:pt x="304" y="735"/>
                </a:lnTo>
                <a:lnTo>
                  <a:pt x="320" y="734"/>
                </a:lnTo>
                <a:lnTo>
                  <a:pt x="338" y="730"/>
                </a:lnTo>
                <a:lnTo>
                  <a:pt x="357" y="726"/>
                </a:lnTo>
                <a:lnTo>
                  <a:pt x="376" y="722"/>
                </a:lnTo>
                <a:lnTo>
                  <a:pt x="396" y="717"/>
                </a:lnTo>
                <a:lnTo>
                  <a:pt x="416" y="715"/>
                </a:lnTo>
                <a:lnTo>
                  <a:pt x="434" y="716"/>
                </a:lnTo>
                <a:lnTo>
                  <a:pt x="452" y="721"/>
                </a:lnTo>
                <a:lnTo>
                  <a:pt x="460" y="737"/>
                </a:lnTo>
                <a:lnTo>
                  <a:pt x="464" y="758"/>
                </a:lnTo>
                <a:lnTo>
                  <a:pt x="465" y="780"/>
                </a:lnTo>
                <a:lnTo>
                  <a:pt x="463" y="803"/>
                </a:lnTo>
                <a:lnTo>
                  <a:pt x="460" y="825"/>
                </a:lnTo>
                <a:lnTo>
                  <a:pt x="454" y="847"/>
                </a:lnTo>
                <a:lnTo>
                  <a:pt x="449" y="867"/>
                </a:lnTo>
                <a:lnTo>
                  <a:pt x="443" y="883"/>
                </a:lnTo>
                <a:lnTo>
                  <a:pt x="439" y="893"/>
                </a:lnTo>
                <a:lnTo>
                  <a:pt x="433" y="905"/>
                </a:lnTo>
                <a:lnTo>
                  <a:pt x="428" y="918"/>
                </a:lnTo>
                <a:lnTo>
                  <a:pt x="423" y="930"/>
                </a:lnTo>
                <a:lnTo>
                  <a:pt x="419" y="942"/>
                </a:lnTo>
                <a:lnTo>
                  <a:pt x="417" y="954"/>
                </a:lnTo>
                <a:lnTo>
                  <a:pt x="418" y="965"/>
                </a:lnTo>
                <a:lnTo>
                  <a:pt x="421" y="976"/>
                </a:lnTo>
                <a:lnTo>
                  <a:pt x="429" y="984"/>
                </a:lnTo>
                <a:lnTo>
                  <a:pt x="440" y="990"/>
                </a:lnTo>
                <a:lnTo>
                  <a:pt x="458" y="995"/>
                </a:lnTo>
                <a:lnTo>
                  <a:pt x="475" y="996"/>
                </a:lnTo>
                <a:lnTo>
                  <a:pt x="494" y="995"/>
                </a:lnTo>
                <a:lnTo>
                  <a:pt x="514" y="993"/>
                </a:lnTo>
                <a:lnTo>
                  <a:pt x="531" y="995"/>
                </a:lnTo>
                <a:lnTo>
                  <a:pt x="549" y="998"/>
                </a:lnTo>
                <a:lnTo>
                  <a:pt x="565" y="1006"/>
                </a:lnTo>
                <a:lnTo>
                  <a:pt x="573" y="1014"/>
                </a:lnTo>
                <a:lnTo>
                  <a:pt x="577" y="1026"/>
                </a:lnTo>
                <a:lnTo>
                  <a:pt x="579" y="1043"/>
                </a:lnTo>
                <a:lnTo>
                  <a:pt x="579" y="1062"/>
                </a:lnTo>
                <a:lnTo>
                  <a:pt x="575" y="1081"/>
                </a:lnTo>
                <a:lnTo>
                  <a:pt x="572" y="1102"/>
                </a:lnTo>
                <a:lnTo>
                  <a:pt x="566" y="1123"/>
                </a:lnTo>
                <a:lnTo>
                  <a:pt x="561" y="1144"/>
                </a:lnTo>
                <a:lnTo>
                  <a:pt x="555" y="1164"/>
                </a:lnTo>
                <a:lnTo>
                  <a:pt x="551" y="1182"/>
                </a:lnTo>
                <a:lnTo>
                  <a:pt x="547" y="1196"/>
                </a:lnTo>
                <a:lnTo>
                  <a:pt x="543" y="1207"/>
                </a:lnTo>
                <a:lnTo>
                  <a:pt x="559" y="1208"/>
                </a:lnTo>
                <a:lnTo>
                  <a:pt x="577" y="1209"/>
                </a:lnTo>
                <a:lnTo>
                  <a:pt x="598" y="1210"/>
                </a:lnTo>
                <a:lnTo>
                  <a:pt x="620" y="1212"/>
                </a:lnTo>
                <a:lnTo>
                  <a:pt x="642" y="1215"/>
                </a:lnTo>
                <a:lnTo>
                  <a:pt x="664" y="1219"/>
                </a:lnTo>
                <a:lnTo>
                  <a:pt x="683" y="1226"/>
                </a:lnTo>
                <a:lnTo>
                  <a:pt x="700" y="1233"/>
                </a:lnTo>
                <a:lnTo>
                  <a:pt x="713" y="1244"/>
                </a:lnTo>
                <a:lnTo>
                  <a:pt x="720" y="1256"/>
                </a:lnTo>
                <a:lnTo>
                  <a:pt x="728" y="1283"/>
                </a:lnTo>
                <a:lnTo>
                  <a:pt x="731" y="1308"/>
                </a:lnTo>
                <a:lnTo>
                  <a:pt x="731" y="1332"/>
                </a:lnTo>
                <a:lnTo>
                  <a:pt x="728" y="1356"/>
                </a:lnTo>
                <a:lnTo>
                  <a:pt x="723" y="1380"/>
                </a:lnTo>
                <a:lnTo>
                  <a:pt x="714" y="1404"/>
                </a:lnTo>
                <a:lnTo>
                  <a:pt x="705" y="1430"/>
                </a:lnTo>
                <a:lnTo>
                  <a:pt x="723" y="1429"/>
                </a:lnTo>
                <a:lnTo>
                  <a:pt x="737" y="1426"/>
                </a:lnTo>
                <a:lnTo>
                  <a:pt x="750" y="1420"/>
                </a:lnTo>
                <a:lnTo>
                  <a:pt x="762" y="1413"/>
                </a:lnTo>
                <a:lnTo>
                  <a:pt x="773" y="1403"/>
                </a:lnTo>
                <a:lnTo>
                  <a:pt x="785" y="1394"/>
                </a:lnTo>
                <a:lnTo>
                  <a:pt x="797" y="1384"/>
                </a:lnTo>
                <a:lnTo>
                  <a:pt x="811" y="1376"/>
                </a:lnTo>
                <a:lnTo>
                  <a:pt x="826" y="1365"/>
                </a:lnTo>
                <a:lnTo>
                  <a:pt x="838" y="1350"/>
                </a:lnTo>
                <a:lnTo>
                  <a:pt x="847" y="1334"/>
                </a:lnTo>
                <a:lnTo>
                  <a:pt x="854" y="1315"/>
                </a:lnTo>
                <a:lnTo>
                  <a:pt x="859" y="1295"/>
                </a:lnTo>
                <a:lnTo>
                  <a:pt x="862" y="1274"/>
                </a:lnTo>
                <a:lnTo>
                  <a:pt x="866" y="1254"/>
                </a:lnTo>
                <a:lnTo>
                  <a:pt x="868" y="1234"/>
                </a:lnTo>
                <a:lnTo>
                  <a:pt x="868" y="1215"/>
                </a:lnTo>
                <a:lnTo>
                  <a:pt x="865" y="1199"/>
                </a:lnTo>
                <a:lnTo>
                  <a:pt x="858" y="1187"/>
                </a:lnTo>
                <a:lnTo>
                  <a:pt x="847" y="1177"/>
                </a:lnTo>
                <a:lnTo>
                  <a:pt x="834" y="1171"/>
                </a:lnTo>
                <a:lnTo>
                  <a:pt x="819" y="1165"/>
                </a:lnTo>
                <a:lnTo>
                  <a:pt x="802" y="1162"/>
                </a:lnTo>
                <a:lnTo>
                  <a:pt x="784" y="1160"/>
                </a:lnTo>
                <a:lnTo>
                  <a:pt x="766" y="1159"/>
                </a:lnTo>
                <a:lnTo>
                  <a:pt x="747" y="1157"/>
                </a:lnTo>
                <a:lnTo>
                  <a:pt x="728" y="1157"/>
                </a:lnTo>
                <a:lnTo>
                  <a:pt x="711" y="1155"/>
                </a:lnTo>
                <a:lnTo>
                  <a:pt x="694" y="1153"/>
                </a:lnTo>
                <a:lnTo>
                  <a:pt x="679" y="1150"/>
                </a:lnTo>
                <a:lnTo>
                  <a:pt x="667" y="1144"/>
                </a:lnTo>
                <a:lnTo>
                  <a:pt x="657" y="1138"/>
                </a:lnTo>
                <a:lnTo>
                  <a:pt x="650" y="1128"/>
                </a:lnTo>
                <a:lnTo>
                  <a:pt x="647" y="1115"/>
                </a:lnTo>
                <a:lnTo>
                  <a:pt x="648" y="1098"/>
                </a:lnTo>
                <a:lnTo>
                  <a:pt x="657" y="1065"/>
                </a:lnTo>
                <a:lnTo>
                  <a:pt x="669" y="1034"/>
                </a:lnTo>
                <a:lnTo>
                  <a:pt x="684" y="1004"/>
                </a:lnTo>
                <a:lnTo>
                  <a:pt x="701" y="975"/>
                </a:lnTo>
                <a:lnTo>
                  <a:pt x="716" y="945"/>
                </a:lnTo>
                <a:lnTo>
                  <a:pt x="719" y="934"/>
                </a:lnTo>
                <a:lnTo>
                  <a:pt x="719" y="926"/>
                </a:lnTo>
                <a:lnTo>
                  <a:pt x="715" y="922"/>
                </a:lnTo>
                <a:lnTo>
                  <a:pt x="707" y="919"/>
                </a:lnTo>
                <a:lnTo>
                  <a:pt x="698" y="919"/>
                </a:lnTo>
                <a:lnTo>
                  <a:pt x="687" y="920"/>
                </a:lnTo>
                <a:lnTo>
                  <a:pt x="674" y="922"/>
                </a:lnTo>
                <a:lnTo>
                  <a:pt x="661" y="925"/>
                </a:lnTo>
                <a:lnTo>
                  <a:pt x="649" y="929"/>
                </a:lnTo>
                <a:lnTo>
                  <a:pt x="637" y="933"/>
                </a:lnTo>
                <a:lnTo>
                  <a:pt x="626" y="937"/>
                </a:lnTo>
                <a:lnTo>
                  <a:pt x="616" y="942"/>
                </a:lnTo>
                <a:lnTo>
                  <a:pt x="609" y="945"/>
                </a:lnTo>
                <a:lnTo>
                  <a:pt x="590" y="954"/>
                </a:lnTo>
                <a:lnTo>
                  <a:pt x="572" y="958"/>
                </a:lnTo>
                <a:lnTo>
                  <a:pt x="559" y="959"/>
                </a:lnTo>
                <a:lnTo>
                  <a:pt x="547" y="956"/>
                </a:lnTo>
                <a:lnTo>
                  <a:pt x="538" y="949"/>
                </a:lnTo>
                <a:lnTo>
                  <a:pt x="531" y="941"/>
                </a:lnTo>
                <a:lnTo>
                  <a:pt x="527" y="929"/>
                </a:lnTo>
                <a:lnTo>
                  <a:pt x="525" y="914"/>
                </a:lnTo>
                <a:lnTo>
                  <a:pt x="524" y="898"/>
                </a:lnTo>
                <a:lnTo>
                  <a:pt x="525" y="880"/>
                </a:lnTo>
                <a:lnTo>
                  <a:pt x="527" y="861"/>
                </a:lnTo>
                <a:lnTo>
                  <a:pt x="530" y="842"/>
                </a:lnTo>
                <a:lnTo>
                  <a:pt x="533" y="822"/>
                </a:lnTo>
                <a:lnTo>
                  <a:pt x="539" y="801"/>
                </a:lnTo>
                <a:lnTo>
                  <a:pt x="543" y="781"/>
                </a:lnTo>
                <a:lnTo>
                  <a:pt x="549" y="761"/>
                </a:lnTo>
                <a:lnTo>
                  <a:pt x="554" y="744"/>
                </a:lnTo>
                <a:lnTo>
                  <a:pt x="559" y="726"/>
                </a:lnTo>
                <a:lnTo>
                  <a:pt x="564" y="712"/>
                </a:lnTo>
                <a:lnTo>
                  <a:pt x="568" y="698"/>
                </a:lnTo>
                <a:lnTo>
                  <a:pt x="571" y="687"/>
                </a:lnTo>
                <a:lnTo>
                  <a:pt x="573" y="680"/>
                </a:lnTo>
                <a:lnTo>
                  <a:pt x="551" y="678"/>
                </a:lnTo>
                <a:lnTo>
                  <a:pt x="528" y="679"/>
                </a:lnTo>
                <a:lnTo>
                  <a:pt x="505" y="682"/>
                </a:lnTo>
                <a:lnTo>
                  <a:pt x="481" y="686"/>
                </a:lnTo>
                <a:lnTo>
                  <a:pt x="458" y="690"/>
                </a:lnTo>
                <a:lnTo>
                  <a:pt x="434" y="690"/>
                </a:lnTo>
                <a:lnTo>
                  <a:pt x="412" y="687"/>
                </a:lnTo>
                <a:lnTo>
                  <a:pt x="390" y="680"/>
                </a:lnTo>
                <a:lnTo>
                  <a:pt x="384" y="646"/>
                </a:lnTo>
                <a:lnTo>
                  <a:pt x="383" y="612"/>
                </a:lnTo>
                <a:lnTo>
                  <a:pt x="387" y="577"/>
                </a:lnTo>
                <a:lnTo>
                  <a:pt x="394" y="544"/>
                </a:lnTo>
                <a:lnTo>
                  <a:pt x="405" y="511"/>
                </a:lnTo>
                <a:lnTo>
                  <a:pt x="416" y="478"/>
                </a:lnTo>
                <a:lnTo>
                  <a:pt x="429" y="446"/>
                </a:lnTo>
                <a:lnTo>
                  <a:pt x="452" y="393"/>
                </a:lnTo>
                <a:lnTo>
                  <a:pt x="478" y="341"/>
                </a:lnTo>
                <a:lnTo>
                  <a:pt x="507" y="290"/>
                </a:lnTo>
                <a:lnTo>
                  <a:pt x="538" y="240"/>
                </a:lnTo>
                <a:lnTo>
                  <a:pt x="568" y="190"/>
                </a:lnTo>
                <a:lnTo>
                  <a:pt x="596" y="139"/>
                </a:lnTo>
                <a:lnTo>
                  <a:pt x="623" y="89"/>
                </a:lnTo>
                <a:lnTo>
                  <a:pt x="637" y="62"/>
                </a:lnTo>
                <a:lnTo>
                  <a:pt x="652" y="40"/>
                </a:lnTo>
                <a:lnTo>
                  <a:pt x="668" y="24"/>
                </a:lnTo>
                <a:lnTo>
                  <a:pt x="686" y="13"/>
                </a:lnTo>
                <a:lnTo>
                  <a:pt x="706" y="4"/>
                </a:lnTo>
                <a:lnTo>
                  <a:pt x="729" y="0"/>
                </a:lnTo>
                <a:lnTo>
                  <a:pt x="7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grpSp>
        <p:nvGrpSpPr>
          <p:cNvPr id="4" name="Group 62"/>
          <p:cNvGrpSpPr>
            <a:grpSpLocks noChangeAspect="1"/>
          </p:cNvGrpSpPr>
          <p:nvPr/>
        </p:nvGrpSpPr>
        <p:grpSpPr bwMode="auto">
          <a:xfrm>
            <a:off x="4195874" y="1567660"/>
            <a:ext cx="425128" cy="510868"/>
            <a:chOff x="6156" y="1655"/>
            <a:chExt cx="476" cy="429"/>
          </a:xfrm>
          <a:solidFill>
            <a:srgbClr val="C00000"/>
          </a:solidFill>
        </p:grpSpPr>
        <p:sp>
          <p:nvSpPr>
            <p:cNvPr id="80" name="Freeform 64"/>
            <p:cNvSpPr>
              <a:spLocks noEditPoints="1"/>
            </p:cNvSpPr>
            <p:nvPr/>
          </p:nvSpPr>
          <p:spPr bwMode="auto">
            <a:xfrm>
              <a:off x="6156" y="1655"/>
              <a:ext cx="476" cy="429"/>
            </a:xfrm>
            <a:custGeom>
              <a:avLst/>
              <a:gdLst>
                <a:gd name="T0" fmla="*/ 728 w 3332"/>
                <a:gd name="T1" fmla="*/ 324 h 3001"/>
                <a:gd name="T2" fmla="*/ 261 w 3332"/>
                <a:gd name="T3" fmla="*/ 1426 h 3001"/>
                <a:gd name="T4" fmla="*/ 1666 w 3332"/>
                <a:gd name="T5" fmla="*/ 2706 h 3001"/>
                <a:gd name="T6" fmla="*/ 3071 w 3332"/>
                <a:gd name="T7" fmla="*/ 1426 h 3001"/>
                <a:gd name="T8" fmla="*/ 2603 w 3332"/>
                <a:gd name="T9" fmla="*/ 324 h 3001"/>
                <a:gd name="T10" fmla="*/ 1666 w 3332"/>
                <a:gd name="T11" fmla="*/ 938 h 3001"/>
                <a:gd name="T12" fmla="*/ 728 w 3332"/>
                <a:gd name="T13" fmla="*/ 324 h 3001"/>
                <a:gd name="T14" fmla="*/ 630 w 3332"/>
                <a:gd name="T15" fmla="*/ 0 h 3001"/>
                <a:gd name="T16" fmla="*/ 1666 w 3332"/>
                <a:gd name="T17" fmla="*/ 678 h 3001"/>
                <a:gd name="T18" fmla="*/ 2704 w 3332"/>
                <a:gd name="T19" fmla="*/ 0 h 3001"/>
                <a:gd name="T20" fmla="*/ 3332 w 3332"/>
                <a:gd name="T21" fmla="*/ 1481 h 3001"/>
                <a:gd name="T22" fmla="*/ 1666 w 3332"/>
                <a:gd name="T23" fmla="*/ 3001 h 3001"/>
                <a:gd name="T24" fmla="*/ 0 w 3332"/>
                <a:gd name="T25" fmla="*/ 1481 h 3001"/>
                <a:gd name="T26" fmla="*/ 630 w 3332"/>
                <a:gd name="T27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2" h="3001">
                  <a:moveTo>
                    <a:pt x="728" y="324"/>
                  </a:moveTo>
                  <a:lnTo>
                    <a:pt x="261" y="1426"/>
                  </a:lnTo>
                  <a:lnTo>
                    <a:pt x="1666" y="2706"/>
                  </a:lnTo>
                  <a:lnTo>
                    <a:pt x="3071" y="1426"/>
                  </a:lnTo>
                  <a:lnTo>
                    <a:pt x="2603" y="324"/>
                  </a:lnTo>
                  <a:lnTo>
                    <a:pt x="1666" y="938"/>
                  </a:lnTo>
                  <a:lnTo>
                    <a:pt x="728" y="324"/>
                  </a:lnTo>
                  <a:close/>
                  <a:moveTo>
                    <a:pt x="630" y="0"/>
                  </a:moveTo>
                  <a:lnTo>
                    <a:pt x="1666" y="678"/>
                  </a:lnTo>
                  <a:lnTo>
                    <a:pt x="2704" y="0"/>
                  </a:lnTo>
                  <a:lnTo>
                    <a:pt x="3332" y="1481"/>
                  </a:lnTo>
                  <a:lnTo>
                    <a:pt x="1666" y="3001"/>
                  </a:lnTo>
                  <a:lnTo>
                    <a:pt x="0" y="1481"/>
                  </a:lnTo>
                  <a:lnTo>
                    <a:pt x="6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81" name="Freeform 65"/>
            <p:cNvSpPr/>
            <p:nvPr/>
          </p:nvSpPr>
          <p:spPr bwMode="auto">
            <a:xfrm>
              <a:off x="6410" y="1814"/>
              <a:ext cx="135" cy="63"/>
            </a:xfrm>
            <a:custGeom>
              <a:avLst/>
              <a:gdLst>
                <a:gd name="T0" fmla="*/ 950 w 950"/>
                <a:gd name="T1" fmla="*/ 0 h 438"/>
                <a:gd name="T2" fmla="*/ 383 w 950"/>
                <a:gd name="T3" fmla="*/ 438 h 438"/>
                <a:gd name="T4" fmla="*/ 0 w 950"/>
                <a:gd name="T5" fmla="*/ 194 h 438"/>
                <a:gd name="T6" fmla="*/ 950 w 950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438">
                  <a:moveTo>
                    <a:pt x="950" y="0"/>
                  </a:moveTo>
                  <a:lnTo>
                    <a:pt x="383" y="438"/>
                  </a:lnTo>
                  <a:lnTo>
                    <a:pt x="0" y="194"/>
                  </a:lnTo>
                  <a:lnTo>
                    <a:pt x="9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82" name="Freeform 66"/>
            <p:cNvSpPr/>
            <p:nvPr/>
          </p:nvSpPr>
          <p:spPr bwMode="auto">
            <a:xfrm>
              <a:off x="6243" y="1814"/>
              <a:ext cx="135" cy="63"/>
            </a:xfrm>
            <a:custGeom>
              <a:avLst/>
              <a:gdLst>
                <a:gd name="T0" fmla="*/ 0 w 951"/>
                <a:gd name="T1" fmla="*/ 0 h 438"/>
                <a:gd name="T2" fmla="*/ 951 w 951"/>
                <a:gd name="T3" fmla="*/ 194 h 438"/>
                <a:gd name="T4" fmla="*/ 567 w 951"/>
                <a:gd name="T5" fmla="*/ 438 h 438"/>
                <a:gd name="T6" fmla="*/ 0 w 951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1" h="438">
                  <a:moveTo>
                    <a:pt x="0" y="0"/>
                  </a:moveTo>
                  <a:lnTo>
                    <a:pt x="951" y="194"/>
                  </a:lnTo>
                  <a:lnTo>
                    <a:pt x="567" y="4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83" name="Freeform 67"/>
            <p:cNvSpPr/>
            <p:nvPr/>
          </p:nvSpPr>
          <p:spPr bwMode="auto">
            <a:xfrm>
              <a:off x="6355" y="1889"/>
              <a:ext cx="78" cy="53"/>
            </a:xfrm>
            <a:custGeom>
              <a:avLst/>
              <a:gdLst>
                <a:gd name="T0" fmla="*/ 0 w 549"/>
                <a:gd name="T1" fmla="*/ 0 h 371"/>
                <a:gd name="T2" fmla="*/ 549 w 549"/>
                <a:gd name="T3" fmla="*/ 0 h 371"/>
                <a:gd name="T4" fmla="*/ 274 w 549"/>
                <a:gd name="T5" fmla="*/ 371 h 371"/>
                <a:gd name="T6" fmla="*/ 0 w 549"/>
                <a:gd name="T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371">
                  <a:moveTo>
                    <a:pt x="0" y="0"/>
                  </a:moveTo>
                  <a:lnTo>
                    <a:pt x="549" y="0"/>
                  </a:lnTo>
                  <a:lnTo>
                    <a:pt x="274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66513" y="1241747"/>
            <a:ext cx="805809" cy="108018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grpSp>
        <p:nvGrpSpPr>
          <p:cNvPr id="2065" name="组合 5"/>
          <p:cNvGrpSpPr/>
          <p:nvPr/>
        </p:nvGrpSpPr>
        <p:grpSpPr bwMode="auto">
          <a:xfrm>
            <a:off x="6966585" y="1523365"/>
            <a:ext cx="405765" cy="516890"/>
            <a:chOff x="4603732" y="885506"/>
            <a:chExt cx="2984537" cy="3343594"/>
          </a:xfrm>
          <a:solidFill>
            <a:schemeClr val="bg1">
              <a:lumMod val="85000"/>
            </a:schemeClr>
          </a:solidFill>
        </p:grpSpPr>
        <p:sp>
          <p:nvSpPr>
            <p:cNvPr id="10" name="任意多边形 9"/>
            <p:cNvSpPr/>
            <p:nvPr/>
          </p:nvSpPr>
          <p:spPr>
            <a:xfrm>
              <a:off x="5832472" y="1628527"/>
              <a:ext cx="547695" cy="300067"/>
            </a:xfrm>
            <a:custGeom>
              <a:avLst/>
              <a:gdLst>
                <a:gd name="connsiteX0" fmla="*/ 0 w 542925"/>
                <a:gd name="connsiteY0" fmla="*/ 276225 h 338138"/>
                <a:gd name="connsiteX1" fmla="*/ 542925 w 542925"/>
                <a:gd name="connsiteY1" fmla="*/ 0 h 338138"/>
                <a:gd name="connsiteX2" fmla="*/ 214312 w 542925"/>
                <a:gd name="connsiteY2" fmla="*/ 338138 h 338138"/>
                <a:gd name="connsiteX3" fmla="*/ 173831 w 542925"/>
                <a:gd name="connsiteY3" fmla="*/ 183356 h 338138"/>
                <a:gd name="connsiteX4" fmla="*/ 0 w 542925"/>
                <a:gd name="connsiteY4" fmla="*/ 276225 h 338138"/>
                <a:gd name="connsiteX0-1" fmla="*/ 0 w 542925"/>
                <a:gd name="connsiteY0-2" fmla="*/ 276225 h 338138"/>
                <a:gd name="connsiteX1-3" fmla="*/ 542925 w 542925"/>
                <a:gd name="connsiteY1-4" fmla="*/ 0 h 338138"/>
                <a:gd name="connsiteX2-5" fmla="*/ 214312 w 542925"/>
                <a:gd name="connsiteY2-6" fmla="*/ 338138 h 338138"/>
                <a:gd name="connsiteX3-7" fmla="*/ 173831 w 542925"/>
                <a:gd name="connsiteY3-8" fmla="*/ 183356 h 338138"/>
                <a:gd name="connsiteX4-9" fmla="*/ 0 w 542925"/>
                <a:gd name="connsiteY4-10" fmla="*/ 276225 h 338138"/>
                <a:gd name="connsiteX0-11" fmla="*/ 0 w 542925"/>
                <a:gd name="connsiteY0-12" fmla="*/ 276225 h 338138"/>
                <a:gd name="connsiteX1-13" fmla="*/ 542925 w 542925"/>
                <a:gd name="connsiteY1-14" fmla="*/ 0 h 338138"/>
                <a:gd name="connsiteX2-15" fmla="*/ 214312 w 542925"/>
                <a:gd name="connsiteY2-16" fmla="*/ 338138 h 338138"/>
                <a:gd name="connsiteX3-17" fmla="*/ 171449 w 542925"/>
                <a:gd name="connsiteY3-18" fmla="*/ 214312 h 338138"/>
                <a:gd name="connsiteX4-19" fmla="*/ 0 w 542925"/>
                <a:gd name="connsiteY4-20" fmla="*/ 276225 h 338138"/>
                <a:gd name="connsiteX0-21" fmla="*/ 0 w 542925"/>
                <a:gd name="connsiteY0-22" fmla="*/ 276225 h 338138"/>
                <a:gd name="connsiteX1-23" fmla="*/ 542925 w 542925"/>
                <a:gd name="connsiteY1-24" fmla="*/ 0 h 338138"/>
                <a:gd name="connsiteX2-25" fmla="*/ 214312 w 542925"/>
                <a:gd name="connsiteY2-26" fmla="*/ 338138 h 338138"/>
                <a:gd name="connsiteX3-27" fmla="*/ 171449 w 542925"/>
                <a:gd name="connsiteY3-28" fmla="*/ 214312 h 338138"/>
                <a:gd name="connsiteX4-29" fmla="*/ 0 w 542925"/>
                <a:gd name="connsiteY4-30" fmla="*/ 276225 h 338138"/>
                <a:gd name="connsiteX0-31" fmla="*/ 0 w 542925"/>
                <a:gd name="connsiteY0-32" fmla="*/ 276225 h 338138"/>
                <a:gd name="connsiteX1-33" fmla="*/ 542925 w 542925"/>
                <a:gd name="connsiteY1-34" fmla="*/ 0 h 338138"/>
                <a:gd name="connsiteX2-35" fmla="*/ 214312 w 542925"/>
                <a:gd name="connsiteY2-36" fmla="*/ 338138 h 338138"/>
                <a:gd name="connsiteX3-37" fmla="*/ 178593 w 542925"/>
                <a:gd name="connsiteY3-38" fmla="*/ 188119 h 338138"/>
                <a:gd name="connsiteX4-39" fmla="*/ 0 w 542925"/>
                <a:gd name="connsiteY4-40" fmla="*/ 276225 h 338138"/>
                <a:gd name="connsiteX0-41" fmla="*/ 0 w 542925"/>
                <a:gd name="connsiteY0-42" fmla="*/ 276225 h 338138"/>
                <a:gd name="connsiteX1-43" fmla="*/ 542925 w 542925"/>
                <a:gd name="connsiteY1-44" fmla="*/ 0 h 338138"/>
                <a:gd name="connsiteX2-45" fmla="*/ 214312 w 542925"/>
                <a:gd name="connsiteY2-46" fmla="*/ 338138 h 338138"/>
                <a:gd name="connsiteX3-47" fmla="*/ 178593 w 542925"/>
                <a:gd name="connsiteY3-48" fmla="*/ 188119 h 338138"/>
                <a:gd name="connsiteX4-49" fmla="*/ 0 w 542925"/>
                <a:gd name="connsiteY4-50" fmla="*/ 276225 h 338138"/>
                <a:gd name="connsiteX0-51" fmla="*/ 0 w 542925"/>
                <a:gd name="connsiteY0-52" fmla="*/ 276225 h 340519"/>
                <a:gd name="connsiteX1-53" fmla="*/ 542925 w 542925"/>
                <a:gd name="connsiteY1-54" fmla="*/ 0 h 340519"/>
                <a:gd name="connsiteX2-55" fmla="*/ 204787 w 542925"/>
                <a:gd name="connsiteY2-56" fmla="*/ 340519 h 340519"/>
                <a:gd name="connsiteX3-57" fmla="*/ 178593 w 542925"/>
                <a:gd name="connsiteY3-58" fmla="*/ 188119 h 340519"/>
                <a:gd name="connsiteX4-59" fmla="*/ 0 w 542925"/>
                <a:gd name="connsiteY4-60" fmla="*/ 276225 h 340519"/>
                <a:gd name="connsiteX0-61" fmla="*/ 0 w 542925"/>
                <a:gd name="connsiteY0-62" fmla="*/ 276225 h 340519"/>
                <a:gd name="connsiteX1-63" fmla="*/ 542925 w 542925"/>
                <a:gd name="connsiteY1-64" fmla="*/ 0 h 340519"/>
                <a:gd name="connsiteX2-65" fmla="*/ 204787 w 542925"/>
                <a:gd name="connsiteY2-66" fmla="*/ 340519 h 340519"/>
                <a:gd name="connsiteX3-67" fmla="*/ 178593 w 542925"/>
                <a:gd name="connsiteY3-68" fmla="*/ 188119 h 340519"/>
                <a:gd name="connsiteX4-69" fmla="*/ 0 w 542925"/>
                <a:gd name="connsiteY4-70" fmla="*/ 276225 h 340519"/>
                <a:gd name="connsiteX0-71" fmla="*/ 0 w 542925"/>
                <a:gd name="connsiteY0-72" fmla="*/ 276225 h 340519"/>
                <a:gd name="connsiteX1-73" fmla="*/ 542925 w 542925"/>
                <a:gd name="connsiteY1-74" fmla="*/ 0 h 340519"/>
                <a:gd name="connsiteX2-75" fmla="*/ 204787 w 542925"/>
                <a:gd name="connsiteY2-76" fmla="*/ 340519 h 340519"/>
                <a:gd name="connsiteX3-77" fmla="*/ 178593 w 542925"/>
                <a:gd name="connsiteY3-78" fmla="*/ 188119 h 340519"/>
                <a:gd name="connsiteX4-79" fmla="*/ 0 w 542925"/>
                <a:gd name="connsiteY4-80" fmla="*/ 276225 h 340519"/>
                <a:gd name="connsiteX0-81" fmla="*/ 0 w 542925"/>
                <a:gd name="connsiteY0-82" fmla="*/ 276225 h 340519"/>
                <a:gd name="connsiteX1-83" fmla="*/ 542925 w 542925"/>
                <a:gd name="connsiteY1-84" fmla="*/ 0 h 340519"/>
                <a:gd name="connsiteX2-85" fmla="*/ 204787 w 542925"/>
                <a:gd name="connsiteY2-86" fmla="*/ 340519 h 340519"/>
                <a:gd name="connsiteX3-87" fmla="*/ 178593 w 542925"/>
                <a:gd name="connsiteY3-88" fmla="*/ 188119 h 340519"/>
                <a:gd name="connsiteX4-89" fmla="*/ 0 w 542925"/>
                <a:gd name="connsiteY4-90" fmla="*/ 276225 h 340519"/>
                <a:gd name="connsiteX0-91" fmla="*/ 0 w 542925"/>
                <a:gd name="connsiteY0-92" fmla="*/ 276225 h 357188"/>
                <a:gd name="connsiteX1-93" fmla="*/ 542925 w 542925"/>
                <a:gd name="connsiteY1-94" fmla="*/ 0 h 357188"/>
                <a:gd name="connsiteX2-95" fmla="*/ 219075 w 542925"/>
                <a:gd name="connsiteY2-96" fmla="*/ 357188 h 357188"/>
                <a:gd name="connsiteX3-97" fmla="*/ 178593 w 542925"/>
                <a:gd name="connsiteY3-98" fmla="*/ 188119 h 357188"/>
                <a:gd name="connsiteX4-99" fmla="*/ 0 w 542925"/>
                <a:gd name="connsiteY4-100" fmla="*/ 276225 h 357188"/>
                <a:gd name="connsiteX0-101" fmla="*/ 0 w 542925"/>
                <a:gd name="connsiteY0-102" fmla="*/ 276225 h 357188"/>
                <a:gd name="connsiteX1-103" fmla="*/ 542925 w 542925"/>
                <a:gd name="connsiteY1-104" fmla="*/ 0 h 357188"/>
                <a:gd name="connsiteX2-105" fmla="*/ 219075 w 542925"/>
                <a:gd name="connsiteY2-106" fmla="*/ 357188 h 357188"/>
                <a:gd name="connsiteX3-107" fmla="*/ 178593 w 542925"/>
                <a:gd name="connsiteY3-108" fmla="*/ 188119 h 357188"/>
                <a:gd name="connsiteX4-109" fmla="*/ 0 w 542925"/>
                <a:gd name="connsiteY4-110" fmla="*/ 276225 h 357188"/>
                <a:gd name="connsiteX0-111" fmla="*/ 0 w 542925"/>
                <a:gd name="connsiteY0-112" fmla="*/ 276225 h 357188"/>
                <a:gd name="connsiteX1-113" fmla="*/ 542925 w 542925"/>
                <a:gd name="connsiteY1-114" fmla="*/ 0 h 357188"/>
                <a:gd name="connsiteX2-115" fmla="*/ 219075 w 542925"/>
                <a:gd name="connsiteY2-116" fmla="*/ 357188 h 357188"/>
                <a:gd name="connsiteX3-117" fmla="*/ 142874 w 542925"/>
                <a:gd name="connsiteY3-118" fmla="*/ 276225 h 357188"/>
                <a:gd name="connsiteX4-119" fmla="*/ 0 w 542925"/>
                <a:gd name="connsiteY4-120" fmla="*/ 276225 h 357188"/>
                <a:gd name="connsiteX0-121" fmla="*/ 0 w 542925"/>
                <a:gd name="connsiteY0-122" fmla="*/ 276225 h 357188"/>
                <a:gd name="connsiteX1-123" fmla="*/ 542925 w 542925"/>
                <a:gd name="connsiteY1-124" fmla="*/ 0 h 357188"/>
                <a:gd name="connsiteX2-125" fmla="*/ 219075 w 542925"/>
                <a:gd name="connsiteY2-126" fmla="*/ 357188 h 357188"/>
                <a:gd name="connsiteX3-127" fmla="*/ 128587 w 542925"/>
                <a:gd name="connsiteY3-128" fmla="*/ 307182 h 357188"/>
                <a:gd name="connsiteX4-129" fmla="*/ 0 w 542925"/>
                <a:gd name="connsiteY4-130" fmla="*/ 276225 h 357188"/>
                <a:gd name="connsiteX0-131" fmla="*/ 0 w 542925"/>
                <a:gd name="connsiteY0-132" fmla="*/ 276225 h 316854"/>
                <a:gd name="connsiteX1-133" fmla="*/ 542925 w 542925"/>
                <a:gd name="connsiteY1-134" fmla="*/ 0 h 316854"/>
                <a:gd name="connsiteX2-135" fmla="*/ 301625 w 542925"/>
                <a:gd name="connsiteY2-136" fmla="*/ 252413 h 316854"/>
                <a:gd name="connsiteX3-137" fmla="*/ 128587 w 542925"/>
                <a:gd name="connsiteY3-138" fmla="*/ 307182 h 316854"/>
                <a:gd name="connsiteX4-139" fmla="*/ 0 w 542925"/>
                <a:gd name="connsiteY4-140" fmla="*/ 276225 h 316854"/>
                <a:gd name="connsiteX0-141" fmla="*/ 4322 w 547247"/>
                <a:gd name="connsiteY0-142" fmla="*/ 276225 h 299323"/>
                <a:gd name="connsiteX1-143" fmla="*/ 547247 w 547247"/>
                <a:gd name="connsiteY1-144" fmla="*/ 0 h 299323"/>
                <a:gd name="connsiteX2-145" fmla="*/ 305947 w 547247"/>
                <a:gd name="connsiteY2-146" fmla="*/ 252413 h 299323"/>
                <a:gd name="connsiteX3-147" fmla="*/ 4322 w 547247"/>
                <a:gd name="connsiteY3-148" fmla="*/ 276225 h 299323"/>
                <a:gd name="connsiteX0-149" fmla="*/ 4322 w 547247"/>
                <a:gd name="connsiteY0-150" fmla="*/ 276225 h 299323"/>
                <a:gd name="connsiteX1-151" fmla="*/ 547247 w 547247"/>
                <a:gd name="connsiteY1-152" fmla="*/ 0 h 299323"/>
                <a:gd name="connsiteX2-153" fmla="*/ 305947 w 547247"/>
                <a:gd name="connsiteY2-154" fmla="*/ 252413 h 299323"/>
                <a:gd name="connsiteX3-155" fmla="*/ 4322 w 547247"/>
                <a:gd name="connsiteY3-156" fmla="*/ 276225 h 299323"/>
                <a:gd name="connsiteX0-157" fmla="*/ 4322 w 547247"/>
                <a:gd name="connsiteY0-158" fmla="*/ 276225 h 299323"/>
                <a:gd name="connsiteX1-159" fmla="*/ 547247 w 547247"/>
                <a:gd name="connsiteY1-160" fmla="*/ 0 h 299323"/>
                <a:gd name="connsiteX2-161" fmla="*/ 305947 w 547247"/>
                <a:gd name="connsiteY2-162" fmla="*/ 252413 h 299323"/>
                <a:gd name="connsiteX3-163" fmla="*/ 4322 w 547247"/>
                <a:gd name="connsiteY3-164" fmla="*/ 276225 h 299323"/>
              </a:gdLst>
              <a:ahLst/>
              <a:cxnLst>
                <a:cxn ang="0">
                  <a:pos x="connsiteX0-157" y="connsiteY0-158"/>
                </a:cxn>
                <a:cxn ang="0">
                  <a:pos x="connsiteX1-159" y="connsiteY1-160"/>
                </a:cxn>
                <a:cxn ang="0">
                  <a:pos x="connsiteX2-161" y="connsiteY2-162"/>
                </a:cxn>
                <a:cxn ang="0">
                  <a:pos x="connsiteX3-163" y="connsiteY3-164"/>
                </a:cxn>
              </a:cxnLst>
              <a:rect l="l" t="t" r="r" b="b"/>
              <a:pathLst>
                <a:path w="547247" h="299323">
                  <a:moveTo>
                    <a:pt x="4322" y="276225"/>
                  </a:moveTo>
                  <a:cubicBezTo>
                    <a:pt x="90047" y="172244"/>
                    <a:pt x="225778" y="44450"/>
                    <a:pt x="547247" y="0"/>
                  </a:cubicBezTo>
                  <a:cubicBezTo>
                    <a:pt x="527403" y="118269"/>
                    <a:pt x="385322" y="210344"/>
                    <a:pt x="305947" y="252413"/>
                  </a:cubicBezTo>
                  <a:cubicBezTo>
                    <a:pt x="215460" y="298451"/>
                    <a:pt x="-35895" y="318294"/>
                    <a:pt x="4322" y="276225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094413" y="1665043"/>
              <a:ext cx="244478" cy="133363"/>
            </a:xfrm>
            <a:custGeom>
              <a:avLst/>
              <a:gdLst>
                <a:gd name="connsiteX0" fmla="*/ 0 w 542925"/>
                <a:gd name="connsiteY0" fmla="*/ 276225 h 338138"/>
                <a:gd name="connsiteX1" fmla="*/ 542925 w 542925"/>
                <a:gd name="connsiteY1" fmla="*/ 0 h 338138"/>
                <a:gd name="connsiteX2" fmla="*/ 214312 w 542925"/>
                <a:gd name="connsiteY2" fmla="*/ 338138 h 338138"/>
                <a:gd name="connsiteX3" fmla="*/ 173831 w 542925"/>
                <a:gd name="connsiteY3" fmla="*/ 183356 h 338138"/>
                <a:gd name="connsiteX4" fmla="*/ 0 w 542925"/>
                <a:gd name="connsiteY4" fmla="*/ 276225 h 338138"/>
                <a:gd name="connsiteX0-1" fmla="*/ 0 w 542925"/>
                <a:gd name="connsiteY0-2" fmla="*/ 276225 h 338138"/>
                <a:gd name="connsiteX1-3" fmla="*/ 542925 w 542925"/>
                <a:gd name="connsiteY1-4" fmla="*/ 0 h 338138"/>
                <a:gd name="connsiteX2-5" fmla="*/ 214312 w 542925"/>
                <a:gd name="connsiteY2-6" fmla="*/ 338138 h 338138"/>
                <a:gd name="connsiteX3-7" fmla="*/ 173831 w 542925"/>
                <a:gd name="connsiteY3-8" fmla="*/ 183356 h 338138"/>
                <a:gd name="connsiteX4-9" fmla="*/ 0 w 542925"/>
                <a:gd name="connsiteY4-10" fmla="*/ 276225 h 338138"/>
                <a:gd name="connsiteX0-11" fmla="*/ 0 w 542925"/>
                <a:gd name="connsiteY0-12" fmla="*/ 276225 h 338138"/>
                <a:gd name="connsiteX1-13" fmla="*/ 542925 w 542925"/>
                <a:gd name="connsiteY1-14" fmla="*/ 0 h 338138"/>
                <a:gd name="connsiteX2-15" fmla="*/ 214312 w 542925"/>
                <a:gd name="connsiteY2-16" fmla="*/ 338138 h 338138"/>
                <a:gd name="connsiteX3-17" fmla="*/ 171449 w 542925"/>
                <a:gd name="connsiteY3-18" fmla="*/ 214312 h 338138"/>
                <a:gd name="connsiteX4-19" fmla="*/ 0 w 542925"/>
                <a:gd name="connsiteY4-20" fmla="*/ 276225 h 338138"/>
                <a:gd name="connsiteX0-21" fmla="*/ 0 w 542925"/>
                <a:gd name="connsiteY0-22" fmla="*/ 276225 h 338138"/>
                <a:gd name="connsiteX1-23" fmla="*/ 542925 w 542925"/>
                <a:gd name="connsiteY1-24" fmla="*/ 0 h 338138"/>
                <a:gd name="connsiteX2-25" fmla="*/ 214312 w 542925"/>
                <a:gd name="connsiteY2-26" fmla="*/ 338138 h 338138"/>
                <a:gd name="connsiteX3-27" fmla="*/ 171449 w 542925"/>
                <a:gd name="connsiteY3-28" fmla="*/ 214312 h 338138"/>
                <a:gd name="connsiteX4-29" fmla="*/ 0 w 542925"/>
                <a:gd name="connsiteY4-30" fmla="*/ 276225 h 338138"/>
                <a:gd name="connsiteX0-31" fmla="*/ 0 w 542925"/>
                <a:gd name="connsiteY0-32" fmla="*/ 276225 h 338138"/>
                <a:gd name="connsiteX1-33" fmla="*/ 542925 w 542925"/>
                <a:gd name="connsiteY1-34" fmla="*/ 0 h 338138"/>
                <a:gd name="connsiteX2-35" fmla="*/ 214312 w 542925"/>
                <a:gd name="connsiteY2-36" fmla="*/ 338138 h 338138"/>
                <a:gd name="connsiteX3-37" fmla="*/ 178593 w 542925"/>
                <a:gd name="connsiteY3-38" fmla="*/ 188119 h 338138"/>
                <a:gd name="connsiteX4-39" fmla="*/ 0 w 542925"/>
                <a:gd name="connsiteY4-40" fmla="*/ 276225 h 338138"/>
                <a:gd name="connsiteX0-41" fmla="*/ 0 w 542925"/>
                <a:gd name="connsiteY0-42" fmla="*/ 276225 h 338138"/>
                <a:gd name="connsiteX1-43" fmla="*/ 542925 w 542925"/>
                <a:gd name="connsiteY1-44" fmla="*/ 0 h 338138"/>
                <a:gd name="connsiteX2-45" fmla="*/ 214312 w 542925"/>
                <a:gd name="connsiteY2-46" fmla="*/ 338138 h 338138"/>
                <a:gd name="connsiteX3-47" fmla="*/ 178593 w 542925"/>
                <a:gd name="connsiteY3-48" fmla="*/ 188119 h 338138"/>
                <a:gd name="connsiteX4-49" fmla="*/ 0 w 542925"/>
                <a:gd name="connsiteY4-50" fmla="*/ 276225 h 338138"/>
                <a:gd name="connsiteX0-51" fmla="*/ 0 w 542925"/>
                <a:gd name="connsiteY0-52" fmla="*/ 276225 h 340519"/>
                <a:gd name="connsiteX1-53" fmla="*/ 542925 w 542925"/>
                <a:gd name="connsiteY1-54" fmla="*/ 0 h 340519"/>
                <a:gd name="connsiteX2-55" fmla="*/ 204787 w 542925"/>
                <a:gd name="connsiteY2-56" fmla="*/ 340519 h 340519"/>
                <a:gd name="connsiteX3-57" fmla="*/ 178593 w 542925"/>
                <a:gd name="connsiteY3-58" fmla="*/ 188119 h 340519"/>
                <a:gd name="connsiteX4-59" fmla="*/ 0 w 542925"/>
                <a:gd name="connsiteY4-60" fmla="*/ 276225 h 340519"/>
                <a:gd name="connsiteX0-61" fmla="*/ 0 w 542925"/>
                <a:gd name="connsiteY0-62" fmla="*/ 276225 h 340519"/>
                <a:gd name="connsiteX1-63" fmla="*/ 542925 w 542925"/>
                <a:gd name="connsiteY1-64" fmla="*/ 0 h 340519"/>
                <a:gd name="connsiteX2-65" fmla="*/ 204787 w 542925"/>
                <a:gd name="connsiteY2-66" fmla="*/ 340519 h 340519"/>
                <a:gd name="connsiteX3-67" fmla="*/ 178593 w 542925"/>
                <a:gd name="connsiteY3-68" fmla="*/ 188119 h 340519"/>
                <a:gd name="connsiteX4-69" fmla="*/ 0 w 542925"/>
                <a:gd name="connsiteY4-70" fmla="*/ 276225 h 340519"/>
                <a:gd name="connsiteX0-71" fmla="*/ 0 w 542925"/>
                <a:gd name="connsiteY0-72" fmla="*/ 276225 h 340519"/>
                <a:gd name="connsiteX1-73" fmla="*/ 542925 w 542925"/>
                <a:gd name="connsiteY1-74" fmla="*/ 0 h 340519"/>
                <a:gd name="connsiteX2-75" fmla="*/ 204787 w 542925"/>
                <a:gd name="connsiteY2-76" fmla="*/ 340519 h 340519"/>
                <a:gd name="connsiteX3-77" fmla="*/ 178593 w 542925"/>
                <a:gd name="connsiteY3-78" fmla="*/ 188119 h 340519"/>
                <a:gd name="connsiteX4-79" fmla="*/ 0 w 542925"/>
                <a:gd name="connsiteY4-80" fmla="*/ 276225 h 340519"/>
                <a:gd name="connsiteX0-81" fmla="*/ 0 w 542925"/>
                <a:gd name="connsiteY0-82" fmla="*/ 276225 h 340519"/>
                <a:gd name="connsiteX1-83" fmla="*/ 542925 w 542925"/>
                <a:gd name="connsiteY1-84" fmla="*/ 0 h 340519"/>
                <a:gd name="connsiteX2-85" fmla="*/ 204787 w 542925"/>
                <a:gd name="connsiteY2-86" fmla="*/ 340519 h 340519"/>
                <a:gd name="connsiteX3-87" fmla="*/ 178593 w 542925"/>
                <a:gd name="connsiteY3-88" fmla="*/ 188119 h 340519"/>
                <a:gd name="connsiteX4-89" fmla="*/ 0 w 542925"/>
                <a:gd name="connsiteY4-90" fmla="*/ 276225 h 340519"/>
                <a:gd name="connsiteX0-91" fmla="*/ 0 w 542925"/>
                <a:gd name="connsiteY0-92" fmla="*/ 276225 h 357188"/>
                <a:gd name="connsiteX1-93" fmla="*/ 542925 w 542925"/>
                <a:gd name="connsiteY1-94" fmla="*/ 0 h 357188"/>
                <a:gd name="connsiteX2-95" fmla="*/ 219075 w 542925"/>
                <a:gd name="connsiteY2-96" fmla="*/ 357188 h 357188"/>
                <a:gd name="connsiteX3-97" fmla="*/ 178593 w 542925"/>
                <a:gd name="connsiteY3-98" fmla="*/ 188119 h 357188"/>
                <a:gd name="connsiteX4-99" fmla="*/ 0 w 542925"/>
                <a:gd name="connsiteY4-100" fmla="*/ 276225 h 357188"/>
                <a:gd name="connsiteX0-101" fmla="*/ 0 w 542925"/>
                <a:gd name="connsiteY0-102" fmla="*/ 276225 h 357188"/>
                <a:gd name="connsiteX1-103" fmla="*/ 542925 w 542925"/>
                <a:gd name="connsiteY1-104" fmla="*/ 0 h 357188"/>
                <a:gd name="connsiteX2-105" fmla="*/ 219075 w 542925"/>
                <a:gd name="connsiteY2-106" fmla="*/ 357188 h 357188"/>
                <a:gd name="connsiteX3-107" fmla="*/ 178593 w 542925"/>
                <a:gd name="connsiteY3-108" fmla="*/ 188119 h 357188"/>
                <a:gd name="connsiteX4-109" fmla="*/ 0 w 542925"/>
                <a:gd name="connsiteY4-110" fmla="*/ 276225 h 357188"/>
                <a:gd name="connsiteX0-111" fmla="*/ 0 w 542925"/>
                <a:gd name="connsiteY0-112" fmla="*/ 276225 h 357188"/>
                <a:gd name="connsiteX1-113" fmla="*/ 542925 w 542925"/>
                <a:gd name="connsiteY1-114" fmla="*/ 0 h 357188"/>
                <a:gd name="connsiteX2-115" fmla="*/ 219075 w 542925"/>
                <a:gd name="connsiteY2-116" fmla="*/ 357188 h 357188"/>
                <a:gd name="connsiteX3-117" fmla="*/ 142874 w 542925"/>
                <a:gd name="connsiteY3-118" fmla="*/ 276225 h 357188"/>
                <a:gd name="connsiteX4-119" fmla="*/ 0 w 542925"/>
                <a:gd name="connsiteY4-120" fmla="*/ 276225 h 357188"/>
                <a:gd name="connsiteX0-121" fmla="*/ 0 w 542925"/>
                <a:gd name="connsiteY0-122" fmla="*/ 276225 h 357188"/>
                <a:gd name="connsiteX1-123" fmla="*/ 542925 w 542925"/>
                <a:gd name="connsiteY1-124" fmla="*/ 0 h 357188"/>
                <a:gd name="connsiteX2-125" fmla="*/ 219075 w 542925"/>
                <a:gd name="connsiteY2-126" fmla="*/ 357188 h 357188"/>
                <a:gd name="connsiteX3-127" fmla="*/ 128587 w 542925"/>
                <a:gd name="connsiteY3-128" fmla="*/ 307182 h 357188"/>
                <a:gd name="connsiteX4-129" fmla="*/ 0 w 542925"/>
                <a:gd name="connsiteY4-130" fmla="*/ 276225 h 357188"/>
                <a:gd name="connsiteX0-131" fmla="*/ 0 w 542925"/>
                <a:gd name="connsiteY0-132" fmla="*/ 276225 h 316854"/>
                <a:gd name="connsiteX1-133" fmla="*/ 542925 w 542925"/>
                <a:gd name="connsiteY1-134" fmla="*/ 0 h 316854"/>
                <a:gd name="connsiteX2-135" fmla="*/ 301625 w 542925"/>
                <a:gd name="connsiteY2-136" fmla="*/ 252413 h 316854"/>
                <a:gd name="connsiteX3-137" fmla="*/ 128587 w 542925"/>
                <a:gd name="connsiteY3-138" fmla="*/ 307182 h 316854"/>
                <a:gd name="connsiteX4-139" fmla="*/ 0 w 542925"/>
                <a:gd name="connsiteY4-140" fmla="*/ 276225 h 316854"/>
                <a:gd name="connsiteX0-141" fmla="*/ 4322 w 547247"/>
                <a:gd name="connsiteY0-142" fmla="*/ 276225 h 299323"/>
                <a:gd name="connsiteX1-143" fmla="*/ 547247 w 547247"/>
                <a:gd name="connsiteY1-144" fmla="*/ 0 h 299323"/>
                <a:gd name="connsiteX2-145" fmla="*/ 305947 w 547247"/>
                <a:gd name="connsiteY2-146" fmla="*/ 252413 h 299323"/>
                <a:gd name="connsiteX3-147" fmla="*/ 4322 w 547247"/>
                <a:gd name="connsiteY3-148" fmla="*/ 276225 h 299323"/>
                <a:gd name="connsiteX0-149" fmla="*/ 4322 w 547247"/>
                <a:gd name="connsiteY0-150" fmla="*/ 276225 h 299323"/>
                <a:gd name="connsiteX1-151" fmla="*/ 547247 w 547247"/>
                <a:gd name="connsiteY1-152" fmla="*/ 0 h 299323"/>
                <a:gd name="connsiteX2-153" fmla="*/ 305947 w 547247"/>
                <a:gd name="connsiteY2-154" fmla="*/ 252413 h 299323"/>
                <a:gd name="connsiteX3-155" fmla="*/ 4322 w 547247"/>
                <a:gd name="connsiteY3-156" fmla="*/ 276225 h 299323"/>
                <a:gd name="connsiteX0-157" fmla="*/ 4322 w 547247"/>
                <a:gd name="connsiteY0-158" fmla="*/ 276225 h 299323"/>
                <a:gd name="connsiteX1-159" fmla="*/ 547247 w 547247"/>
                <a:gd name="connsiteY1-160" fmla="*/ 0 h 299323"/>
                <a:gd name="connsiteX2-161" fmla="*/ 305947 w 547247"/>
                <a:gd name="connsiteY2-162" fmla="*/ 252413 h 299323"/>
                <a:gd name="connsiteX3-163" fmla="*/ 4322 w 547247"/>
                <a:gd name="connsiteY3-164" fmla="*/ 276225 h 299323"/>
              </a:gdLst>
              <a:ahLst/>
              <a:cxnLst>
                <a:cxn ang="0">
                  <a:pos x="connsiteX0-157" y="connsiteY0-158"/>
                </a:cxn>
                <a:cxn ang="0">
                  <a:pos x="connsiteX1-159" y="connsiteY1-160"/>
                </a:cxn>
                <a:cxn ang="0">
                  <a:pos x="connsiteX2-161" y="connsiteY2-162"/>
                </a:cxn>
                <a:cxn ang="0">
                  <a:pos x="connsiteX3-163" y="connsiteY3-164"/>
                </a:cxn>
              </a:cxnLst>
              <a:rect l="l" t="t" r="r" b="b"/>
              <a:pathLst>
                <a:path w="547247" h="299323">
                  <a:moveTo>
                    <a:pt x="4322" y="276225"/>
                  </a:moveTo>
                  <a:cubicBezTo>
                    <a:pt x="90047" y="172244"/>
                    <a:pt x="225778" y="44450"/>
                    <a:pt x="547247" y="0"/>
                  </a:cubicBezTo>
                  <a:cubicBezTo>
                    <a:pt x="527403" y="118269"/>
                    <a:pt x="385322" y="210344"/>
                    <a:pt x="305947" y="252413"/>
                  </a:cubicBezTo>
                  <a:cubicBezTo>
                    <a:pt x="215460" y="298451"/>
                    <a:pt x="-35895" y="318294"/>
                    <a:pt x="4322" y="276225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603732" y="885506"/>
              <a:ext cx="2984537" cy="3343594"/>
            </a:xfrm>
            <a:custGeom>
              <a:avLst/>
              <a:gdLst>
                <a:gd name="connsiteX0" fmla="*/ 1135380 w 2872740"/>
                <a:gd name="connsiteY0" fmla="*/ 830580 h 3322320"/>
                <a:gd name="connsiteX1" fmla="*/ 1760220 w 2872740"/>
                <a:gd name="connsiteY1" fmla="*/ 594360 h 3322320"/>
                <a:gd name="connsiteX2" fmla="*/ 2872740 w 2872740"/>
                <a:gd name="connsiteY2" fmla="*/ 0 h 3322320"/>
                <a:gd name="connsiteX3" fmla="*/ 2773680 w 2872740"/>
                <a:gd name="connsiteY3" fmla="*/ 723900 h 3322320"/>
                <a:gd name="connsiteX4" fmla="*/ 2407920 w 2872740"/>
                <a:gd name="connsiteY4" fmla="*/ 754380 h 3322320"/>
                <a:gd name="connsiteX5" fmla="*/ 2072640 w 2872740"/>
                <a:gd name="connsiteY5" fmla="*/ 1028700 h 3322320"/>
                <a:gd name="connsiteX6" fmla="*/ 2438400 w 2872740"/>
                <a:gd name="connsiteY6" fmla="*/ 830580 h 3322320"/>
                <a:gd name="connsiteX7" fmla="*/ 2522220 w 2872740"/>
                <a:gd name="connsiteY7" fmla="*/ 998220 h 3322320"/>
                <a:gd name="connsiteX8" fmla="*/ 2575560 w 2872740"/>
                <a:gd name="connsiteY8" fmla="*/ 1524000 h 3322320"/>
                <a:gd name="connsiteX9" fmla="*/ 1760220 w 2872740"/>
                <a:gd name="connsiteY9" fmla="*/ 3040380 h 3322320"/>
                <a:gd name="connsiteX10" fmla="*/ 2011680 w 2872740"/>
                <a:gd name="connsiteY10" fmla="*/ 1226820 h 3322320"/>
                <a:gd name="connsiteX11" fmla="*/ 1798320 w 2872740"/>
                <a:gd name="connsiteY11" fmla="*/ 2316480 h 3322320"/>
                <a:gd name="connsiteX12" fmla="*/ 2613660 w 2872740"/>
                <a:gd name="connsiteY12" fmla="*/ 1379220 h 3322320"/>
                <a:gd name="connsiteX13" fmla="*/ 2392680 w 2872740"/>
                <a:gd name="connsiteY13" fmla="*/ 1150620 h 3322320"/>
                <a:gd name="connsiteX14" fmla="*/ 2423160 w 2872740"/>
                <a:gd name="connsiteY14" fmla="*/ 975360 h 3322320"/>
                <a:gd name="connsiteX15" fmla="*/ 1996440 w 2872740"/>
                <a:gd name="connsiteY15" fmla="*/ 1013460 h 3322320"/>
                <a:gd name="connsiteX16" fmla="*/ 2377440 w 2872740"/>
                <a:gd name="connsiteY16" fmla="*/ 655320 h 3322320"/>
                <a:gd name="connsiteX17" fmla="*/ 2735580 w 2872740"/>
                <a:gd name="connsiteY17" fmla="*/ 571500 h 3322320"/>
                <a:gd name="connsiteX18" fmla="*/ 2811780 w 2872740"/>
                <a:gd name="connsiteY18" fmla="*/ 91440 h 3322320"/>
                <a:gd name="connsiteX19" fmla="*/ 1783080 w 2872740"/>
                <a:gd name="connsiteY19" fmla="*/ 678180 h 3322320"/>
                <a:gd name="connsiteX20" fmla="*/ 777240 w 2872740"/>
                <a:gd name="connsiteY20" fmla="*/ 1280160 h 3322320"/>
                <a:gd name="connsiteX21" fmla="*/ 1028700 w 2872740"/>
                <a:gd name="connsiteY21" fmla="*/ 960120 h 3322320"/>
                <a:gd name="connsiteX22" fmla="*/ 259080 w 2872740"/>
                <a:gd name="connsiteY22" fmla="*/ 1424940 h 3322320"/>
                <a:gd name="connsiteX23" fmla="*/ 861060 w 2872740"/>
                <a:gd name="connsiteY23" fmla="*/ 1455420 h 3322320"/>
                <a:gd name="connsiteX24" fmla="*/ 1287780 w 2872740"/>
                <a:gd name="connsiteY24" fmla="*/ 1074420 h 3322320"/>
                <a:gd name="connsiteX25" fmla="*/ 891540 w 2872740"/>
                <a:gd name="connsiteY25" fmla="*/ 2354580 h 3322320"/>
                <a:gd name="connsiteX26" fmla="*/ 1356360 w 2872740"/>
                <a:gd name="connsiteY26" fmla="*/ 1325880 h 3322320"/>
                <a:gd name="connsiteX27" fmla="*/ 1348740 w 2872740"/>
                <a:gd name="connsiteY27" fmla="*/ 2712720 h 3322320"/>
                <a:gd name="connsiteX28" fmla="*/ 2034540 w 2872740"/>
                <a:gd name="connsiteY28" fmla="*/ 662940 h 3322320"/>
                <a:gd name="connsiteX29" fmla="*/ 1478280 w 2872740"/>
                <a:gd name="connsiteY29" fmla="*/ 3322320 h 3322320"/>
                <a:gd name="connsiteX30" fmla="*/ 1127760 w 2872740"/>
                <a:gd name="connsiteY30" fmla="*/ 1981200 h 3322320"/>
                <a:gd name="connsiteX31" fmla="*/ 982980 w 2872740"/>
                <a:gd name="connsiteY31" fmla="*/ 3093720 h 3322320"/>
                <a:gd name="connsiteX32" fmla="*/ 845820 w 2872740"/>
                <a:gd name="connsiteY32" fmla="*/ 1577340 h 3322320"/>
                <a:gd name="connsiteX33" fmla="*/ 571500 w 2872740"/>
                <a:gd name="connsiteY33" fmla="*/ 2506980 h 3322320"/>
                <a:gd name="connsiteX34" fmla="*/ 502920 w 2872740"/>
                <a:gd name="connsiteY34" fmla="*/ 1706880 h 3322320"/>
                <a:gd name="connsiteX35" fmla="*/ 609600 w 2872740"/>
                <a:gd name="connsiteY35" fmla="*/ 1706880 h 3322320"/>
                <a:gd name="connsiteX36" fmla="*/ 609600 w 2872740"/>
                <a:gd name="connsiteY36" fmla="*/ 1859280 h 3322320"/>
                <a:gd name="connsiteX37" fmla="*/ 701040 w 2872740"/>
                <a:gd name="connsiteY37" fmla="*/ 1653540 h 3322320"/>
                <a:gd name="connsiteX38" fmla="*/ 0 w 2872740"/>
                <a:gd name="connsiteY38" fmla="*/ 1348740 h 3322320"/>
                <a:gd name="connsiteX39" fmla="*/ 1135380 w 2872740"/>
                <a:gd name="connsiteY39" fmla="*/ 830580 h 3322320"/>
                <a:gd name="connsiteX0-1" fmla="*/ 1135380 w 2872740"/>
                <a:gd name="connsiteY0-2" fmla="*/ 830580 h 3322320"/>
                <a:gd name="connsiteX1-3" fmla="*/ 1767363 w 2872740"/>
                <a:gd name="connsiteY1-4" fmla="*/ 572929 h 3322320"/>
                <a:gd name="connsiteX2-5" fmla="*/ 2872740 w 2872740"/>
                <a:gd name="connsiteY2-6" fmla="*/ 0 h 3322320"/>
                <a:gd name="connsiteX3-7" fmla="*/ 2773680 w 2872740"/>
                <a:gd name="connsiteY3-8" fmla="*/ 723900 h 3322320"/>
                <a:gd name="connsiteX4-9" fmla="*/ 2407920 w 2872740"/>
                <a:gd name="connsiteY4-10" fmla="*/ 754380 h 3322320"/>
                <a:gd name="connsiteX5-11" fmla="*/ 2072640 w 2872740"/>
                <a:gd name="connsiteY5-12" fmla="*/ 1028700 h 3322320"/>
                <a:gd name="connsiteX6-13" fmla="*/ 2438400 w 2872740"/>
                <a:gd name="connsiteY6-14" fmla="*/ 830580 h 3322320"/>
                <a:gd name="connsiteX7-15" fmla="*/ 2522220 w 2872740"/>
                <a:gd name="connsiteY7-16" fmla="*/ 998220 h 3322320"/>
                <a:gd name="connsiteX8-17" fmla="*/ 2575560 w 2872740"/>
                <a:gd name="connsiteY8-18" fmla="*/ 1524000 h 3322320"/>
                <a:gd name="connsiteX9-19" fmla="*/ 1760220 w 2872740"/>
                <a:gd name="connsiteY9-20" fmla="*/ 3040380 h 3322320"/>
                <a:gd name="connsiteX10-21" fmla="*/ 2011680 w 2872740"/>
                <a:gd name="connsiteY10-22" fmla="*/ 1226820 h 3322320"/>
                <a:gd name="connsiteX11-23" fmla="*/ 1798320 w 2872740"/>
                <a:gd name="connsiteY11-24" fmla="*/ 2316480 h 3322320"/>
                <a:gd name="connsiteX12-25" fmla="*/ 2613660 w 2872740"/>
                <a:gd name="connsiteY12-26" fmla="*/ 1379220 h 3322320"/>
                <a:gd name="connsiteX13-27" fmla="*/ 2392680 w 2872740"/>
                <a:gd name="connsiteY13-28" fmla="*/ 1150620 h 3322320"/>
                <a:gd name="connsiteX14-29" fmla="*/ 2423160 w 2872740"/>
                <a:gd name="connsiteY14-30" fmla="*/ 975360 h 3322320"/>
                <a:gd name="connsiteX15-31" fmla="*/ 1996440 w 2872740"/>
                <a:gd name="connsiteY15-32" fmla="*/ 1013460 h 3322320"/>
                <a:gd name="connsiteX16-33" fmla="*/ 2377440 w 2872740"/>
                <a:gd name="connsiteY16-34" fmla="*/ 655320 h 3322320"/>
                <a:gd name="connsiteX17-35" fmla="*/ 2735580 w 2872740"/>
                <a:gd name="connsiteY17-36" fmla="*/ 571500 h 3322320"/>
                <a:gd name="connsiteX18-37" fmla="*/ 2811780 w 2872740"/>
                <a:gd name="connsiteY18-38" fmla="*/ 91440 h 3322320"/>
                <a:gd name="connsiteX19-39" fmla="*/ 1783080 w 2872740"/>
                <a:gd name="connsiteY19-40" fmla="*/ 678180 h 3322320"/>
                <a:gd name="connsiteX20-41" fmla="*/ 777240 w 2872740"/>
                <a:gd name="connsiteY20-42" fmla="*/ 1280160 h 3322320"/>
                <a:gd name="connsiteX21-43" fmla="*/ 1028700 w 2872740"/>
                <a:gd name="connsiteY21-44" fmla="*/ 960120 h 3322320"/>
                <a:gd name="connsiteX22-45" fmla="*/ 259080 w 2872740"/>
                <a:gd name="connsiteY22-46" fmla="*/ 1424940 h 3322320"/>
                <a:gd name="connsiteX23-47" fmla="*/ 861060 w 2872740"/>
                <a:gd name="connsiteY23-48" fmla="*/ 1455420 h 3322320"/>
                <a:gd name="connsiteX24-49" fmla="*/ 1287780 w 2872740"/>
                <a:gd name="connsiteY24-50" fmla="*/ 1074420 h 3322320"/>
                <a:gd name="connsiteX25-51" fmla="*/ 891540 w 2872740"/>
                <a:gd name="connsiteY25-52" fmla="*/ 2354580 h 3322320"/>
                <a:gd name="connsiteX26-53" fmla="*/ 1356360 w 2872740"/>
                <a:gd name="connsiteY26-54" fmla="*/ 1325880 h 3322320"/>
                <a:gd name="connsiteX27-55" fmla="*/ 1348740 w 2872740"/>
                <a:gd name="connsiteY27-56" fmla="*/ 2712720 h 3322320"/>
                <a:gd name="connsiteX28-57" fmla="*/ 2034540 w 2872740"/>
                <a:gd name="connsiteY28-58" fmla="*/ 662940 h 3322320"/>
                <a:gd name="connsiteX29-59" fmla="*/ 1478280 w 2872740"/>
                <a:gd name="connsiteY29-60" fmla="*/ 3322320 h 3322320"/>
                <a:gd name="connsiteX30-61" fmla="*/ 1127760 w 2872740"/>
                <a:gd name="connsiteY30-62" fmla="*/ 1981200 h 3322320"/>
                <a:gd name="connsiteX31-63" fmla="*/ 982980 w 2872740"/>
                <a:gd name="connsiteY31-64" fmla="*/ 3093720 h 3322320"/>
                <a:gd name="connsiteX32-65" fmla="*/ 845820 w 2872740"/>
                <a:gd name="connsiteY32-66" fmla="*/ 1577340 h 3322320"/>
                <a:gd name="connsiteX33-67" fmla="*/ 571500 w 2872740"/>
                <a:gd name="connsiteY33-68" fmla="*/ 2506980 h 3322320"/>
                <a:gd name="connsiteX34-69" fmla="*/ 502920 w 2872740"/>
                <a:gd name="connsiteY34-70" fmla="*/ 1706880 h 3322320"/>
                <a:gd name="connsiteX35-71" fmla="*/ 609600 w 2872740"/>
                <a:gd name="connsiteY35-72" fmla="*/ 1706880 h 3322320"/>
                <a:gd name="connsiteX36-73" fmla="*/ 609600 w 2872740"/>
                <a:gd name="connsiteY36-74" fmla="*/ 1859280 h 3322320"/>
                <a:gd name="connsiteX37-75" fmla="*/ 701040 w 2872740"/>
                <a:gd name="connsiteY37-76" fmla="*/ 1653540 h 3322320"/>
                <a:gd name="connsiteX38-77" fmla="*/ 0 w 2872740"/>
                <a:gd name="connsiteY38-78" fmla="*/ 1348740 h 3322320"/>
                <a:gd name="connsiteX39-79" fmla="*/ 1135380 w 2872740"/>
                <a:gd name="connsiteY39-80" fmla="*/ 830580 h 3322320"/>
                <a:gd name="connsiteX0-81" fmla="*/ 1135380 w 2872740"/>
                <a:gd name="connsiteY0-82" fmla="*/ 830580 h 3322320"/>
                <a:gd name="connsiteX1-83" fmla="*/ 1767363 w 2872740"/>
                <a:gd name="connsiteY1-84" fmla="*/ 572929 h 3322320"/>
                <a:gd name="connsiteX2-85" fmla="*/ 2872740 w 2872740"/>
                <a:gd name="connsiteY2-86" fmla="*/ 0 h 3322320"/>
                <a:gd name="connsiteX3-87" fmla="*/ 2773680 w 2872740"/>
                <a:gd name="connsiteY3-88" fmla="*/ 723900 h 3322320"/>
                <a:gd name="connsiteX4-89" fmla="*/ 2407920 w 2872740"/>
                <a:gd name="connsiteY4-90" fmla="*/ 754380 h 3322320"/>
                <a:gd name="connsiteX5-91" fmla="*/ 2072640 w 2872740"/>
                <a:gd name="connsiteY5-92" fmla="*/ 1028700 h 3322320"/>
                <a:gd name="connsiteX6-93" fmla="*/ 2438400 w 2872740"/>
                <a:gd name="connsiteY6-94" fmla="*/ 830580 h 3322320"/>
                <a:gd name="connsiteX7-95" fmla="*/ 2522220 w 2872740"/>
                <a:gd name="connsiteY7-96" fmla="*/ 998220 h 3322320"/>
                <a:gd name="connsiteX8-97" fmla="*/ 2575560 w 2872740"/>
                <a:gd name="connsiteY8-98" fmla="*/ 1524000 h 3322320"/>
                <a:gd name="connsiteX9-99" fmla="*/ 1760220 w 2872740"/>
                <a:gd name="connsiteY9-100" fmla="*/ 3040380 h 3322320"/>
                <a:gd name="connsiteX10-101" fmla="*/ 2011680 w 2872740"/>
                <a:gd name="connsiteY10-102" fmla="*/ 1226820 h 3322320"/>
                <a:gd name="connsiteX11-103" fmla="*/ 1798320 w 2872740"/>
                <a:gd name="connsiteY11-104" fmla="*/ 2316480 h 3322320"/>
                <a:gd name="connsiteX12-105" fmla="*/ 2613660 w 2872740"/>
                <a:gd name="connsiteY12-106" fmla="*/ 1379220 h 3322320"/>
                <a:gd name="connsiteX13-107" fmla="*/ 2392680 w 2872740"/>
                <a:gd name="connsiteY13-108" fmla="*/ 1150620 h 3322320"/>
                <a:gd name="connsiteX14-109" fmla="*/ 2423160 w 2872740"/>
                <a:gd name="connsiteY14-110" fmla="*/ 975360 h 3322320"/>
                <a:gd name="connsiteX15-111" fmla="*/ 1996440 w 2872740"/>
                <a:gd name="connsiteY15-112" fmla="*/ 1013460 h 3322320"/>
                <a:gd name="connsiteX16-113" fmla="*/ 2377440 w 2872740"/>
                <a:gd name="connsiteY16-114" fmla="*/ 655320 h 3322320"/>
                <a:gd name="connsiteX17-115" fmla="*/ 2735580 w 2872740"/>
                <a:gd name="connsiteY17-116" fmla="*/ 571500 h 3322320"/>
                <a:gd name="connsiteX18-117" fmla="*/ 2811780 w 2872740"/>
                <a:gd name="connsiteY18-118" fmla="*/ 91440 h 3322320"/>
                <a:gd name="connsiteX19-119" fmla="*/ 1783080 w 2872740"/>
                <a:gd name="connsiteY19-120" fmla="*/ 678180 h 3322320"/>
                <a:gd name="connsiteX20-121" fmla="*/ 777240 w 2872740"/>
                <a:gd name="connsiteY20-122" fmla="*/ 1280160 h 3322320"/>
                <a:gd name="connsiteX21-123" fmla="*/ 1028700 w 2872740"/>
                <a:gd name="connsiteY21-124" fmla="*/ 960120 h 3322320"/>
                <a:gd name="connsiteX22-125" fmla="*/ 259080 w 2872740"/>
                <a:gd name="connsiteY22-126" fmla="*/ 1424940 h 3322320"/>
                <a:gd name="connsiteX23-127" fmla="*/ 861060 w 2872740"/>
                <a:gd name="connsiteY23-128" fmla="*/ 1455420 h 3322320"/>
                <a:gd name="connsiteX24-129" fmla="*/ 1287780 w 2872740"/>
                <a:gd name="connsiteY24-130" fmla="*/ 1074420 h 3322320"/>
                <a:gd name="connsiteX25-131" fmla="*/ 891540 w 2872740"/>
                <a:gd name="connsiteY25-132" fmla="*/ 2354580 h 3322320"/>
                <a:gd name="connsiteX26-133" fmla="*/ 1356360 w 2872740"/>
                <a:gd name="connsiteY26-134" fmla="*/ 1325880 h 3322320"/>
                <a:gd name="connsiteX27-135" fmla="*/ 1348740 w 2872740"/>
                <a:gd name="connsiteY27-136" fmla="*/ 2712720 h 3322320"/>
                <a:gd name="connsiteX28-137" fmla="*/ 2034540 w 2872740"/>
                <a:gd name="connsiteY28-138" fmla="*/ 662940 h 3322320"/>
                <a:gd name="connsiteX29-139" fmla="*/ 1478280 w 2872740"/>
                <a:gd name="connsiteY29-140" fmla="*/ 3322320 h 3322320"/>
                <a:gd name="connsiteX30-141" fmla="*/ 1127760 w 2872740"/>
                <a:gd name="connsiteY30-142" fmla="*/ 1981200 h 3322320"/>
                <a:gd name="connsiteX31-143" fmla="*/ 982980 w 2872740"/>
                <a:gd name="connsiteY31-144" fmla="*/ 3093720 h 3322320"/>
                <a:gd name="connsiteX32-145" fmla="*/ 845820 w 2872740"/>
                <a:gd name="connsiteY32-146" fmla="*/ 1577340 h 3322320"/>
                <a:gd name="connsiteX33-147" fmla="*/ 571500 w 2872740"/>
                <a:gd name="connsiteY33-148" fmla="*/ 2506980 h 3322320"/>
                <a:gd name="connsiteX34-149" fmla="*/ 502920 w 2872740"/>
                <a:gd name="connsiteY34-150" fmla="*/ 1706880 h 3322320"/>
                <a:gd name="connsiteX35-151" fmla="*/ 609600 w 2872740"/>
                <a:gd name="connsiteY35-152" fmla="*/ 1706880 h 3322320"/>
                <a:gd name="connsiteX36-153" fmla="*/ 609600 w 2872740"/>
                <a:gd name="connsiteY36-154" fmla="*/ 1859280 h 3322320"/>
                <a:gd name="connsiteX37-155" fmla="*/ 701040 w 2872740"/>
                <a:gd name="connsiteY37-156" fmla="*/ 1653540 h 3322320"/>
                <a:gd name="connsiteX38-157" fmla="*/ 0 w 2872740"/>
                <a:gd name="connsiteY38-158" fmla="*/ 1348740 h 3322320"/>
                <a:gd name="connsiteX39-159" fmla="*/ 1135380 w 2872740"/>
                <a:gd name="connsiteY39-160" fmla="*/ 830580 h 3322320"/>
                <a:gd name="connsiteX0-161" fmla="*/ 1144905 w 2872740"/>
                <a:gd name="connsiteY0-162" fmla="*/ 835342 h 3322320"/>
                <a:gd name="connsiteX1-163" fmla="*/ 1767363 w 2872740"/>
                <a:gd name="connsiteY1-164" fmla="*/ 572929 h 3322320"/>
                <a:gd name="connsiteX2-165" fmla="*/ 2872740 w 2872740"/>
                <a:gd name="connsiteY2-166" fmla="*/ 0 h 3322320"/>
                <a:gd name="connsiteX3-167" fmla="*/ 2773680 w 2872740"/>
                <a:gd name="connsiteY3-168" fmla="*/ 723900 h 3322320"/>
                <a:gd name="connsiteX4-169" fmla="*/ 2407920 w 2872740"/>
                <a:gd name="connsiteY4-170" fmla="*/ 754380 h 3322320"/>
                <a:gd name="connsiteX5-171" fmla="*/ 2072640 w 2872740"/>
                <a:gd name="connsiteY5-172" fmla="*/ 1028700 h 3322320"/>
                <a:gd name="connsiteX6-173" fmla="*/ 2438400 w 2872740"/>
                <a:gd name="connsiteY6-174" fmla="*/ 830580 h 3322320"/>
                <a:gd name="connsiteX7-175" fmla="*/ 2522220 w 2872740"/>
                <a:gd name="connsiteY7-176" fmla="*/ 998220 h 3322320"/>
                <a:gd name="connsiteX8-177" fmla="*/ 2575560 w 2872740"/>
                <a:gd name="connsiteY8-178" fmla="*/ 1524000 h 3322320"/>
                <a:gd name="connsiteX9-179" fmla="*/ 1760220 w 2872740"/>
                <a:gd name="connsiteY9-180" fmla="*/ 3040380 h 3322320"/>
                <a:gd name="connsiteX10-181" fmla="*/ 2011680 w 2872740"/>
                <a:gd name="connsiteY10-182" fmla="*/ 1226820 h 3322320"/>
                <a:gd name="connsiteX11-183" fmla="*/ 1798320 w 2872740"/>
                <a:gd name="connsiteY11-184" fmla="*/ 2316480 h 3322320"/>
                <a:gd name="connsiteX12-185" fmla="*/ 2613660 w 2872740"/>
                <a:gd name="connsiteY12-186" fmla="*/ 1379220 h 3322320"/>
                <a:gd name="connsiteX13-187" fmla="*/ 2392680 w 2872740"/>
                <a:gd name="connsiteY13-188" fmla="*/ 1150620 h 3322320"/>
                <a:gd name="connsiteX14-189" fmla="*/ 2423160 w 2872740"/>
                <a:gd name="connsiteY14-190" fmla="*/ 975360 h 3322320"/>
                <a:gd name="connsiteX15-191" fmla="*/ 1996440 w 2872740"/>
                <a:gd name="connsiteY15-192" fmla="*/ 1013460 h 3322320"/>
                <a:gd name="connsiteX16-193" fmla="*/ 2377440 w 2872740"/>
                <a:gd name="connsiteY16-194" fmla="*/ 655320 h 3322320"/>
                <a:gd name="connsiteX17-195" fmla="*/ 2735580 w 2872740"/>
                <a:gd name="connsiteY17-196" fmla="*/ 571500 h 3322320"/>
                <a:gd name="connsiteX18-197" fmla="*/ 2811780 w 2872740"/>
                <a:gd name="connsiteY18-198" fmla="*/ 91440 h 3322320"/>
                <a:gd name="connsiteX19-199" fmla="*/ 1783080 w 2872740"/>
                <a:gd name="connsiteY19-200" fmla="*/ 678180 h 3322320"/>
                <a:gd name="connsiteX20-201" fmla="*/ 777240 w 2872740"/>
                <a:gd name="connsiteY20-202" fmla="*/ 1280160 h 3322320"/>
                <a:gd name="connsiteX21-203" fmla="*/ 1028700 w 2872740"/>
                <a:gd name="connsiteY21-204" fmla="*/ 960120 h 3322320"/>
                <a:gd name="connsiteX22-205" fmla="*/ 259080 w 2872740"/>
                <a:gd name="connsiteY22-206" fmla="*/ 1424940 h 3322320"/>
                <a:gd name="connsiteX23-207" fmla="*/ 861060 w 2872740"/>
                <a:gd name="connsiteY23-208" fmla="*/ 1455420 h 3322320"/>
                <a:gd name="connsiteX24-209" fmla="*/ 1287780 w 2872740"/>
                <a:gd name="connsiteY24-210" fmla="*/ 1074420 h 3322320"/>
                <a:gd name="connsiteX25-211" fmla="*/ 891540 w 2872740"/>
                <a:gd name="connsiteY25-212" fmla="*/ 2354580 h 3322320"/>
                <a:gd name="connsiteX26-213" fmla="*/ 1356360 w 2872740"/>
                <a:gd name="connsiteY26-214" fmla="*/ 1325880 h 3322320"/>
                <a:gd name="connsiteX27-215" fmla="*/ 1348740 w 2872740"/>
                <a:gd name="connsiteY27-216" fmla="*/ 2712720 h 3322320"/>
                <a:gd name="connsiteX28-217" fmla="*/ 2034540 w 2872740"/>
                <a:gd name="connsiteY28-218" fmla="*/ 662940 h 3322320"/>
                <a:gd name="connsiteX29-219" fmla="*/ 1478280 w 2872740"/>
                <a:gd name="connsiteY29-220" fmla="*/ 3322320 h 3322320"/>
                <a:gd name="connsiteX30-221" fmla="*/ 1127760 w 2872740"/>
                <a:gd name="connsiteY30-222" fmla="*/ 1981200 h 3322320"/>
                <a:gd name="connsiteX31-223" fmla="*/ 982980 w 2872740"/>
                <a:gd name="connsiteY31-224" fmla="*/ 3093720 h 3322320"/>
                <a:gd name="connsiteX32-225" fmla="*/ 845820 w 2872740"/>
                <a:gd name="connsiteY32-226" fmla="*/ 1577340 h 3322320"/>
                <a:gd name="connsiteX33-227" fmla="*/ 571500 w 2872740"/>
                <a:gd name="connsiteY33-228" fmla="*/ 2506980 h 3322320"/>
                <a:gd name="connsiteX34-229" fmla="*/ 502920 w 2872740"/>
                <a:gd name="connsiteY34-230" fmla="*/ 1706880 h 3322320"/>
                <a:gd name="connsiteX35-231" fmla="*/ 609600 w 2872740"/>
                <a:gd name="connsiteY35-232" fmla="*/ 1706880 h 3322320"/>
                <a:gd name="connsiteX36-233" fmla="*/ 609600 w 2872740"/>
                <a:gd name="connsiteY36-234" fmla="*/ 1859280 h 3322320"/>
                <a:gd name="connsiteX37-235" fmla="*/ 701040 w 2872740"/>
                <a:gd name="connsiteY37-236" fmla="*/ 1653540 h 3322320"/>
                <a:gd name="connsiteX38-237" fmla="*/ 0 w 2872740"/>
                <a:gd name="connsiteY38-238" fmla="*/ 1348740 h 3322320"/>
                <a:gd name="connsiteX39-239" fmla="*/ 1144905 w 2872740"/>
                <a:gd name="connsiteY39-240" fmla="*/ 835342 h 3322320"/>
                <a:gd name="connsiteX0-241" fmla="*/ 1144905 w 2872740"/>
                <a:gd name="connsiteY0-242" fmla="*/ 835342 h 3322320"/>
                <a:gd name="connsiteX1-243" fmla="*/ 1767363 w 2872740"/>
                <a:gd name="connsiteY1-244" fmla="*/ 572929 h 3322320"/>
                <a:gd name="connsiteX2-245" fmla="*/ 2872740 w 2872740"/>
                <a:gd name="connsiteY2-246" fmla="*/ 0 h 3322320"/>
                <a:gd name="connsiteX3-247" fmla="*/ 2773680 w 2872740"/>
                <a:gd name="connsiteY3-248" fmla="*/ 723900 h 3322320"/>
                <a:gd name="connsiteX4-249" fmla="*/ 2407920 w 2872740"/>
                <a:gd name="connsiteY4-250" fmla="*/ 754380 h 3322320"/>
                <a:gd name="connsiteX5-251" fmla="*/ 2072640 w 2872740"/>
                <a:gd name="connsiteY5-252" fmla="*/ 1028700 h 3322320"/>
                <a:gd name="connsiteX6-253" fmla="*/ 2438400 w 2872740"/>
                <a:gd name="connsiteY6-254" fmla="*/ 830580 h 3322320"/>
                <a:gd name="connsiteX7-255" fmla="*/ 2522220 w 2872740"/>
                <a:gd name="connsiteY7-256" fmla="*/ 998220 h 3322320"/>
                <a:gd name="connsiteX8-257" fmla="*/ 2575560 w 2872740"/>
                <a:gd name="connsiteY8-258" fmla="*/ 1524000 h 3322320"/>
                <a:gd name="connsiteX9-259" fmla="*/ 1760220 w 2872740"/>
                <a:gd name="connsiteY9-260" fmla="*/ 3040380 h 3322320"/>
                <a:gd name="connsiteX10-261" fmla="*/ 2011680 w 2872740"/>
                <a:gd name="connsiteY10-262" fmla="*/ 1226820 h 3322320"/>
                <a:gd name="connsiteX11-263" fmla="*/ 1798320 w 2872740"/>
                <a:gd name="connsiteY11-264" fmla="*/ 2316480 h 3322320"/>
                <a:gd name="connsiteX12-265" fmla="*/ 2613660 w 2872740"/>
                <a:gd name="connsiteY12-266" fmla="*/ 1379220 h 3322320"/>
                <a:gd name="connsiteX13-267" fmla="*/ 2392680 w 2872740"/>
                <a:gd name="connsiteY13-268" fmla="*/ 1150620 h 3322320"/>
                <a:gd name="connsiteX14-269" fmla="*/ 2423160 w 2872740"/>
                <a:gd name="connsiteY14-270" fmla="*/ 975360 h 3322320"/>
                <a:gd name="connsiteX15-271" fmla="*/ 1996440 w 2872740"/>
                <a:gd name="connsiteY15-272" fmla="*/ 1013460 h 3322320"/>
                <a:gd name="connsiteX16-273" fmla="*/ 2377440 w 2872740"/>
                <a:gd name="connsiteY16-274" fmla="*/ 655320 h 3322320"/>
                <a:gd name="connsiteX17-275" fmla="*/ 2735580 w 2872740"/>
                <a:gd name="connsiteY17-276" fmla="*/ 571500 h 3322320"/>
                <a:gd name="connsiteX18-277" fmla="*/ 2811780 w 2872740"/>
                <a:gd name="connsiteY18-278" fmla="*/ 91440 h 3322320"/>
                <a:gd name="connsiteX19-279" fmla="*/ 1783080 w 2872740"/>
                <a:gd name="connsiteY19-280" fmla="*/ 678180 h 3322320"/>
                <a:gd name="connsiteX20-281" fmla="*/ 777240 w 2872740"/>
                <a:gd name="connsiteY20-282" fmla="*/ 1280160 h 3322320"/>
                <a:gd name="connsiteX21-283" fmla="*/ 1028700 w 2872740"/>
                <a:gd name="connsiteY21-284" fmla="*/ 960120 h 3322320"/>
                <a:gd name="connsiteX22-285" fmla="*/ 259080 w 2872740"/>
                <a:gd name="connsiteY22-286" fmla="*/ 1424940 h 3322320"/>
                <a:gd name="connsiteX23-287" fmla="*/ 861060 w 2872740"/>
                <a:gd name="connsiteY23-288" fmla="*/ 1455420 h 3322320"/>
                <a:gd name="connsiteX24-289" fmla="*/ 1287780 w 2872740"/>
                <a:gd name="connsiteY24-290" fmla="*/ 1074420 h 3322320"/>
                <a:gd name="connsiteX25-291" fmla="*/ 891540 w 2872740"/>
                <a:gd name="connsiteY25-292" fmla="*/ 2354580 h 3322320"/>
                <a:gd name="connsiteX26-293" fmla="*/ 1356360 w 2872740"/>
                <a:gd name="connsiteY26-294" fmla="*/ 1325880 h 3322320"/>
                <a:gd name="connsiteX27-295" fmla="*/ 1348740 w 2872740"/>
                <a:gd name="connsiteY27-296" fmla="*/ 2712720 h 3322320"/>
                <a:gd name="connsiteX28-297" fmla="*/ 2034540 w 2872740"/>
                <a:gd name="connsiteY28-298" fmla="*/ 662940 h 3322320"/>
                <a:gd name="connsiteX29-299" fmla="*/ 1478280 w 2872740"/>
                <a:gd name="connsiteY29-300" fmla="*/ 3322320 h 3322320"/>
                <a:gd name="connsiteX30-301" fmla="*/ 1127760 w 2872740"/>
                <a:gd name="connsiteY30-302" fmla="*/ 1981200 h 3322320"/>
                <a:gd name="connsiteX31-303" fmla="*/ 982980 w 2872740"/>
                <a:gd name="connsiteY31-304" fmla="*/ 3093720 h 3322320"/>
                <a:gd name="connsiteX32-305" fmla="*/ 845820 w 2872740"/>
                <a:gd name="connsiteY32-306" fmla="*/ 1577340 h 3322320"/>
                <a:gd name="connsiteX33-307" fmla="*/ 571500 w 2872740"/>
                <a:gd name="connsiteY33-308" fmla="*/ 2506980 h 3322320"/>
                <a:gd name="connsiteX34-309" fmla="*/ 502920 w 2872740"/>
                <a:gd name="connsiteY34-310" fmla="*/ 1706880 h 3322320"/>
                <a:gd name="connsiteX35-311" fmla="*/ 609600 w 2872740"/>
                <a:gd name="connsiteY35-312" fmla="*/ 1706880 h 3322320"/>
                <a:gd name="connsiteX36-313" fmla="*/ 609600 w 2872740"/>
                <a:gd name="connsiteY36-314" fmla="*/ 1859280 h 3322320"/>
                <a:gd name="connsiteX37-315" fmla="*/ 701040 w 2872740"/>
                <a:gd name="connsiteY37-316" fmla="*/ 1653540 h 3322320"/>
                <a:gd name="connsiteX38-317" fmla="*/ 0 w 2872740"/>
                <a:gd name="connsiteY38-318" fmla="*/ 1348740 h 3322320"/>
                <a:gd name="connsiteX39-319" fmla="*/ 1144905 w 2872740"/>
                <a:gd name="connsiteY39-320" fmla="*/ 835342 h 3322320"/>
                <a:gd name="connsiteX0-321" fmla="*/ 1144905 w 2872740"/>
                <a:gd name="connsiteY0-322" fmla="*/ 835342 h 3322320"/>
                <a:gd name="connsiteX1-323" fmla="*/ 1767363 w 2872740"/>
                <a:gd name="connsiteY1-324" fmla="*/ 572929 h 3322320"/>
                <a:gd name="connsiteX2-325" fmla="*/ 2872740 w 2872740"/>
                <a:gd name="connsiteY2-326" fmla="*/ 0 h 3322320"/>
                <a:gd name="connsiteX3-327" fmla="*/ 2773680 w 2872740"/>
                <a:gd name="connsiteY3-328" fmla="*/ 723900 h 3322320"/>
                <a:gd name="connsiteX4-329" fmla="*/ 2407920 w 2872740"/>
                <a:gd name="connsiteY4-330" fmla="*/ 754380 h 3322320"/>
                <a:gd name="connsiteX5-331" fmla="*/ 2072640 w 2872740"/>
                <a:gd name="connsiteY5-332" fmla="*/ 1028700 h 3322320"/>
                <a:gd name="connsiteX6-333" fmla="*/ 2438400 w 2872740"/>
                <a:gd name="connsiteY6-334" fmla="*/ 830580 h 3322320"/>
                <a:gd name="connsiteX7-335" fmla="*/ 2522220 w 2872740"/>
                <a:gd name="connsiteY7-336" fmla="*/ 998220 h 3322320"/>
                <a:gd name="connsiteX8-337" fmla="*/ 2575560 w 2872740"/>
                <a:gd name="connsiteY8-338" fmla="*/ 1524000 h 3322320"/>
                <a:gd name="connsiteX9-339" fmla="*/ 1760220 w 2872740"/>
                <a:gd name="connsiteY9-340" fmla="*/ 3040380 h 3322320"/>
                <a:gd name="connsiteX10-341" fmla="*/ 2011680 w 2872740"/>
                <a:gd name="connsiteY10-342" fmla="*/ 1226820 h 3322320"/>
                <a:gd name="connsiteX11-343" fmla="*/ 1798320 w 2872740"/>
                <a:gd name="connsiteY11-344" fmla="*/ 2316480 h 3322320"/>
                <a:gd name="connsiteX12-345" fmla="*/ 2613660 w 2872740"/>
                <a:gd name="connsiteY12-346" fmla="*/ 1379220 h 3322320"/>
                <a:gd name="connsiteX13-347" fmla="*/ 2392680 w 2872740"/>
                <a:gd name="connsiteY13-348" fmla="*/ 1150620 h 3322320"/>
                <a:gd name="connsiteX14-349" fmla="*/ 2423160 w 2872740"/>
                <a:gd name="connsiteY14-350" fmla="*/ 975360 h 3322320"/>
                <a:gd name="connsiteX15-351" fmla="*/ 1996440 w 2872740"/>
                <a:gd name="connsiteY15-352" fmla="*/ 1013460 h 3322320"/>
                <a:gd name="connsiteX16-353" fmla="*/ 2377440 w 2872740"/>
                <a:gd name="connsiteY16-354" fmla="*/ 655320 h 3322320"/>
                <a:gd name="connsiteX17-355" fmla="*/ 2735580 w 2872740"/>
                <a:gd name="connsiteY17-356" fmla="*/ 571500 h 3322320"/>
                <a:gd name="connsiteX18-357" fmla="*/ 2811780 w 2872740"/>
                <a:gd name="connsiteY18-358" fmla="*/ 91440 h 3322320"/>
                <a:gd name="connsiteX19-359" fmla="*/ 1783080 w 2872740"/>
                <a:gd name="connsiteY19-360" fmla="*/ 678180 h 3322320"/>
                <a:gd name="connsiteX20-361" fmla="*/ 777240 w 2872740"/>
                <a:gd name="connsiteY20-362" fmla="*/ 1280160 h 3322320"/>
                <a:gd name="connsiteX21-363" fmla="*/ 1028700 w 2872740"/>
                <a:gd name="connsiteY21-364" fmla="*/ 960120 h 3322320"/>
                <a:gd name="connsiteX22-365" fmla="*/ 259080 w 2872740"/>
                <a:gd name="connsiteY22-366" fmla="*/ 1424940 h 3322320"/>
                <a:gd name="connsiteX23-367" fmla="*/ 861060 w 2872740"/>
                <a:gd name="connsiteY23-368" fmla="*/ 1455420 h 3322320"/>
                <a:gd name="connsiteX24-369" fmla="*/ 1287780 w 2872740"/>
                <a:gd name="connsiteY24-370" fmla="*/ 1074420 h 3322320"/>
                <a:gd name="connsiteX25-371" fmla="*/ 891540 w 2872740"/>
                <a:gd name="connsiteY25-372" fmla="*/ 2354580 h 3322320"/>
                <a:gd name="connsiteX26-373" fmla="*/ 1356360 w 2872740"/>
                <a:gd name="connsiteY26-374" fmla="*/ 1325880 h 3322320"/>
                <a:gd name="connsiteX27-375" fmla="*/ 1348740 w 2872740"/>
                <a:gd name="connsiteY27-376" fmla="*/ 2712720 h 3322320"/>
                <a:gd name="connsiteX28-377" fmla="*/ 2034540 w 2872740"/>
                <a:gd name="connsiteY28-378" fmla="*/ 662940 h 3322320"/>
                <a:gd name="connsiteX29-379" fmla="*/ 1478280 w 2872740"/>
                <a:gd name="connsiteY29-380" fmla="*/ 3322320 h 3322320"/>
                <a:gd name="connsiteX30-381" fmla="*/ 1127760 w 2872740"/>
                <a:gd name="connsiteY30-382" fmla="*/ 1981200 h 3322320"/>
                <a:gd name="connsiteX31-383" fmla="*/ 982980 w 2872740"/>
                <a:gd name="connsiteY31-384" fmla="*/ 3093720 h 3322320"/>
                <a:gd name="connsiteX32-385" fmla="*/ 845820 w 2872740"/>
                <a:gd name="connsiteY32-386" fmla="*/ 1577340 h 3322320"/>
                <a:gd name="connsiteX33-387" fmla="*/ 571500 w 2872740"/>
                <a:gd name="connsiteY33-388" fmla="*/ 2506980 h 3322320"/>
                <a:gd name="connsiteX34-389" fmla="*/ 502920 w 2872740"/>
                <a:gd name="connsiteY34-390" fmla="*/ 1706880 h 3322320"/>
                <a:gd name="connsiteX35-391" fmla="*/ 609600 w 2872740"/>
                <a:gd name="connsiteY35-392" fmla="*/ 1706880 h 3322320"/>
                <a:gd name="connsiteX36-393" fmla="*/ 609600 w 2872740"/>
                <a:gd name="connsiteY36-394" fmla="*/ 1859280 h 3322320"/>
                <a:gd name="connsiteX37-395" fmla="*/ 701040 w 2872740"/>
                <a:gd name="connsiteY37-396" fmla="*/ 1653540 h 3322320"/>
                <a:gd name="connsiteX38-397" fmla="*/ 0 w 2872740"/>
                <a:gd name="connsiteY38-398" fmla="*/ 1348740 h 3322320"/>
                <a:gd name="connsiteX39-399" fmla="*/ 1144905 w 2872740"/>
                <a:gd name="connsiteY39-400" fmla="*/ 835342 h 3322320"/>
                <a:gd name="connsiteX0-401" fmla="*/ 1144905 w 2872740"/>
                <a:gd name="connsiteY0-402" fmla="*/ 835342 h 3322320"/>
                <a:gd name="connsiteX1-403" fmla="*/ 1767363 w 2872740"/>
                <a:gd name="connsiteY1-404" fmla="*/ 572929 h 3322320"/>
                <a:gd name="connsiteX2-405" fmla="*/ 2872740 w 2872740"/>
                <a:gd name="connsiteY2-406" fmla="*/ 0 h 3322320"/>
                <a:gd name="connsiteX3-407" fmla="*/ 2773680 w 2872740"/>
                <a:gd name="connsiteY3-408" fmla="*/ 723900 h 3322320"/>
                <a:gd name="connsiteX4-409" fmla="*/ 2407920 w 2872740"/>
                <a:gd name="connsiteY4-410" fmla="*/ 754380 h 3322320"/>
                <a:gd name="connsiteX5-411" fmla="*/ 2072640 w 2872740"/>
                <a:gd name="connsiteY5-412" fmla="*/ 1028700 h 3322320"/>
                <a:gd name="connsiteX6-413" fmla="*/ 2438400 w 2872740"/>
                <a:gd name="connsiteY6-414" fmla="*/ 830580 h 3322320"/>
                <a:gd name="connsiteX7-415" fmla="*/ 2522220 w 2872740"/>
                <a:gd name="connsiteY7-416" fmla="*/ 998220 h 3322320"/>
                <a:gd name="connsiteX8-417" fmla="*/ 2575560 w 2872740"/>
                <a:gd name="connsiteY8-418" fmla="*/ 1524000 h 3322320"/>
                <a:gd name="connsiteX9-419" fmla="*/ 1760220 w 2872740"/>
                <a:gd name="connsiteY9-420" fmla="*/ 3040380 h 3322320"/>
                <a:gd name="connsiteX10-421" fmla="*/ 2011680 w 2872740"/>
                <a:gd name="connsiteY10-422" fmla="*/ 1226820 h 3322320"/>
                <a:gd name="connsiteX11-423" fmla="*/ 1798320 w 2872740"/>
                <a:gd name="connsiteY11-424" fmla="*/ 2316480 h 3322320"/>
                <a:gd name="connsiteX12-425" fmla="*/ 2613660 w 2872740"/>
                <a:gd name="connsiteY12-426" fmla="*/ 1379220 h 3322320"/>
                <a:gd name="connsiteX13-427" fmla="*/ 2392680 w 2872740"/>
                <a:gd name="connsiteY13-428" fmla="*/ 1150620 h 3322320"/>
                <a:gd name="connsiteX14-429" fmla="*/ 2423160 w 2872740"/>
                <a:gd name="connsiteY14-430" fmla="*/ 975360 h 3322320"/>
                <a:gd name="connsiteX15-431" fmla="*/ 1996440 w 2872740"/>
                <a:gd name="connsiteY15-432" fmla="*/ 1013460 h 3322320"/>
                <a:gd name="connsiteX16-433" fmla="*/ 2377440 w 2872740"/>
                <a:gd name="connsiteY16-434" fmla="*/ 655320 h 3322320"/>
                <a:gd name="connsiteX17-435" fmla="*/ 2735580 w 2872740"/>
                <a:gd name="connsiteY17-436" fmla="*/ 571500 h 3322320"/>
                <a:gd name="connsiteX18-437" fmla="*/ 2811780 w 2872740"/>
                <a:gd name="connsiteY18-438" fmla="*/ 91440 h 3322320"/>
                <a:gd name="connsiteX19-439" fmla="*/ 1783080 w 2872740"/>
                <a:gd name="connsiteY19-440" fmla="*/ 678180 h 3322320"/>
                <a:gd name="connsiteX20-441" fmla="*/ 777240 w 2872740"/>
                <a:gd name="connsiteY20-442" fmla="*/ 1280160 h 3322320"/>
                <a:gd name="connsiteX21-443" fmla="*/ 1028700 w 2872740"/>
                <a:gd name="connsiteY21-444" fmla="*/ 960120 h 3322320"/>
                <a:gd name="connsiteX22-445" fmla="*/ 259080 w 2872740"/>
                <a:gd name="connsiteY22-446" fmla="*/ 1424940 h 3322320"/>
                <a:gd name="connsiteX23-447" fmla="*/ 861060 w 2872740"/>
                <a:gd name="connsiteY23-448" fmla="*/ 1455420 h 3322320"/>
                <a:gd name="connsiteX24-449" fmla="*/ 1287780 w 2872740"/>
                <a:gd name="connsiteY24-450" fmla="*/ 1074420 h 3322320"/>
                <a:gd name="connsiteX25-451" fmla="*/ 891540 w 2872740"/>
                <a:gd name="connsiteY25-452" fmla="*/ 2354580 h 3322320"/>
                <a:gd name="connsiteX26-453" fmla="*/ 1356360 w 2872740"/>
                <a:gd name="connsiteY26-454" fmla="*/ 1325880 h 3322320"/>
                <a:gd name="connsiteX27-455" fmla="*/ 1348740 w 2872740"/>
                <a:gd name="connsiteY27-456" fmla="*/ 2712720 h 3322320"/>
                <a:gd name="connsiteX28-457" fmla="*/ 2034540 w 2872740"/>
                <a:gd name="connsiteY28-458" fmla="*/ 662940 h 3322320"/>
                <a:gd name="connsiteX29-459" fmla="*/ 1478280 w 2872740"/>
                <a:gd name="connsiteY29-460" fmla="*/ 3322320 h 3322320"/>
                <a:gd name="connsiteX30-461" fmla="*/ 1127760 w 2872740"/>
                <a:gd name="connsiteY30-462" fmla="*/ 1981200 h 3322320"/>
                <a:gd name="connsiteX31-463" fmla="*/ 982980 w 2872740"/>
                <a:gd name="connsiteY31-464" fmla="*/ 3093720 h 3322320"/>
                <a:gd name="connsiteX32-465" fmla="*/ 845820 w 2872740"/>
                <a:gd name="connsiteY32-466" fmla="*/ 1577340 h 3322320"/>
                <a:gd name="connsiteX33-467" fmla="*/ 571500 w 2872740"/>
                <a:gd name="connsiteY33-468" fmla="*/ 2506980 h 3322320"/>
                <a:gd name="connsiteX34-469" fmla="*/ 502920 w 2872740"/>
                <a:gd name="connsiteY34-470" fmla="*/ 1706880 h 3322320"/>
                <a:gd name="connsiteX35-471" fmla="*/ 609600 w 2872740"/>
                <a:gd name="connsiteY35-472" fmla="*/ 1706880 h 3322320"/>
                <a:gd name="connsiteX36-473" fmla="*/ 609600 w 2872740"/>
                <a:gd name="connsiteY36-474" fmla="*/ 1859280 h 3322320"/>
                <a:gd name="connsiteX37-475" fmla="*/ 701040 w 2872740"/>
                <a:gd name="connsiteY37-476" fmla="*/ 1653540 h 3322320"/>
                <a:gd name="connsiteX38-477" fmla="*/ 0 w 2872740"/>
                <a:gd name="connsiteY38-478" fmla="*/ 1348740 h 3322320"/>
                <a:gd name="connsiteX39-479" fmla="*/ 1144905 w 2872740"/>
                <a:gd name="connsiteY39-480" fmla="*/ 835342 h 3322320"/>
                <a:gd name="connsiteX0-481" fmla="*/ 1144905 w 2872740"/>
                <a:gd name="connsiteY0-482" fmla="*/ 835342 h 3322320"/>
                <a:gd name="connsiteX1-483" fmla="*/ 1767363 w 2872740"/>
                <a:gd name="connsiteY1-484" fmla="*/ 572929 h 3322320"/>
                <a:gd name="connsiteX2-485" fmla="*/ 2872740 w 2872740"/>
                <a:gd name="connsiteY2-486" fmla="*/ 0 h 3322320"/>
                <a:gd name="connsiteX3-487" fmla="*/ 2773680 w 2872740"/>
                <a:gd name="connsiteY3-488" fmla="*/ 723900 h 3322320"/>
                <a:gd name="connsiteX4-489" fmla="*/ 2407920 w 2872740"/>
                <a:gd name="connsiteY4-490" fmla="*/ 754380 h 3322320"/>
                <a:gd name="connsiteX5-491" fmla="*/ 2072640 w 2872740"/>
                <a:gd name="connsiteY5-492" fmla="*/ 1028700 h 3322320"/>
                <a:gd name="connsiteX6-493" fmla="*/ 2438400 w 2872740"/>
                <a:gd name="connsiteY6-494" fmla="*/ 830580 h 3322320"/>
                <a:gd name="connsiteX7-495" fmla="*/ 2522220 w 2872740"/>
                <a:gd name="connsiteY7-496" fmla="*/ 998220 h 3322320"/>
                <a:gd name="connsiteX8-497" fmla="*/ 2575560 w 2872740"/>
                <a:gd name="connsiteY8-498" fmla="*/ 1524000 h 3322320"/>
                <a:gd name="connsiteX9-499" fmla="*/ 1760220 w 2872740"/>
                <a:gd name="connsiteY9-500" fmla="*/ 3040380 h 3322320"/>
                <a:gd name="connsiteX10-501" fmla="*/ 2011680 w 2872740"/>
                <a:gd name="connsiteY10-502" fmla="*/ 1226820 h 3322320"/>
                <a:gd name="connsiteX11-503" fmla="*/ 1798320 w 2872740"/>
                <a:gd name="connsiteY11-504" fmla="*/ 2316480 h 3322320"/>
                <a:gd name="connsiteX12-505" fmla="*/ 2613660 w 2872740"/>
                <a:gd name="connsiteY12-506" fmla="*/ 1379220 h 3322320"/>
                <a:gd name="connsiteX13-507" fmla="*/ 2392680 w 2872740"/>
                <a:gd name="connsiteY13-508" fmla="*/ 1150620 h 3322320"/>
                <a:gd name="connsiteX14-509" fmla="*/ 2423160 w 2872740"/>
                <a:gd name="connsiteY14-510" fmla="*/ 975360 h 3322320"/>
                <a:gd name="connsiteX15-511" fmla="*/ 1996440 w 2872740"/>
                <a:gd name="connsiteY15-512" fmla="*/ 1013460 h 3322320"/>
                <a:gd name="connsiteX16-513" fmla="*/ 2377440 w 2872740"/>
                <a:gd name="connsiteY16-514" fmla="*/ 655320 h 3322320"/>
                <a:gd name="connsiteX17-515" fmla="*/ 2735580 w 2872740"/>
                <a:gd name="connsiteY17-516" fmla="*/ 571500 h 3322320"/>
                <a:gd name="connsiteX18-517" fmla="*/ 2811780 w 2872740"/>
                <a:gd name="connsiteY18-518" fmla="*/ 91440 h 3322320"/>
                <a:gd name="connsiteX19-519" fmla="*/ 1783080 w 2872740"/>
                <a:gd name="connsiteY19-520" fmla="*/ 678180 h 3322320"/>
                <a:gd name="connsiteX20-521" fmla="*/ 777240 w 2872740"/>
                <a:gd name="connsiteY20-522" fmla="*/ 1280160 h 3322320"/>
                <a:gd name="connsiteX21-523" fmla="*/ 1028700 w 2872740"/>
                <a:gd name="connsiteY21-524" fmla="*/ 960120 h 3322320"/>
                <a:gd name="connsiteX22-525" fmla="*/ 259080 w 2872740"/>
                <a:gd name="connsiteY22-526" fmla="*/ 1424940 h 3322320"/>
                <a:gd name="connsiteX23-527" fmla="*/ 861060 w 2872740"/>
                <a:gd name="connsiteY23-528" fmla="*/ 1455420 h 3322320"/>
                <a:gd name="connsiteX24-529" fmla="*/ 1287780 w 2872740"/>
                <a:gd name="connsiteY24-530" fmla="*/ 1074420 h 3322320"/>
                <a:gd name="connsiteX25-531" fmla="*/ 891540 w 2872740"/>
                <a:gd name="connsiteY25-532" fmla="*/ 2354580 h 3322320"/>
                <a:gd name="connsiteX26-533" fmla="*/ 1356360 w 2872740"/>
                <a:gd name="connsiteY26-534" fmla="*/ 1325880 h 3322320"/>
                <a:gd name="connsiteX27-535" fmla="*/ 1348740 w 2872740"/>
                <a:gd name="connsiteY27-536" fmla="*/ 2712720 h 3322320"/>
                <a:gd name="connsiteX28-537" fmla="*/ 2034540 w 2872740"/>
                <a:gd name="connsiteY28-538" fmla="*/ 662940 h 3322320"/>
                <a:gd name="connsiteX29-539" fmla="*/ 1478280 w 2872740"/>
                <a:gd name="connsiteY29-540" fmla="*/ 3322320 h 3322320"/>
                <a:gd name="connsiteX30-541" fmla="*/ 1127760 w 2872740"/>
                <a:gd name="connsiteY30-542" fmla="*/ 1981200 h 3322320"/>
                <a:gd name="connsiteX31-543" fmla="*/ 982980 w 2872740"/>
                <a:gd name="connsiteY31-544" fmla="*/ 3093720 h 3322320"/>
                <a:gd name="connsiteX32-545" fmla="*/ 845820 w 2872740"/>
                <a:gd name="connsiteY32-546" fmla="*/ 1577340 h 3322320"/>
                <a:gd name="connsiteX33-547" fmla="*/ 571500 w 2872740"/>
                <a:gd name="connsiteY33-548" fmla="*/ 2506980 h 3322320"/>
                <a:gd name="connsiteX34-549" fmla="*/ 502920 w 2872740"/>
                <a:gd name="connsiteY34-550" fmla="*/ 1706880 h 3322320"/>
                <a:gd name="connsiteX35-551" fmla="*/ 609600 w 2872740"/>
                <a:gd name="connsiteY35-552" fmla="*/ 1706880 h 3322320"/>
                <a:gd name="connsiteX36-553" fmla="*/ 609600 w 2872740"/>
                <a:gd name="connsiteY36-554" fmla="*/ 1859280 h 3322320"/>
                <a:gd name="connsiteX37-555" fmla="*/ 701040 w 2872740"/>
                <a:gd name="connsiteY37-556" fmla="*/ 1653540 h 3322320"/>
                <a:gd name="connsiteX38-557" fmla="*/ 0 w 2872740"/>
                <a:gd name="connsiteY38-558" fmla="*/ 1348740 h 3322320"/>
                <a:gd name="connsiteX39-559" fmla="*/ 1144905 w 2872740"/>
                <a:gd name="connsiteY39-560" fmla="*/ 835342 h 3322320"/>
                <a:gd name="connsiteX0-561" fmla="*/ 1144905 w 2872740"/>
                <a:gd name="connsiteY0-562" fmla="*/ 835342 h 3322320"/>
                <a:gd name="connsiteX1-563" fmla="*/ 1767363 w 2872740"/>
                <a:gd name="connsiteY1-564" fmla="*/ 572929 h 3322320"/>
                <a:gd name="connsiteX2-565" fmla="*/ 2872740 w 2872740"/>
                <a:gd name="connsiteY2-566" fmla="*/ 0 h 3322320"/>
                <a:gd name="connsiteX3-567" fmla="*/ 2773680 w 2872740"/>
                <a:gd name="connsiteY3-568" fmla="*/ 723900 h 3322320"/>
                <a:gd name="connsiteX4-569" fmla="*/ 2407920 w 2872740"/>
                <a:gd name="connsiteY4-570" fmla="*/ 754380 h 3322320"/>
                <a:gd name="connsiteX5-571" fmla="*/ 2072640 w 2872740"/>
                <a:gd name="connsiteY5-572" fmla="*/ 1028700 h 3322320"/>
                <a:gd name="connsiteX6-573" fmla="*/ 2438400 w 2872740"/>
                <a:gd name="connsiteY6-574" fmla="*/ 830580 h 3322320"/>
                <a:gd name="connsiteX7-575" fmla="*/ 2522220 w 2872740"/>
                <a:gd name="connsiteY7-576" fmla="*/ 998220 h 3322320"/>
                <a:gd name="connsiteX8-577" fmla="*/ 2575560 w 2872740"/>
                <a:gd name="connsiteY8-578" fmla="*/ 1524000 h 3322320"/>
                <a:gd name="connsiteX9-579" fmla="*/ 1760220 w 2872740"/>
                <a:gd name="connsiteY9-580" fmla="*/ 3040380 h 3322320"/>
                <a:gd name="connsiteX10-581" fmla="*/ 2011680 w 2872740"/>
                <a:gd name="connsiteY10-582" fmla="*/ 1226820 h 3322320"/>
                <a:gd name="connsiteX11-583" fmla="*/ 1798320 w 2872740"/>
                <a:gd name="connsiteY11-584" fmla="*/ 2316480 h 3322320"/>
                <a:gd name="connsiteX12-585" fmla="*/ 2613660 w 2872740"/>
                <a:gd name="connsiteY12-586" fmla="*/ 1379220 h 3322320"/>
                <a:gd name="connsiteX13-587" fmla="*/ 2392680 w 2872740"/>
                <a:gd name="connsiteY13-588" fmla="*/ 1150620 h 3322320"/>
                <a:gd name="connsiteX14-589" fmla="*/ 2423160 w 2872740"/>
                <a:gd name="connsiteY14-590" fmla="*/ 975360 h 3322320"/>
                <a:gd name="connsiteX15-591" fmla="*/ 1996440 w 2872740"/>
                <a:gd name="connsiteY15-592" fmla="*/ 1013460 h 3322320"/>
                <a:gd name="connsiteX16-593" fmla="*/ 2377440 w 2872740"/>
                <a:gd name="connsiteY16-594" fmla="*/ 655320 h 3322320"/>
                <a:gd name="connsiteX17-595" fmla="*/ 2735580 w 2872740"/>
                <a:gd name="connsiteY17-596" fmla="*/ 571500 h 3322320"/>
                <a:gd name="connsiteX18-597" fmla="*/ 2811780 w 2872740"/>
                <a:gd name="connsiteY18-598" fmla="*/ 91440 h 3322320"/>
                <a:gd name="connsiteX19-599" fmla="*/ 1783080 w 2872740"/>
                <a:gd name="connsiteY19-600" fmla="*/ 678180 h 3322320"/>
                <a:gd name="connsiteX20-601" fmla="*/ 777240 w 2872740"/>
                <a:gd name="connsiteY20-602" fmla="*/ 1280160 h 3322320"/>
                <a:gd name="connsiteX21-603" fmla="*/ 1028700 w 2872740"/>
                <a:gd name="connsiteY21-604" fmla="*/ 960120 h 3322320"/>
                <a:gd name="connsiteX22-605" fmla="*/ 259080 w 2872740"/>
                <a:gd name="connsiteY22-606" fmla="*/ 1424940 h 3322320"/>
                <a:gd name="connsiteX23-607" fmla="*/ 861060 w 2872740"/>
                <a:gd name="connsiteY23-608" fmla="*/ 1455420 h 3322320"/>
                <a:gd name="connsiteX24-609" fmla="*/ 1287780 w 2872740"/>
                <a:gd name="connsiteY24-610" fmla="*/ 1074420 h 3322320"/>
                <a:gd name="connsiteX25-611" fmla="*/ 891540 w 2872740"/>
                <a:gd name="connsiteY25-612" fmla="*/ 2354580 h 3322320"/>
                <a:gd name="connsiteX26-613" fmla="*/ 1356360 w 2872740"/>
                <a:gd name="connsiteY26-614" fmla="*/ 1325880 h 3322320"/>
                <a:gd name="connsiteX27-615" fmla="*/ 1348740 w 2872740"/>
                <a:gd name="connsiteY27-616" fmla="*/ 2712720 h 3322320"/>
                <a:gd name="connsiteX28-617" fmla="*/ 2034540 w 2872740"/>
                <a:gd name="connsiteY28-618" fmla="*/ 662940 h 3322320"/>
                <a:gd name="connsiteX29-619" fmla="*/ 1478280 w 2872740"/>
                <a:gd name="connsiteY29-620" fmla="*/ 3322320 h 3322320"/>
                <a:gd name="connsiteX30-621" fmla="*/ 1127760 w 2872740"/>
                <a:gd name="connsiteY30-622" fmla="*/ 1981200 h 3322320"/>
                <a:gd name="connsiteX31-623" fmla="*/ 982980 w 2872740"/>
                <a:gd name="connsiteY31-624" fmla="*/ 3093720 h 3322320"/>
                <a:gd name="connsiteX32-625" fmla="*/ 845820 w 2872740"/>
                <a:gd name="connsiteY32-626" fmla="*/ 1577340 h 3322320"/>
                <a:gd name="connsiteX33-627" fmla="*/ 571500 w 2872740"/>
                <a:gd name="connsiteY33-628" fmla="*/ 2506980 h 3322320"/>
                <a:gd name="connsiteX34-629" fmla="*/ 502920 w 2872740"/>
                <a:gd name="connsiteY34-630" fmla="*/ 1706880 h 3322320"/>
                <a:gd name="connsiteX35-631" fmla="*/ 609600 w 2872740"/>
                <a:gd name="connsiteY35-632" fmla="*/ 1706880 h 3322320"/>
                <a:gd name="connsiteX36-633" fmla="*/ 609600 w 2872740"/>
                <a:gd name="connsiteY36-634" fmla="*/ 1859280 h 3322320"/>
                <a:gd name="connsiteX37-635" fmla="*/ 701040 w 2872740"/>
                <a:gd name="connsiteY37-636" fmla="*/ 1653540 h 3322320"/>
                <a:gd name="connsiteX38-637" fmla="*/ 0 w 2872740"/>
                <a:gd name="connsiteY38-638" fmla="*/ 1348740 h 3322320"/>
                <a:gd name="connsiteX39-639" fmla="*/ 1144905 w 2872740"/>
                <a:gd name="connsiteY39-640" fmla="*/ 835342 h 3322320"/>
                <a:gd name="connsiteX0-641" fmla="*/ 1144905 w 2872740"/>
                <a:gd name="connsiteY0-642" fmla="*/ 835342 h 3322320"/>
                <a:gd name="connsiteX1-643" fmla="*/ 1767363 w 2872740"/>
                <a:gd name="connsiteY1-644" fmla="*/ 572929 h 3322320"/>
                <a:gd name="connsiteX2-645" fmla="*/ 2872740 w 2872740"/>
                <a:gd name="connsiteY2-646" fmla="*/ 0 h 3322320"/>
                <a:gd name="connsiteX3-647" fmla="*/ 2773680 w 2872740"/>
                <a:gd name="connsiteY3-648" fmla="*/ 723900 h 3322320"/>
                <a:gd name="connsiteX4-649" fmla="*/ 2407920 w 2872740"/>
                <a:gd name="connsiteY4-650" fmla="*/ 754380 h 3322320"/>
                <a:gd name="connsiteX5-651" fmla="*/ 2072640 w 2872740"/>
                <a:gd name="connsiteY5-652" fmla="*/ 1028700 h 3322320"/>
                <a:gd name="connsiteX6-653" fmla="*/ 2438400 w 2872740"/>
                <a:gd name="connsiteY6-654" fmla="*/ 830580 h 3322320"/>
                <a:gd name="connsiteX7-655" fmla="*/ 2522220 w 2872740"/>
                <a:gd name="connsiteY7-656" fmla="*/ 998220 h 3322320"/>
                <a:gd name="connsiteX8-657" fmla="*/ 2575560 w 2872740"/>
                <a:gd name="connsiteY8-658" fmla="*/ 1524000 h 3322320"/>
                <a:gd name="connsiteX9-659" fmla="*/ 1760220 w 2872740"/>
                <a:gd name="connsiteY9-660" fmla="*/ 3040380 h 3322320"/>
                <a:gd name="connsiteX10-661" fmla="*/ 2011680 w 2872740"/>
                <a:gd name="connsiteY10-662" fmla="*/ 1226820 h 3322320"/>
                <a:gd name="connsiteX11-663" fmla="*/ 1798320 w 2872740"/>
                <a:gd name="connsiteY11-664" fmla="*/ 2316480 h 3322320"/>
                <a:gd name="connsiteX12-665" fmla="*/ 2613660 w 2872740"/>
                <a:gd name="connsiteY12-666" fmla="*/ 1379220 h 3322320"/>
                <a:gd name="connsiteX13-667" fmla="*/ 2392680 w 2872740"/>
                <a:gd name="connsiteY13-668" fmla="*/ 1150620 h 3322320"/>
                <a:gd name="connsiteX14-669" fmla="*/ 2423160 w 2872740"/>
                <a:gd name="connsiteY14-670" fmla="*/ 975360 h 3322320"/>
                <a:gd name="connsiteX15-671" fmla="*/ 1996440 w 2872740"/>
                <a:gd name="connsiteY15-672" fmla="*/ 1013460 h 3322320"/>
                <a:gd name="connsiteX16-673" fmla="*/ 2377440 w 2872740"/>
                <a:gd name="connsiteY16-674" fmla="*/ 655320 h 3322320"/>
                <a:gd name="connsiteX17-675" fmla="*/ 2735580 w 2872740"/>
                <a:gd name="connsiteY17-676" fmla="*/ 571500 h 3322320"/>
                <a:gd name="connsiteX18-677" fmla="*/ 2811780 w 2872740"/>
                <a:gd name="connsiteY18-678" fmla="*/ 91440 h 3322320"/>
                <a:gd name="connsiteX19-679" fmla="*/ 1783080 w 2872740"/>
                <a:gd name="connsiteY19-680" fmla="*/ 678180 h 3322320"/>
                <a:gd name="connsiteX20-681" fmla="*/ 777240 w 2872740"/>
                <a:gd name="connsiteY20-682" fmla="*/ 1280160 h 3322320"/>
                <a:gd name="connsiteX21-683" fmla="*/ 1028700 w 2872740"/>
                <a:gd name="connsiteY21-684" fmla="*/ 960120 h 3322320"/>
                <a:gd name="connsiteX22-685" fmla="*/ 259080 w 2872740"/>
                <a:gd name="connsiteY22-686" fmla="*/ 1424940 h 3322320"/>
                <a:gd name="connsiteX23-687" fmla="*/ 861060 w 2872740"/>
                <a:gd name="connsiteY23-688" fmla="*/ 1455420 h 3322320"/>
                <a:gd name="connsiteX24-689" fmla="*/ 1287780 w 2872740"/>
                <a:gd name="connsiteY24-690" fmla="*/ 1074420 h 3322320"/>
                <a:gd name="connsiteX25-691" fmla="*/ 891540 w 2872740"/>
                <a:gd name="connsiteY25-692" fmla="*/ 2354580 h 3322320"/>
                <a:gd name="connsiteX26-693" fmla="*/ 1356360 w 2872740"/>
                <a:gd name="connsiteY26-694" fmla="*/ 1325880 h 3322320"/>
                <a:gd name="connsiteX27-695" fmla="*/ 1348740 w 2872740"/>
                <a:gd name="connsiteY27-696" fmla="*/ 2712720 h 3322320"/>
                <a:gd name="connsiteX28-697" fmla="*/ 2034540 w 2872740"/>
                <a:gd name="connsiteY28-698" fmla="*/ 662940 h 3322320"/>
                <a:gd name="connsiteX29-699" fmla="*/ 1478280 w 2872740"/>
                <a:gd name="connsiteY29-700" fmla="*/ 3322320 h 3322320"/>
                <a:gd name="connsiteX30-701" fmla="*/ 1127760 w 2872740"/>
                <a:gd name="connsiteY30-702" fmla="*/ 1981200 h 3322320"/>
                <a:gd name="connsiteX31-703" fmla="*/ 982980 w 2872740"/>
                <a:gd name="connsiteY31-704" fmla="*/ 3093720 h 3322320"/>
                <a:gd name="connsiteX32-705" fmla="*/ 845820 w 2872740"/>
                <a:gd name="connsiteY32-706" fmla="*/ 1577340 h 3322320"/>
                <a:gd name="connsiteX33-707" fmla="*/ 571500 w 2872740"/>
                <a:gd name="connsiteY33-708" fmla="*/ 2506980 h 3322320"/>
                <a:gd name="connsiteX34-709" fmla="*/ 502920 w 2872740"/>
                <a:gd name="connsiteY34-710" fmla="*/ 1706880 h 3322320"/>
                <a:gd name="connsiteX35-711" fmla="*/ 609600 w 2872740"/>
                <a:gd name="connsiteY35-712" fmla="*/ 1706880 h 3322320"/>
                <a:gd name="connsiteX36-713" fmla="*/ 609600 w 2872740"/>
                <a:gd name="connsiteY36-714" fmla="*/ 1859280 h 3322320"/>
                <a:gd name="connsiteX37-715" fmla="*/ 701040 w 2872740"/>
                <a:gd name="connsiteY37-716" fmla="*/ 1653540 h 3322320"/>
                <a:gd name="connsiteX38-717" fmla="*/ 0 w 2872740"/>
                <a:gd name="connsiteY38-718" fmla="*/ 1348740 h 3322320"/>
                <a:gd name="connsiteX39-719" fmla="*/ 1144905 w 2872740"/>
                <a:gd name="connsiteY39-720" fmla="*/ 835342 h 3322320"/>
                <a:gd name="connsiteX0-721" fmla="*/ 1144905 w 2872740"/>
                <a:gd name="connsiteY0-722" fmla="*/ 835342 h 3322320"/>
                <a:gd name="connsiteX1-723" fmla="*/ 1767363 w 2872740"/>
                <a:gd name="connsiteY1-724" fmla="*/ 572929 h 3322320"/>
                <a:gd name="connsiteX2-725" fmla="*/ 2872740 w 2872740"/>
                <a:gd name="connsiteY2-726" fmla="*/ 0 h 3322320"/>
                <a:gd name="connsiteX3-727" fmla="*/ 2773680 w 2872740"/>
                <a:gd name="connsiteY3-728" fmla="*/ 723900 h 3322320"/>
                <a:gd name="connsiteX4-729" fmla="*/ 2407920 w 2872740"/>
                <a:gd name="connsiteY4-730" fmla="*/ 754380 h 3322320"/>
                <a:gd name="connsiteX5-731" fmla="*/ 2072640 w 2872740"/>
                <a:gd name="connsiteY5-732" fmla="*/ 1028700 h 3322320"/>
                <a:gd name="connsiteX6-733" fmla="*/ 2438400 w 2872740"/>
                <a:gd name="connsiteY6-734" fmla="*/ 830580 h 3322320"/>
                <a:gd name="connsiteX7-735" fmla="*/ 2522220 w 2872740"/>
                <a:gd name="connsiteY7-736" fmla="*/ 998220 h 3322320"/>
                <a:gd name="connsiteX8-737" fmla="*/ 2575560 w 2872740"/>
                <a:gd name="connsiteY8-738" fmla="*/ 1524000 h 3322320"/>
                <a:gd name="connsiteX9-739" fmla="*/ 1760220 w 2872740"/>
                <a:gd name="connsiteY9-740" fmla="*/ 3040380 h 3322320"/>
                <a:gd name="connsiteX10-741" fmla="*/ 2011680 w 2872740"/>
                <a:gd name="connsiteY10-742" fmla="*/ 1226820 h 3322320"/>
                <a:gd name="connsiteX11-743" fmla="*/ 1798320 w 2872740"/>
                <a:gd name="connsiteY11-744" fmla="*/ 2316480 h 3322320"/>
                <a:gd name="connsiteX12-745" fmla="*/ 2613660 w 2872740"/>
                <a:gd name="connsiteY12-746" fmla="*/ 1379220 h 3322320"/>
                <a:gd name="connsiteX13-747" fmla="*/ 2392680 w 2872740"/>
                <a:gd name="connsiteY13-748" fmla="*/ 1150620 h 3322320"/>
                <a:gd name="connsiteX14-749" fmla="*/ 2423160 w 2872740"/>
                <a:gd name="connsiteY14-750" fmla="*/ 975360 h 3322320"/>
                <a:gd name="connsiteX15-751" fmla="*/ 1996440 w 2872740"/>
                <a:gd name="connsiteY15-752" fmla="*/ 1013460 h 3322320"/>
                <a:gd name="connsiteX16-753" fmla="*/ 2377440 w 2872740"/>
                <a:gd name="connsiteY16-754" fmla="*/ 655320 h 3322320"/>
                <a:gd name="connsiteX17-755" fmla="*/ 2735580 w 2872740"/>
                <a:gd name="connsiteY17-756" fmla="*/ 571500 h 3322320"/>
                <a:gd name="connsiteX18-757" fmla="*/ 2811780 w 2872740"/>
                <a:gd name="connsiteY18-758" fmla="*/ 91440 h 3322320"/>
                <a:gd name="connsiteX19-759" fmla="*/ 1783080 w 2872740"/>
                <a:gd name="connsiteY19-760" fmla="*/ 678180 h 3322320"/>
                <a:gd name="connsiteX20-761" fmla="*/ 777240 w 2872740"/>
                <a:gd name="connsiteY20-762" fmla="*/ 1280160 h 3322320"/>
                <a:gd name="connsiteX21-763" fmla="*/ 1028700 w 2872740"/>
                <a:gd name="connsiteY21-764" fmla="*/ 960120 h 3322320"/>
                <a:gd name="connsiteX22-765" fmla="*/ 259080 w 2872740"/>
                <a:gd name="connsiteY22-766" fmla="*/ 1424940 h 3322320"/>
                <a:gd name="connsiteX23-767" fmla="*/ 861060 w 2872740"/>
                <a:gd name="connsiteY23-768" fmla="*/ 1455420 h 3322320"/>
                <a:gd name="connsiteX24-769" fmla="*/ 1287780 w 2872740"/>
                <a:gd name="connsiteY24-770" fmla="*/ 1074420 h 3322320"/>
                <a:gd name="connsiteX25-771" fmla="*/ 891540 w 2872740"/>
                <a:gd name="connsiteY25-772" fmla="*/ 2354580 h 3322320"/>
                <a:gd name="connsiteX26-773" fmla="*/ 1356360 w 2872740"/>
                <a:gd name="connsiteY26-774" fmla="*/ 1325880 h 3322320"/>
                <a:gd name="connsiteX27-775" fmla="*/ 1348740 w 2872740"/>
                <a:gd name="connsiteY27-776" fmla="*/ 2712720 h 3322320"/>
                <a:gd name="connsiteX28-777" fmla="*/ 2034540 w 2872740"/>
                <a:gd name="connsiteY28-778" fmla="*/ 662940 h 3322320"/>
                <a:gd name="connsiteX29-779" fmla="*/ 1478280 w 2872740"/>
                <a:gd name="connsiteY29-780" fmla="*/ 3322320 h 3322320"/>
                <a:gd name="connsiteX30-781" fmla="*/ 1127760 w 2872740"/>
                <a:gd name="connsiteY30-782" fmla="*/ 1981200 h 3322320"/>
                <a:gd name="connsiteX31-783" fmla="*/ 982980 w 2872740"/>
                <a:gd name="connsiteY31-784" fmla="*/ 3093720 h 3322320"/>
                <a:gd name="connsiteX32-785" fmla="*/ 845820 w 2872740"/>
                <a:gd name="connsiteY32-786" fmla="*/ 1577340 h 3322320"/>
                <a:gd name="connsiteX33-787" fmla="*/ 571500 w 2872740"/>
                <a:gd name="connsiteY33-788" fmla="*/ 2506980 h 3322320"/>
                <a:gd name="connsiteX34-789" fmla="*/ 502920 w 2872740"/>
                <a:gd name="connsiteY34-790" fmla="*/ 1706880 h 3322320"/>
                <a:gd name="connsiteX35-791" fmla="*/ 609600 w 2872740"/>
                <a:gd name="connsiteY35-792" fmla="*/ 1706880 h 3322320"/>
                <a:gd name="connsiteX36-793" fmla="*/ 609600 w 2872740"/>
                <a:gd name="connsiteY36-794" fmla="*/ 1859280 h 3322320"/>
                <a:gd name="connsiteX37-795" fmla="*/ 701040 w 2872740"/>
                <a:gd name="connsiteY37-796" fmla="*/ 1653540 h 3322320"/>
                <a:gd name="connsiteX38-797" fmla="*/ 0 w 2872740"/>
                <a:gd name="connsiteY38-798" fmla="*/ 1348740 h 3322320"/>
                <a:gd name="connsiteX39-799" fmla="*/ 1144905 w 2872740"/>
                <a:gd name="connsiteY39-800" fmla="*/ 835342 h 3322320"/>
                <a:gd name="connsiteX0-801" fmla="*/ 1144905 w 2872740"/>
                <a:gd name="connsiteY0-802" fmla="*/ 852117 h 3339095"/>
                <a:gd name="connsiteX1-803" fmla="*/ 1767363 w 2872740"/>
                <a:gd name="connsiteY1-804" fmla="*/ 589704 h 3339095"/>
                <a:gd name="connsiteX2-805" fmla="*/ 2872740 w 2872740"/>
                <a:gd name="connsiteY2-806" fmla="*/ 16775 h 3339095"/>
                <a:gd name="connsiteX3-807" fmla="*/ 2773680 w 2872740"/>
                <a:gd name="connsiteY3-808" fmla="*/ 740675 h 3339095"/>
                <a:gd name="connsiteX4-809" fmla="*/ 2407920 w 2872740"/>
                <a:gd name="connsiteY4-810" fmla="*/ 771155 h 3339095"/>
                <a:gd name="connsiteX5-811" fmla="*/ 2072640 w 2872740"/>
                <a:gd name="connsiteY5-812" fmla="*/ 1045475 h 3339095"/>
                <a:gd name="connsiteX6-813" fmla="*/ 2438400 w 2872740"/>
                <a:gd name="connsiteY6-814" fmla="*/ 847355 h 3339095"/>
                <a:gd name="connsiteX7-815" fmla="*/ 2522220 w 2872740"/>
                <a:gd name="connsiteY7-816" fmla="*/ 1014995 h 3339095"/>
                <a:gd name="connsiteX8-817" fmla="*/ 2575560 w 2872740"/>
                <a:gd name="connsiteY8-818" fmla="*/ 1540775 h 3339095"/>
                <a:gd name="connsiteX9-819" fmla="*/ 1760220 w 2872740"/>
                <a:gd name="connsiteY9-820" fmla="*/ 3057155 h 3339095"/>
                <a:gd name="connsiteX10-821" fmla="*/ 2011680 w 2872740"/>
                <a:gd name="connsiteY10-822" fmla="*/ 1243595 h 3339095"/>
                <a:gd name="connsiteX11-823" fmla="*/ 1798320 w 2872740"/>
                <a:gd name="connsiteY11-824" fmla="*/ 2333255 h 3339095"/>
                <a:gd name="connsiteX12-825" fmla="*/ 2613660 w 2872740"/>
                <a:gd name="connsiteY12-826" fmla="*/ 1395995 h 3339095"/>
                <a:gd name="connsiteX13-827" fmla="*/ 2392680 w 2872740"/>
                <a:gd name="connsiteY13-828" fmla="*/ 1167395 h 3339095"/>
                <a:gd name="connsiteX14-829" fmla="*/ 2423160 w 2872740"/>
                <a:gd name="connsiteY14-830" fmla="*/ 992135 h 3339095"/>
                <a:gd name="connsiteX15-831" fmla="*/ 1996440 w 2872740"/>
                <a:gd name="connsiteY15-832" fmla="*/ 1030235 h 3339095"/>
                <a:gd name="connsiteX16-833" fmla="*/ 2377440 w 2872740"/>
                <a:gd name="connsiteY16-834" fmla="*/ 672095 h 3339095"/>
                <a:gd name="connsiteX17-835" fmla="*/ 2735580 w 2872740"/>
                <a:gd name="connsiteY17-836" fmla="*/ 588275 h 3339095"/>
                <a:gd name="connsiteX18-837" fmla="*/ 2811780 w 2872740"/>
                <a:gd name="connsiteY18-838" fmla="*/ 108215 h 3339095"/>
                <a:gd name="connsiteX19-839" fmla="*/ 1783080 w 2872740"/>
                <a:gd name="connsiteY19-840" fmla="*/ 694955 h 3339095"/>
                <a:gd name="connsiteX20-841" fmla="*/ 777240 w 2872740"/>
                <a:gd name="connsiteY20-842" fmla="*/ 1296935 h 3339095"/>
                <a:gd name="connsiteX21-843" fmla="*/ 1028700 w 2872740"/>
                <a:gd name="connsiteY21-844" fmla="*/ 976895 h 3339095"/>
                <a:gd name="connsiteX22-845" fmla="*/ 259080 w 2872740"/>
                <a:gd name="connsiteY22-846" fmla="*/ 1441715 h 3339095"/>
                <a:gd name="connsiteX23-847" fmla="*/ 861060 w 2872740"/>
                <a:gd name="connsiteY23-848" fmla="*/ 1472195 h 3339095"/>
                <a:gd name="connsiteX24-849" fmla="*/ 1287780 w 2872740"/>
                <a:gd name="connsiteY24-850" fmla="*/ 1091195 h 3339095"/>
                <a:gd name="connsiteX25-851" fmla="*/ 891540 w 2872740"/>
                <a:gd name="connsiteY25-852" fmla="*/ 2371355 h 3339095"/>
                <a:gd name="connsiteX26-853" fmla="*/ 1356360 w 2872740"/>
                <a:gd name="connsiteY26-854" fmla="*/ 1342655 h 3339095"/>
                <a:gd name="connsiteX27-855" fmla="*/ 1348740 w 2872740"/>
                <a:gd name="connsiteY27-856" fmla="*/ 2729495 h 3339095"/>
                <a:gd name="connsiteX28-857" fmla="*/ 2034540 w 2872740"/>
                <a:gd name="connsiteY28-858" fmla="*/ 679715 h 3339095"/>
                <a:gd name="connsiteX29-859" fmla="*/ 1478280 w 2872740"/>
                <a:gd name="connsiteY29-860" fmla="*/ 3339095 h 3339095"/>
                <a:gd name="connsiteX30-861" fmla="*/ 1127760 w 2872740"/>
                <a:gd name="connsiteY30-862" fmla="*/ 1997975 h 3339095"/>
                <a:gd name="connsiteX31-863" fmla="*/ 982980 w 2872740"/>
                <a:gd name="connsiteY31-864" fmla="*/ 3110495 h 3339095"/>
                <a:gd name="connsiteX32-865" fmla="*/ 845820 w 2872740"/>
                <a:gd name="connsiteY32-866" fmla="*/ 1594115 h 3339095"/>
                <a:gd name="connsiteX33-867" fmla="*/ 571500 w 2872740"/>
                <a:gd name="connsiteY33-868" fmla="*/ 2523755 h 3339095"/>
                <a:gd name="connsiteX34-869" fmla="*/ 502920 w 2872740"/>
                <a:gd name="connsiteY34-870" fmla="*/ 1723655 h 3339095"/>
                <a:gd name="connsiteX35-871" fmla="*/ 609600 w 2872740"/>
                <a:gd name="connsiteY35-872" fmla="*/ 1723655 h 3339095"/>
                <a:gd name="connsiteX36-873" fmla="*/ 609600 w 2872740"/>
                <a:gd name="connsiteY36-874" fmla="*/ 1876055 h 3339095"/>
                <a:gd name="connsiteX37-875" fmla="*/ 701040 w 2872740"/>
                <a:gd name="connsiteY37-876" fmla="*/ 1670315 h 3339095"/>
                <a:gd name="connsiteX38-877" fmla="*/ 0 w 2872740"/>
                <a:gd name="connsiteY38-878" fmla="*/ 1365515 h 3339095"/>
                <a:gd name="connsiteX39-879" fmla="*/ 1144905 w 2872740"/>
                <a:gd name="connsiteY39-880" fmla="*/ 852117 h 3339095"/>
                <a:gd name="connsiteX0-881" fmla="*/ 1144905 w 2872740"/>
                <a:gd name="connsiteY0-882" fmla="*/ 851988 h 3338966"/>
                <a:gd name="connsiteX1-883" fmla="*/ 1767363 w 2872740"/>
                <a:gd name="connsiteY1-884" fmla="*/ 589575 h 3338966"/>
                <a:gd name="connsiteX2-885" fmla="*/ 2872740 w 2872740"/>
                <a:gd name="connsiteY2-886" fmla="*/ 16646 h 3338966"/>
                <a:gd name="connsiteX3-887" fmla="*/ 2773680 w 2872740"/>
                <a:gd name="connsiteY3-888" fmla="*/ 740546 h 3338966"/>
                <a:gd name="connsiteX4-889" fmla="*/ 2407920 w 2872740"/>
                <a:gd name="connsiteY4-890" fmla="*/ 771026 h 3338966"/>
                <a:gd name="connsiteX5-891" fmla="*/ 2072640 w 2872740"/>
                <a:gd name="connsiteY5-892" fmla="*/ 1045346 h 3338966"/>
                <a:gd name="connsiteX6-893" fmla="*/ 2438400 w 2872740"/>
                <a:gd name="connsiteY6-894" fmla="*/ 847226 h 3338966"/>
                <a:gd name="connsiteX7-895" fmla="*/ 2522220 w 2872740"/>
                <a:gd name="connsiteY7-896" fmla="*/ 1014866 h 3338966"/>
                <a:gd name="connsiteX8-897" fmla="*/ 2575560 w 2872740"/>
                <a:gd name="connsiteY8-898" fmla="*/ 1540646 h 3338966"/>
                <a:gd name="connsiteX9-899" fmla="*/ 1760220 w 2872740"/>
                <a:gd name="connsiteY9-900" fmla="*/ 3057026 h 3338966"/>
                <a:gd name="connsiteX10-901" fmla="*/ 2011680 w 2872740"/>
                <a:gd name="connsiteY10-902" fmla="*/ 1243466 h 3338966"/>
                <a:gd name="connsiteX11-903" fmla="*/ 1798320 w 2872740"/>
                <a:gd name="connsiteY11-904" fmla="*/ 2333126 h 3338966"/>
                <a:gd name="connsiteX12-905" fmla="*/ 2613660 w 2872740"/>
                <a:gd name="connsiteY12-906" fmla="*/ 1395866 h 3338966"/>
                <a:gd name="connsiteX13-907" fmla="*/ 2392680 w 2872740"/>
                <a:gd name="connsiteY13-908" fmla="*/ 1167266 h 3338966"/>
                <a:gd name="connsiteX14-909" fmla="*/ 2423160 w 2872740"/>
                <a:gd name="connsiteY14-910" fmla="*/ 992006 h 3338966"/>
                <a:gd name="connsiteX15-911" fmla="*/ 1996440 w 2872740"/>
                <a:gd name="connsiteY15-912" fmla="*/ 1030106 h 3338966"/>
                <a:gd name="connsiteX16-913" fmla="*/ 2377440 w 2872740"/>
                <a:gd name="connsiteY16-914" fmla="*/ 671966 h 3338966"/>
                <a:gd name="connsiteX17-915" fmla="*/ 2735580 w 2872740"/>
                <a:gd name="connsiteY17-916" fmla="*/ 588146 h 3338966"/>
                <a:gd name="connsiteX18-917" fmla="*/ 2811780 w 2872740"/>
                <a:gd name="connsiteY18-918" fmla="*/ 108086 h 3338966"/>
                <a:gd name="connsiteX19-919" fmla="*/ 1783080 w 2872740"/>
                <a:gd name="connsiteY19-920" fmla="*/ 694826 h 3338966"/>
                <a:gd name="connsiteX20-921" fmla="*/ 777240 w 2872740"/>
                <a:gd name="connsiteY20-922" fmla="*/ 1296806 h 3338966"/>
                <a:gd name="connsiteX21-923" fmla="*/ 1028700 w 2872740"/>
                <a:gd name="connsiteY21-924" fmla="*/ 976766 h 3338966"/>
                <a:gd name="connsiteX22-925" fmla="*/ 259080 w 2872740"/>
                <a:gd name="connsiteY22-926" fmla="*/ 1441586 h 3338966"/>
                <a:gd name="connsiteX23-927" fmla="*/ 861060 w 2872740"/>
                <a:gd name="connsiteY23-928" fmla="*/ 1472066 h 3338966"/>
                <a:gd name="connsiteX24-929" fmla="*/ 1287780 w 2872740"/>
                <a:gd name="connsiteY24-930" fmla="*/ 1091066 h 3338966"/>
                <a:gd name="connsiteX25-931" fmla="*/ 891540 w 2872740"/>
                <a:gd name="connsiteY25-932" fmla="*/ 2371226 h 3338966"/>
                <a:gd name="connsiteX26-933" fmla="*/ 1356360 w 2872740"/>
                <a:gd name="connsiteY26-934" fmla="*/ 1342526 h 3338966"/>
                <a:gd name="connsiteX27-935" fmla="*/ 1348740 w 2872740"/>
                <a:gd name="connsiteY27-936" fmla="*/ 2729366 h 3338966"/>
                <a:gd name="connsiteX28-937" fmla="*/ 2034540 w 2872740"/>
                <a:gd name="connsiteY28-938" fmla="*/ 679586 h 3338966"/>
                <a:gd name="connsiteX29-939" fmla="*/ 1478280 w 2872740"/>
                <a:gd name="connsiteY29-940" fmla="*/ 3338966 h 3338966"/>
                <a:gd name="connsiteX30-941" fmla="*/ 1127760 w 2872740"/>
                <a:gd name="connsiteY30-942" fmla="*/ 1997846 h 3338966"/>
                <a:gd name="connsiteX31-943" fmla="*/ 982980 w 2872740"/>
                <a:gd name="connsiteY31-944" fmla="*/ 3110366 h 3338966"/>
                <a:gd name="connsiteX32-945" fmla="*/ 845820 w 2872740"/>
                <a:gd name="connsiteY32-946" fmla="*/ 1593986 h 3338966"/>
                <a:gd name="connsiteX33-947" fmla="*/ 571500 w 2872740"/>
                <a:gd name="connsiteY33-948" fmla="*/ 2523626 h 3338966"/>
                <a:gd name="connsiteX34-949" fmla="*/ 502920 w 2872740"/>
                <a:gd name="connsiteY34-950" fmla="*/ 1723526 h 3338966"/>
                <a:gd name="connsiteX35-951" fmla="*/ 609600 w 2872740"/>
                <a:gd name="connsiteY35-952" fmla="*/ 1723526 h 3338966"/>
                <a:gd name="connsiteX36-953" fmla="*/ 609600 w 2872740"/>
                <a:gd name="connsiteY36-954" fmla="*/ 1875926 h 3338966"/>
                <a:gd name="connsiteX37-955" fmla="*/ 701040 w 2872740"/>
                <a:gd name="connsiteY37-956" fmla="*/ 1670186 h 3338966"/>
                <a:gd name="connsiteX38-957" fmla="*/ 0 w 2872740"/>
                <a:gd name="connsiteY38-958" fmla="*/ 1365386 h 3338966"/>
                <a:gd name="connsiteX39-959" fmla="*/ 1144905 w 2872740"/>
                <a:gd name="connsiteY39-960" fmla="*/ 851988 h 3338966"/>
                <a:gd name="connsiteX0-961" fmla="*/ 1144905 w 2978778"/>
                <a:gd name="connsiteY0-962" fmla="*/ 851988 h 3338966"/>
                <a:gd name="connsiteX1-963" fmla="*/ 1767363 w 2978778"/>
                <a:gd name="connsiteY1-964" fmla="*/ 589575 h 3338966"/>
                <a:gd name="connsiteX2-965" fmla="*/ 2872740 w 2978778"/>
                <a:gd name="connsiteY2-966" fmla="*/ 16646 h 3338966"/>
                <a:gd name="connsiteX3-967" fmla="*/ 2773680 w 2978778"/>
                <a:gd name="connsiteY3-968" fmla="*/ 740546 h 3338966"/>
                <a:gd name="connsiteX4-969" fmla="*/ 2407920 w 2978778"/>
                <a:gd name="connsiteY4-970" fmla="*/ 771026 h 3338966"/>
                <a:gd name="connsiteX5-971" fmla="*/ 2072640 w 2978778"/>
                <a:gd name="connsiteY5-972" fmla="*/ 1045346 h 3338966"/>
                <a:gd name="connsiteX6-973" fmla="*/ 2438400 w 2978778"/>
                <a:gd name="connsiteY6-974" fmla="*/ 847226 h 3338966"/>
                <a:gd name="connsiteX7-975" fmla="*/ 2522220 w 2978778"/>
                <a:gd name="connsiteY7-976" fmla="*/ 1014866 h 3338966"/>
                <a:gd name="connsiteX8-977" fmla="*/ 2575560 w 2978778"/>
                <a:gd name="connsiteY8-978" fmla="*/ 1540646 h 3338966"/>
                <a:gd name="connsiteX9-979" fmla="*/ 1760220 w 2978778"/>
                <a:gd name="connsiteY9-980" fmla="*/ 3057026 h 3338966"/>
                <a:gd name="connsiteX10-981" fmla="*/ 2011680 w 2978778"/>
                <a:gd name="connsiteY10-982" fmla="*/ 1243466 h 3338966"/>
                <a:gd name="connsiteX11-983" fmla="*/ 1798320 w 2978778"/>
                <a:gd name="connsiteY11-984" fmla="*/ 2333126 h 3338966"/>
                <a:gd name="connsiteX12-985" fmla="*/ 2613660 w 2978778"/>
                <a:gd name="connsiteY12-986" fmla="*/ 1395866 h 3338966"/>
                <a:gd name="connsiteX13-987" fmla="*/ 2392680 w 2978778"/>
                <a:gd name="connsiteY13-988" fmla="*/ 1167266 h 3338966"/>
                <a:gd name="connsiteX14-989" fmla="*/ 2423160 w 2978778"/>
                <a:gd name="connsiteY14-990" fmla="*/ 992006 h 3338966"/>
                <a:gd name="connsiteX15-991" fmla="*/ 1996440 w 2978778"/>
                <a:gd name="connsiteY15-992" fmla="*/ 1030106 h 3338966"/>
                <a:gd name="connsiteX16-993" fmla="*/ 2377440 w 2978778"/>
                <a:gd name="connsiteY16-994" fmla="*/ 671966 h 3338966"/>
                <a:gd name="connsiteX17-995" fmla="*/ 2735580 w 2978778"/>
                <a:gd name="connsiteY17-996" fmla="*/ 588146 h 3338966"/>
                <a:gd name="connsiteX18-997" fmla="*/ 2811780 w 2978778"/>
                <a:gd name="connsiteY18-998" fmla="*/ 108086 h 3338966"/>
                <a:gd name="connsiteX19-999" fmla="*/ 1783080 w 2978778"/>
                <a:gd name="connsiteY19-1000" fmla="*/ 694826 h 3338966"/>
                <a:gd name="connsiteX20-1001" fmla="*/ 777240 w 2978778"/>
                <a:gd name="connsiteY20-1002" fmla="*/ 1296806 h 3338966"/>
                <a:gd name="connsiteX21-1003" fmla="*/ 1028700 w 2978778"/>
                <a:gd name="connsiteY21-1004" fmla="*/ 976766 h 3338966"/>
                <a:gd name="connsiteX22-1005" fmla="*/ 259080 w 2978778"/>
                <a:gd name="connsiteY22-1006" fmla="*/ 1441586 h 3338966"/>
                <a:gd name="connsiteX23-1007" fmla="*/ 861060 w 2978778"/>
                <a:gd name="connsiteY23-1008" fmla="*/ 1472066 h 3338966"/>
                <a:gd name="connsiteX24-1009" fmla="*/ 1287780 w 2978778"/>
                <a:gd name="connsiteY24-1010" fmla="*/ 1091066 h 3338966"/>
                <a:gd name="connsiteX25-1011" fmla="*/ 891540 w 2978778"/>
                <a:gd name="connsiteY25-1012" fmla="*/ 2371226 h 3338966"/>
                <a:gd name="connsiteX26-1013" fmla="*/ 1356360 w 2978778"/>
                <a:gd name="connsiteY26-1014" fmla="*/ 1342526 h 3338966"/>
                <a:gd name="connsiteX27-1015" fmla="*/ 1348740 w 2978778"/>
                <a:gd name="connsiteY27-1016" fmla="*/ 2729366 h 3338966"/>
                <a:gd name="connsiteX28-1017" fmla="*/ 2034540 w 2978778"/>
                <a:gd name="connsiteY28-1018" fmla="*/ 679586 h 3338966"/>
                <a:gd name="connsiteX29-1019" fmla="*/ 1478280 w 2978778"/>
                <a:gd name="connsiteY29-1020" fmla="*/ 3338966 h 3338966"/>
                <a:gd name="connsiteX30-1021" fmla="*/ 1127760 w 2978778"/>
                <a:gd name="connsiteY30-1022" fmla="*/ 1997846 h 3338966"/>
                <a:gd name="connsiteX31-1023" fmla="*/ 982980 w 2978778"/>
                <a:gd name="connsiteY31-1024" fmla="*/ 3110366 h 3338966"/>
                <a:gd name="connsiteX32-1025" fmla="*/ 845820 w 2978778"/>
                <a:gd name="connsiteY32-1026" fmla="*/ 1593986 h 3338966"/>
                <a:gd name="connsiteX33-1027" fmla="*/ 571500 w 2978778"/>
                <a:gd name="connsiteY33-1028" fmla="*/ 2523626 h 3338966"/>
                <a:gd name="connsiteX34-1029" fmla="*/ 502920 w 2978778"/>
                <a:gd name="connsiteY34-1030" fmla="*/ 1723526 h 3338966"/>
                <a:gd name="connsiteX35-1031" fmla="*/ 609600 w 2978778"/>
                <a:gd name="connsiteY35-1032" fmla="*/ 1723526 h 3338966"/>
                <a:gd name="connsiteX36-1033" fmla="*/ 609600 w 2978778"/>
                <a:gd name="connsiteY36-1034" fmla="*/ 1875926 h 3338966"/>
                <a:gd name="connsiteX37-1035" fmla="*/ 701040 w 2978778"/>
                <a:gd name="connsiteY37-1036" fmla="*/ 1670186 h 3338966"/>
                <a:gd name="connsiteX38-1037" fmla="*/ 0 w 2978778"/>
                <a:gd name="connsiteY38-1038" fmla="*/ 1365386 h 3338966"/>
                <a:gd name="connsiteX39-1039" fmla="*/ 1144905 w 2978778"/>
                <a:gd name="connsiteY39-1040" fmla="*/ 851988 h 3338966"/>
                <a:gd name="connsiteX0-1041" fmla="*/ 1144905 w 2996892"/>
                <a:gd name="connsiteY0-1042" fmla="*/ 851988 h 3338966"/>
                <a:gd name="connsiteX1-1043" fmla="*/ 1767363 w 2996892"/>
                <a:gd name="connsiteY1-1044" fmla="*/ 589575 h 3338966"/>
                <a:gd name="connsiteX2-1045" fmla="*/ 2872740 w 2996892"/>
                <a:gd name="connsiteY2-1046" fmla="*/ 16646 h 3338966"/>
                <a:gd name="connsiteX3-1047" fmla="*/ 2773680 w 2996892"/>
                <a:gd name="connsiteY3-1048" fmla="*/ 740546 h 3338966"/>
                <a:gd name="connsiteX4-1049" fmla="*/ 2407920 w 2996892"/>
                <a:gd name="connsiteY4-1050" fmla="*/ 771026 h 3338966"/>
                <a:gd name="connsiteX5-1051" fmla="*/ 2072640 w 2996892"/>
                <a:gd name="connsiteY5-1052" fmla="*/ 1045346 h 3338966"/>
                <a:gd name="connsiteX6-1053" fmla="*/ 2438400 w 2996892"/>
                <a:gd name="connsiteY6-1054" fmla="*/ 847226 h 3338966"/>
                <a:gd name="connsiteX7-1055" fmla="*/ 2522220 w 2996892"/>
                <a:gd name="connsiteY7-1056" fmla="*/ 1014866 h 3338966"/>
                <a:gd name="connsiteX8-1057" fmla="*/ 2575560 w 2996892"/>
                <a:gd name="connsiteY8-1058" fmla="*/ 1540646 h 3338966"/>
                <a:gd name="connsiteX9-1059" fmla="*/ 1760220 w 2996892"/>
                <a:gd name="connsiteY9-1060" fmla="*/ 3057026 h 3338966"/>
                <a:gd name="connsiteX10-1061" fmla="*/ 2011680 w 2996892"/>
                <a:gd name="connsiteY10-1062" fmla="*/ 1243466 h 3338966"/>
                <a:gd name="connsiteX11-1063" fmla="*/ 1798320 w 2996892"/>
                <a:gd name="connsiteY11-1064" fmla="*/ 2333126 h 3338966"/>
                <a:gd name="connsiteX12-1065" fmla="*/ 2613660 w 2996892"/>
                <a:gd name="connsiteY12-1066" fmla="*/ 1395866 h 3338966"/>
                <a:gd name="connsiteX13-1067" fmla="*/ 2392680 w 2996892"/>
                <a:gd name="connsiteY13-1068" fmla="*/ 1167266 h 3338966"/>
                <a:gd name="connsiteX14-1069" fmla="*/ 2423160 w 2996892"/>
                <a:gd name="connsiteY14-1070" fmla="*/ 992006 h 3338966"/>
                <a:gd name="connsiteX15-1071" fmla="*/ 1996440 w 2996892"/>
                <a:gd name="connsiteY15-1072" fmla="*/ 1030106 h 3338966"/>
                <a:gd name="connsiteX16-1073" fmla="*/ 2377440 w 2996892"/>
                <a:gd name="connsiteY16-1074" fmla="*/ 671966 h 3338966"/>
                <a:gd name="connsiteX17-1075" fmla="*/ 2735580 w 2996892"/>
                <a:gd name="connsiteY17-1076" fmla="*/ 588146 h 3338966"/>
                <a:gd name="connsiteX18-1077" fmla="*/ 2811780 w 2996892"/>
                <a:gd name="connsiteY18-1078" fmla="*/ 108086 h 3338966"/>
                <a:gd name="connsiteX19-1079" fmla="*/ 1783080 w 2996892"/>
                <a:gd name="connsiteY19-1080" fmla="*/ 694826 h 3338966"/>
                <a:gd name="connsiteX20-1081" fmla="*/ 777240 w 2996892"/>
                <a:gd name="connsiteY20-1082" fmla="*/ 1296806 h 3338966"/>
                <a:gd name="connsiteX21-1083" fmla="*/ 1028700 w 2996892"/>
                <a:gd name="connsiteY21-1084" fmla="*/ 976766 h 3338966"/>
                <a:gd name="connsiteX22-1085" fmla="*/ 259080 w 2996892"/>
                <a:gd name="connsiteY22-1086" fmla="*/ 1441586 h 3338966"/>
                <a:gd name="connsiteX23-1087" fmla="*/ 861060 w 2996892"/>
                <a:gd name="connsiteY23-1088" fmla="*/ 1472066 h 3338966"/>
                <a:gd name="connsiteX24-1089" fmla="*/ 1287780 w 2996892"/>
                <a:gd name="connsiteY24-1090" fmla="*/ 1091066 h 3338966"/>
                <a:gd name="connsiteX25-1091" fmla="*/ 891540 w 2996892"/>
                <a:gd name="connsiteY25-1092" fmla="*/ 2371226 h 3338966"/>
                <a:gd name="connsiteX26-1093" fmla="*/ 1356360 w 2996892"/>
                <a:gd name="connsiteY26-1094" fmla="*/ 1342526 h 3338966"/>
                <a:gd name="connsiteX27-1095" fmla="*/ 1348740 w 2996892"/>
                <a:gd name="connsiteY27-1096" fmla="*/ 2729366 h 3338966"/>
                <a:gd name="connsiteX28-1097" fmla="*/ 2034540 w 2996892"/>
                <a:gd name="connsiteY28-1098" fmla="*/ 679586 h 3338966"/>
                <a:gd name="connsiteX29-1099" fmla="*/ 1478280 w 2996892"/>
                <a:gd name="connsiteY29-1100" fmla="*/ 3338966 h 3338966"/>
                <a:gd name="connsiteX30-1101" fmla="*/ 1127760 w 2996892"/>
                <a:gd name="connsiteY30-1102" fmla="*/ 1997846 h 3338966"/>
                <a:gd name="connsiteX31-1103" fmla="*/ 982980 w 2996892"/>
                <a:gd name="connsiteY31-1104" fmla="*/ 3110366 h 3338966"/>
                <a:gd name="connsiteX32-1105" fmla="*/ 845820 w 2996892"/>
                <a:gd name="connsiteY32-1106" fmla="*/ 1593986 h 3338966"/>
                <a:gd name="connsiteX33-1107" fmla="*/ 571500 w 2996892"/>
                <a:gd name="connsiteY33-1108" fmla="*/ 2523626 h 3338966"/>
                <a:gd name="connsiteX34-1109" fmla="*/ 502920 w 2996892"/>
                <a:gd name="connsiteY34-1110" fmla="*/ 1723526 h 3338966"/>
                <a:gd name="connsiteX35-1111" fmla="*/ 609600 w 2996892"/>
                <a:gd name="connsiteY35-1112" fmla="*/ 1723526 h 3338966"/>
                <a:gd name="connsiteX36-1113" fmla="*/ 609600 w 2996892"/>
                <a:gd name="connsiteY36-1114" fmla="*/ 1875926 h 3338966"/>
                <a:gd name="connsiteX37-1115" fmla="*/ 701040 w 2996892"/>
                <a:gd name="connsiteY37-1116" fmla="*/ 1670186 h 3338966"/>
                <a:gd name="connsiteX38-1117" fmla="*/ 0 w 2996892"/>
                <a:gd name="connsiteY38-1118" fmla="*/ 1365386 h 3338966"/>
                <a:gd name="connsiteX39-1119" fmla="*/ 1144905 w 2996892"/>
                <a:gd name="connsiteY39-1120" fmla="*/ 851988 h 3338966"/>
                <a:gd name="connsiteX0-1121" fmla="*/ 1144905 w 2995120"/>
                <a:gd name="connsiteY0-1122" fmla="*/ 856616 h 3343594"/>
                <a:gd name="connsiteX1-1123" fmla="*/ 1767363 w 2995120"/>
                <a:gd name="connsiteY1-1124" fmla="*/ 594203 h 3343594"/>
                <a:gd name="connsiteX2-1125" fmla="*/ 2870358 w 2995120"/>
                <a:gd name="connsiteY2-1126" fmla="*/ 16512 h 3343594"/>
                <a:gd name="connsiteX3-1127" fmla="*/ 2773680 w 2995120"/>
                <a:gd name="connsiteY3-1128" fmla="*/ 745174 h 3343594"/>
                <a:gd name="connsiteX4-1129" fmla="*/ 2407920 w 2995120"/>
                <a:gd name="connsiteY4-1130" fmla="*/ 775654 h 3343594"/>
                <a:gd name="connsiteX5-1131" fmla="*/ 2072640 w 2995120"/>
                <a:gd name="connsiteY5-1132" fmla="*/ 1049974 h 3343594"/>
                <a:gd name="connsiteX6-1133" fmla="*/ 2438400 w 2995120"/>
                <a:gd name="connsiteY6-1134" fmla="*/ 851854 h 3343594"/>
                <a:gd name="connsiteX7-1135" fmla="*/ 2522220 w 2995120"/>
                <a:gd name="connsiteY7-1136" fmla="*/ 1019494 h 3343594"/>
                <a:gd name="connsiteX8-1137" fmla="*/ 2575560 w 2995120"/>
                <a:gd name="connsiteY8-1138" fmla="*/ 1545274 h 3343594"/>
                <a:gd name="connsiteX9-1139" fmla="*/ 1760220 w 2995120"/>
                <a:gd name="connsiteY9-1140" fmla="*/ 3061654 h 3343594"/>
                <a:gd name="connsiteX10-1141" fmla="*/ 2011680 w 2995120"/>
                <a:gd name="connsiteY10-1142" fmla="*/ 1248094 h 3343594"/>
                <a:gd name="connsiteX11-1143" fmla="*/ 1798320 w 2995120"/>
                <a:gd name="connsiteY11-1144" fmla="*/ 2337754 h 3343594"/>
                <a:gd name="connsiteX12-1145" fmla="*/ 2613660 w 2995120"/>
                <a:gd name="connsiteY12-1146" fmla="*/ 1400494 h 3343594"/>
                <a:gd name="connsiteX13-1147" fmla="*/ 2392680 w 2995120"/>
                <a:gd name="connsiteY13-1148" fmla="*/ 1171894 h 3343594"/>
                <a:gd name="connsiteX14-1149" fmla="*/ 2423160 w 2995120"/>
                <a:gd name="connsiteY14-1150" fmla="*/ 996634 h 3343594"/>
                <a:gd name="connsiteX15-1151" fmla="*/ 1996440 w 2995120"/>
                <a:gd name="connsiteY15-1152" fmla="*/ 1034734 h 3343594"/>
                <a:gd name="connsiteX16-1153" fmla="*/ 2377440 w 2995120"/>
                <a:gd name="connsiteY16-1154" fmla="*/ 676594 h 3343594"/>
                <a:gd name="connsiteX17-1155" fmla="*/ 2735580 w 2995120"/>
                <a:gd name="connsiteY17-1156" fmla="*/ 592774 h 3343594"/>
                <a:gd name="connsiteX18-1157" fmla="*/ 2811780 w 2995120"/>
                <a:gd name="connsiteY18-1158" fmla="*/ 112714 h 3343594"/>
                <a:gd name="connsiteX19-1159" fmla="*/ 1783080 w 2995120"/>
                <a:gd name="connsiteY19-1160" fmla="*/ 699454 h 3343594"/>
                <a:gd name="connsiteX20-1161" fmla="*/ 777240 w 2995120"/>
                <a:gd name="connsiteY20-1162" fmla="*/ 1301434 h 3343594"/>
                <a:gd name="connsiteX21-1163" fmla="*/ 1028700 w 2995120"/>
                <a:gd name="connsiteY21-1164" fmla="*/ 981394 h 3343594"/>
                <a:gd name="connsiteX22-1165" fmla="*/ 259080 w 2995120"/>
                <a:gd name="connsiteY22-1166" fmla="*/ 1446214 h 3343594"/>
                <a:gd name="connsiteX23-1167" fmla="*/ 861060 w 2995120"/>
                <a:gd name="connsiteY23-1168" fmla="*/ 1476694 h 3343594"/>
                <a:gd name="connsiteX24-1169" fmla="*/ 1287780 w 2995120"/>
                <a:gd name="connsiteY24-1170" fmla="*/ 1095694 h 3343594"/>
                <a:gd name="connsiteX25-1171" fmla="*/ 891540 w 2995120"/>
                <a:gd name="connsiteY25-1172" fmla="*/ 2375854 h 3343594"/>
                <a:gd name="connsiteX26-1173" fmla="*/ 1356360 w 2995120"/>
                <a:gd name="connsiteY26-1174" fmla="*/ 1347154 h 3343594"/>
                <a:gd name="connsiteX27-1175" fmla="*/ 1348740 w 2995120"/>
                <a:gd name="connsiteY27-1176" fmla="*/ 2733994 h 3343594"/>
                <a:gd name="connsiteX28-1177" fmla="*/ 2034540 w 2995120"/>
                <a:gd name="connsiteY28-1178" fmla="*/ 684214 h 3343594"/>
                <a:gd name="connsiteX29-1179" fmla="*/ 1478280 w 2995120"/>
                <a:gd name="connsiteY29-1180" fmla="*/ 3343594 h 3343594"/>
                <a:gd name="connsiteX30-1181" fmla="*/ 1127760 w 2995120"/>
                <a:gd name="connsiteY30-1182" fmla="*/ 2002474 h 3343594"/>
                <a:gd name="connsiteX31-1183" fmla="*/ 982980 w 2995120"/>
                <a:gd name="connsiteY31-1184" fmla="*/ 3114994 h 3343594"/>
                <a:gd name="connsiteX32-1185" fmla="*/ 845820 w 2995120"/>
                <a:gd name="connsiteY32-1186" fmla="*/ 1598614 h 3343594"/>
                <a:gd name="connsiteX33-1187" fmla="*/ 571500 w 2995120"/>
                <a:gd name="connsiteY33-1188" fmla="*/ 2528254 h 3343594"/>
                <a:gd name="connsiteX34-1189" fmla="*/ 502920 w 2995120"/>
                <a:gd name="connsiteY34-1190" fmla="*/ 1728154 h 3343594"/>
                <a:gd name="connsiteX35-1191" fmla="*/ 609600 w 2995120"/>
                <a:gd name="connsiteY35-1192" fmla="*/ 1728154 h 3343594"/>
                <a:gd name="connsiteX36-1193" fmla="*/ 609600 w 2995120"/>
                <a:gd name="connsiteY36-1194" fmla="*/ 1880554 h 3343594"/>
                <a:gd name="connsiteX37-1195" fmla="*/ 701040 w 2995120"/>
                <a:gd name="connsiteY37-1196" fmla="*/ 1674814 h 3343594"/>
                <a:gd name="connsiteX38-1197" fmla="*/ 0 w 2995120"/>
                <a:gd name="connsiteY38-1198" fmla="*/ 1370014 h 3343594"/>
                <a:gd name="connsiteX39-1199" fmla="*/ 1144905 w 2995120"/>
                <a:gd name="connsiteY39-1200" fmla="*/ 856616 h 3343594"/>
                <a:gd name="connsiteX0-1201" fmla="*/ 1144905 w 2984537"/>
                <a:gd name="connsiteY0-1202" fmla="*/ 856616 h 3343594"/>
                <a:gd name="connsiteX1-1203" fmla="*/ 1767363 w 2984537"/>
                <a:gd name="connsiteY1-1204" fmla="*/ 594203 h 3343594"/>
                <a:gd name="connsiteX2-1205" fmla="*/ 2870358 w 2984537"/>
                <a:gd name="connsiteY2-1206" fmla="*/ 16512 h 3343594"/>
                <a:gd name="connsiteX3-1207" fmla="*/ 2773680 w 2984537"/>
                <a:gd name="connsiteY3-1208" fmla="*/ 745174 h 3343594"/>
                <a:gd name="connsiteX4-1209" fmla="*/ 2407920 w 2984537"/>
                <a:gd name="connsiteY4-1210" fmla="*/ 775654 h 3343594"/>
                <a:gd name="connsiteX5-1211" fmla="*/ 2072640 w 2984537"/>
                <a:gd name="connsiteY5-1212" fmla="*/ 1049974 h 3343594"/>
                <a:gd name="connsiteX6-1213" fmla="*/ 2438400 w 2984537"/>
                <a:gd name="connsiteY6-1214" fmla="*/ 851854 h 3343594"/>
                <a:gd name="connsiteX7-1215" fmla="*/ 2522220 w 2984537"/>
                <a:gd name="connsiteY7-1216" fmla="*/ 1019494 h 3343594"/>
                <a:gd name="connsiteX8-1217" fmla="*/ 2575560 w 2984537"/>
                <a:gd name="connsiteY8-1218" fmla="*/ 1545274 h 3343594"/>
                <a:gd name="connsiteX9-1219" fmla="*/ 1760220 w 2984537"/>
                <a:gd name="connsiteY9-1220" fmla="*/ 3061654 h 3343594"/>
                <a:gd name="connsiteX10-1221" fmla="*/ 2011680 w 2984537"/>
                <a:gd name="connsiteY10-1222" fmla="*/ 1248094 h 3343594"/>
                <a:gd name="connsiteX11-1223" fmla="*/ 1798320 w 2984537"/>
                <a:gd name="connsiteY11-1224" fmla="*/ 2337754 h 3343594"/>
                <a:gd name="connsiteX12-1225" fmla="*/ 2613660 w 2984537"/>
                <a:gd name="connsiteY12-1226" fmla="*/ 1400494 h 3343594"/>
                <a:gd name="connsiteX13-1227" fmla="*/ 2392680 w 2984537"/>
                <a:gd name="connsiteY13-1228" fmla="*/ 1171894 h 3343594"/>
                <a:gd name="connsiteX14-1229" fmla="*/ 2423160 w 2984537"/>
                <a:gd name="connsiteY14-1230" fmla="*/ 996634 h 3343594"/>
                <a:gd name="connsiteX15-1231" fmla="*/ 1996440 w 2984537"/>
                <a:gd name="connsiteY15-1232" fmla="*/ 1034734 h 3343594"/>
                <a:gd name="connsiteX16-1233" fmla="*/ 2377440 w 2984537"/>
                <a:gd name="connsiteY16-1234" fmla="*/ 676594 h 3343594"/>
                <a:gd name="connsiteX17-1235" fmla="*/ 2735580 w 2984537"/>
                <a:gd name="connsiteY17-1236" fmla="*/ 592774 h 3343594"/>
                <a:gd name="connsiteX18-1237" fmla="*/ 2811780 w 2984537"/>
                <a:gd name="connsiteY18-1238" fmla="*/ 112714 h 3343594"/>
                <a:gd name="connsiteX19-1239" fmla="*/ 1783080 w 2984537"/>
                <a:gd name="connsiteY19-1240" fmla="*/ 699454 h 3343594"/>
                <a:gd name="connsiteX20-1241" fmla="*/ 777240 w 2984537"/>
                <a:gd name="connsiteY20-1242" fmla="*/ 1301434 h 3343594"/>
                <a:gd name="connsiteX21-1243" fmla="*/ 1028700 w 2984537"/>
                <a:gd name="connsiteY21-1244" fmla="*/ 981394 h 3343594"/>
                <a:gd name="connsiteX22-1245" fmla="*/ 259080 w 2984537"/>
                <a:gd name="connsiteY22-1246" fmla="*/ 1446214 h 3343594"/>
                <a:gd name="connsiteX23-1247" fmla="*/ 861060 w 2984537"/>
                <a:gd name="connsiteY23-1248" fmla="*/ 1476694 h 3343594"/>
                <a:gd name="connsiteX24-1249" fmla="*/ 1287780 w 2984537"/>
                <a:gd name="connsiteY24-1250" fmla="*/ 1095694 h 3343594"/>
                <a:gd name="connsiteX25-1251" fmla="*/ 891540 w 2984537"/>
                <a:gd name="connsiteY25-1252" fmla="*/ 2375854 h 3343594"/>
                <a:gd name="connsiteX26-1253" fmla="*/ 1356360 w 2984537"/>
                <a:gd name="connsiteY26-1254" fmla="*/ 1347154 h 3343594"/>
                <a:gd name="connsiteX27-1255" fmla="*/ 1348740 w 2984537"/>
                <a:gd name="connsiteY27-1256" fmla="*/ 2733994 h 3343594"/>
                <a:gd name="connsiteX28-1257" fmla="*/ 2034540 w 2984537"/>
                <a:gd name="connsiteY28-1258" fmla="*/ 684214 h 3343594"/>
                <a:gd name="connsiteX29-1259" fmla="*/ 1478280 w 2984537"/>
                <a:gd name="connsiteY29-1260" fmla="*/ 3343594 h 3343594"/>
                <a:gd name="connsiteX30-1261" fmla="*/ 1127760 w 2984537"/>
                <a:gd name="connsiteY30-1262" fmla="*/ 2002474 h 3343594"/>
                <a:gd name="connsiteX31-1263" fmla="*/ 982980 w 2984537"/>
                <a:gd name="connsiteY31-1264" fmla="*/ 3114994 h 3343594"/>
                <a:gd name="connsiteX32-1265" fmla="*/ 845820 w 2984537"/>
                <a:gd name="connsiteY32-1266" fmla="*/ 1598614 h 3343594"/>
                <a:gd name="connsiteX33-1267" fmla="*/ 571500 w 2984537"/>
                <a:gd name="connsiteY33-1268" fmla="*/ 2528254 h 3343594"/>
                <a:gd name="connsiteX34-1269" fmla="*/ 502920 w 2984537"/>
                <a:gd name="connsiteY34-1270" fmla="*/ 1728154 h 3343594"/>
                <a:gd name="connsiteX35-1271" fmla="*/ 609600 w 2984537"/>
                <a:gd name="connsiteY35-1272" fmla="*/ 1728154 h 3343594"/>
                <a:gd name="connsiteX36-1273" fmla="*/ 609600 w 2984537"/>
                <a:gd name="connsiteY36-1274" fmla="*/ 1880554 h 3343594"/>
                <a:gd name="connsiteX37-1275" fmla="*/ 701040 w 2984537"/>
                <a:gd name="connsiteY37-1276" fmla="*/ 1674814 h 3343594"/>
                <a:gd name="connsiteX38-1277" fmla="*/ 0 w 2984537"/>
                <a:gd name="connsiteY38-1278" fmla="*/ 1370014 h 3343594"/>
                <a:gd name="connsiteX39-1279" fmla="*/ 1144905 w 2984537"/>
                <a:gd name="connsiteY39-1280" fmla="*/ 856616 h 3343594"/>
                <a:gd name="connsiteX0-1281" fmla="*/ 1144905 w 2984537"/>
                <a:gd name="connsiteY0-1282" fmla="*/ 856616 h 3343594"/>
                <a:gd name="connsiteX1-1283" fmla="*/ 1767363 w 2984537"/>
                <a:gd name="connsiteY1-1284" fmla="*/ 594203 h 3343594"/>
                <a:gd name="connsiteX2-1285" fmla="*/ 2870358 w 2984537"/>
                <a:gd name="connsiteY2-1286" fmla="*/ 16512 h 3343594"/>
                <a:gd name="connsiteX3-1287" fmla="*/ 2773680 w 2984537"/>
                <a:gd name="connsiteY3-1288" fmla="*/ 745174 h 3343594"/>
                <a:gd name="connsiteX4-1289" fmla="*/ 2407920 w 2984537"/>
                <a:gd name="connsiteY4-1290" fmla="*/ 775654 h 3343594"/>
                <a:gd name="connsiteX5-1291" fmla="*/ 2072640 w 2984537"/>
                <a:gd name="connsiteY5-1292" fmla="*/ 1049974 h 3343594"/>
                <a:gd name="connsiteX6-1293" fmla="*/ 2438400 w 2984537"/>
                <a:gd name="connsiteY6-1294" fmla="*/ 851854 h 3343594"/>
                <a:gd name="connsiteX7-1295" fmla="*/ 2522220 w 2984537"/>
                <a:gd name="connsiteY7-1296" fmla="*/ 1019494 h 3343594"/>
                <a:gd name="connsiteX8-1297" fmla="*/ 2575560 w 2984537"/>
                <a:gd name="connsiteY8-1298" fmla="*/ 1545274 h 3343594"/>
                <a:gd name="connsiteX9-1299" fmla="*/ 1760220 w 2984537"/>
                <a:gd name="connsiteY9-1300" fmla="*/ 3061654 h 3343594"/>
                <a:gd name="connsiteX10-1301" fmla="*/ 2011680 w 2984537"/>
                <a:gd name="connsiteY10-1302" fmla="*/ 1248094 h 3343594"/>
                <a:gd name="connsiteX11-1303" fmla="*/ 1798320 w 2984537"/>
                <a:gd name="connsiteY11-1304" fmla="*/ 2337754 h 3343594"/>
                <a:gd name="connsiteX12-1305" fmla="*/ 2613660 w 2984537"/>
                <a:gd name="connsiteY12-1306" fmla="*/ 1400494 h 3343594"/>
                <a:gd name="connsiteX13-1307" fmla="*/ 2392680 w 2984537"/>
                <a:gd name="connsiteY13-1308" fmla="*/ 1171894 h 3343594"/>
                <a:gd name="connsiteX14-1309" fmla="*/ 2423160 w 2984537"/>
                <a:gd name="connsiteY14-1310" fmla="*/ 996634 h 3343594"/>
                <a:gd name="connsiteX15-1311" fmla="*/ 1996440 w 2984537"/>
                <a:gd name="connsiteY15-1312" fmla="*/ 1034734 h 3343594"/>
                <a:gd name="connsiteX16-1313" fmla="*/ 2377440 w 2984537"/>
                <a:gd name="connsiteY16-1314" fmla="*/ 676594 h 3343594"/>
                <a:gd name="connsiteX17-1315" fmla="*/ 2735580 w 2984537"/>
                <a:gd name="connsiteY17-1316" fmla="*/ 592774 h 3343594"/>
                <a:gd name="connsiteX18-1317" fmla="*/ 2811780 w 2984537"/>
                <a:gd name="connsiteY18-1318" fmla="*/ 112714 h 3343594"/>
                <a:gd name="connsiteX19-1319" fmla="*/ 1783080 w 2984537"/>
                <a:gd name="connsiteY19-1320" fmla="*/ 699454 h 3343594"/>
                <a:gd name="connsiteX20-1321" fmla="*/ 777240 w 2984537"/>
                <a:gd name="connsiteY20-1322" fmla="*/ 1301434 h 3343594"/>
                <a:gd name="connsiteX21-1323" fmla="*/ 1028700 w 2984537"/>
                <a:gd name="connsiteY21-1324" fmla="*/ 981394 h 3343594"/>
                <a:gd name="connsiteX22-1325" fmla="*/ 259080 w 2984537"/>
                <a:gd name="connsiteY22-1326" fmla="*/ 1446214 h 3343594"/>
                <a:gd name="connsiteX23-1327" fmla="*/ 861060 w 2984537"/>
                <a:gd name="connsiteY23-1328" fmla="*/ 1476694 h 3343594"/>
                <a:gd name="connsiteX24-1329" fmla="*/ 1287780 w 2984537"/>
                <a:gd name="connsiteY24-1330" fmla="*/ 1095694 h 3343594"/>
                <a:gd name="connsiteX25-1331" fmla="*/ 891540 w 2984537"/>
                <a:gd name="connsiteY25-1332" fmla="*/ 2375854 h 3343594"/>
                <a:gd name="connsiteX26-1333" fmla="*/ 1356360 w 2984537"/>
                <a:gd name="connsiteY26-1334" fmla="*/ 1347154 h 3343594"/>
                <a:gd name="connsiteX27-1335" fmla="*/ 1348740 w 2984537"/>
                <a:gd name="connsiteY27-1336" fmla="*/ 2733994 h 3343594"/>
                <a:gd name="connsiteX28-1337" fmla="*/ 2034540 w 2984537"/>
                <a:gd name="connsiteY28-1338" fmla="*/ 684214 h 3343594"/>
                <a:gd name="connsiteX29-1339" fmla="*/ 1478280 w 2984537"/>
                <a:gd name="connsiteY29-1340" fmla="*/ 3343594 h 3343594"/>
                <a:gd name="connsiteX30-1341" fmla="*/ 1127760 w 2984537"/>
                <a:gd name="connsiteY30-1342" fmla="*/ 2002474 h 3343594"/>
                <a:gd name="connsiteX31-1343" fmla="*/ 982980 w 2984537"/>
                <a:gd name="connsiteY31-1344" fmla="*/ 3114994 h 3343594"/>
                <a:gd name="connsiteX32-1345" fmla="*/ 845820 w 2984537"/>
                <a:gd name="connsiteY32-1346" fmla="*/ 1598614 h 3343594"/>
                <a:gd name="connsiteX33-1347" fmla="*/ 571500 w 2984537"/>
                <a:gd name="connsiteY33-1348" fmla="*/ 2528254 h 3343594"/>
                <a:gd name="connsiteX34-1349" fmla="*/ 502920 w 2984537"/>
                <a:gd name="connsiteY34-1350" fmla="*/ 1728154 h 3343594"/>
                <a:gd name="connsiteX35-1351" fmla="*/ 609600 w 2984537"/>
                <a:gd name="connsiteY35-1352" fmla="*/ 1728154 h 3343594"/>
                <a:gd name="connsiteX36-1353" fmla="*/ 609600 w 2984537"/>
                <a:gd name="connsiteY36-1354" fmla="*/ 1880554 h 3343594"/>
                <a:gd name="connsiteX37-1355" fmla="*/ 701040 w 2984537"/>
                <a:gd name="connsiteY37-1356" fmla="*/ 1674814 h 3343594"/>
                <a:gd name="connsiteX38-1357" fmla="*/ 0 w 2984537"/>
                <a:gd name="connsiteY38-1358" fmla="*/ 1370014 h 3343594"/>
                <a:gd name="connsiteX39-1359" fmla="*/ 1144905 w 2984537"/>
                <a:gd name="connsiteY39-1360" fmla="*/ 856616 h 3343594"/>
                <a:gd name="connsiteX0-1361" fmla="*/ 1144905 w 2984537"/>
                <a:gd name="connsiteY0-1362" fmla="*/ 856616 h 3343594"/>
                <a:gd name="connsiteX1-1363" fmla="*/ 1767363 w 2984537"/>
                <a:gd name="connsiteY1-1364" fmla="*/ 594203 h 3343594"/>
                <a:gd name="connsiteX2-1365" fmla="*/ 2870358 w 2984537"/>
                <a:gd name="connsiteY2-1366" fmla="*/ 16512 h 3343594"/>
                <a:gd name="connsiteX3-1367" fmla="*/ 2773680 w 2984537"/>
                <a:gd name="connsiteY3-1368" fmla="*/ 745174 h 3343594"/>
                <a:gd name="connsiteX4-1369" fmla="*/ 2407920 w 2984537"/>
                <a:gd name="connsiteY4-1370" fmla="*/ 775654 h 3343594"/>
                <a:gd name="connsiteX5-1371" fmla="*/ 2072640 w 2984537"/>
                <a:gd name="connsiteY5-1372" fmla="*/ 1049974 h 3343594"/>
                <a:gd name="connsiteX6-1373" fmla="*/ 2438400 w 2984537"/>
                <a:gd name="connsiteY6-1374" fmla="*/ 851854 h 3343594"/>
                <a:gd name="connsiteX7-1375" fmla="*/ 2522220 w 2984537"/>
                <a:gd name="connsiteY7-1376" fmla="*/ 1019494 h 3343594"/>
                <a:gd name="connsiteX8-1377" fmla="*/ 2575560 w 2984537"/>
                <a:gd name="connsiteY8-1378" fmla="*/ 1545274 h 3343594"/>
                <a:gd name="connsiteX9-1379" fmla="*/ 1760220 w 2984537"/>
                <a:gd name="connsiteY9-1380" fmla="*/ 3061654 h 3343594"/>
                <a:gd name="connsiteX10-1381" fmla="*/ 2011680 w 2984537"/>
                <a:gd name="connsiteY10-1382" fmla="*/ 1248094 h 3343594"/>
                <a:gd name="connsiteX11-1383" fmla="*/ 1798320 w 2984537"/>
                <a:gd name="connsiteY11-1384" fmla="*/ 2337754 h 3343594"/>
                <a:gd name="connsiteX12-1385" fmla="*/ 2613660 w 2984537"/>
                <a:gd name="connsiteY12-1386" fmla="*/ 1400494 h 3343594"/>
                <a:gd name="connsiteX13-1387" fmla="*/ 2392680 w 2984537"/>
                <a:gd name="connsiteY13-1388" fmla="*/ 1171894 h 3343594"/>
                <a:gd name="connsiteX14-1389" fmla="*/ 2423160 w 2984537"/>
                <a:gd name="connsiteY14-1390" fmla="*/ 996634 h 3343594"/>
                <a:gd name="connsiteX15-1391" fmla="*/ 1996440 w 2984537"/>
                <a:gd name="connsiteY15-1392" fmla="*/ 1034734 h 3343594"/>
                <a:gd name="connsiteX16-1393" fmla="*/ 2377440 w 2984537"/>
                <a:gd name="connsiteY16-1394" fmla="*/ 676594 h 3343594"/>
                <a:gd name="connsiteX17-1395" fmla="*/ 2735580 w 2984537"/>
                <a:gd name="connsiteY17-1396" fmla="*/ 592774 h 3343594"/>
                <a:gd name="connsiteX18-1397" fmla="*/ 2811780 w 2984537"/>
                <a:gd name="connsiteY18-1398" fmla="*/ 112714 h 3343594"/>
                <a:gd name="connsiteX19-1399" fmla="*/ 1783080 w 2984537"/>
                <a:gd name="connsiteY19-1400" fmla="*/ 699454 h 3343594"/>
                <a:gd name="connsiteX20-1401" fmla="*/ 777240 w 2984537"/>
                <a:gd name="connsiteY20-1402" fmla="*/ 1301434 h 3343594"/>
                <a:gd name="connsiteX21-1403" fmla="*/ 1028700 w 2984537"/>
                <a:gd name="connsiteY21-1404" fmla="*/ 981394 h 3343594"/>
                <a:gd name="connsiteX22-1405" fmla="*/ 259080 w 2984537"/>
                <a:gd name="connsiteY22-1406" fmla="*/ 1446214 h 3343594"/>
                <a:gd name="connsiteX23-1407" fmla="*/ 861060 w 2984537"/>
                <a:gd name="connsiteY23-1408" fmla="*/ 1476694 h 3343594"/>
                <a:gd name="connsiteX24-1409" fmla="*/ 1287780 w 2984537"/>
                <a:gd name="connsiteY24-1410" fmla="*/ 1095694 h 3343594"/>
                <a:gd name="connsiteX25-1411" fmla="*/ 891540 w 2984537"/>
                <a:gd name="connsiteY25-1412" fmla="*/ 2375854 h 3343594"/>
                <a:gd name="connsiteX26-1413" fmla="*/ 1356360 w 2984537"/>
                <a:gd name="connsiteY26-1414" fmla="*/ 1347154 h 3343594"/>
                <a:gd name="connsiteX27-1415" fmla="*/ 1348740 w 2984537"/>
                <a:gd name="connsiteY27-1416" fmla="*/ 2733994 h 3343594"/>
                <a:gd name="connsiteX28-1417" fmla="*/ 2034540 w 2984537"/>
                <a:gd name="connsiteY28-1418" fmla="*/ 684214 h 3343594"/>
                <a:gd name="connsiteX29-1419" fmla="*/ 1478280 w 2984537"/>
                <a:gd name="connsiteY29-1420" fmla="*/ 3343594 h 3343594"/>
                <a:gd name="connsiteX30-1421" fmla="*/ 1127760 w 2984537"/>
                <a:gd name="connsiteY30-1422" fmla="*/ 2002474 h 3343594"/>
                <a:gd name="connsiteX31-1423" fmla="*/ 982980 w 2984537"/>
                <a:gd name="connsiteY31-1424" fmla="*/ 3114994 h 3343594"/>
                <a:gd name="connsiteX32-1425" fmla="*/ 845820 w 2984537"/>
                <a:gd name="connsiteY32-1426" fmla="*/ 1598614 h 3343594"/>
                <a:gd name="connsiteX33-1427" fmla="*/ 571500 w 2984537"/>
                <a:gd name="connsiteY33-1428" fmla="*/ 2528254 h 3343594"/>
                <a:gd name="connsiteX34-1429" fmla="*/ 502920 w 2984537"/>
                <a:gd name="connsiteY34-1430" fmla="*/ 1728154 h 3343594"/>
                <a:gd name="connsiteX35-1431" fmla="*/ 609600 w 2984537"/>
                <a:gd name="connsiteY35-1432" fmla="*/ 1728154 h 3343594"/>
                <a:gd name="connsiteX36-1433" fmla="*/ 609600 w 2984537"/>
                <a:gd name="connsiteY36-1434" fmla="*/ 1880554 h 3343594"/>
                <a:gd name="connsiteX37-1435" fmla="*/ 701040 w 2984537"/>
                <a:gd name="connsiteY37-1436" fmla="*/ 1674814 h 3343594"/>
                <a:gd name="connsiteX38-1437" fmla="*/ 0 w 2984537"/>
                <a:gd name="connsiteY38-1438" fmla="*/ 1370014 h 3343594"/>
                <a:gd name="connsiteX39-1439" fmla="*/ 1144905 w 2984537"/>
                <a:gd name="connsiteY39-1440" fmla="*/ 856616 h 3343594"/>
                <a:gd name="connsiteX0-1441" fmla="*/ 1144905 w 2984537"/>
                <a:gd name="connsiteY0-1442" fmla="*/ 856616 h 3343594"/>
                <a:gd name="connsiteX1-1443" fmla="*/ 1767363 w 2984537"/>
                <a:gd name="connsiteY1-1444" fmla="*/ 594203 h 3343594"/>
                <a:gd name="connsiteX2-1445" fmla="*/ 2870358 w 2984537"/>
                <a:gd name="connsiteY2-1446" fmla="*/ 16512 h 3343594"/>
                <a:gd name="connsiteX3-1447" fmla="*/ 2773680 w 2984537"/>
                <a:gd name="connsiteY3-1448" fmla="*/ 745174 h 3343594"/>
                <a:gd name="connsiteX4-1449" fmla="*/ 2407920 w 2984537"/>
                <a:gd name="connsiteY4-1450" fmla="*/ 775654 h 3343594"/>
                <a:gd name="connsiteX5-1451" fmla="*/ 2072640 w 2984537"/>
                <a:gd name="connsiteY5-1452" fmla="*/ 1049974 h 3343594"/>
                <a:gd name="connsiteX6-1453" fmla="*/ 2438400 w 2984537"/>
                <a:gd name="connsiteY6-1454" fmla="*/ 851854 h 3343594"/>
                <a:gd name="connsiteX7-1455" fmla="*/ 2522220 w 2984537"/>
                <a:gd name="connsiteY7-1456" fmla="*/ 1019494 h 3343594"/>
                <a:gd name="connsiteX8-1457" fmla="*/ 2575560 w 2984537"/>
                <a:gd name="connsiteY8-1458" fmla="*/ 1545274 h 3343594"/>
                <a:gd name="connsiteX9-1459" fmla="*/ 1760220 w 2984537"/>
                <a:gd name="connsiteY9-1460" fmla="*/ 3061654 h 3343594"/>
                <a:gd name="connsiteX10-1461" fmla="*/ 2011680 w 2984537"/>
                <a:gd name="connsiteY10-1462" fmla="*/ 1248094 h 3343594"/>
                <a:gd name="connsiteX11-1463" fmla="*/ 1798320 w 2984537"/>
                <a:gd name="connsiteY11-1464" fmla="*/ 2337754 h 3343594"/>
                <a:gd name="connsiteX12-1465" fmla="*/ 2613660 w 2984537"/>
                <a:gd name="connsiteY12-1466" fmla="*/ 1400494 h 3343594"/>
                <a:gd name="connsiteX13-1467" fmla="*/ 2392680 w 2984537"/>
                <a:gd name="connsiteY13-1468" fmla="*/ 1171894 h 3343594"/>
                <a:gd name="connsiteX14-1469" fmla="*/ 2423160 w 2984537"/>
                <a:gd name="connsiteY14-1470" fmla="*/ 996634 h 3343594"/>
                <a:gd name="connsiteX15-1471" fmla="*/ 1996440 w 2984537"/>
                <a:gd name="connsiteY15-1472" fmla="*/ 1034734 h 3343594"/>
                <a:gd name="connsiteX16-1473" fmla="*/ 2377440 w 2984537"/>
                <a:gd name="connsiteY16-1474" fmla="*/ 676594 h 3343594"/>
                <a:gd name="connsiteX17-1475" fmla="*/ 2735580 w 2984537"/>
                <a:gd name="connsiteY17-1476" fmla="*/ 592774 h 3343594"/>
                <a:gd name="connsiteX18-1477" fmla="*/ 2811780 w 2984537"/>
                <a:gd name="connsiteY18-1478" fmla="*/ 112714 h 3343594"/>
                <a:gd name="connsiteX19-1479" fmla="*/ 1783080 w 2984537"/>
                <a:gd name="connsiteY19-1480" fmla="*/ 699454 h 3343594"/>
                <a:gd name="connsiteX20-1481" fmla="*/ 777240 w 2984537"/>
                <a:gd name="connsiteY20-1482" fmla="*/ 1301434 h 3343594"/>
                <a:gd name="connsiteX21-1483" fmla="*/ 1028700 w 2984537"/>
                <a:gd name="connsiteY21-1484" fmla="*/ 981394 h 3343594"/>
                <a:gd name="connsiteX22-1485" fmla="*/ 259080 w 2984537"/>
                <a:gd name="connsiteY22-1486" fmla="*/ 1446214 h 3343594"/>
                <a:gd name="connsiteX23-1487" fmla="*/ 861060 w 2984537"/>
                <a:gd name="connsiteY23-1488" fmla="*/ 1476694 h 3343594"/>
                <a:gd name="connsiteX24-1489" fmla="*/ 1287780 w 2984537"/>
                <a:gd name="connsiteY24-1490" fmla="*/ 1095694 h 3343594"/>
                <a:gd name="connsiteX25-1491" fmla="*/ 891540 w 2984537"/>
                <a:gd name="connsiteY25-1492" fmla="*/ 2375854 h 3343594"/>
                <a:gd name="connsiteX26-1493" fmla="*/ 1356360 w 2984537"/>
                <a:gd name="connsiteY26-1494" fmla="*/ 1347154 h 3343594"/>
                <a:gd name="connsiteX27-1495" fmla="*/ 1348740 w 2984537"/>
                <a:gd name="connsiteY27-1496" fmla="*/ 2733994 h 3343594"/>
                <a:gd name="connsiteX28-1497" fmla="*/ 2034540 w 2984537"/>
                <a:gd name="connsiteY28-1498" fmla="*/ 684214 h 3343594"/>
                <a:gd name="connsiteX29-1499" fmla="*/ 1478280 w 2984537"/>
                <a:gd name="connsiteY29-1500" fmla="*/ 3343594 h 3343594"/>
                <a:gd name="connsiteX30-1501" fmla="*/ 1127760 w 2984537"/>
                <a:gd name="connsiteY30-1502" fmla="*/ 2002474 h 3343594"/>
                <a:gd name="connsiteX31-1503" fmla="*/ 982980 w 2984537"/>
                <a:gd name="connsiteY31-1504" fmla="*/ 3114994 h 3343594"/>
                <a:gd name="connsiteX32-1505" fmla="*/ 845820 w 2984537"/>
                <a:gd name="connsiteY32-1506" fmla="*/ 1598614 h 3343594"/>
                <a:gd name="connsiteX33-1507" fmla="*/ 571500 w 2984537"/>
                <a:gd name="connsiteY33-1508" fmla="*/ 2528254 h 3343594"/>
                <a:gd name="connsiteX34-1509" fmla="*/ 502920 w 2984537"/>
                <a:gd name="connsiteY34-1510" fmla="*/ 1728154 h 3343594"/>
                <a:gd name="connsiteX35-1511" fmla="*/ 609600 w 2984537"/>
                <a:gd name="connsiteY35-1512" fmla="*/ 1728154 h 3343594"/>
                <a:gd name="connsiteX36-1513" fmla="*/ 609600 w 2984537"/>
                <a:gd name="connsiteY36-1514" fmla="*/ 1880554 h 3343594"/>
                <a:gd name="connsiteX37-1515" fmla="*/ 701040 w 2984537"/>
                <a:gd name="connsiteY37-1516" fmla="*/ 1674814 h 3343594"/>
                <a:gd name="connsiteX38-1517" fmla="*/ 0 w 2984537"/>
                <a:gd name="connsiteY38-1518" fmla="*/ 1370014 h 3343594"/>
                <a:gd name="connsiteX39-1519" fmla="*/ 1144905 w 2984537"/>
                <a:gd name="connsiteY39-1520" fmla="*/ 856616 h 3343594"/>
                <a:gd name="connsiteX0-1521" fmla="*/ 1144905 w 2984537"/>
                <a:gd name="connsiteY0-1522" fmla="*/ 856616 h 3343594"/>
                <a:gd name="connsiteX1-1523" fmla="*/ 1767363 w 2984537"/>
                <a:gd name="connsiteY1-1524" fmla="*/ 594203 h 3343594"/>
                <a:gd name="connsiteX2-1525" fmla="*/ 2870358 w 2984537"/>
                <a:gd name="connsiteY2-1526" fmla="*/ 16512 h 3343594"/>
                <a:gd name="connsiteX3-1527" fmla="*/ 2773680 w 2984537"/>
                <a:gd name="connsiteY3-1528" fmla="*/ 745174 h 3343594"/>
                <a:gd name="connsiteX4-1529" fmla="*/ 2407920 w 2984537"/>
                <a:gd name="connsiteY4-1530" fmla="*/ 775654 h 3343594"/>
                <a:gd name="connsiteX5-1531" fmla="*/ 2072640 w 2984537"/>
                <a:gd name="connsiteY5-1532" fmla="*/ 1049974 h 3343594"/>
                <a:gd name="connsiteX6-1533" fmla="*/ 2438400 w 2984537"/>
                <a:gd name="connsiteY6-1534" fmla="*/ 851854 h 3343594"/>
                <a:gd name="connsiteX7-1535" fmla="*/ 2522220 w 2984537"/>
                <a:gd name="connsiteY7-1536" fmla="*/ 1019494 h 3343594"/>
                <a:gd name="connsiteX8-1537" fmla="*/ 2575560 w 2984537"/>
                <a:gd name="connsiteY8-1538" fmla="*/ 1545274 h 3343594"/>
                <a:gd name="connsiteX9-1539" fmla="*/ 1760220 w 2984537"/>
                <a:gd name="connsiteY9-1540" fmla="*/ 3061654 h 3343594"/>
                <a:gd name="connsiteX10-1541" fmla="*/ 2011680 w 2984537"/>
                <a:gd name="connsiteY10-1542" fmla="*/ 1248094 h 3343594"/>
                <a:gd name="connsiteX11-1543" fmla="*/ 1798320 w 2984537"/>
                <a:gd name="connsiteY11-1544" fmla="*/ 2337754 h 3343594"/>
                <a:gd name="connsiteX12-1545" fmla="*/ 2613660 w 2984537"/>
                <a:gd name="connsiteY12-1546" fmla="*/ 1400494 h 3343594"/>
                <a:gd name="connsiteX13-1547" fmla="*/ 2392680 w 2984537"/>
                <a:gd name="connsiteY13-1548" fmla="*/ 1171894 h 3343594"/>
                <a:gd name="connsiteX14-1549" fmla="*/ 2423160 w 2984537"/>
                <a:gd name="connsiteY14-1550" fmla="*/ 996634 h 3343594"/>
                <a:gd name="connsiteX15-1551" fmla="*/ 1996440 w 2984537"/>
                <a:gd name="connsiteY15-1552" fmla="*/ 1034734 h 3343594"/>
                <a:gd name="connsiteX16-1553" fmla="*/ 2377440 w 2984537"/>
                <a:gd name="connsiteY16-1554" fmla="*/ 676594 h 3343594"/>
                <a:gd name="connsiteX17-1555" fmla="*/ 2735580 w 2984537"/>
                <a:gd name="connsiteY17-1556" fmla="*/ 592774 h 3343594"/>
                <a:gd name="connsiteX18-1557" fmla="*/ 2811780 w 2984537"/>
                <a:gd name="connsiteY18-1558" fmla="*/ 112714 h 3343594"/>
                <a:gd name="connsiteX19-1559" fmla="*/ 1783080 w 2984537"/>
                <a:gd name="connsiteY19-1560" fmla="*/ 699454 h 3343594"/>
                <a:gd name="connsiteX20-1561" fmla="*/ 777240 w 2984537"/>
                <a:gd name="connsiteY20-1562" fmla="*/ 1301434 h 3343594"/>
                <a:gd name="connsiteX21-1563" fmla="*/ 1028700 w 2984537"/>
                <a:gd name="connsiteY21-1564" fmla="*/ 981394 h 3343594"/>
                <a:gd name="connsiteX22-1565" fmla="*/ 259080 w 2984537"/>
                <a:gd name="connsiteY22-1566" fmla="*/ 1446214 h 3343594"/>
                <a:gd name="connsiteX23-1567" fmla="*/ 861060 w 2984537"/>
                <a:gd name="connsiteY23-1568" fmla="*/ 1476694 h 3343594"/>
                <a:gd name="connsiteX24-1569" fmla="*/ 1287780 w 2984537"/>
                <a:gd name="connsiteY24-1570" fmla="*/ 1095694 h 3343594"/>
                <a:gd name="connsiteX25-1571" fmla="*/ 891540 w 2984537"/>
                <a:gd name="connsiteY25-1572" fmla="*/ 2375854 h 3343594"/>
                <a:gd name="connsiteX26-1573" fmla="*/ 1356360 w 2984537"/>
                <a:gd name="connsiteY26-1574" fmla="*/ 1347154 h 3343594"/>
                <a:gd name="connsiteX27-1575" fmla="*/ 1348740 w 2984537"/>
                <a:gd name="connsiteY27-1576" fmla="*/ 2733994 h 3343594"/>
                <a:gd name="connsiteX28-1577" fmla="*/ 2034540 w 2984537"/>
                <a:gd name="connsiteY28-1578" fmla="*/ 684214 h 3343594"/>
                <a:gd name="connsiteX29-1579" fmla="*/ 1478280 w 2984537"/>
                <a:gd name="connsiteY29-1580" fmla="*/ 3343594 h 3343594"/>
                <a:gd name="connsiteX30-1581" fmla="*/ 1127760 w 2984537"/>
                <a:gd name="connsiteY30-1582" fmla="*/ 2002474 h 3343594"/>
                <a:gd name="connsiteX31-1583" fmla="*/ 982980 w 2984537"/>
                <a:gd name="connsiteY31-1584" fmla="*/ 3114994 h 3343594"/>
                <a:gd name="connsiteX32-1585" fmla="*/ 845820 w 2984537"/>
                <a:gd name="connsiteY32-1586" fmla="*/ 1598614 h 3343594"/>
                <a:gd name="connsiteX33-1587" fmla="*/ 571500 w 2984537"/>
                <a:gd name="connsiteY33-1588" fmla="*/ 2528254 h 3343594"/>
                <a:gd name="connsiteX34-1589" fmla="*/ 502920 w 2984537"/>
                <a:gd name="connsiteY34-1590" fmla="*/ 1728154 h 3343594"/>
                <a:gd name="connsiteX35-1591" fmla="*/ 609600 w 2984537"/>
                <a:gd name="connsiteY35-1592" fmla="*/ 1728154 h 3343594"/>
                <a:gd name="connsiteX36-1593" fmla="*/ 609600 w 2984537"/>
                <a:gd name="connsiteY36-1594" fmla="*/ 1880554 h 3343594"/>
                <a:gd name="connsiteX37-1595" fmla="*/ 701040 w 2984537"/>
                <a:gd name="connsiteY37-1596" fmla="*/ 1674814 h 3343594"/>
                <a:gd name="connsiteX38-1597" fmla="*/ 0 w 2984537"/>
                <a:gd name="connsiteY38-1598" fmla="*/ 1370014 h 3343594"/>
                <a:gd name="connsiteX39-1599" fmla="*/ 1144905 w 2984537"/>
                <a:gd name="connsiteY39-1600" fmla="*/ 856616 h 3343594"/>
                <a:gd name="connsiteX0-1601" fmla="*/ 1144905 w 2984537"/>
                <a:gd name="connsiteY0-1602" fmla="*/ 856616 h 3343594"/>
                <a:gd name="connsiteX1-1603" fmla="*/ 1767363 w 2984537"/>
                <a:gd name="connsiteY1-1604" fmla="*/ 594203 h 3343594"/>
                <a:gd name="connsiteX2-1605" fmla="*/ 2870358 w 2984537"/>
                <a:gd name="connsiteY2-1606" fmla="*/ 16512 h 3343594"/>
                <a:gd name="connsiteX3-1607" fmla="*/ 2773680 w 2984537"/>
                <a:gd name="connsiteY3-1608" fmla="*/ 745174 h 3343594"/>
                <a:gd name="connsiteX4-1609" fmla="*/ 2407920 w 2984537"/>
                <a:gd name="connsiteY4-1610" fmla="*/ 775654 h 3343594"/>
                <a:gd name="connsiteX5-1611" fmla="*/ 2072640 w 2984537"/>
                <a:gd name="connsiteY5-1612" fmla="*/ 1049974 h 3343594"/>
                <a:gd name="connsiteX6-1613" fmla="*/ 2438400 w 2984537"/>
                <a:gd name="connsiteY6-1614" fmla="*/ 851854 h 3343594"/>
                <a:gd name="connsiteX7-1615" fmla="*/ 2522220 w 2984537"/>
                <a:gd name="connsiteY7-1616" fmla="*/ 1019494 h 3343594"/>
                <a:gd name="connsiteX8-1617" fmla="*/ 2575560 w 2984537"/>
                <a:gd name="connsiteY8-1618" fmla="*/ 1545274 h 3343594"/>
                <a:gd name="connsiteX9-1619" fmla="*/ 1760220 w 2984537"/>
                <a:gd name="connsiteY9-1620" fmla="*/ 3061654 h 3343594"/>
                <a:gd name="connsiteX10-1621" fmla="*/ 2011680 w 2984537"/>
                <a:gd name="connsiteY10-1622" fmla="*/ 1248094 h 3343594"/>
                <a:gd name="connsiteX11-1623" fmla="*/ 1798320 w 2984537"/>
                <a:gd name="connsiteY11-1624" fmla="*/ 2337754 h 3343594"/>
                <a:gd name="connsiteX12-1625" fmla="*/ 2613660 w 2984537"/>
                <a:gd name="connsiteY12-1626" fmla="*/ 1400494 h 3343594"/>
                <a:gd name="connsiteX13-1627" fmla="*/ 2392680 w 2984537"/>
                <a:gd name="connsiteY13-1628" fmla="*/ 1171894 h 3343594"/>
                <a:gd name="connsiteX14-1629" fmla="*/ 2423160 w 2984537"/>
                <a:gd name="connsiteY14-1630" fmla="*/ 996634 h 3343594"/>
                <a:gd name="connsiteX15-1631" fmla="*/ 1996440 w 2984537"/>
                <a:gd name="connsiteY15-1632" fmla="*/ 1034734 h 3343594"/>
                <a:gd name="connsiteX16-1633" fmla="*/ 2377440 w 2984537"/>
                <a:gd name="connsiteY16-1634" fmla="*/ 676594 h 3343594"/>
                <a:gd name="connsiteX17-1635" fmla="*/ 2735580 w 2984537"/>
                <a:gd name="connsiteY17-1636" fmla="*/ 592774 h 3343594"/>
                <a:gd name="connsiteX18-1637" fmla="*/ 2811780 w 2984537"/>
                <a:gd name="connsiteY18-1638" fmla="*/ 112714 h 3343594"/>
                <a:gd name="connsiteX19-1639" fmla="*/ 1783080 w 2984537"/>
                <a:gd name="connsiteY19-1640" fmla="*/ 699454 h 3343594"/>
                <a:gd name="connsiteX20-1641" fmla="*/ 777240 w 2984537"/>
                <a:gd name="connsiteY20-1642" fmla="*/ 1301434 h 3343594"/>
                <a:gd name="connsiteX21-1643" fmla="*/ 1028700 w 2984537"/>
                <a:gd name="connsiteY21-1644" fmla="*/ 981394 h 3343594"/>
                <a:gd name="connsiteX22-1645" fmla="*/ 259080 w 2984537"/>
                <a:gd name="connsiteY22-1646" fmla="*/ 1446214 h 3343594"/>
                <a:gd name="connsiteX23-1647" fmla="*/ 861060 w 2984537"/>
                <a:gd name="connsiteY23-1648" fmla="*/ 1476694 h 3343594"/>
                <a:gd name="connsiteX24-1649" fmla="*/ 1287780 w 2984537"/>
                <a:gd name="connsiteY24-1650" fmla="*/ 1095694 h 3343594"/>
                <a:gd name="connsiteX25-1651" fmla="*/ 891540 w 2984537"/>
                <a:gd name="connsiteY25-1652" fmla="*/ 2375854 h 3343594"/>
                <a:gd name="connsiteX26-1653" fmla="*/ 1356360 w 2984537"/>
                <a:gd name="connsiteY26-1654" fmla="*/ 1347154 h 3343594"/>
                <a:gd name="connsiteX27-1655" fmla="*/ 1348740 w 2984537"/>
                <a:gd name="connsiteY27-1656" fmla="*/ 2733994 h 3343594"/>
                <a:gd name="connsiteX28-1657" fmla="*/ 2034540 w 2984537"/>
                <a:gd name="connsiteY28-1658" fmla="*/ 684214 h 3343594"/>
                <a:gd name="connsiteX29-1659" fmla="*/ 1478280 w 2984537"/>
                <a:gd name="connsiteY29-1660" fmla="*/ 3343594 h 3343594"/>
                <a:gd name="connsiteX30-1661" fmla="*/ 1127760 w 2984537"/>
                <a:gd name="connsiteY30-1662" fmla="*/ 2002474 h 3343594"/>
                <a:gd name="connsiteX31-1663" fmla="*/ 982980 w 2984537"/>
                <a:gd name="connsiteY31-1664" fmla="*/ 3114994 h 3343594"/>
                <a:gd name="connsiteX32-1665" fmla="*/ 845820 w 2984537"/>
                <a:gd name="connsiteY32-1666" fmla="*/ 1598614 h 3343594"/>
                <a:gd name="connsiteX33-1667" fmla="*/ 571500 w 2984537"/>
                <a:gd name="connsiteY33-1668" fmla="*/ 2528254 h 3343594"/>
                <a:gd name="connsiteX34-1669" fmla="*/ 502920 w 2984537"/>
                <a:gd name="connsiteY34-1670" fmla="*/ 1728154 h 3343594"/>
                <a:gd name="connsiteX35-1671" fmla="*/ 609600 w 2984537"/>
                <a:gd name="connsiteY35-1672" fmla="*/ 1728154 h 3343594"/>
                <a:gd name="connsiteX36-1673" fmla="*/ 609600 w 2984537"/>
                <a:gd name="connsiteY36-1674" fmla="*/ 1880554 h 3343594"/>
                <a:gd name="connsiteX37-1675" fmla="*/ 701040 w 2984537"/>
                <a:gd name="connsiteY37-1676" fmla="*/ 1674814 h 3343594"/>
                <a:gd name="connsiteX38-1677" fmla="*/ 0 w 2984537"/>
                <a:gd name="connsiteY38-1678" fmla="*/ 1370014 h 3343594"/>
                <a:gd name="connsiteX39-1679" fmla="*/ 1144905 w 2984537"/>
                <a:gd name="connsiteY39-1680" fmla="*/ 856616 h 3343594"/>
                <a:gd name="connsiteX0-1681" fmla="*/ 1144905 w 2984537"/>
                <a:gd name="connsiteY0-1682" fmla="*/ 856616 h 3343594"/>
                <a:gd name="connsiteX1-1683" fmla="*/ 1767363 w 2984537"/>
                <a:gd name="connsiteY1-1684" fmla="*/ 594203 h 3343594"/>
                <a:gd name="connsiteX2-1685" fmla="*/ 2870358 w 2984537"/>
                <a:gd name="connsiteY2-1686" fmla="*/ 16512 h 3343594"/>
                <a:gd name="connsiteX3-1687" fmla="*/ 2773680 w 2984537"/>
                <a:gd name="connsiteY3-1688" fmla="*/ 745174 h 3343594"/>
                <a:gd name="connsiteX4-1689" fmla="*/ 2407920 w 2984537"/>
                <a:gd name="connsiteY4-1690" fmla="*/ 775654 h 3343594"/>
                <a:gd name="connsiteX5-1691" fmla="*/ 2072640 w 2984537"/>
                <a:gd name="connsiteY5-1692" fmla="*/ 1049974 h 3343594"/>
                <a:gd name="connsiteX6-1693" fmla="*/ 2438400 w 2984537"/>
                <a:gd name="connsiteY6-1694" fmla="*/ 851854 h 3343594"/>
                <a:gd name="connsiteX7-1695" fmla="*/ 2522220 w 2984537"/>
                <a:gd name="connsiteY7-1696" fmla="*/ 1019494 h 3343594"/>
                <a:gd name="connsiteX8-1697" fmla="*/ 2575560 w 2984537"/>
                <a:gd name="connsiteY8-1698" fmla="*/ 1545274 h 3343594"/>
                <a:gd name="connsiteX9-1699" fmla="*/ 1760220 w 2984537"/>
                <a:gd name="connsiteY9-1700" fmla="*/ 3061654 h 3343594"/>
                <a:gd name="connsiteX10-1701" fmla="*/ 2011680 w 2984537"/>
                <a:gd name="connsiteY10-1702" fmla="*/ 1248094 h 3343594"/>
                <a:gd name="connsiteX11-1703" fmla="*/ 1798320 w 2984537"/>
                <a:gd name="connsiteY11-1704" fmla="*/ 2337754 h 3343594"/>
                <a:gd name="connsiteX12-1705" fmla="*/ 2613660 w 2984537"/>
                <a:gd name="connsiteY12-1706" fmla="*/ 1400494 h 3343594"/>
                <a:gd name="connsiteX13-1707" fmla="*/ 2392680 w 2984537"/>
                <a:gd name="connsiteY13-1708" fmla="*/ 1171894 h 3343594"/>
                <a:gd name="connsiteX14-1709" fmla="*/ 2423160 w 2984537"/>
                <a:gd name="connsiteY14-1710" fmla="*/ 996634 h 3343594"/>
                <a:gd name="connsiteX15-1711" fmla="*/ 1996440 w 2984537"/>
                <a:gd name="connsiteY15-1712" fmla="*/ 1034734 h 3343594"/>
                <a:gd name="connsiteX16-1713" fmla="*/ 2377440 w 2984537"/>
                <a:gd name="connsiteY16-1714" fmla="*/ 676594 h 3343594"/>
                <a:gd name="connsiteX17-1715" fmla="*/ 2735580 w 2984537"/>
                <a:gd name="connsiteY17-1716" fmla="*/ 592774 h 3343594"/>
                <a:gd name="connsiteX18-1717" fmla="*/ 2811780 w 2984537"/>
                <a:gd name="connsiteY18-1718" fmla="*/ 112714 h 3343594"/>
                <a:gd name="connsiteX19-1719" fmla="*/ 1783080 w 2984537"/>
                <a:gd name="connsiteY19-1720" fmla="*/ 699454 h 3343594"/>
                <a:gd name="connsiteX20-1721" fmla="*/ 777240 w 2984537"/>
                <a:gd name="connsiteY20-1722" fmla="*/ 1301434 h 3343594"/>
                <a:gd name="connsiteX21-1723" fmla="*/ 1028700 w 2984537"/>
                <a:gd name="connsiteY21-1724" fmla="*/ 981394 h 3343594"/>
                <a:gd name="connsiteX22-1725" fmla="*/ 259080 w 2984537"/>
                <a:gd name="connsiteY22-1726" fmla="*/ 1446214 h 3343594"/>
                <a:gd name="connsiteX23-1727" fmla="*/ 861060 w 2984537"/>
                <a:gd name="connsiteY23-1728" fmla="*/ 1476694 h 3343594"/>
                <a:gd name="connsiteX24-1729" fmla="*/ 1287780 w 2984537"/>
                <a:gd name="connsiteY24-1730" fmla="*/ 1095694 h 3343594"/>
                <a:gd name="connsiteX25-1731" fmla="*/ 891540 w 2984537"/>
                <a:gd name="connsiteY25-1732" fmla="*/ 2375854 h 3343594"/>
                <a:gd name="connsiteX26-1733" fmla="*/ 1356360 w 2984537"/>
                <a:gd name="connsiteY26-1734" fmla="*/ 1347154 h 3343594"/>
                <a:gd name="connsiteX27-1735" fmla="*/ 1348740 w 2984537"/>
                <a:gd name="connsiteY27-1736" fmla="*/ 2733994 h 3343594"/>
                <a:gd name="connsiteX28-1737" fmla="*/ 2034540 w 2984537"/>
                <a:gd name="connsiteY28-1738" fmla="*/ 684214 h 3343594"/>
                <a:gd name="connsiteX29-1739" fmla="*/ 1478280 w 2984537"/>
                <a:gd name="connsiteY29-1740" fmla="*/ 3343594 h 3343594"/>
                <a:gd name="connsiteX30-1741" fmla="*/ 1127760 w 2984537"/>
                <a:gd name="connsiteY30-1742" fmla="*/ 2002474 h 3343594"/>
                <a:gd name="connsiteX31-1743" fmla="*/ 982980 w 2984537"/>
                <a:gd name="connsiteY31-1744" fmla="*/ 3114994 h 3343594"/>
                <a:gd name="connsiteX32-1745" fmla="*/ 845820 w 2984537"/>
                <a:gd name="connsiteY32-1746" fmla="*/ 1598614 h 3343594"/>
                <a:gd name="connsiteX33-1747" fmla="*/ 571500 w 2984537"/>
                <a:gd name="connsiteY33-1748" fmla="*/ 2528254 h 3343594"/>
                <a:gd name="connsiteX34-1749" fmla="*/ 502920 w 2984537"/>
                <a:gd name="connsiteY34-1750" fmla="*/ 1728154 h 3343594"/>
                <a:gd name="connsiteX35-1751" fmla="*/ 609600 w 2984537"/>
                <a:gd name="connsiteY35-1752" fmla="*/ 1728154 h 3343594"/>
                <a:gd name="connsiteX36-1753" fmla="*/ 609600 w 2984537"/>
                <a:gd name="connsiteY36-1754" fmla="*/ 1880554 h 3343594"/>
                <a:gd name="connsiteX37-1755" fmla="*/ 701040 w 2984537"/>
                <a:gd name="connsiteY37-1756" fmla="*/ 1674814 h 3343594"/>
                <a:gd name="connsiteX38-1757" fmla="*/ 0 w 2984537"/>
                <a:gd name="connsiteY38-1758" fmla="*/ 1370014 h 3343594"/>
                <a:gd name="connsiteX39-1759" fmla="*/ 1144905 w 2984537"/>
                <a:gd name="connsiteY39-1760" fmla="*/ 856616 h 3343594"/>
                <a:gd name="connsiteX0-1761" fmla="*/ 1144905 w 2984537"/>
                <a:gd name="connsiteY0-1762" fmla="*/ 856616 h 3343594"/>
                <a:gd name="connsiteX1-1763" fmla="*/ 1767363 w 2984537"/>
                <a:gd name="connsiteY1-1764" fmla="*/ 594203 h 3343594"/>
                <a:gd name="connsiteX2-1765" fmla="*/ 2870358 w 2984537"/>
                <a:gd name="connsiteY2-1766" fmla="*/ 16512 h 3343594"/>
                <a:gd name="connsiteX3-1767" fmla="*/ 2773680 w 2984537"/>
                <a:gd name="connsiteY3-1768" fmla="*/ 745174 h 3343594"/>
                <a:gd name="connsiteX4-1769" fmla="*/ 2407920 w 2984537"/>
                <a:gd name="connsiteY4-1770" fmla="*/ 775654 h 3343594"/>
                <a:gd name="connsiteX5-1771" fmla="*/ 2072640 w 2984537"/>
                <a:gd name="connsiteY5-1772" fmla="*/ 1049974 h 3343594"/>
                <a:gd name="connsiteX6-1773" fmla="*/ 2438400 w 2984537"/>
                <a:gd name="connsiteY6-1774" fmla="*/ 851854 h 3343594"/>
                <a:gd name="connsiteX7-1775" fmla="*/ 2522220 w 2984537"/>
                <a:gd name="connsiteY7-1776" fmla="*/ 1019494 h 3343594"/>
                <a:gd name="connsiteX8-1777" fmla="*/ 2575560 w 2984537"/>
                <a:gd name="connsiteY8-1778" fmla="*/ 1545274 h 3343594"/>
                <a:gd name="connsiteX9-1779" fmla="*/ 1760220 w 2984537"/>
                <a:gd name="connsiteY9-1780" fmla="*/ 3061654 h 3343594"/>
                <a:gd name="connsiteX10-1781" fmla="*/ 2011680 w 2984537"/>
                <a:gd name="connsiteY10-1782" fmla="*/ 1248094 h 3343594"/>
                <a:gd name="connsiteX11-1783" fmla="*/ 1798320 w 2984537"/>
                <a:gd name="connsiteY11-1784" fmla="*/ 2337754 h 3343594"/>
                <a:gd name="connsiteX12-1785" fmla="*/ 2613660 w 2984537"/>
                <a:gd name="connsiteY12-1786" fmla="*/ 1400494 h 3343594"/>
                <a:gd name="connsiteX13-1787" fmla="*/ 2392680 w 2984537"/>
                <a:gd name="connsiteY13-1788" fmla="*/ 1171894 h 3343594"/>
                <a:gd name="connsiteX14-1789" fmla="*/ 2423160 w 2984537"/>
                <a:gd name="connsiteY14-1790" fmla="*/ 996634 h 3343594"/>
                <a:gd name="connsiteX15-1791" fmla="*/ 1996440 w 2984537"/>
                <a:gd name="connsiteY15-1792" fmla="*/ 1034734 h 3343594"/>
                <a:gd name="connsiteX16-1793" fmla="*/ 2370296 w 2984537"/>
                <a:gd name="connsiteY16-1794" fmla="*/ 664688 h 3343594"/>
                <a:gd name="connsiteX17-1795" fmla="*/ 2735580 w 2984537"/>
                <a:gd name="connsiteY17-1796" fmla="*/ 592774 h 3343594"/>
                <a:gd name="connsiteX18-1797" fmla="*/ 2811780 w 2984537"/>
                <a:gd name="connsiteY18-1798" fmla="*/ 112714 h 3343594"/>
                <a:gd name="connsiteX19-1799" fmla="*/ 1783080 w 2984537"/>
                <a:gd name="connsiteY19-1800" fmla="*/ 699454 h 3343594"/>
                <a:gd name="connsiteX20-1801" fmla="*/ 777240 w 2984537"/>
                <a:gd name="connsiteY20-1802" fmla="*/ 1301434 h 3343594"/>
                <a:gd name="connsiteX21-1803" fmla="*/ 1028700 w 2984537"/>
                <a:gd name="connsiteY21-1804" fmla="*/ 981394 h 3343594"/>
                <a:gd name="connsiteX22-1805" fmla="*/ 259080 w 2984537"/>
                <a:gd name="connsiteY22-1806" fmla="*/ 1446214 h 3343594"/>
                <a:gd name="connsiteX23-1807" fmla="*/ 861060 w 2984537"/>
                <a:gd name="connsiteY23-1808" fmla="*/ 1476694 h 3343594"/>
                <a:gd name="connsiteX24-1809" fmla="*/ 1287780 w 2984537"/>
                <a:gd name="connsiteY24-1810" fmla="*/ 1095694 h 3343594"/>
                <a:gd name="connsiteX25-1811" fmla="*/ 891540 w 2984537"/>
                <a:gd name="connsiteY25-1812" fmla="*/ 2375854 h 3343594"/>
                <a:gd name="connsiteX26-1813" fmla="*/ 1356360 w 2984537"/>
                <a:gd name="connsiteY26-1814" fmla="*/ 1347154 h 3343594"/>
                <a:gd name="connsiteX27-1815" fmla="*/ 1348740 w 2984537"/>
                <a:gd name="connsiteY27-1816" fmla="*/ 2733994 h 3343594"/>
                <a:gd name="connsiteX28-1817" fmla="*/ 2034540 w 2984537"/>
                <a:gd name="connsiteY28-1818" fmla="*/ 684214 h 3343594"/>
                <a:gd name="connsiteX29-1819" fmla="*/ 1478280 w 2984537"/>
                <a:gd name="connsiteY29-1820" fmla="*/ 3343594 h 3343594"/>
                <a:gd name="connsiteX30-1821" fmla="*/ 1127760 w 2984537"/>
                <a:gd name="connsiteY30-1822" fmla="*/ 2002474 h 3343594"/>
                <a:gd name="connsiteX31-1823" fmla="*/ 982980 w 2984537"/>
                <a:gd name="connsiteY31-1824" fmla="*/ 3114994 h 3343594"/>
                <a:gd name="connsiteX32-1825" fmla="*/ 845820 w 2984537"/>
                <a:gd name="connsiteY32-1826" fmla="*/ 1598614 h 3343594"/>
                <a:gd name="connsiteX33-1827" fmla="*/ 571500 w 2984537"/>
                <a:gd name="connsiteY33-1828" fmla="*/ 2528254 h 3343594"/>
                <a:gd name="connsiteX34-1829" fmla="*/ 502920 w 2984537"/>
                <a:gd name="connsiteY34-1830" fmla="*/ 1728154 h 3343594"/>
                <a:gd name="connsiteX35-1831" fmla="*/ 609600 w 2984537"/>
                <a:gd name="connsiteY35-1832" fmla="*/ 1728154 h 3343594"/>
                <a:gd name="connsiteX36-1833" fmla="*/ 609600 w 2984537"/>
                <a:gd name="connsiteY36-1834" fmla="*/ 1880554 h 3343594"/>
                <a:gd name="connsiteX37-1835" fmla="*/ 701040 w 2984537"/>
                <a:gd name="connsiteY37-1836" fmla="*/ 1674814 h 3343594"/>
                <a:gd name="connsiteX38-1837" fmla="*/ 0 w 2984537"/>
                <a:gd name="connsiteY38-1838" fmla="*/ 1370014 h 3343594"/>
                <a:gd name="connsiteX39-1839" fmla="*/ 1144905 w 2984537"/>
                <a:gd name="connsiteY39-1840" fmla="*/ 856616 h 3343594"/>
                <a:gd name="connsiteX0-1841" fmla="*/ 1144905 w 2984537"/>
                <a:gd name="connsiteY0-1842" fmla="*/ 856616 h 3343594"/>
                <a:gd name="connsiteX1-1843" fmla="*/ 1767363 w 2984537"/>
                <a:gd name="connsiteY1-1844" fmla="*/ 594203 h 3343594"/>
                <a:gd name="connsiteX2-1845" fmla="*/ 2870358 w 2984537"/>
                <a:gd name="connsiteY2-1846" fmla="*/ 16512 h 3343594"/>
                <a:gd name="connsiteX3-1847" fmla="*/ 2773680 w 2984537"/>
                <a:gd name="connsiteY3-1848" fmla="*/ 745174 h 3343594"/>
                <a:gd name="connsiteX4-1849" fmla="*/ 2407920 w 2984537"/>
                <a:gd name="connsiteY4-1850" fmla="*/ 775654 h 3343594"/>
                <a:gd name="connsiteX5-1851" fmla="*/ 2072640 w 2984537"/>
                <a:gd name="connsiteY5-1852" fmla="*/ 1049974 h 3343594"/>
                <a:gd name="connsiteX6-1853" fmla="*/ 2438400 w 2984537"/>
                <a:gd name="connsiteY6-1854" fmla="*/ 851854 h 3343594"/>
                <a:gd name="connsiteX7-1855" fmla="*/ 2522220 w 2984537"/>
                <a:gd name="connsiteY7-1856" fmla="*/ 1019494 h 3343594"/>
                <a:gd name="connsiteX8-1857" fmla="*/ 2575560 w 2984537"/>
                <a:gd name="connsiteY8-1858" fmla="*/ 1545274 h 3343594"/>
                <a:gd name="connsiteX9-1859" fmla="*/ 1760220 w 2984537"/>
                <a:gd name="connsiteY9-1860" fmla="*/ 3061654 h 3343594"/>
                <a:gd name="connsiteX10-1861" fmla="*/ 2011680 w 2984537"/>
                <a:gd name="connsiteY10-1862" fmla="*/ 1248094 h 3343594"/>
                <a:gd name="connsiteX11-1863" fmla="*/ 1798320 w 2984537"/>
                <a:gd name="connsiteY11-1864" fmla="*/ 2337754 h 3343594"/>
                <a:gd name="connsiteX12-1865" fmla="*/ 2613660 w 2984537"/>
                <a:gd name="connsiteY12-1866" fmla="*/ 1400494 h 3343594"/>
                <a:gd name="connsiteX13-1867" fmla="*/ 2392680 w 2984537"/>
                <a:gd name="connsiteY13-1868" fmla="*/ 1171894 h 3343594"/>
                <a:gd name="connsiteX14-1869" fmla="*/ 2423160 w 2984537"/>
                <a:gd name="connsiteY14-1870" fmla="*/ 996634 h 3343594"/>
                <a:gd name="connsiteX15-1871" fmla="*/ 1996440 w 2984537"/>
                <a:gd name="connsiteY15-1872" fmla="*/ 1034734 h 3343594"/>
                <a:gd name="connsiteX16-1873" fmla="*/ 2370296 w 2984537"/>
                <a:gd name="connsiteY16-1874" fmla="*/ 664688 h 3343594"/>
                <a:gd name="connsiteX17-1875" fmla="*/ 2735580 w 2984537"/>
                <a:gd name="connsiteY17-1876" fmla="*/ 592774 h 3343594"/>
                <a:gd name="connsiteX18-1877" fmla="*/ 2811780 w 2984537"/>
                <a:gd name="connsiteY18-1878" fmla="*/ 112714 h 3343594"/>
                <a:gd name="connsiteX19-1879" fmla="*/ 1783080 w 2984537"/>
                <a:gd name="connsiteY19-1880" fmla="*/ 699454 h 3343594"/>
                <a:gd name="connsiteX20-1881" fmla="*/ 777240 w 2984537"/>
                <a:gd name="connsiteY20-1882" fmla="*/ 1301434 h 3343594"/>
                <a:gd name="connsiteX21-1883" fmla="*/ 1028700 w 2984537"/>
                <a:gd name="connsiteY21-1884" fmla="*/ 981394 h 3343594"/>
                <a:gd name="connsiteX22-1885" fmla="*/ 259080 w 2984537"/>
                <a:gd name="connsiteY22-1886" fmla="*/ 1446214 h 3343594"/>
                <a:gd name="connsiteX23-1887" fmla="*/ 861060 w 2984537"/>
                <a:gd name="connsiteY23-1888" fmla="*/ 1476694 h 3343594"/>
                <a:gd name="connsiteX24-1889" fmla="*/ 1287780 w 2984537"/>
                <a:gd name="connsiteY24-1890" fmla="*/ 1095694 h 3343594"/>
                <a:gd name="connsiteX25-1891" fmla="*/ 891540 w 2984537"/>
                <a:gd name="connsiteY25-1892" fmla="*/ 2375854 h 3343594"/>
                <a:gd name="connsiteX26-1893" fmla="*/ 1356360 w 2984537"/>
                <a:gd name="connsiteY26-1894" fmla="*/ 1347154 h 3343594"/>
                <a:gd name="connsiteX27-1895" fmla="*/ 1348740 w 2984537"/>
                <a:gd name="connsiteY27-1896" fmla="*/ 2733994 h 3343594"/>
                <a:gd name="connsiteX28-1897" fmla="*/ 2034540 w 2984537"/>
                <a:gd name="connsiteY28-1898" fmla="*/ 684214 h 3343594"/>
                <a:gd name="connsiteX29-1899" fmla="*/ 1478280 w 2984537"/>
                <a:gd name="connsiteY29-1900" fmla="*/ 3343594 h 3343594"/>
                <a:gd name="connsiteX30-1901" fmla="*/ 1127760 w 2984537"/>
                <a:gd name="connsiteY30-1902" fmla="*/ 2002474 h 3343594"/>
                <a:gd name="connsiteX31-1903" fmla="*/ 982980 w 2984537"/>
                <a:gd name="connsiteY31-1904" fmla="*/ 3114994 h 3343594"/>
                <a:gd name="connsiteX32-1905" fmla="*/ 845820 w 2984537"/>
                <a:gd name="connsiteY32-1906" fmla="*/ 1598614 h 3343594"/>
                <a:gd name="connsiteX33-1907" fmla="*/ 571500 w 2984537"/>
                <a:gd name="connsiteY33-1908" fmla="*/ 2528254 h 3343594"/>
                <a:gd name="connsiteX34-1909" fmla="*/ 502920 w 2984537"/>
                <a:gd name="connsiteY34-1910" fmla="*/ 1728154 h 3343594"/>
                <a:gd name="connsiteX35-1911" fmla="*/ 609600 w 2984537"/>
                <a:gd name="connsiteY35-1912" fmla="*/ 1728154 h 3343594"/>
                <a:gd name="connsiteX36-1913" fmla="*/ 609600 w 2984537"/>
                <a:gd name="connsiteY36-1914" fmla="*/ 1880554 h 3343594"/>
                <a:gd name="connsiteX37-1915" fmla="*/ 701040 w 2984537"/>
                <a:gd name="connsiteY37-1916" fmla="*/ 1674814 h 3343594"/>
                <a:gd name="connsiteX38-1917" fmla="*/ 0 w 2984537"/>
                <a:gd name="connsiteY38-1918" fmla="*/ 1370014 h 3343594"/>
                <a:gd name="connsiteX39-1919" fmla="*/ 1144905 w 2984537"/>
                <a:gd name="connsiteY39-1920" fmla="*/ 856616 h 3343594"/>
                <a:gd name="connsiteX0-1921" fmla="*/ 1144905 w 2984537"/>
                <a:gd name="connsiteY0-1922" fmla="*/ 856616 h 3343594"/>
                <a:gd name="connsiteX1-1923" fmla="*/ 1767363 w 2984537"/>
                <a:gd name="connsiteY1-1924" fmla="*/ 594203 h 3343594"/>
                <a:gd name="connsiteX2-1925" fmla="*/ 2870358 w 2984537"/>
                <a:gd name="connsiteY2-1926" fmla="*/ 16512 h 3343594"/>
                <a:gd name="connsiteX3-1927" fmla="*/ 2773680 w 2984537"/>
                <a:gd name="connsiteY3-1928" fmla="*/ 745174 h 3343594"/>
                <a:gd name="connsiteX4-1929" fmla="*/ 2407920 w 2984537"/>
                <a:gd name="connsiteY4-1930" fmla="*/ 775654 h 3343594"/>
                <a:gd name="connsiteX5-1931" fmla="*/ 2072640 w 2984537"/>
                <a:gd name="connsiteY5-1932" fmla="*/ 1049974 h 3343594"/>
                <a:gd name="connsiteX6-1933" fmla="*/ 2438400 w 2984537"/>
                <a:gd name="connsiteY6-1934" fmla="*/ 851854 h 3343594"/>
                <a:gd name="connsiteX7-1935" fmla="*/ 2522220 w 2984537"/>
                <a:gd name="connsiteY7-1936" fmla="*/ 1019494 h 3343594"/>
                <a:gd name="connsiteX8-1937" fmla="*/ 2575560 w 2984537"/>
                <a:gd name="connsiteY8-1938" fmla="*/ 1545274 h 3343594"/>
                <a:gd name="connsiteX9-1939" fmla="*/ 1760220 w 2984537"/>
                <a:gd name="connsiteY9-1940" fmla="*/ 3061654 h 3343594"/>
                <a:gd name="connsiteX10-1941" fmla="*/ 2011680 w 2984537"/>
                <a:gd name="connsiteY10-1942" fmla="*/ 1248094 h 3343594"/>
                <a:gd name="connsiteX11-1943" fmla="*/ 1798320 w 2984537"/>
                <a:gd name="connsiteY11-1944" fmla="*/ 2337754 h 3343594"/>
                <a:gd name="connsiteX12-1945" fmla="*/ 2613660 w 2984537"/>
                <a:gd name="connsiteY12-1946" fmla="*/ 1400494 h 3343594"/>
                <a:gd name="connsiteX13-1947" fmla="*/ 2392680 w 2984537"/>
                <a:gd name="connsiteY13-1948" fmla="*/ 1171894 h 3343594"/>
                <a:gd name="connsiteX14-1949" fmla="*/ 2423160 w 2984537"/>
                <a:gd name="connsiteY14-1950" fmla="*/ 996634 h 3343594"/>
                <a:gd name="connsiteX15-1951" fmla="*/ 1996440 w 2984537"/>
                <a:gd name="connsiteY15-1952" fmla="*/ 1034734 h 3343594"/>
                <a:gd name="connsiteX16-1953" fmla="*/ 2370296 w 2984537"/>
                <a:gd name="connsiteY16-1954" fmla="*/ 664688 h 3343594"/>
                <a:gd name="connsiteX17-1955" fmla="*/ 2735580 w 2984537"/>
                <a:gd name="connsiteY17-1956" fmla="*/ 592774 h 3343594"/>
                <a:gd name="connsiteX18-1957" fmla="*/ 2811780 w 2984537"/>
                <a:gd name="connsiteY18-1958" fmla="*/ 112714 h 3343594"/>
                <a:gd name="connsiteX19-1959" fmla="*/ 1783080 w 2984537"/>
                <a:gd name="connsiteY19-1960" fmla="*/ 699454 h 3343594"/>
                <a:gd name="connsiteX20-1961" fmla="*/ 777240 w 2984537"/>
                <a:gd name="connsiteY20-1962" fmla="*/ 1301434 h 3343594"/>
                <a:gd name="connsiteX21-1963" fmla="*/ 1028700 w 2984537"/>
                <a:gd name="connsiteY21-1964" fmla="*/ 981394 h 3343594"/>
                <a:gd name="connsiteX22-1965" fmla="*/ 259080 w 2984537"/>
                <a:gd name="connsiteY22-1966" fmla="*/ 1446214 h 3343594"/>
                <a:gd name="connsiteX23-1967" fmla="*/ 861060 w 2984537"/>
                <a:gd name="connsiteY23-1968" fmla="*/ 1476694 h 3343594"/>
                <a:gd name="connsiteX24-1969" fmla="*/ 1287780 w 2984537"/>
                <a:gd name="connsiteY24-1970" fmla="*/ 1095694 h 3343594"/>
                <a:gd name="connsiteX25-1971" fmla="*/ 891540 w 2984537"/>
                <a:gd name="connsiteY25-1972" fmla="*/ 2375854 h 3343594"/>
                <a:gd name="connsiteX26-1973" fmla="*/ 1356360 w 2984537"/>
                <a:gd name="connsiteY26-1974" fmla="*/ 1347154 h 3343594"/>
                <a:gd name="connsiteX27-1975" fmla="*/ 1348740 w 2984537"/>
                <a:gd name="connsiteY27-1976" fmla="*/ 2733994 h 3343594"/>
                <a:gd name="connsiteX28-1977" fmla="*/ 2034540 w 2984537"/>
                <a:gd name="connsiteY28-1978" fmla="*/ 684214 h 3343594"/>
                <a:gd name="connsiteX29-1979" fmla="*/ 1478280 w 2984537"/>
                <a:gd name="connsiteY29-1980" fmla="*/ 3343594 h 3343594"/>
                <a:gd name="connsiteX30-1981" fmla="*/ 1127760 w 2984537"/>
                <a:gd name="connsiteY30-1982" fmla="*/ 2002474 h 3343594"/>
                <a:gd name="connsiteX31-1983" fmla="*/ 982980 w 2984537"/>
                <a:gd name="connsiteY31-1984" fmla="*/ 3114994 h 3343594"/>
                <a:gd name="connsiteX32-1985" fmla="*/ 845820 w 2984537"/>
                <a:gd name="connsiteY32-1986" fmla="*/ 1598614 h 3343594"/>
                <a:gd name="connsiteX33-1987" fmla="*/ 571500 w 2984537"/>
                <a:gd name="connsiteY33-1988" fmla="*/ 2528254 h 3343594"/>
                <a:gd name="connsiteX34-1989" fmla="*/ 502920 w 2984537"/>
                <a:gd name="connsiteY34-1990" fmla="*/ 1728154 h 3343594"/>
                <a:gd name="connsiteX35-1991" fmla="*/ 609600 w 2984537"/>
                <a:gd name="connsiteY35-1992" fmla="*/ 1728154 h 3343594"/>
                <a:gd name="connsiteX36-1993" fmla="*/ 609600 w 2984537"/>
                <a:gd name="connsiteY36-1994" fmla="*/ 1880554 h 3343594"/>
                <a:gd name="connsiteX37-1995" fmla="*/ 701040 w 2984537"/>
                <a:gd name="connsiteY37-1996" fmla="*/ 1674814 h 3343594"/>
                <a:gd name="connsiteX38-1997" fmla="*/ 0 w 2984537"/>
                <a:gd name="connsiteY38-1998" fmla="*/ 1370014 h 3343594"/>
                <a:gd name="connsiteX39-1999" fmla="*/ 1144905 w 2984537"/>
                <a:gd name="connsiteY39-2000" fmla="*/ 856616 h 3343594"/>
                <a:gd name="connsiteX0-2001" fmla="*/ 1144905 w 2984537"/>
                <a:gd name="connsiteY0-2002" fmla="*/ 856616 h 3343594"/>
                <a:gd name="connsiteX1-2003" fmla="*/ 1767363 w 2984537"/>
                <a:gd name="connsiteY1-2004" fmla="*/ 594203 h 3343594"/>
                <a:gd name="connsiteX2-2005" fmla="*/ 2870358 w 2984537"/>
                <a:gd name="connsiteY2-2006" fmla="*/ 16512 h 3343594"/>
                <a:gd name="connsiteX3-2007" fmla="*/ 2773680 w 2984537"/>
                <a:gd name="connsiteY3-2008" fmla="*/ 745174 h 3343594"/>
                <a:gd name="connsiteX4-2009" fmla="*/ 2407920 w 2984537"/>
                <a:gd name="connsiteY4-2010" fmla="*/ 775654 h 3343594"/>
                <a:gd name="connsiteX5-2011" fmla="*/ 2072640 w 2984537"/>
                <a:gd name="connsiteY5-2012" fmla="*/ 1049974 h 3343594"/>
                <a:gd name="connsiteX6-2013" fmla="*/ 2438400 w 2984537"/>
                <a:gd name="connsiteY6-2014" fmla="*/ 851854 h 3343594"/>
                <a:gd name="connsiteX7-2015" fmla="*/ 2522220 w 2984537"/>
                <a:gd name="connsiteY7-2016" fmla="*/ 1019494 h 3343594"/>
                <a:gd name="connsiteX8-2017" fmla="*/ 2575560 w 2984537"/>
                <a:gd name="connsiteY8-2018" fmla="*/ 1545274 h 3343594"/>
                <a:gd name="connsiteX9-2019" fmla="*/ 1760220 w 2984537"/>
                <a:gd name="connsiteY9-2020" fmla="*/ 3061654 h 3343594"/>
                <a:gd name="connsiteX10-2021" fmla="*/ 2011680 w 2984537"/>
                <a:gd name="connsiteY10-2022" fmla="*/ 1248094 h 3343594"/>
                <a:gd name="connsiteX11-2023" fmla="*/ 1798320 w 2984537"/>
                <a:gd name="connsiteY11-2024" fmla="*/ 2337754 h 3343594"/>
                <a:gd name="connsiteX12-2025" fmla="*/ 2613660 w 2984537"/>
                <a:gd name="connsiteY12-2026" fmla="*/ 1400494 h 3343594"/>
                <a:gd name="connsiteX13-2027" fmla="*/ 2392680 w 2984537"/>
                <a:gd name="connsiteY13-2028" fmla="*/ 1171894 h 3343594"/>
                <a:gd name="connsiteX14-2029" fmla="*/ 2423160 w 2984537"/>
                <a:gd name="connsiteY14-2030" fmla="*/ 996634 h 3343594"/>
                <a:gd name="connsiteX15-2031" fmla="*/ 1996440 w 2984537"/>
                <a:gd name="connsiteY15-2032" fmla="*/ 1034734 h 3343594"/>
                <a:gd name="connsiteX16-2033" fmla="*/ 2370296 w 2984537"/>
                <a:gd name="connsiteY16-2034" fmla="*/ 664688 h 3343594"/>
                <a:gd name="connsiteX17-2035" fmla="*/ 2735580 w 2984537"/>
                <a:gd name="connsiteY17-2036" fmla="*/ 592774 h 3343594"/>
                <a:gd name="connsiteX18-2037" fmla="*/ 2811780 w 2984537"/>
                <a:gd name="connsiteY18-2038" fmla="*/ 112714 h 3343594"/>
                <a:gd name="connsiteX19-2039" fmla="*/ 1783080 w 2984537"/>
                <a:gd name="connsiteY19-2040" fmla="*/ 699454 h 3343594"/>
                <a:gd name="connsiteX20-2041" fmla="*/ 777240 w 2984537"/>
                <a:gd name="connsiteY20-2042" fmla="*/ 1301434 h 3343594"/>
                <a:gd name="connsiteX21-2043" fmla="*/ 1028700 w 2984537"/>
                <a:gd name="connsiteY21-2044" fmla="*/ 981394 h 3343594"/>
                <a:gd name="connsiteX22-2045" fmla="*/ 259080 w 2984537"/>
                <a:gd name="connsiteY22-2046" fmla="*/ 1446214 h 3343594"/>
                <a:gd name="connsiteX23-2047" fmla="*/ 861060 w 2984537"/>
                <a:gd name="connsiteY23-2048" fmla="*/ 1476694 h 3343594"/>
                <a:gd name="connsiteX24-2049" fmla="*/ 1287780 w 2984537"/>
                <a:gd name="connsiteY24-2050" fmla="*/ 1095694 h 3343594"/>
                <a:gd name="connsiteX25-2051" fmla="*/ 891540 w 2984537"/>
                <a:gd name="connsiteY25-2052" fmla="*/ 2375854 h 3343594"/>
                <a:gd name="connsiteX26-2053" fmla="*/ 1356360 w 2984537"/>
                <a:gd name="connsiteY26-2054" fmla="*/ 1347154 h 3343594"/>
                <a:gd name="connsiteX27-2055" fmla="*/ 1348740 w 2984537"/>
                <a:gd name="connsiteY27-2056" fmla="*/ 2733994 h 3343594"/>
                <a:gd name="connsiteX28-2057" fmla="*/ 2034540 w 2984537"/>
                <a:gd name="connsiteY28-2058" fmla="*/ 684214 h 3343594"/>
                <a:gd name="connsiteX29-2059" fmla="*/ 1478280 w 2984537"/>
                <a:gd name="connsiteY29-2060" fmla="*/ 3343594 h 3343594"/>
                <a:gd name="connsiteX30-2061" fmla="*/ 1127760 w 2984537"/>
                <a:gd name="connsiteY30-2062" fmla="*/ 2002474 h 3343594"/>
                <a:gd name="connsiteX31-2063" fmla="*/ 982980 w 2984537"/>
                <a:gd name="connsiteY31-2064" fmla="*/ 3114994 h 3343594"/>
                <a:gd name="connsiteX32-2065" fmla="*/ 845820 w 2984537"/>
                <a:gd name="connsiteY32-2066" fmla="*/ 1598614 h 3343594"/>
                <a:gd name="connsiteX33-2067" fmla="*/ 571500 w 2984537"/>
                <a:gd name="connsiteY33-2068" fmla="*/ 2528254 h 3343594"/>
                <a:gd name="connsiteX34-2069" fmla="*/ 502920 w 2984537"/>
                <a:gd name="connsiteY34-2070" fmla="*/ 1728154 h 3343594"/>
                <a:gd name="connsiteX35-2071" fmla="*/ 609600 w 2984537"/>
                <a:gd name="connsiteY35-2072" fmla="*/ 1728154 h 3343594"/>
                <a:gd name="connsiteX36-2073" fmla="*/ 609600 w 2984537"/>
                <a:gd name="connsiteY36-2074" fmla="*/ 1880554 h 3343594"/>
                <a:gd name="connsiteX37-2075" fmla="*/ 701040 w 2984537"/>
                <a:gd name="connsiteY37-2076" fmla="*/ 1674814 h 3343594"/>
                <a:gd name="connsiteX38-2077" fmla="*/ 0 w 2984537"/>
                <a:gd name="connsiteY38-2078" fmla="*/ 1370014 h 3343594"/>
                <a:gd name="connsiteX39-2079" fmla="*/ 1144905 w 2984537"/>
                <a:gd name="connsiteY39-2080" fmla="*/ 856616 h 3343594"/>
                <a:gd name="connsiteX0-2081" fmla="*/ 1144905 w 2984537"/>
                <a:gd name="connsiteY0-2082" fmla="*/ 856616 h 3343594"/>
                <a:gd name="connsiteX1-2083" fmla="*/ 1767363 w 2984537"/>
                <a:gd name="connsiteY1-2084" fmla="*/ 594203 h 3343594"/>
                <a:gd name="connsiteX2-2085" fmla="*/ 2870358 w 2984537"/>
                <a:gd name="connsiteY2-2086" fmla="*/ 16512 h 3343594"/>
                <a:gd name="connsiteX3-2087" fmla="*/ 2773680 w 2984537"/>
                <a:gd name="connsiteY3-2088" fmla="*/ 745174 h 3343594"/>
                <a:gd name="connsiteX4-2089" fmla="*/ 2407920 w 2984537"/>
                <a:gd name="connsiteY4-2090" fmla="*/ 775654 h 3343594"/>
                <a:gd name="connsiteX5-2091" fmla="*/ 2072640 w 2984537"/>
                <a:gd name="connsiteY5-2092" fmla="*/ 1049974 h 3343594"/>
                <a:gd name="connsiteX6-2093" fmla="*/ 2438400 w 2984537"/>
                <a:gd name="connsiteY6-2094" fmla="*/ 851854 h 3343594"/>
                <a:gd name="connsiteX7-2095" fmla="*/ 2522220 w 2984537"/>
                <a:gd name="connsiteY7-2096" fmla="*/ 1019494 h 3343594"/>
                <a:gd name="connsiteX8-2097" fmla="*/ 2575560 w 2984537"/>
                <a:gd name="connsiteY8-2098" fmla="*/ 1545274 h 3343594"/>
                <a:gd name="connsiteX9-2099" fmla="*/ 1760220 w 2984537"/>
                <a:gd name="connsiteY9-2100" fmla="*/ 3061654 h 3343594"/>
                <a:gd name="connsiteX10-2101" fmla="*/ 2011680 w 2984537"/>
                <a:gd name="connsiteY10-2102" fmla="*/ 1248094 h 3343594"/>
                <a:gd name="connsiteX11-2103" fmla="*/ 1798320 w 2984537"/>
                <a:gd name="connsiteY11-2104" fmla="*/ 2337754 h 3343594"/>
                <a:gd name="connsiteX12-2105" fmla="*/ 2613660 w 2984537"/>
                <a:gd name="connsiteY12-2106" fmla="*/ 1400494 h 3343594"/>
                <a:gd name="connsiteX13-2107" fmla="*/ 2392680 w 2984537"/>
                <a:gd name="connsiteY13-2108" fmla="*/ 1171894 h 3343594"/>
                <a:gd name="connsiteX14-2109" fmla="*/ 2423160 w 2984537"/>
                <a:gd name="connsiteY14-2110" fmla="*/ 996634 h 3343594"/>
                <a:gd name="connsiteX15-2111" fmla="*/ 1996440 w 2984537"/>
                <a:gd name="connsiteY15-2112" fmla="*/ 1034734 h 3343594"/>
                <a:gd name="connsiteX16-2113" fmla="*/ 2370296 w 2984537"/>
                <a:gd name="connsiteY16-2114" fmla="*/ 664688 h 3343594"/>
                <a:gd name="connsiteX17-2115" fmla="*/ 2735580 w 2984537"/>
                <a:gd name="connsiteY17-2116" fmla="*/ 592774 h 3343594"/>
                <a:gd name="connsiteX18-2117" fmla="*/ 2811780 w 2984537"/>
                <a:gd name="connsiteY18-2118" fmla="*/ 112714 h 3343594"/>
                <a:gd name="connsiteX19-2119" fmla="*/ 1783080 w 2984537"/>
                <a:gd name="connsiteY19-2120" fmla="*/ 699454 h 3343594"/>
                <a:gd name="connsiteX20-2121" fmla="*/ 777240 w 2984537"/>
                <a:gd name="connsiteY20-2122" fmla="*/ 1301434 h 3343594"/>
                <a:gd name="connsiteX21-2123" fmla="*/ 1028700 w 2984537"/>
                <a:gd name="connsiteY21-2124" fmla="*/ 981394 h 3343594"/>
                <a:gd name="connsiteX22-2125" fmla="*/ 259080 w 2984537"/>
                <a:gd name="connsiteY22-2126" fmla="*/ 1446214 h 3343594"/>
                <a:gd name="connsiteX23-2127" fmla="*/ 861060 w 2984537"/>
                <a:gd name="connsiteY23-2128" fmla="*/ 1476694 h 3343594"/>
                <a:gd name="connsiteX24-2129" fmla="*/ 1287780 w 2984537"/>
                <a:gd name="connsiteY24-2130" fmla="*/ 1095694 h 3343594"/>
                <a:gd name="connsiteX25-2131" fmla="*/ 891540 w 2984537"/>
                <a:gd name="connsiteY25-2132" fmla="*/ 2375854 h 3343594"/>
                <a:gd name="connsiteX26-2133" fmla="*/ 1356360 w 2984537"/>
                <a:gd name="connsiteY26-2134" fmla="*/ 1347154 h 3343594"/>
                <a:gd name="connsiteX27-2135" fmla="*/ 1348740 w 2984537"/>
                <a:gd name="connsiteY27-2136" fmla="*/ 2733994 h 3343594"/>
                <a:gd name="connsiteX28-2137" fmla="*/ 2034540 w 2984537"/>
                <a:gd name="connsiteY28-2138" fmla="*/ 684214 h 3343594"/>
                <a:gd name="connsiteX29-2139" fmla="*/ 1478280 w 2984537"/>
                <a:gd name="connsiteY29-2140" fmla="*/ 3343594 h 3343594"/>
                <a:gd name="connsiteX30-2141" fmla="*/ 1127760 w 2984537"/>
                <a:gd name="connsiteY30-2142" fmla="*/ 2002474 h 3343594"/>
                <a:gd name="connsiteX31-2143" fmla="*/ 982980 w 2984537"/>
                <a:gd name="connsiteY31-2144" fmla="*/ 3114994 h 3343594"/>
                <a:gd name="connsiteX32-2145" fmla="*/ 845820 w 2984537"/>
                <a:gd name="connsiteY32-2146" fmla="*/ 1598614 h 3343594"/>
                <a:gd name="connsiteX33-2147" fmla="*/ 571500 w 2984537"/>
                <a:gd name="connsiteY33-2148" fmla="*/ 2528254 h 3343594"/>
                <a:gd name="connsiteX34-2149" fmla="*/ 502920 w 2984537"/>
                <a:gd name="connsiteY34-2150" fmla="*/ 1728154 h 3343594"/>
                <a:gd name="connsiteX35-2151" fmla="*/ 609600 w 2984537"/>
                <a:gd name="connsiteY35-2152" fmla="*/ 1728154 h 3343594"/>
                <a:gd name="connsiteX36-2153" fmla="*/ 609600 w 2984537"/>
                <a:gd name="connsiteY36-2154" fmla="*/ 1880554 h 3343594"/>
                <a:gd name="connsiteX37-2155" fmla="*/ 701040 w 2984537"/>
                <a:gd name="connsiteY37-2156" fmla="*/ 1674814 h 3343594"/>
                <a:gd name="connsiteX38-2157" fmla="*/ 0 w 2984537"/>
                <a:gd name="connsiteY38-2158" fmla="*/ 1370014 h 3343594"/>
                <a:gd name="connsiteX39-2159" fmla="*/ 1144905 w 2984537"/>
                <a:gd name="connsiteY39-2160" fmla="*/ 856616 h 3343594"/>
                <a:gd name="connsiteX0-2161" fmla="*/ 1144905 w 2984537"/>
                <a:gd name="connsiteY0-2162" fmla="*/ 856616 h 3343594"/>
                <a:gd name="connsiteX1-2163" fmla="*/ 1767363 w 2984537"/>
                <a:gd name="connsiteY1-2164" fmla="*/ 594203 h 3343594"/>
                <a:gd name="connsiteX2-2165" fmla="*/ 2870358 w 2984537"/>
                <a:gd name="connsiteY2-2166" fmla="*/ 16512 h 3343594"/>
                <a:gd name="connsiteX3-2167" fmla="*/ 2773680 w 2984537"/>
                <a:gd name="connsiteY3-2168" fmla="*/ 745174 h 3343594"/>
                <a:gd name="connsiteX4-2169" fmla="*/ 2407920 w 2984537"/>
                <a:gd name="connsiteY4-2170" fmla="*/ 775654 h 3343594"/>
                <a:gd name="connsiteX5-2171" fmla="*/ 2072640 w 2984537"/>
                <a:gd name="connsiteY5-2172" fmla="*/ 1049974 h 3343594"/>
                <a:gd name="connsiteX6-2173" fmla="*/ 2438400 w 2984537"/>
                <a:gd name="connsiteY6-2174" fmla="*/ 851854 h 3343594"/>
                <a:gd name="connsiteX7-2175" fmla="*/ 2522220 w 2984537"/>
                <a:gd name="connsiteY7-2176" fmla="*/ 1019494 h 3343594"/>
                <a:gd name="connsiteX8-2177" fmla="*/ 2575560 w 2984537"/>
                <a:gd name="connsiteY8-2178" fmla="*/ 1545274 h 3343594"/>
                <a:gd name="connsiteX9-2179" fmla="*/ 1760220 w 2984537"/>
                <a:gd name="connsiteY9-2180" fmla="*/ 3061654 h 3343594"/>
                <a:gd name="connsiteX10-2181" fmla="*/ 2011680 w 2984537"/>
                <a:gd name="connsiteY10-2182" fmla="*/ 1248094 h 3343594"/>
                <a:gd name="connsiteX11-2183" fmla="*/ 1798320 w 2984537"/>
                <a:gd name="connsiteY11-2184" fmla="*/ 2337754 h 3343594"/>
                <a:gd name="connsiteX12-2185" fmla="*/ 2613660 w 2984537"/>
                <a:gd name="connsiteY12-2186" fmla="*/ 1400494 h 3343594"/>
                <a:gd name="connsiteX13-2187" fmla="*/ 2392680 w 2984537"/>
                <a:gd name="connsiteY13-2188" fmla="*/ 1171894 h 3343594"/>
                <a:gd name="connsiteX14-2189" fmla="*/ 2423160 w 2984537"/>
                <a:gd name="connsiteY14-2190" fmla="*/ 996634 h 3343594"/>
                <a:gd name="connsiteX15-2191" fmla="*/ 1996440 w 2984537"/>
                <a:gd name="connsiteY15-2192" fmla="*/ 1034734 h 3343594"/>
                <a:gd name="connsiteX16-2193" fmla="*/ 2370296 w 2984537"/>
                <a:gd name="connsiteY16-2194" fmla="*/ 664688 h 3343594"/>
                <a:gd name="connsiteX17-2195" fmla="*/ 2735580 w 2984537"/>
                <a:gd name="connsiteY17-2196" fmla="*/ 592774 h 3343594"/>
                <a:gd name="connsiteX18-2197" fmla="*/ 2811780 w 2984537"/>
                <a:gd name="connsiteY18-2198" fmla="*/ 112714 h 3343594"/>
                <a:gd name="connsiteX19-2199" fmla="*/ 1783080 w 2984537"/>
                <a:gd name="connsiteY19-2200" fmla="*/ 699454 h 3343594"/>
                <a:gd name="connsiteX20-2201" fmla="*/ 777240 w 2984537"/>
                <a:gd name="connsiteY20-2202" fmla="*/ 1301434 h 3343594"/>
                <a:gd name="connsiteX21-2203" fmla="*/ 1028700 w 2984537"/>
                <a:gd name="connsiteY21-2204" fmla="*/ 981394 h 3343594"/>
                <a:gd name="connsiteX22-2205" fmla="*/ 259080 w 2984537"/>
                <a:gd name="connsiteY22-2206" fmla="*/ 1446214 h 3343594"/>
                <a:gd name="connsiteX23-2207" fmla="*/ 861060 w 2984537"/>
                <a:gd name="connsiteY23-2208" fmla="*/ 1476694 h 3343594"/>
                <a:gd name="connsiteX24-2209" fmla="*/ 1287780 w 2984537"/>
                <a:gd name="connsiteY24-2210" fmla="*/ 1095694 h 3343594"/>
                <a:gd name="connsiteX25-2211" fmla="*/ 891540 w 2984537"/>
                <a:gd name="connsiteY25-2212" fmla="*/ 2375854 h 3343594"/>
                <a:gd name="connsiteX26-2213" fmla="*/ 1356360 w 2984537"/>
                <a:gd name="connsiteY26-2214" fmla="*/ 1347154 h 3343594"/>
                <a:gd name="connsiteX27-2215" fmla="*/ 1348740 w 2984537"/>
                <a:gd name="connsiteY27-2216" fmla="*/ 2733994 h 3343594"/>
                <a:gd name="connsiteX28-2217" fmla="*/ 2034540 w 2984537"/>
                <a:gd name="connsiteY28-2218" fmla="*/ 684214 h 3343594"/>
                <a:gd name="connsiteX29-2219" fmla="*/ 1478280 w 2984537"/>
                <a:gd name="connsiteY29-2220" fmla="*/ 3343594 h 3343594"/>
                <a:gd name="connsiteX30-2221" fmla="*/ 1127760 w 2984537"/>
                <a:gd name="connsiteY30-2222" fmla="*/ 2002474 h 3343594"/>
                <a:gd name="connsiteX31-2223" fmla="*/ 982980 w 2984537"/>
                <a:gd name="connsiteY31-2224" fmla="*/ 3114994 h 3343594"/>
                <a:gd name="connsiteX32-2225" fmla="*/ 845820 w 2984537"/>
                <a:gd name="connsiteY32-2226" fmla="*/ 1598614 h 3343594"/>
                <a:gd name="connsiteX33-2227" fmla="*/ 571500 w 2984537"/>
                <a:gd name="connsiteY33-2228" fmla="*/ 2528254 h 3343594"/>
                <a:gd name="connsiteX34-2229" fmla="*/ 502920 w 2984537"/>
                <a:gd name="connsiteY34-2230" fmla="*/ 1728154 h 3343594"/>
                <a:gd name="connsiteX35-2231" fmla="*/ 609600 w 2984537"/>
                <a:gd name="connsiteY35-2232" fmla="*/ 1728154 h 3343594"/>
                <a:gd name="connsiteX36-2233" fmla="*/ 609600 w 2984537"/>
                <a:gd name="connsiteY36-2234" fmla="*/ 1880554 h 3343594"/>
                <a:gd name="connsiteX37-2235" fmla="*/ 701040 w 2984537"/>
                <a:gd name="connsiteY37-2236" fmla="*/ 1674814 h 3343594"/>
                <a:gd name="connsiteX38-2237" fmla="*/ 0 w 2984537"/>
                <a:gd name="connsiteY38-2238" fmla="*/ 1370014 h 3343594"/>
                <a:gd name="connsiteX39-2239" fmla="*/ 1144905 w 2984537"/>
                <a:gd name="connsiteY39-2240" fmla="*/ 856616 h 3343594"/>
                <a:gd name="connsiteX0-2241" fmla="*/ 1144905 w 2984537"/>
                <a:gd name="connsiteY0-2242" fmla="*/ 856616 h 3343594"/>
                <a:gd name="connsiteX1-2243" fmla="*/ 1767363 w 2984537"/>
                <a:gd name="connsiteY1-2244" fmla="*/ 594203 h 3343594"/>
                <a:gd name="connsiteX2-2245" fmla="*/ 2870358 w 2984537"/>
                <a:gd name="connsiteY2-2246" fmla="*/ 16512 h 3343594"/>
                <a:gd name="connsiteX3-2247" fmla="*/ 2773680 w 2984537"/>
                <a:gd name="connsiteY3-2248" fmla="*/ 745174 h 3343594"/>
                <a:gd name="connsiteX4-2249" fmla="*/ 2407920 w 2984537"/>
                <a:gd name="connsiteY4-2250" fmla="*/ 775654 h 3343594"/>
                <a:gd name="connsiteX5-2251" fmla="*/ 2072640 w 2984537"/>
                <a:gd name="connsiteY5-2252" fmla="*/ 1049974 h 3343594"/>
                <a:gd name="connsiteX6-2253" fmla="*/ 2438400 w 2984537"/>
                <a:gd name="connsiteY6-2254" fmla="*/ 851854 h 3343594"/>
                <a:gd name="connsiteX7-2255" fmla="*/ 2522220 w 2984537"/>
                <a:gd name="connsiteY7-2256" fmla="*/ 1019494 h 3343594"/>
                <a:gd name="connsiteX8-2257" fmla="*/ 2575560 w 2984537"/>
                <a:gd name="connsiteY8-2258" fmla="*/ 1545274 h 3343594"/>
                <a:gd name="connsiteX9-2259" fmla="*/ 1760220 w 2984537"/>
                <a:gd name="connsiteY9-2260" fmla="*/ 3061654 h 3343594"/>
                <a:gd name="connsiteX10-2261" fmla="*/ 2011680 w 2984537"/>
                <a:gd name="connsiteY10-2262" fmla="*/ 1248094 h 3343594"/>
                <a:gd name="connsiteX11-2263" fmla="*/ 1798320 w 2984537"/>
                <a:gd name="connsiteY11-2264" fmla="*/ 2337754 h 3343594"/>
                <a:gd name="connsiteX12-2265" fmla="*/ 2613660 w 2984537"/>
                <a:gd name="connsiteY12-2266" fmla="*/ 1400494 h 3343594"/>
                <a:gd name="connsiteX13-2267" fmla="*/ 2392680 w 2984537"/>
                <a:gd name="connsiteY13-2268" fmla="*/ 1171894 h 3343594"/>
                <a:gd name="connsiteX14-2269" fmla="*/ 2423160 w 2984537"/>
                <a:gd name="connsiteY14-2270" fmla="*/ 996634 h 3343594"/>
                <a:gd name="connsiteX15-2271" fmla="*/ 1996440 w 2984537"/>
                <a:gd name="connsiteY15-2272" fmla="*/ 1034734 h 3343594"/>
                <a:gd name="connsiteX16-2273" fmla="*/ 2370296 w 2984537"/>
                <a:gd name="connsiteY16-2274" fmla="*/ 664688 h 3343594"/>
                <a:gd name="connsiteX17-2275" fmla="*/ 2735580 w 2984537"/>
                <a:gd name="connsiteY17-2276" fmla="*/ 592774 h 3343594"/>
                <a:gd name="connsiteX18-2277" fmla="*/ 2811780 w 2984537"/>
                <a:gd name="connsiteY18-2278" fmla="*/ 112714 h 3343594"/>
                <a:gd name="connsiteX19-2279" fmla="*/ 1783080 w 2984537"/>
                <a:gd name="connsiteY19-2280" fmla="*/ 699454 h 3343594"/>
                <a:gd name="connsiteX20-2281" fmla="*/ 777240 w 2984537"/>
                <a:gd name="connsiteY20-2282" fmla="*/ 1301434 h 3343594"/>
                <a:gd name="connsiteX21-2283" fmla="*/ 1028700 w 2984537"/>
                <a:gd name="connsiteY21-2284" fmla="*/ 981394 h 3343594"/>
                <a:gd name="connsiteX22-2285" fmla="*/ 259080 w 2984537"/>
                <a:gd name="connsiteY22-2286" fmla="*/ 1446214 h 3343594"/>
                <a:gd name="connsiteX23-2287" fmla="*/ 861060 w 2984537"/>
                <a:gd name="connsiteY23-2288" fmla="*/ 1476694 h 3343594"/>
                <a:gd name="connsiteX24-2289" fmla="*/ 1287780 w 2984537"/>
                <a:gd name="connsiteY24-2290" fmla="*/ 1095694 h 3343594"/>
                <a:gd name="connsiteX25-2291" fmla="*/ 891540 w 2984537"/>
                <a:gd name="connsiteY25-2292" fmla="*/ 2375854 h 3343594"/>
                <a:gd name="connsiteX26-2293" fmla="*/ 1356360 w 2984537"/>
                <a:gd name="connsiteY26-2294" fmla="*/ 1347154 h 3343594"/>
                <a:gd name="connsiteX27-2295" fmla="*/ 1348740 w 2984537"/>
                <a:gd name="connsiteY27-2296" fmla="*/ 2733994 h 3343594"/>
                <a:gd name="connsiteX28-2297" fmla="*/ 2034540 w 2984537"/>
                <a:gd name="connsiteY28-2298" fmla="*/ 684214 h 3343594"/>
                <a:gd name="connsiteX29-2299" fmla="*/ 1478280 w 2984537"/>
                <a:gd name="connsiteY29-2300" fmla="*/ 3343594 h 3343594"/>
                <a:gd name="connsiteX30-2301" fmla="*/ 1127760 w 2984537"/>
                <a:gd name="connsiteY30-2302" fmla="*/ 2002474 h 3343594"/>
                <a:gd name="connsiteX31-2303" fmla="*/ 982980 w 2984537"/>
                <a:gd name="connsiteY31-2304" fmla="*/ 3114994 h 3343594"/>
                <a:gd name="connsiteX32-2305" fmla="*/ 845820 w 2984537"/>
                <a:gd name="connsiteY32-2306" fmla="*/ 1598614 h 3343594"/>
                <a:gd name="connsiteX33-2307" fmla="*/ 571500 w 2984537"/>
                <a:gd name="connsiteY33-2308" fmla="*/ 2528254 h 3343594"/>
                <a:gd name="connsiteX34-2309" fmla="*/ 502920 w 2984537"/>
                <a:gd name="connsiteY34-2310" fmla="*/ 1728154 h 3343594"/>
                <a:gd name="connsiteX35-2311" fmla="*/ 609600 w 2984537"/>
                <a:gd name="connsiteY35-2312" fmla="*/ 1728154 h 3343594"/>
                <a:gd name="connsiteX36-2313" fmla="*/ 609600 w 2984537"/>
                <a:gd name="connsiteY36-2314" fmla="*/ 1880554 h 3343594"/>
                <a:gd name="connsiteX37-2315" fmla="*/ 701040 w 2984537"/>
                <a:gd name="connsiteY37-2316" fmla="*/ 1674814 h 3343594"/>
                <a:gd name="connsiteX38-2317" fmla="*/ 0 w 2984537"/>
                <a:gd name="connsiteY38-2318" fmla="*/ 1370014 h 3343594"/>
                <a:gd name="connsiteX39-2319" fmla="*/ 1144905 w 2984537"/>
                <a:gd name="connsiteY39-2320" fmla="*/ 856616 h 3343594"/>
                <a:gd name="connsiteX0-2321" fmla="*/ 1144905 w 2984537"/>
                <a:gd name="connsiteY0-2322" fmla="*/ 856616 h 3343594"/>
                <a:gd name="connsiteX1-2323" fmla="*/ 1767363 w 2984537"/>
                <a:gd name="connsiteY1-2324" fmla="*/ 594203 h 3343594"/>
                <a:gd name="connsiteX2-2325" fmla="*/ 2870358 w 2984537"/>
                <a:gd name="connsiteY2-2326" fmla="*/ 16512 h 3343594"/>
                <a:gd name="connsiteX3-2327" fmla="*/ 2773680 w 2984537"/>
                <a:gd name="connsiteY3-2328" fmla="*/ 745174 h 3343594"/>
                <a:gd name="connsiteX4-2329" fmla="*/ 2407920 w 2984537"/>
                <a:gd name="connsiteY4-2330" fmla="*/ 775654 h 3343594"/>
                <a:gd name="connsiteX5-2331" fmla="*/ 2072640 w 2984537"/>
                <a:gd name="connsiteY5-2332" fmla="*/ 1049974 h 3343594"/>
                <a:gd name="connsiteX6-2333" fmla="*/ 2438400 w 2984537"/>
                <a:gd name="connsiteY6-2334" fmla="*/ 851854 h 3343594"/>
                <a:gd name="connsiteX7-2335" fmla="*/ 2522220 w 2984537"/>
                <a:gd name="connsiteY7-2336" fmla="*/ 1019494 h 3343594"/>
                <a:gd name="connsiteX8-2337" fmla="*/ 2575560 w 2984537"/>
                <a:gd name="connsiteY8-2338" fmla="*/ 1545274 h 3343594"/>
                <a:gd name="connsiteX9-2339" fmla="*/ 1760220 w 2984537"/>
                <a:gd name="connsiteY9-2340" fmla="*/ 3061654 h 3343594"/>
                <a:gd name="connsiteX10-2341" fmla="*/ 2011680 w 2984537"/>
                <a:gd name="connsiteY10-2342" fmla="*/ 1248094 h 3343594"/>
                <a:gd name="connsiteX11-2343" fmla="*/ 1798320 w 2984537"/>
                <a:gd name="connsiteY11-2344" fmla="*/ 2337754 h 3343594"/>
                <a:gd name="connsiteX12-2345" fmla="*/ 2613660 w 2984537"/>
                <a:gd name="connsiteY12-2346" fmla="*/ 1400494 h 3343594"/>
                <a:gd name="connsiteX13-2347" fmla="*/ 2392680 w 2984537"/>
                <a:gd name="connsiteY13-2348" fmla="*/ 1171894 h 3343594"/>
                <a:gd name="connsiteX14-2349" fmla="*/ 2423160 w 2984537"/>
                <a:gd name="connsiteY14-2350" fmla="*/ 996634 h 3343594"/>
                <a:gd name="connsiteX15-2351" fmla="*/ 1996440 w 2984537"/>
                <a:gd name="connsiteY15-2352" fmla="*/ 1034734 h 3343594"/>
                <a:gd name="connsiteX16-2353" fmla="*/ 2370296 w 2984537"/>
                <a:gd name="connsiteY16-2354" fmla="*/ 664688 h 3343594"/>
                <a:gd name="connsiteX17-2355" fmla="*/ 2735580 w 2984537"/>
                <a:gd name="connsiteY17-2356" fmla="*/ 592774 h 3343594"/>
                <a:gd name="connsiteX18-2357" fmla="*/ 2811780 w 2984537"/>
                <a:gd name="connsiteY18-2358" fmla="*/ 112714 h 3343594"/>
                <a:gd name="connsiteX19-2359" fmla="*/ 1783080 w 2984537"/>
                <a:gd name="connsiteY19-2360" fmla="*/ 699454 h 3343594"/>
                <a:gd name="connsiteX20-2361" fmla="*/ 777240 w 2984537"/>
                <a:gd name="connsiteY20-2362" fmla="*/ 1301434 h 3343594"/>
                <a:gd name="connsiteX21-2363" fmla="*/ 1028700 w 2984537"/>
                <a:gd name="connsiteY21-2364" fmla="*/ 981394 h 3343594"/>
                <a:gd name="connsiteX22-2365" fmla="*/ 259080 w 2984537"/>
                <a:gd name="connsiteY22-2366" fmla="*/ 1446214 h 3343594"/>
                <a:gd name="connsiteX23-2367" fmla="*/ 861060 w 2984537"/>
                <a:gd name="connsiteY23-2368" fmla="*/ 1476694 h 3343594"/>
                <a:gd name="connsiteX24-2369" fmla="*/ 1287780 w 2984537"/>
                <a:gd name="connsiteY24-2370" fmla="*/ 1095694 h 3343594"/>
                <a:gd name="connsiteX25-2371" fmla="*/ 891540 w 2984537"/>
                <a:gd name="connsiteY25-2372" fmla="*/ 2375854 h 3343594"/>
                <a:gd name="connsiteX26-2373" fmla="*/ 1356360 w 2984537"/>
                <a:gd name="connsiteY26-2374" fmla="*/ 1347154 h 3343594"/>
                <a:gd name="connsiteX27-2375" fmla="*/ 1348740 w 2984537"/>
                <a:gd name="connsiteY27-2376" fmla="*/ 2733994 h 3343594"/>
                <a:gd name="connsiteX28-2377" fmla="*/ 2034540 w 2984537"/>
                <a:gd name="connsiteY28-2378" fmla="*/ 684214 h 3343594"/>
                <a:gd name="connsiteX29-2379" fmla="*/ 1478280 w 2984537"/>
                <a:gd name="connsiteY29-2380" fmla="*/ 3343594 h 3343594"/>
                <a:gd name="connsiteX30-2381" fmla="*/ 1127760 w 2984537"/>
                <a:gd name="connsiteY30-2382" fmla="*/ 2002474 h 3343594"/>
                <a:gd name="connsiteX31-2383" fmla="*/ 982980 w 2984537"/>
                <a:gd name="connsiteY31-2384" fmla="*/ 3114994 h 3343594"/>
                <a:gd name="connsiteX32-2385" fmla="*/ 845820 w 2984537"/>
                <a:gd name="connsiteY32-2386" fmla="*/ 1598614 h 3343594"/>
                <a:gd name="connsiteX33-2387" fmla="*/ 571500 w 2984537"/>
                <a:gd name="connsiteY33-2388" fmla="*/ 2528254 h 3343594"/>
                <a:gd name="connsiteX34-2389" fmla="*/ 502920 w 2984537"/>
                <a:gd name="connsiteY34-2390" fmla="*/ 1728154 h 3343594"/>
                <a:gd name="connsiteX35-2391" fmla="*/ 609600 w 2984537"/>
                <a:gd name="connsiteY35-2392" fmla="*/ 1728154 h 3343594"/>
                <a:gd name="connsiteX36-2393" fmla="*/ 609600 w 2984537"/>
                <a:gd name="connsiteY36-2394" fmla="*/ 1880554 h 3343594"/>
                <a:gd name="connsiteX37-2395" fmla="*/ 701040 w 2984537"/>
                <a:gd name="connsiteY37-2396" fmla="*/ 1674814 h 3343594"/>
                <a:gd name="connsiteX38-2397" fmla="*/ 0 w 2984537"/>
                <a:gd name="connsiteY38-2398" fmla="*/ 1370014 h 3343594"/>
                <a:gd name="connsiteX39-2399" fmla="*/ 1144905 w 2984537"/>
                <a:gd name="connsiteY39-2400" fmla="*/ 856616 h 3343594"/>
                <a:gd name="connsiteX0-2401" fmla="*/ 1144905 w 2984537"/>
                <a:gd name="connsiteY0-2402" fmla="*/ 856616 h 3343594"/>
                <a:gd name="connsiteX1-2403" fmla="*/ 1767363 w 2984537"/>
                <a:gd name="connsiteY1-2404" fmla="*/ 594203 h 3343594"/>
                <a:gd name="connsiteX2-2405" fmla="*/ 2870358 w 2984537"/>
                <a:gd name="connsiteY2-2406" fmla="*/ 16512 h 3343594"/>
                <a:gd name="connsiteX3-2407" fmla="*/ 2773680 w 2984537"/>
                <a:gd name="connsiteY3-2408" fmla="*/ 745174 h 3343594"/>
                <a:gd name="connsiteX4-2409" fmla="*/ 2407920 w 2984537"/>
                <a:gd name="connsiteY4-2410" fmla="*/ 775654 h 3343594"/>
                <a:gd name="connsiteX5-2411" fmla="*/ 2072640 w 2984537"/>
                <a:gd name="connsiteY5-2412" fmla="*/ 1049974 h 3343594"/>
                <a:gd name="connsiteX6-2413" fmla="*/ 2438400 w 2984537"/>
                <a:gd name="connsiteY6-2414" fmla="*/ 851854 h 3343594"/>
                <a:gd name="connsiteX7-2415" fmla="*/ 2522220 w 2984537"/>
                <a:gd name="connsiteY7-2416" fmla="*/ 1019494 h 3343594"/>
                <a:gd name="connsiteX8-2417" fmla="*/ 2575560 w 2984537"/>
                <a:gd name="connsiteY8-2418" fmla="*/ 1545274 h 3343594"/>
                <a:gd name="connsiteX9-2419" fmla="*/ 1760220 w 2984537"/>
                <a:gd name="connsiteY9-2420" fmla="*/ 3061654 h 3343594"/>
                <a:gd name="connsiteX10-2421" fmla="*/ 2011680 w 2984537"/>
                <a:gd name="connsiteY10-2422" fmla="*/ 1248094 h 3343594"/>
                <a:gd name="connsiteX11-2423" fmla="*/ 1798320 w 2984537"/>
                <a:gd name="connsiteY11-2424" fmla="*/ 2337754 h 3343594"/>
                <a:gd name="connsiteX12-2425" fmla="*/ 2613660 w 2984537"/>
                <a:gd name="connsiteY12-2426" fmla="*/ 1400494 h 3343594"/>
                <a:gd name="connsiteX13-2427" fmla="*/ 2392680 w 2984537"/>
                <a:gd name="connsiteY13-2428" fmla="*/ 1171894 h 3343594"/>
                <a:gd name="connsiteX14-2429" fmla="*/ 2423160 w 2984537"/>
                <a:gd name="connsiteY14-2430" fmla="*/ 996634 h 3343594"/>
                <a:gd name="connsiteX15-2431" fmla="*/ 1996440 w 2984537"/>
                <a:gd name="connsiteY15-2432" fmla="*/ 1034734 h 3343594"/>
                <a:gd name="connsiteX16-2433" fmla="*/ 2370296 w 2984537"/>
                <a:gd name="connsiteY16-2434" fmla="*/ 664688 h 3343594"/>
                <a:gd name="connsiteX17-2435" fmla="*/ 2735580 w 2984537"/>
                <a:gd name="connsiteY17-2436" fmla="*/ 592774 h 3343594"/>
                <a:gd name="connsiteX18-2437" fmla="*/ 2811780 w 2984537"/>
                <a:gd name="connsiteY18-2438" fmla="*/ 112714 h 3343594"/>
                <a:gd name="connsiteX19-2439" fmla="*/ 1783080 w 2984537"/>
                <a:gd name="connsiteY19-2440" fmla="*/ 699454 h 3343594"/>
                <a:gd name="connsiteX20-2441" fmla="*/ 777240 w 2984537"/>
                <a:gd name="connsiteY20-2442" fmla="*/ 1301434 h 3343594"/>
                <a:gd name="connsiteX21-2443" fmla="*/ 1028700 w 2984537"/>
                <a:gd name="connsiteY21-2444" fmla="*/ 981394 h 3343594"/>
                <a:gd name="connsiteX22-2445" fmla="*/ 259080 w 2984537"/>
                <a:gd name="connsiteY22-2446" fmla="*/ 1446214 h 3343594"/>
                <a:gd name="connsiteX23-2447" fmla="*/ 861060 w 2984537"/>
                <a:gd name="connsiteY23-2448" fmla="*/ 1476694 h 3343594"/>
                <a:gd name="connsiteX24-2449" fmla="*/ 1287780 w 2984537"/>
                <a:gd name="connsiteY24-2450" fmla="*/ 1095694 h 3343594"/>
                <a:gd name="connsiteX25-2451" fmla="*/ 891540 w 2984537"/>
                <a:gd name="connsiteY25-2452" fmla="*/ 2375854 h 3343594"/>
                <a:gd name="connsiteX26-2453" fmla="*/ 1356360 w 2984537"/>
                <a:gd name="connsiteY26-2454" fmla="*/ 1347154 h 3343594"/>
                <a:gd name="connsiteX27-2455" fmla="*/ 1348740 w 2984537"/>
                <a:gd name="connsiteY27-2456" fmla="*/ 2733994 h 3343594"/>
                <a:gd name="connsiteX28-2457" fmla="*/ 2034540 w 2984537"/>
                <a:gd name="connsiteY28-2458" fmla="*/ 684214 h 3343594"/>
                <a:gd name="connsiteX29-2459" fmla="*/ 1478280 w 2984537"/>
                <a:gd name="connsiteY29-2460" fmla="*/ 3343594 h 3343594"/>
                <a:gd name="connsiteX30-2461" fmla="*/ 1127760 w 2984537"/>
                <a:gd name="connsiteY30-2462" fmla="*/ 2002474 h 3343594"/>
                <a:gd name="connsiteX31-2463" fmla="*/ 982980 w 2984537"/>
                <a:gd name="connsiteY31-2464" fmla="*/ 3114994 h 3343594"/>
                <a:gd name="connsiteX32-2465" fmla="*/ 845820 w 2984537"/>
                <a:gd name="connsiteY32-2466" fmla="*/ 1598614 h 3343594"/>
                <a:gd name="connsiteX33-2467" fmla="*/ 571500 w 2984537"/>
                <a:gd name="connsiteY33-2468" fmla="*/ 2528254 h 3343594"/>
                <a:gd name="connsiteX34-2469" fmla="*/ 502920 w 2984537"/>
                <a:gd name="connsiteY34-2470" fmla="*/ 1728154 h 3343594"/>
                <a:gd name="connsiteX35-2471" fmla="*/ 609600 w 2984537"/>
                <a:gd name="connsiteY35-2472" fmla="*/ 1728154 h 3343594"/>
                <a:gd name="connsiteX36-2473" fmla="*/ 609600 w 2984537"/>
                <a:gd name="connsiteY36-2474" fmla="*/ 1880554 h 3343594"/>
                <a:gd name="connsiteX37-2475" fmla="*/ 701040 w 2984537"/>
                <a:gd name="connsiteY37-2476" fmla="*/ 1674814 h 3343594"/>
                <a:gd name="connsiteX38-2477" fmla="*/ 0 w 2984537"/>
                <a:gd name="connsiteY38-2478" fmla="*/ 1370014 h 3343594"/>
                <a:gd name="connsiteX39-2479" fmla="*/ 1144905 w 2984537"/>
                <a:gd name="connsiteY39-2480" fmla="*/ 856616 h 3343594"/>
                <a:gd name="connsiteX0-2481" fmla="*/ 1144905 w 2984537"/>
                <a:gd name="connsiteY0-2482" fmla="*/ 856616 h 3343594"/>
                <a:gd name="connsiteX1-2483" fmla="*/ 1767363 w 2984537"/>
                <a:gd name="connsiteY1-2484" fmla="*/ 594203 h 3343594"/>
                <a:gd name="connsiteX2-2485" fmla="*/ 2870358 w 2984537"/>
                <a:gd name="connsiteY2-2486" fmla="*/ 16512 h 3343594"/>
                <a:gd name="connsiteX3-2487" fmla="*/ 2773680 w 2984537"/>
                <a:gd name="connsiteY3-2488" fmla="*/ 745174 h 3343594"/>
                <a:gd name="connsiteX4-2489" fmla="*/ 2407920 w 2984537"/>
                <a:gd name="connsiteY4-2490" fmla="*/ 775654 h 3343594"/>
                <a:gd name="connsiteX5-2491" fmla="*/ 2072640 w 2984537"/>
                <a:gd name="connsiteY5-2492" fmla="*/ 1049974 h 3343594"/>
                <a:gd name="connsiteX6-2493" fmla="*/ 2438400 w 2984537"/>
                <a:gd name="connsiteY6-2494" fmla="*/ 851854 h 3343594"/>
                <a:gd name="connsiteX7-2495" fmla="*/ 2522220 w 2984537"/>
                <a:gd name="connsiteY7-2496" fmla="*/ 1019494 h 3343594"/>
                <a:gd name="connsiteX8-2497" fmla="*/ 2575560 w 2984537"/>
                <a:gd name="connsiteY8-2498" fmla="*/ 1545274 h 3343594"/>
                <a:gd name="connsiteX9-2499" fmla="*/ 1760220 w 2984537"/>
                <a:gd name="connsiteY9-2500" fmla="*/ 3061654 h 3343594"/>
                <a:gd name="connsiteX10-2501" fmla="*/ 2011680 w 2984537"/>
                <a:gd name="connsiteY10-2502" fmla="*/ 1248094 h 3343594"/>
                <a:gd name="connsiteX11-2503" fmla="*/ 1798320 w 2984537"/>
                <a:gd name="connsiteY11-2504" fmla="*/ 2337754 h 3343594"/>
                <a:gd name="connsiteX12-2505" fmla="*/ 2613660 w 2984537"/>
                <a:gd name="connsiteY12-2506" fmla="*/ 1400494 h 3343594"/>
                <a:gd name="connsiteX13-2507" fmla="*/ 2392680 w 2984537"/>
                <a:gd name="connsiteY13-2508" fmla="*/ 1171894 h 3343594"/>
                <a:gd name="connsiteX14-2509" fmla="*/ 2423160 w 2984537"/>
                <a:gd name="connsiteY14-2510" fmla="*/ 996634 h 3343594"/>
                <a:gd name="connsiteX15-2511" fmla="*/ 1996440 w 2984537"/>
                <a:gd name="connsiteY15-2512" fmla="*/ 1034734 h 3343594"/>
                <a:gd name="connsiteX16-2513" fmla="*/ 2370296 w 2984537"/>
                <a:gd name="connsiteY16-2514" fmla="*/ 664688 h 3343594"/>
                <a:gd name="connsiteX17-2515" fmla="*/ 2735580 w 2984537"/>
                <a:gd name="connsiteY17-2516" fmla="*/ 592774 h 3343594"/>
                <a:gd name="connsiteX18-2517" fmla="*/ 2811780 w 2984537"/>
                <a:gd name="connsiteY18-2518" fmla="*/ 112714 h 3343594"/>
                <a:gd name="connsiteX19-2519" fmla="*/ 1783080 w 2984537"/>
                <a:gd name="connsiteY19-2520" fmla="*/ 699454 h 3343594"/>
                <a:gd name="connsiteX20-2521" fmla="*/ 777240 w 2984537"/>
                <a:gd name="connsiteY20-2522" fmla="*/ 1301434 h 3343594"/>
                <a:gd name="connsiteX21-2523" fmla="*/ 1028700 w 2984537"/>
                <a:gd name="connsiteY21-2524" fmla="*/ 981394 h 3343594"/>
                <a:gd name="connsiteX22-2525" fmla="*/ 259080 w 2984537"/>
                <a:gd name="connsiteY22-2526" fmla="*/ 1446214 h 3343594"/>
                <a:gd name="connsiteX23-2527" fmla="*/ 861060 w 2984537"/>
                <a:gd name="connsiteY23-2528" fmla="*/ 1476694 h 3343594"/>
                <a:gd name="connsiteX24-2529" fmla="*/ 1287780 w 2984537"/>
                <a:gd name="connsiteY24-2530" fmla="*/ 1095694 h 3343594"/>
                <a:gd name="connsiteX25-2531" fmla="*/ 891540 w 2984537"/>
                <a:gd name="connsiteY25-2532" fmla="*/ 2375854 h 3343594"/>
                <a:gd name="connsiteX26-2533" fmla="*/ 1356360 w 2984537"/>
                <a:gd name="connsiteY26-2534" fmla="*/ 1347154 h 3343594"/>
                <a:gd name="connsiteX27-2535" fmla="*/ 1348740 w 2984537"/>
                <a:gd name="connsiteY27-2536" fmla="*/ 2733994 h 3343594"/>
                <a:gd name="connsiteX28-2537" fmla="*/ 2034540 w 2984537"/>
                <a:gd name="connsiteY28-2538" fmla="*/ 684214 h 3343594"/>
                <a:gd name="connsiteX29-2539" fmla="*/ 1478280 w 2984537"/>
                <a:gd name="connsiteY29-2540" fmla="*/ 3343594 h 3343594"/>
                <a:gd name="connsiteX30-2541" fmla="*/ 1127760 w 2984537"/>
                <a:gd name="connsiteY30-2542" fmla="*/ 2002474 h 3343594"/>
                <a:gd name="connsiteX31-2543" fmla="*/ 982980 w 2984537"/>
                <a:gd name="connsiteY31-2544" fmla="*/ 3114994 h 3343594"/>
                <a:gd name="connsiteX32-2545" fmla="*/ 845820 w 2984537"/>
                <a:gd name="connsiteY32-2546" fmla="*/ 1598614 h 3343594"/>
                <a:gd name="connsiteX33-2547" fmla="*/ 571500 w 2984537"/>
                <a:gd name="connsiteY33-2548" fmla="*/ 2528254 h 3343594"/>
                <a:gd name="connsiteX34-2549" fmla="*/ 502920 w 2984537"/>
                <a:gd name="connsiteY34-2550" fmla="*/ 1728154 h 3343594"/>
                <a:gd name="connsiteX35-2551" fmla="*/ 609600 w 2984537"/>
                <a:gd name="connsiteY35-2552" fmla="*/ 1728154 h 3343594"/>
                <a:gd name="connsiteX36-2553" fmla="*/ 609600 w 2984537"/>
                <a:gd name="connsiteY36-2554" fmla="*/ 1880554 h 3343594"/>
                <a:gd name="connsiteX37-2555" fmla="*/ 701040 w 2984537"/>
                <a:gd name="connsiteY37-2556" fmla="*/ 1674814 h 3343594"/>
                <a:gd name="connsiteX38-2557" fmla="*/ 0 w 2984537"/>
                <a:gd name="connsiteY38-2558" fmla="*/ 1370014 h 3343594"/>
                <a:gd name="connsiteX39-2559" fmla="*/ 1144905 w 2984537"/>
                <a:gd name="connsiteY39-2560" fmla="*/ 856616 h 3343594"/>
                <a:gd name="connsiteX0-2561" fmla="*/ 1144905 w 2984537"/>
                <a:gd name="connsiteY0-2562" fmla="*/ 856616 h 3343594"/>
                <a:gd name="connsiteX1-2563" fmla="*/ 1767363 w 2984537"/>
                <a:gd name="connsiteY1-2564" fmla="*/ 594203 h 3343594"/>
                <a:gd name="connsiteX2-2565" fmla="*/ 2870358 w 2984537"/>
                <a:gd name="connsiteY2-2566" fmla="*/ 16512 h 3343594"/>
                <a:gd name="connsiteX3-2567" fmla="*/ 2773680 w 2984537"/>
                <a:gd name="connsiteY3-2568" fmla="*/ 745174 h 3343594"/>
                <a:gd name="connsiteX4-2569" fmla="*/ 2407920 w 2984537"/>
                <a:gd name="connsiteY4-2570" fmla="*/ 775654 h 3343594"/>
                <a:gd name="connsiteX5-2571" fmla="*/ 2072640 w 2984537"/>
                <a:gd name="connsiteY5-2572" fmla="*/ 1049974 h 3343594"/>
                <a:gd name="connsiteX6-2573" fmla="*/ 2438400 w 2984537"/>
                <a:gd name="connsiteY6-2574" fmla="*/ 851854 h 3343594"/>
                <a:gd name="connsiteX7-2575" fmla="*/ 2522220 w 2984537"/>
                <a:gd name="connsiteY7-2576" fmla="*/ 1019494 h 3343594"/>
                <a:gd name="connsiteX8-2577" fmla="*/ 2575560 w 2984537"/>
                <a:gd name="connsiteY8-2578" fmla="*/ 1545274 h 3343594"/>
                <a:gd name="connsiteX9-2579" fmla="*/ 1760220 w 2984537"/>
                <a:gd name="connsiteY9-2580" fmla="*/ 3061654 h 3343594"/>
                <a:gd name="connsiteX10-2581" fmla="*/ 2011680 w 2984537"/>
                <a:gd name="connsiteY10-2582" fmla="*/ 1248094 h 3343594"/>
                <a:gd name="connsiteX11-2583" fmla="*/ 1798320 w 2984537"/>
                <a:gd name="connsiteY11-2584" fmla="*/ 2337754 h 3343594"/>
                <a:gd name="connsiteX12-2585" fmla="*/ 2613660 w 2984537"/>
                <a:gd name="connsiteY12-2586" fmla="*/ 1400494 h 3343594"/>
                <a:gd name="connsiteX13-2587" fmla="*/ 2392680 w 2984537"/>
                <a:gd name="connsiteY13-2588" fmla="*/ 1171894 h 3343594"/>
                <a:gd name="connsiteX14-2589" fmla="*/ 2423160 w 2984537"/>
                <a:gd name="connsiteY14-2590" fmla="*/ 996634 h 3343594"/>
                <a:gd name="connsiteX15-2591" fmla="*/ 1996440 w 2984537"/>
                <a:gd name="connsiteY15-2592" fmla="*/ 1034734 h 3343594"/>
                <a:gd name="connsiteX16-2593" fmla="*/ 2370296 w 2984537"/>
                <a:gd name="connsiteY16-2594" fmla="*/ 664688 h 3343594"/>
                <a:gd name="connsiteX17-2595" fmla="*/ 2735580 w 2984537"/>
                <a:gd name="connsiteY17-2596" fmla="*/ 592774 h 3343594"/>
                <a:gd name="connsiteX18-2597" fmla="*/ 2811780 w 2984537"/>
                <a:gd name="connsiteY18-2598" fmla="*/ 112714 h 3343594"/>
                <a:gd name="connsiteX19-2599" fmla="*/ 1783080 w 2984537"/>
                <a:gd name="connsiteY19-2600" fmla="*/ 699454 h 3343594"/>
                <a:gd name="connsiteX20-2601" fmla="*/ 777240 w 2984537"/>
                <a:gd name="connsiteY20-2602" fmla="*/ 1301434 h 3343594"/>
                <a:gd name="connsiteX21-2603" fmla="*/ 1028700 w 2984537"/>
                <a:gd name="connsiteY21-2604" fmla="*/ 981394 h 3343594"/>
                <a:gd name="connsiteX22-2605" fmla="*/ 259080 w 2984537"/>
                <a:gd name="connsiteY22-2606" fmla="*/ 1446214 h 3343594"/>
                <a:gd name="connsiteX23-2607" fmla="*/ 861060 w 2984537"/>
                <a:gd name="connsiteY23-2608" fmla="*/ 1476694 h 3343594"/>
                <a:gd name="connsiteX24-2609" fmla="*/ 1287780 w 2984537"/>
                <a:gd name="connsiteY24-2610" fmla="*/ 1095694 h 3343594"/>
                <a:gd name="connsiteX25-2611" fmla="*/ 891540 w 2984537"/>
                <a:gd name="connsiteY25-2612" fmla="*/ 2375854 h 3343594"/>
                <a:gd name="connsiteX26-2613" fmla="*/ 1356360 w 2984537"/>
                <a:gd name="connsiteY26-2614" fmla="*/ 1347154 h 3343594"/>
                <a:gd name="connsiteX27-2615" fmla="*/ 1348740 w 2984537"/>
                <a:gd name="connsiteY27-2616" fmla="*/ 2733994 h 3343594"/>
                <a:gd name="connsiteX28-2617" fmla="*/ 2034540 w 2984537"/>
                <a:gd name="connsiteY28-2618" fmla="*/ 684214 h 3343594"/>
                <a:gd name="connsiteX29-2619" fmla="*/ 1478280 w 2984537"/>
                <a:gd name="connsiteY29-2620" fmla="*/ 3343594 h 3343594"/>
                <a:gd name="connsiteX30-2621" fmla="*/ 1127760 w 2984537"/>
                <a:gd name="connsiteY30-2622" fmla="*/ 2002474 h 3343594"/>
                <a:gd name="connsiteX31-2623" fmla="*/ 982980 w 2984537"/>
                <a:gd name="connsiteY31-2624" fmla="*/ 3114994 h 3343594"/>
                <a:gd name="connsiteX32-2625" fmla="*/ 845820 w 2984537"/>
                <a:gd name="connsiteY32-2626" fmla="*/ 1598614 h 3343594"/>
                <a:gd name="connsiteX33-2627" fmla="*/ 571500 w 2984537"/>
                <a:gd name="connsiteY33-2628" fmla="*/ 2528254 h 3343594"/>
                <a:gd name="connsiteX34-2629" fmla="*/ 502920 w 2984537"/>
                <a:gd name="connsiteY34-2630" fmla="*/ 1728154 h 3343594"/>
                <a:gd name="connsiteX35-2631" fmla="*/ 609600 w 2984537"/>
                <a:gd name="connsiteY35-2632" fmla="*/ 1728154 h 3343594"/>
                <a:gd name="connsiteX36-2633" fmla="*/ 609600 w 2984537"/>
                <a:gd name="connsiteY36-2634" fmla="*/ 1880554 h 3343594"/>
                <a:gd name="connsiteX37-2635" fmla="*/ 701040 w 2984537"/>
                <a:gd name="connsiteY37-2636" fmla="*/ 1674814 h 3343594"/>
                <a:gd name="connsiteX38-2637" fmla="*/ 0 w 2984537"/>
                <a:gd name="connsiteY38-2638" fmla="*/ 1370014 h 3343594"/>
                <a:gd name="connsiteX39-2639" fmla="*/ 1144905 w 2984537"/>
                <a:gd name="connsiteY39-2640" fmla="*/ 856616 h 3343594"/>
                <a:gd name="connsiteX0-2641" fmla="*/ 1144905 w 2984537"/>
                <a:gd name="connsiteY0-2642" fmla="*/ 856616 h 3343594"/>
                <a:gd name="connsiteX1-2643" fmla="*/ 1767363 w 2984537"/>
                <a:gd name="connsiteY1-2644" fmla="*/ 594203 h 3343594"/>
                <a:gd name="connsiteX2-2645" fmla="*/ 2870358 w 2984537"/>
                <a:gd name="connsiteY2-2646" fmla="*/ 16512 h 3343594"/>
                <a:gd name="connsiteX3-2647" fmla="*/ 2773680 w 2984537"/>
                <a:gd name="connsiteY3-2648" fmla="*/ 745174 h 3343594"/>
                <a:gd name="connsiteX4-2649" fmla="*/ 2407920 w 2984537"/>
                <a:gd name="connsiteY4-2650" fmla="*/ 775654 h 3343594"/>
                <a:gd name="connsiteX5-2651" fmla="*/ 2072640 w 2984537"/>
                <a:gd name="connsiteY5-2652" fmla="*/ 1049974 h 3343594"/>
                <a:gd name="connsiteX6-2653" fmla="*/ 2438400 w 2984537"/>
                <a:gd name="connsiteY6-2654" fmla="*/ 851854 h 3343594"/>
                <a:gd name="connsiteX7-2655" fmla="*/ 2522220 w 2984537"/>
                <a:gd name="connsiteY7-2656" fmla="*/ 1019494 h 3343594"/>
                <a:gd name="connsiteX8-2657" fmla="*/ 2575560 w 2984537"/>
                <a:gd name="connsiteY8-2658" fmla="*/ 1545274 h 3343594"/>
                <a:gd name="connsiteX9-2659" fmla="*/ 1760220 w 2984537"/>
                <a:gd name="connsiteY9-2660" fmla="*/ 3061654 h 3343594"/>
                <a:gd name="connsiteX10-2661" fmla="*/ 2011680 w 2984537"/>
                <a:gd name="connsiteY10-2662" fmla="*/ 1248094 h 3343594"/>
                <a:gd name="connsiteX11-2663" fmla="*/ 1798320 w 2984537"/>
                <a:gd name="connsiteY11-2664" fmla="*/ 2337754 h 3343594"/>
                <a:gd name="connsiteX12-2665" fmla="*/ 2613660 w 2984537"/>
                <a:gd name="connsiteY12-2666" fmla="*/ 1400494 h 3343594"/>
                <a:gd name="connsiteX13-2667" fmla="*/ 2392680 w 2984537"/>
                <a:gd name="connsiteY13-2668" fmla="*/ 1171894 h 3343594"/>
                <a:gd name="connsiteX14-2669" fmla="*/ 2423160 w 2984537"/>
                <a:gd name="connsiteY14-2670" fmla="*/ 996634 h 3343594"/>
                <a:gd name="connsiteX15-2671" fmla="*/ 1996440 w 2984537"/>
                <a:gd name="connsiteY15-2672" fmla="*/ 1034734 h 3343594"/>
                <a:gd name="connsiteX16-2673" fmla="*/ 2370296 w 2984537"/>
                <a:gd name="connsiteY16-2674" fmla="*/ 664688 h 3343594"/>
                <a:gd name="connsiteX17-2675" fmla="*/ 2735580 w 2984537"/>
                <a:gd name="connsiteY17-2676" fmla="*/ 592774 h 3343594"/>
                <a:gd name="connsiteX18-2677" fmla="*/ 2811780 w 2984537"/>
                <a:gd name="connsiteY18-2678" fmla="*/ 112714 h 3343594"/>
                <a:gd name="connsiteX19-2679" fmla="*/ 1783080 w 2984537"/>
                <a:gd name="connsiteY19-2680" fmla="*/ 699454 h 3343594"/>
                <a:gd name="connsiteX20-2681" fmla="*/ 777240 w 2984537"/>
                <a:gd name="connsiteY20-2682" fmla="*/ 1301434 h 3343594"/>
                <a:gd name="connsiteX21-2683" fmla="*/ 1028700 w 2984537"/>
                <a:gd name="connsiteY21-2684" fmla="*/ 981394 h 3343594"/>
                <a:gd name="connsiteX22-2685" fmla="*/ 259080 w 2984537"/>
                <a:gd name="connsiteY22-2686" fmla="*/ 1446214 h 3343594"/>
                <a:gd name="connsiteX23-2687" fmla="*/ 861060 w 2984537"/>
                <a:gd name="connsiteY23-2688" fmla="*/ 1476694 h 3343594"/>
                <a:gd name="connsiteX24-2689" fmla="*/ 1287780 w 2984537"/>
                <a:gd name="connsiteY24-2690" fmla="*/ 1095694 h 3343594"/>
                <a:gd name="connsiteX25-2691" fmla="*/ 891540 w 2984537"/>
                <a:gd name="connsiteY25-2692" fmla="*/ 2375854 h 3343594"/>
                <a:gd name="connsiteX26-2693" fmla="*/ 1356360 w 2984537"/>
                <a:gd name="connsiteY26-2694" fmla="*/ 1347154 h 3343594"/>
                <a:gd name="connsiteX27-2695" fmla="*/ 1348740 w 2984537"/>
                <a:gd name="connsiteY27-2696" fmla="*/ 2733994 h 3343594"/>
                <a:gd name="connsiteX28-2697" fmla="*/ 2034540 w 2984537"/>
                <a:gd name="connsiteY28-2698" fmla="*/ 684214 h 3343594"/>
                <a:gd name="connsiteX29-2699" fmla="*/ 1478280 w 2984537"/>
                <a:gd name="connsiteY29-2700" fmla="*/ 3343594 h 3343594"/>
                <a:gd name="connsiteX30-2701" fmla="*/ 1127760 w 2984537"/>
                <a:gd name="connsiteY30-2702" fmla="*/ 2002474 h 3343594"/>
                <a:gd name="connsiteX31-2703" fmla="*/ 982980 w 2984537"/>
                <a:gd name="connsiteY31-2704" fmla="*/ 3114994 h 3343594"/>
                <a:gd name="connsiteX32-2705" fmla="*/ 845820 w 2984537"/>
                <a:gd name="connsiteY32-2706" fmla="*/ 1598614 h 3343594"/>
                <a:gd name="connsiteX33-2707" fmla="*/ 571500 w 2984537"/>
                <a:gd name="connsiteY33-2708" fmla="*/ 2528254 h 3343594"/>
                <a:gd name="connsiteX34-2709" fmla="*/ 502920 w 2984537"/>
                <a:gd name="connsiteY34-2710" fmla="*/ 1728154 h 3343594"/>
                <a:gd name="connsiteX35-2711" fmla="*/ 609600 w 2984537"/>
                <a:gd name="connsiteY35-2712" fmla="*/ 1728154 h 3343594"/>
                <a:gd name="connsiteX36-2713" fmla="*/ 609600 w 2984537"/>
                <a:gd name="connsiteY36-2714" fmla="*/ 1880554 h 3343594"/>
                <a:gd name="connsiteX37-2715" fmla="*/ 701040 w 2984537"/>
                <a:gd name="connsiteY37-2716" fmla="*/ 1674814 h 3343594"/>
                <a:gd name="connsiteX38-2717" fmla="*/ 0 w 2984537"/>
                <a:gd name="connsiteY38-2718" fmla="*/ 1370014 h 3343594"/>
                <a:gd name="connsiteX39-2719" fmla="*/ 1144905 w 2984537"/>
                <a:gd name="connsiteY39-2720" fmla="*/ 856616 h 3343594"/>
                <a:gd name="connsiteX0-2721" fmla="*/ 1144905 w 2984537"/>
                <a:gd name="connsiteY0-2722" fmla="*/ 856616 h 3343594"/>
                <a:gd name="connsiteX1-2723" fmla="*/ 1767363 w 2984537"/>
                <a:gd name="connsiteY1-2724" fmla="*/ 594203 h 3343594"/>
                <a:gd name="connsiteX2-2725" fmla="*/ 2870358 w 2984537"/>
                <a:gd name="connsiteY2-2726" fmla="*/ 16512 h 3343594"/>
                <a:gd name="connsiteX3-2727" fmla="*/ 2773680 w 2984537"/>
                <a:gd name="connsiteY3-2728" fmla="*/ 745174 h 3343594"/>
                <a:gd name="connsiteX4-2729" fmla="*/ 2407920 w 2984537"/>
                <a:gd name="connsiteY4-2730" fmla="*/ 775654 h 3343594"/>
                <a:gd name="connsiteX5-2731" fmla="*/ 2072640 w 2984537"/>
                <a:gd name="connsiteY5-2732" fmla="*/ 1049974 h 3343594"/>
                <a:gd name="connsiteX6-2733" fmla="*/ 2438400 w 2984537"/>
                <a:gd name="connsiteY6-2734" fmla="*/ 851854 h 3343594"/>
                <a:gd name="connsiteX7-2735" fmla="*/ 2522220 w 2984537"/>
                <a:gd name="connsiteY7-2736" fmla="*/ 1019494 h 3343594"/>
                <a:gd name="connsiteX8-2737" fmla="*/ 2575560 w 2984537"/>
                <a:gd name="connsiteY8-2738" fmla="*/ 1545274 h 3343594"/>
                <a:gd name="connsiteX9-2739" fmla="*/ 1760220 w 2984537"/>
                <a:gd name="connsiteY9-2740" fmla="*/ 3061654 h 3343594"/>
                <a:gd name="connsiteX10-2741" fmla="*/ 2011680 w 2984537"/>
                <a:gd name="connsiteY10-2742" fmla="*/ 1248094 h 3343594"/>
                <a:gd name="connsiteX11-2743" fmla="*/ 1798320 w 2984537"/>
                <a:gd name="connsiteY11-2744" fmla="*/ 2337754 h 3343594"/>
                <a:gd name="connsiteX12-2745" fmla="*/ 2613660 w 2984537"/>
                <a:gd name="connsiteY12-2746" fmla="*/ 1400494 h 3343594"/>
                <a:gd name="connsiteX13-2747" fmla="*/ 2392680 w 2984537"/>
                <a:gd name="connsiteY13-2748" fmla="*/ 1171894 h 3343594"/>
                <a:gd name="connsiteX14-2749" fmla="*/ 2423160 w 2984537"/>
                <a:gd name="connsiteY14-2750" fmla="*/ 996634 h 3343594"/>
                <a:gd name="connsiteX15-2751" fmla="*/ 1996440 w 2984537"/>
                <a:gd name="connsiteY15-2752" fmla="*/ 1034734 h 3343594"/>
                <a:gd name="connsiteX16-2753" fmla="*/ 2370296 w 2984537"/>
                <a:gd name="connsiteY16-2754" fmla="*/ 664688 h 3343594"/>
                <a:gd name="connsiteX17-2755" fmla="*/ 2735580 w 2984537"/>
                <a:gd name="connsiteY17-2756" fmla="*/ 592774 h 3343594"/>
                <a:gd name="connsiteX18-2757" fmla="*/ 2811780 w 2984537"/>
                <a:gd name="connsiteY18-2758" fmla="*/ 112714 h 3343594"/>
                <a:gd name="connsiteX19-2759" fmla="*/ 1783080 w 2984537"/>
                <a:gd name="connsiteY19-2760" fmla="*/ 699454 h 3343594"/>
                <a:gd name="connsiteX20-2761" fmla="*/ 777240 w 2984537"/>
                <a:gd name="connsiteY20-2762" fmla="*/ 1301434 h 3343594"/>
                <a:gd name="connsiteX21-2763" fmla="*/ 1028700 w 2984537"/>
                <a:gd name="connsiteY21-2764" fmla="*/ 981394 h 3343594"/>
                <a:gd name="connsiteX22-2765" fmla="*/ 259080 w 2984537"/>
                <a:gd name="connsiteY22-2766" fmla="*/ 1446214 h 3343594"/>
                <a:gd name="connsiteX23-2767" fmla="*/ 861060 w 2984537"/>
                <a:gd name="connsiteY23-2768" fmla="*/ 1476694 h 3343594"/>
                <a:gd name="connsiteX24-2769" fmla="*/ 1287780 w 2984537"/>
                <a:gd name="connsiteY24-2770" fmla="*/ 1095694 h 3343594"/>
                <a:gd name="connsiteX25-2771" fmla="*/ 891540 w 2984537"/>
                <a:gd name="connsiteY25-2772" fmla="*/ 2375854 h 3343594"/>
                <a:gd name="connsiteX26-2773" fmla="*/ 1356360 w 2984537"/>
                <a:gd name="connsiteY26-2774" fmla="*/ 1347154 h 3343594"/>
                <a:gd name="connsiteX27-2775" fmla="*/ 1348740 w 2984537"/>
                <a:gd name="connsiteY27-2776" fmla="*/ 2733994 h 3343594"/>
                <a:gd name="connsiteX28-2777" fmla="*/ 2034540 w 2984537"/>
                <a:gd name="connsiteY28-2778" fmla="*/ 684214 h 3343594"/>
                <a:gd name="connsiteX29-2779" fmla="*/ 1478280 w 2984537"/>
                <a:gd name="connsiteY29-2780" fmla="*/ 3343594 h 3343594"/>
                <a:gd name="connsiteX30-2781" fmla="*/ 1127760 w 2984537"/>
                <a:gd name="connsiteY30-2782" fmla="*/ 2002474 h 3343594"/>
                <a:gd name="connsiteX31-2783" fmla="*/ 982980 w 2984537"/>
                <a:gd name="connsiteY31-2784" fmla="*/ 3114994 h 3343594"/>
                <a:gd name="connsiteX32-2785" fmla="*/ 845820 w 2984537"/>
                <a:gd name="connsiteY32-2786" fmla="*/ 1598614 h 3343594"/>
                <a:gd name="connsiteX33-2787" fmla="*/ 571500 w 2984537"/>
                <a:gd name="connsiteY33-2788" fmla="*/ 2528254 h 3343594"/>
                <a:gd name="connsiteX34-2789" fmla="*/ 502920 w 2984537"/>
                <a:gd name="connsiteY34-2790" fmla="*/ 1728154 h 3343594"/>
                <a:gd name="connsiteX35-2791" fmla="*/ 609600 w 2984537"/>
                <a:gd name="connsiteY35-2792" fmla="*/ 1728154 h 3343594"/>
                <a:gd name="connsiteX36-2793" fmla="*/ 609600 w 2984537"/>
                <a:gd name="connsiteY36-2794" fmla="*/ 1880554 h 3343594"/>
                <a:gd name="connsiteX37-2795" fmla="*/ 701040 w 2984537"/>
                <a:gd name="connsiteY37-2796" fmla="*/ 1674814 h 3343594"/>
                <a:gd name="connsiteX38-2797" fmla="*/ 0 w 2984537"/>
                <a:gd name="connsiteY38-2798" fmla="*/ 1370014 h 3343594"/>
                <a:gd name="connsiteX39-2799" fmla="*/ 1144905 w 2984537"/>
                <a:gd name="connsiteY39-2800" fmla="*/ 856616 h 3343594"/>
                <a:gd name="connsiteX0-2801" fmla="*/ 1144905 w 2984537"/>
                <a:gd name="connsiteY0-2802" fmla="*/ 856616 h 3343594"/>
                <a:gd name="connsiteX1-2803" fmla="*/ 1767363 w 2984537"/>
                <a:gd name="connsiteY1-2804" fmla="*/ 594203 h 3343594"/>
                <a:gd name="connsiteX2-2805" fmla="*/ 2870358 w 2984537"/>
                <a:gd name="connsiteY2-2806" fmla="*/ 16512 h 3343594"/>
                <a:gd name="connsiteX3-2807" fmla="*/ 2773680 w 2984537"/>
                <a:gd name="connsiteY3-2808" fmla="*/ 745174 h 3343594"/>
                <a:gd name="connsiteX4-2809" fmla="*/ 2407920 w 2984537"/>
                <a:gd name="connsiteY4-2810" fmla="*/ 775654 h 3343594"/>
                <a:gd name="connsiteX5-2811" fmla="*/ 2072640 w 2984537"/>
                <a:gd name="connsiteY5-2812" fmla="*/ 1049974 h 3343594"/>
                <a:gd name="connsiteX6-2813" fmla="*/ 2438400 w 2984537"/>
                <a:gd name="connsiteY6-2814" fmla="*/ 851854 h 3343594"/>
                <a:gd name="connsiteX7-2815" fmla="*/ 2522220 w 2984537"/>
                <a:gd name="connsiteY7-2816" fmla="*/ 1019494 h 3343594"/>
                <a:gd name="connsiteX8-2817" fmla="*/ 2575560 w 2984537"/>
                <a:gd name="connsiteY8-2818" fmla="*/ 1545274 h 3343594"/>
                <a:gd name="connsiteX9-2819" fmla="*/ 1760220 w 2984537"/>
                <a:gd name="connsiteY9-2820" fmla="*/ 3061654 h 3343594"/>
                <a:gd name="connsiteX10-2821" fmla="*/ 2011680 w 2984537"/>
                <a:gd name="connsiteY10-2822" fmla="*/ 1248094 h 3343594"/>
                <a:gd name="connsiteX11-2823" fmla="*/ 1798320 w 2984537"/>
                <a:gd name="connsiteY11-2824" fmla="*/ 2337754 h 3343594"/>
                <a:gd name="connsiteX12-2825" fmla="*/ 2613660 w 2984537"/>
                <a:gd name="connsiteY12-2826" fmla="*/ 1400494 h 3343594"/>
                <a:gd name="connsiteX13-2827" fmla="*/ 2392680 w 2984537"/>
                <a:gd name="connsiteY13-2828" fmla="*/ 1171894 h 3343594"/>
                <a:gd name="connsiteX14-2829" fmla="*/ 2423160 w 2984537"/>
                <a:gd name="connsiteY14-2830" fmla="*/ 996634 h 3343594"/>
                <a:gd name="connsiteX15-2831" fmla="*/ 1996440 w 2984537"/>
                <a:gd name="connsiteY15-2832" fmla="*/ 1034734 h 3343594"/>
                <a:gd name="connsiteX16-2833" fmla="*/ 2370296 w 2984537"/>
                <a:gd name="connsiteY16-2834" fmla="*/ 664688 h 3343594"/>
                <a:gd name="connsiteX17-2835" fmla="*/ 2735580 w 2984537"/>
                <a:gd name="connsiteY17-2836" fmla="*/ 592774 h 3343594"/>
                <a:gd name="connsiteX18-2837" fmla="*/ 2811780 w 2984537"/>
                <a:gd name="connsiteY18-2838" fmla="*/ 112714 h 3343594"/>
                <a:gd name="connsiteX19-2839" fmla="*/ 1783080 w 2984537"/>
                <a:gd name="connsiteY19-2840" fmla="*/ 699454 h 3343594"/>
                <a:gd name="connsiteX20-2841" fmla="*/ 777240 w 2984537"/>
                <a:gd name="connsiteY20-2842" fmla="*/ 1301434 h 3343594"/>
                <a:gd name="connsiteX21-2843" fmla="*/ 1028700 w 2984537"/>
                <a:gd name="connsiteY21-2844" fmla="*/ 981394 h 3343594"/>
                <a:gd name="connsiteX22-2845" fmla="*/ 259080 w 2984537"/>
                <a:gd name="connsiteY22-2846" fmla="*/ 1446214 h 3343594"/>
                <a:gd name="connsiteX23-2847" fmla="*/ 861060 w 2984537"/>
                <a:gd name="connsiteY23-2848" fmla="*/ 1476694 h 3343594"/>
                <a:gd name="connsiteX24-2849" fmla="*/ 1287780 w 2984537"/>
                <a:gd name="connsiteY24-2850" fmla="*/ 1095694 h 3343594"/>
                <a:gd name="connsiteX25-2851" fmla="*/ 891540 w 2984537"/>
                <a:gd name="connsiteY25-2852" fmla="*/ 2375854 h 3343594"/>
                <a:gd name="connsiteX26-2853" fmla="*/ 1356360 w 2984537"/>
                <a:gd name="connsiteY26-2854" fmla="*/ 1347154 h 3343594"/>
                <a:gd name="connsiteX27-2855" fmla="*/ 1348740 w 2984537"/>
                <a:gd name="connsiteY27-2856" fmla="*/ 2733994 h 3343594"/>
                <a:gd name="connsiteX28-2857" fmla="*/ 2034540 w 2984537"/>
                <a:gd name="connsiteY28-2858" fmla="*/ 684214 h 3343594"/>
                <a:gd name="connsiteX29-2859" fmla="*/ 1478280 w 2984537"/>
                <a:gd name="connsiteY29-2860" fmla="*/ 3343594 h 3343594"/>
                <a:gd name="connsiteX30-2861" fmla="*/ 1127760 w 2984537"/>
                <a:gd name="connsiteY30-2862" fmla="*/ 2002474 h 3343594"/>
                <a:gd name="connsiteX31-2863" fmla="*/ 982980 w 2984537"/>
                <a:gd name="connsiteY31-2864" fmla="*/ 3114994 h 3343594"/>
                <a:gd name="connsiteX32-2865" fmla="*/ 845820 w 2984537"/>
                <a:gd name="connsiteY32-2866" fmla="*/ 1598614 h 3343594"/>
                <a:gd name="connsiteX33-2867" fmla="*/ 571500 w 2984537"/>
                <a:gd name="connsiteY33-2868" fmla="*/ 2528254 h 3343594"/>
                <a:gd name="connsiteX34-2869" fmla="*/ 502920 w 2984537"/>
                <a:gd name="connsiteY34-2870" fmla="*/ 1728154 h 3343594"/>
                <a:gd name="connsiteX35-2871" fmla="*/ 609600 w 2984537"/>
                <a:gd name="connsiteY35-2872" fmla="*/ 1728154 h 3343594"/>
                <a:gd name="connsiteX36-2873" fmla="*/ 609600 w 2984537"/>
                <a:gd name="connsiteY36-2874" fmla="*/ 1880554 h 3343594"/>
                <a:gd name="connsiteX37-2875" fmla="*/ 701040 w 2984537"/>
                <a:gd name="connsiteY37-2876" fmla="*/ 1674814 h 3343594"/>
                <a:gd name="connsiteX38-2877" fmla="*/ 0 w 2984537"/>
                <a:gd name="connsiteY38-2878" fmla="*/ 1370014 h 3343594"/>
                <a:gd name="connsiteX39-2879" fmla="*/ 1144905 w 2984537"/>
                <a:gd name="connsiteY39-2880" fmla="*/ 856616 h 3343594"/>
                <a:gd name="connsiteX0-2881" fmla="*/ 1144905 w 2984537"/>
                <a:gd name="connsiteY0-2882" fmla="*/ 856616 h 3343594"/>
                <a:gd name="connsiteX1-2883" fmla="*/ 1767363 w 2984537"/>
                <a:gd name="connsiteY1-2884" fmla="*/ 594203 h 3343594"/>
                <a:gd name="connsiteX2-2885" fmla="*/ 2870358 w 2984537"/>
                <a:gd name="connsiteY2-2886" fmla="*/ 16512 h 3343594"/>
                <a:gd name="connsiteX3-2887" fmla="*/ 2773680 w 2984537"/>
                <a:gd name="connsiteY3-2888" fmla="*/ 745174 h 3343594"/>
                <a:gd name="connsiteX4-2889" fmla="*/ 2407920 w 2984537"/>
                <a:gd name="connsiteY4-2890" fmla="*/ 775654 h 3343594"/>
                <a:gd name="connsiteX5-2891" fmla="*/ 2072640 w 2984537"/>
                <a:gd name="connsiteY5-2892" fmla="*/ 1049974 h 3343594"/>
                <a:gd name="connsiteX6-2893" fmla="*/ 2438400 w 2984537"/>
                <a:gd name="connsiteY6-2894" fmla="*/ 851854 h 3343594"/>
                <a:gd name="connsiteX7-2895" fmla="*/ 2522220 w 2984537"/>
                <a:gd name="connsiteY7-2896" fmla="*/ 1019494 h 3343594"/>
                <a:gd name="connsiteX8-2897" fmla="*/ 2575560 w 2984537"/>
                <a:gd name="connsiteY8-2898" fmla="*/ 1545274 h 3343594"/>
                <a:gd name="connsiteX9-2899" fmla="*/ 1760220 w 2984537"/>
                <a:gd name="connsiteY9-2900" fmla="*/ 3061654 h 3343594"/>
                <a:gd name="connsiteX10-2901" fmla="*/ 2011680 w 2984537"/>
                <a:gd name="connsiteY10-2902" fmla="*/ 1248094 h 3343594"/>
                <a:gd name="connsiteX11-2903" fmla="*/ 1798320 w 2984537"/>
                <a:gd name="connsiteY11-2904" fmla="*/ 2337754 h 3343594"/>
                <a:gd name="connsiteX12-2905" fmla="*/ 2613660 w 2984537"/>
                <a:gd name="connsiteY12-2906" fmla="*/ 1400494 h 3343594"/>
                <a:gd name="connsiteX13-2907" fmla="*/ 2392680 w 2984537"/>
                <a:gd name="connsiteY13-2908" fmla="*/ 1171894 h 3343594"/>
                <a:gd name="connsiteX14-2909" fmla="*/ 2423160 w 2984537"/>
                <a:gd name="connsiteY14-2910" fmla="*/ 996634 h 3343594"/>
                <a:gd name="connsiteX15-2911" fmla="*/ 1996440 w 2984537"/>
                <a:gd name="connsiteY15-2912" fmla="*/ 1034734 h 3343594"/>
                <a:gd name="connsiteX16-2913" fmla="*/ 2370296 w 2984537"/>
                <a:gd name="connsiteY16-2914" fmla="*/ 664688 h 3343594"/>
                <a:gd name="connsiteX17-2915" fmla="*/ 2735580 w 2984537"/>
                <a:gd name="connsiteY17-2916" fmla="*/ 592774 h 3343594"/>
                <a:gd name="connsiteX18-2917" fmla="*/ 2811780 w 2984537"/>
                <a:gd name="connsiteY18-2918" fmla="*/ 112714 h 3343594"/>
                <a:gd name="connsiteX19-2919" fmla="*/ 1783080 w 2984537"/>
                <a:gd name="connsiteY19-2920" fmla="*/ 699454 h 3343594"/>
                <a:gd name="connsiteX20-2921" fmla="*/ 777240 w 2984537"/>
                <a:gd name="connsiteY20-2922" fmla="*/ 1301434 h 3343594"/>
                <a:gd name="connsiteX21-2923" fmla="*/ 1028700 w 2984537"/>
                <a:gd name="connsiteY21-2924" fmla="*/ 981394 h 3343594"/>
                <a:gd name="connsiteX22-2925" fmla="*/ 259080 w 2984537"/>
                <a:gd name="connsiteY22-2926" fmla="*/ 1446214 h 3343594"/>
                <a:gd name="connsiteX23-2927" fmla="*/ 861060 w 2984537"/>
                <a:gd name="connsiteY23-2928" fmla="*/ 1476694 h 3343594"/>
                <a:gd name="connsiteX24-2929" fmla="*/ 1287780 w 2984537"/>
                <a:gd name="connsiteY24-2930" fmla="*/ 1095694 h 3343594"/>
                <a:gd name="connsiteX25-2931" fmla="*/ 891540 w 2984537"/>
                <a:gd name="connsiteY25-2932" fmla="*/ 2375854 h 3343594"/>
                <a:gd name="connsiteX26-2933" fmla="*/ 1356360 w 2984537"/>
                <a:gd name="connsiteY26-2934" fmla="*/ 1347154 h 3343594"/>
                <a:gd name="connsiteX27-2935" fmla="*/ 1348740 w 2984537"/>
                <a:gd name="connsiteY27-2936" fmla="*/ 2733994 h 3343594"/>
                <a:gd name="connsiteX28-2937" fmla="*/ 2034540 w 2984537"/>
                <a:gd name="connsiteY28-2938" fmla="*/ 684214 h 3343594"/>
                <a:gd name="connsiteX29-2939" fmla="*/ 1478280 w 2984537"/>
                <a:gd name="connsiteY29-2940" fmla="*/ 3343594 h 3343594"/>
                <a:gd name="connsiteX30-2941" fmla="*/ 1127760 w 2984537"/>
                <a:gd name="connsiteY30-2942" fmla="*/ 2002474 h 3343594"/>
                <a:gd name="connsiteX31-2943" fmla="*/ 982980 w 2984537"/>
                <a:gd name="connsiteY31-2944" fmla="*/ 3114994 h 3343594"/>
                <a:gd name="connsiteX32-2945" fmla="*/ 845820 w 2984537"/>
                <a:gd name="connsiteY32-2946" fmla="*/ 1598614 h 3343594"/>
                <a:gd name="connsiteX33-2947" fmla="*/ 571500 w 2984537"/>
                <a:gd name="connsiteY33-2948" fmla="*/ 2528254 h 3343594"/>
                <a:gd name="connsiteX34-2949" fmla="*/ 502920 w 2984537"/>
                <a:gd name="connsiteY34-2950" fmla="*/ 1728154 h 3343594"/>
                <a:gd name="connsiteX35-2951" fmla="*/ 609600 w 2984537"/>
                <a:gd name="connsiteY35-2952" fmla="*/ 1728154 h 3343594"/>
                <a:gd name="connsiteX36-2953" fmla="*/ 609600 w 2984537"/>
                <a:gd name="connsiteY36-2954" fmla="*/ 1880554 h 3343594"/>
                <a:gd name="connsiteX37-2955" fmla="*/ 701040 w 2984537"/>
                <a:gd name="connsiteY37-2956" fmla="*/ 1674814 h 3343594"/>
                <a:gd name="connsiteX38-2957" fmla="*/ 0 w 2984537"/>
                <a:gd name="connsiteY38-2958" fmla="*/ 1370014 h 3343594"/>
                <a:gd name="connsiteX39-2959" fmla="*/ 1144905 w 2984537"/>
                <a:gd name="connsiteY39-2960" fmla="*/ 856616 h 3343594"/>
                <a:gd name="connsiteX0-2961" fmla="*/ 1144905 w 2984537"/>
                <a:gd name="connsiteY0-2962" fmla="*/ 856616 h 3343594"/>
                <a:gd name="connsiteX1-2963" fmla="*/ 1767363 w 2984537"/>
                <a:gd name="connsiteY1-2964" fmla="*/ 594203 h 3343594"/>
                <a:gd name="connsiteX2-2965" fmla="*/ 2870358 w 2984537"/>
                <a:gd name="connsiteY2-2966" fmla="*/ 16512 h 3343594"/>
                <a:gd name="connsiteX3-2967" fmla="*/ 2773680 w 2984537"/>
                <a:gd name="connsiteY3-2968" fmla="*/ 745174 h 3343594"/>
                <a:gd name="connsiteX4-2969" fmla="*/ 2407920 w 2984537"/>
                <a:gd name="connsiteY4-2970" fmla="*/ 775654 h 3343594"/>
                <a:gd name="connsiteX5-2971" fmla="*/ 2072640 w 2984537"/>
                <a:gd name="connsiteY5-2972" fmla="*/ 1049974 h 3343594"/>
                <a:gd name="connsiteX6-2973" fmla="*/ 2438400 w 2984537"/>
                <a:gd name="connsiteY6-2974" fmla="*/ 851854 h 3343594"/>
                <a:gd name="connsiteX7-2975" fmla="*/ 2522220 w 2984537"/>
                <a:gd name="connsiteY7-2976" fmla="*/ 1019494 h 3343594"/>
                <a:gd name="connsiteX8-2977" fmla="*/ 2575560 w 2984537"/>
                <a:gd name="connsiteY8-2978" fmla="*/ 1545274 h 3343594"/>
                <a:gd name="connsiteX9-2979" fmla="*/ 1760220 w 2984537"/>
                <a:gd name="connsiteY9-2980" fmla="*/ 3061654 h 3343594"/>
                <a:gd name="connsiteX10-2981" fmla="*/ 2011680 w 2984537"/>
                <a:gd name="connsiteY10-2982" fmla="*/ 1248094 h 3343594"/>
                <a:gd name="connsiteX11-2983" fmla="*/ 1798320 w 2984537"/>
                <a:gd name="connsiteY11-2984" fmla="*/ 2337754 h 3343594"/>
                <a:gd name="connsiteX12-2985" fmla="*/ 2613660 w 2984537"/>
                <a:gd name="connsiteY12-2986" fmla="*/ 1400494 h 3343594"/>
                <a:gd name="connsiteX13-2987" fmla="*/ 2392680 w 2984537"/>
                <a:gd name="connsiteY13-2988" fmla="*/ 1171894 h 3343594"/>
                <a:gd name="connsiteX14-2989" fmla="*/ 2423160 w 2984537"/>
                <a:gd name="connsiteY14-2990" fmla="*/ 996634 h 3343594"/>
                <a:gd name="connsiteX15-2991" fmla="*/ 1996440 w 2984537"/>
                <a:gd name="connsiteY15-2992" fmla="*/ 1034734 h 3343594"/>
                <a:gd name="connsiteX16-2993" fmla="*/ 2370296 w 2984537"/>
                <a:gd name="connsiteY16-2994" fmla="*/ 664688 h 3343594"/>
                <a:gd name="connsiteX17-2995" fmla="*/ 2735580 w 2984537"/>
                <a:gd name="connsiteY17-2996" fmla="*/ 592774 h 3343594"/>
                <a:gd name="connsiteX18-2997" fmla="*/ 2811780 w 2984537"/>
                <a:gd name="connsiteY18-2998" fmla="*/ 112714 h 3343594"/>
                <a:gd name="connsiteX19-2999" fmla="*/ 1783080 w 2984537"/>
                <a:gd name="connsiteY19-3000" fmla="*/ 699454 h 3343594"/>
                <a:gd name="connsiteX20-3001" fmla="*/ 777240 w 2984537"/>
                <a:gd name="connsiteY20-3002" fmla="*/ 1301434 h 3343594"/>
                <a:gd name="connsiteX21-3003" fmla="*/ 1028700 w 2984537"/>
                <a:gd name="connsiteY21-3004" fmla="*/ 981394 h 3343594"/>
                <a:gd name="connsiteX22-3005" fmla="*/ 259080 w 2984537"/>
                <a:gd name="connsiteY22-3006" fmla="*/ 1446214 h 3343594"/>
                <a:gd name="connsiteX23-3007" fmla="*/ 861060 w 2984537"/>
                <a:gd name="connsiteY23-3008" fmla="*/ 1476694 h 3343594"/>
                <a:gd name="connsiteX24-3009" fmla="*/ 1287780 w 2984537"/>
                <a:gd name="connsiteY24-3010" fmla="*/ 1095694 h 3343594"/>
                <a:gd name="connsiteX25-3011" fmla="*/ 891540 w 2984537"/>
                <a:gd name="connsiteY25-3012" fmla="*/ 2375854 h 3343594"/>
                <a:gd name="connsiteX26-3013" fmla="*/ 1356360 w 2984537"/>
                <a:gd name="connsiteY26-3014" fmla="*/ 1347154 h 3343594"/>
                <a:gd name="connsiteX27-3015" fmla="*/ 1348740 w 2984537"/>
                <a:gd name="connsiteY27-3016" fmla="*/ 2733994 h 3343594"/>
                <a:gd name="connsiteX28-3017" fmla="*/ 2034540 w 2984537"/>
                <a:gd name="connsiteY28-3018" fmla="*/ 684214 h 3343594"/>
                <a:gd name="connsiteX29-3019" fmla="*/ 1478280 w 2984537"/>
                <a:gd name="connsiteY29-3020" fmla="*/ 3343594 h 3343594"/>
                <a:gd name="connsiteX30-3021" fmla="*/ 1127760 w 2984537"/>
                <a:gd name="connsiteY30-3022" fmla="*/ 2002474 h 3343594"/>
                <a:gd name="connsiteX31-3023" fmla="*/ 982980 w 2984537"/>
                <a:gd name="connsiteY31-3024" fmla="*/ 3114994 h 3343594"/>
                <a:gd name="connsiteX32-3025" fmla="*/ 845820 w 2984537"/>
                <a:gd name="connsiteY32-3026" fmla="*/ 1598614 h 3343594"/>
                <a:gd name="connsiteX33-3027" fmla="*/ 571500 w 2984537"/>
                <a:gd name="connsiteY33-3028" fmla="*/ 2528254 h 3343594"/>
                <a:gd name="connsiteX34-3029" fmla="*/ 502920 w 2984537"/>
                <a:gd name="connsiteY34-3030" fmla="*/ 1728154 h 3343594"/>
                <a:gd name="connsiteX35-3031" fmla="*/ 609600 w 2984537"/>
                <a:gd name="connsiteY35-3032" fmla="*/ 1728154 h 3343594"/>
                <a:gd name="connsiteX36-3033" fmla="*/ 609600 w 2984537"/>
                <a:gd name="connsiteY36-3034" fmla="*/ 1880554 h 3343594"/>
                <a:gd name="connsiteX37-3035" fmla="*/ 701040 w 2984537"/>
                <a:gd name="connsiteY37-3036" fmla="*/ 1674814 h 3343594"/>
                <a:gd name="connsiteX38-3037" fmla="*/ 0 w 2984537"/>
                <a:gd name="connsiteY38-3038" fmla="*/ 1370014 h 3343594"/>
                <a:gd name="connsiteX39-3039" fmla="*/ 1144905 w 2984537"/>
                <a:gd name="connsiteY39-3040" fmla="*/ 856616 h 3343594"/>
                <a:gd name="connsiteX0-3041" fmla="*/ 1144905 w 2984537"/>
                <a:gd name="connsiteY0-3042" fmla="*/ 856616 h 3343594"/>
                <a:gd name="connsiteX1-3043" fmla="*/ 1767363 w 2984537"/>
                <a:gd name="connsiteY1-3044" fmla="*/ 594203 h 3343594"/>
                <a:gd name="connsiteX2-3045" fmla="*/ 2870358 w 2984537"/>
                <a:gd name="connsiteY2-3046" fmla="*/ 16512 h 3343594"/>
                <a:gd name="connsiteX3-3047" fmla="*/ 2773680 w 2984537"/>
                <a:gd name="connsiteY3-3048" fmla="*/ 745174 h 3343594"/>
                <a:gd name="connsiteX4-3049" fmla="*/ 2407920 w 2984537"/>
                <a:gd name="connsiteY4-3050" fmla="*/ 775654 h 3343594"/>
                <a:gd name="connsiteX5-3051" fmla="*/ 2072640 w 2984537"/>
                <a:gd name="connsiteY5-3052" fmla="*/ 1049974 h 3343594"/>
                <a:gd name="connsiteX6-3053" fmla="*/ 2438400 w 2984537"/>
                <a:gd name="connsiteY6-3054" fmla="*/ 851854 h 3343594"/>
                <a:gd name="connsiteX7-3055" fmla="*/ 2519839 w 2984537"/>
                <a:gd name="connsiteY7-3056" fmla="*/ 1029019 h 3343594"/>
                <a:gd name="connsiteX8-3057" fmla="*/ 2575560 w 2984537"/>
                <a:gd name="connsiteY8-3058" fmla="*/ 1545274 h 3343594"/>
                <a:gd name="connsiteX9-3059" fmla="*/ 1760220 w 2984537"/>
                <a:gd name="connsiteY9-3060" fmla="*/ 3061654 h 3343594"/>
                <a:gd name="connsiteX10-3061" fmla="*/ 2011680 w 2984537"/>
                <a:gd name="connsiteY10-3062" fmla="*/ 1248094 h 3343594"/>
                <a:gd name="connsiteX11-3063" fmla="*/ 1798320 w 2984537"/>
                <a:gd name="connsiteY11-3064" fmla="*/ 2337754 h 3343594"/>
                <a:gd name="connsiteX12-3065" fmla="*/ 2613660 w 2984537"/>
                <a:gd name="connsiteY12-3066" fmla="*/ 1400494 h 3343594"/>
                <a:gd name="connsiteX13-3067" fmla="*/ 2392680 w 2984537"/>
                <a:gd name="connsiteY13-3068" fmla="*/ 1171894 h 3343594"/>
                <a:gd name="connsiteX14-3069" fmla="*/ 2423160 w 2984537"/>
                <a:gd name="connsiteY14-3070" fmla="*/ 996634 h 3343594"/>
                <a:gd name="connsiteX15-3071" fmla="*/ 1996440 w 2984537"/>
                <a:gd name="connsiteY15-3072" fmla="*/ 1034734 h 3343594"/>
                <a:gd name="connsiteX16-3073" fmla="*/ 2370296 w 2984537"/>
                <a:gd name="connsiteY16-3074" fmla="*/ 664688 h 3343594"/>
                <a:gd name="connsiteX17-3075" fmla="*/ 2735580 w 2984537"/>
                <a:gd name="connsiteY17-3076" fmla="*/ 592774 h 3343594"/>
                <a:gd name="connsiteX18-3077" fmla="*/ 2811780 w 2984537"/>
                <a:gd name="connsiteY18-3078" fmla="*/ 112714 h 3343594"/>
                <a:gd name="connsiteX19-3079" fmla="*/ 1783080 w 2984537"/>
                <a:gd name="connsiteY19-3080" fmla="*/ 699454 h 3343594"/>
                <a:gd name="connsiteX20-3081" fmla="*/ 777240 w 2984537"/>
                <a:gd name="connsiteY20-3082" fmla="*/ 1301434 h 3343594"/>
                <a:gd name="connsiteX21-3083" fmla="*/ 1028700 w 2984537"/>
                <a:gd name="connsiteY21-3084" fmla="*/ 981394 h 3343594"/>
                <a:gd name="connsiteX22-3085" fmla="*/ 259080 w 2984537"/>
                <a:gd name="connsiteY22-3086" fmla="*/ 1446214 h 3343594"/>
                <a:gd name="connsiteX23-3087" fmla="*/ 861060 w 2984537"/>
                <a:gd name="connsiteY23-3088" fmla="*/ 1476694 h 3343594"/>
                <a:gd name="connsiteX24-3089" fmla="*/ 1287780 w 2984537"/>
                <a:gd name="connsiteY24-3090" fmla="*/ 1095694 h 3343594"/>
                <a:gd name="connsiteX25-3091" fmla="*/ 891540 w 2984537"/>
                <a:gd name="connsiteY25-3092" fmla="*/ 2375854 h 3343594"/>
                <a:gd name="connsiteX26-3093" fmla="*/ 1356360 w 2984537"/>
                <a:gd name="connsiteY26-3094" fmla="*/ 1347154 h 3343594"/>
                <a:gd name="connsiteX27-3095" fmla="*/ 1348740 w 2984537"/>
                <a:gd name="connsiteY27-3096" fmla="*/ 2733994 h 3343594"/>
                <a:gd name="connsiteX28-3097" fmla="*/ 2034540 w 2984537"/>
                <a:gd name="connsiteY28-3098" fmla="*/ 684214 h 3343594"/>
                <a:gd name="connsiteX29-3099" fmla="*/ 1478280 w 2984537"/>
                <a:gd name="connsiteY29-3100" fmla="*/ 3343594 h 3343594"/>
                <a:gd name="connsiteX30-3101" fmla="*/ 1127760 w 2984537"/>
                <a:gd name="connsiteY30-3102" fmla="*/ 2002474 h 3343594"/>
                <a:gd name="connsiteX31-3103" fmla="*/ 982980 w 2984537"/>
                <a:gd name="connsiteY31-3104" fmla="*/ 3114994 h 3343594"/>
                <a:gd name="connsiteX32-3105" fmla="*/ 845820 w 2984537"/>
                <a:gd name="connsiteY32-3106" fmla="*/ 1598614 h 3343594"/>
                <a:gd name="connsiteX33-3107" fmla="*/ 571500 w 2984537"/>
                <a:gd name="connsiteY33-3108" fmla="*/ 2528254 h 3343594"/>
                <a:gd name="connsiteX34-3109" fmla="*/ 502920 w 2984537"/>
                <a:gd name="connsiteY34-3110" fmla="*/ 1728154 h 3343594"/>
                <a:gd name="connsiteX35-3111" fmla="*/ 609600 w 2984537"/>
                <a:gd name="connsiteY35-3112" fmla="*/ 1728154 h 3343594"/>
                <a:gd name="connsiteX36-3113" fmla="*/ 609600 w 2984537"/>
                <a:gd name="connsiteY36-3114" fmla="*/ 1880554 h 3343594"/>
                <a:gd name="connsiteX37-3115" fmla="*/ 701040 w 2984537"/>
                <a:gd name="connsiteY37-3116" fmla="*/ 1674814 h 3343594"/>
                <a:gd name="connsiteX38-3117" fmla="*/ 0 w 2984537"/>
                <a:gd name="connsiteY38-3118" fmla="*/ 1370014 h 3343594"/>
                <a:gd name="connsiteX39-3119" fmla="*/ 1144905 w 2984537"/>
                <a:gd name="connsiteY39-3120" fmla="*/ 856616 h 3343594"/>
                <a:gd name="connsiteX0-3121" fmla="*/ 1144905 w 2984537"/>
                <a:gd name="connsiteY0-3122" fmla="*/ 856616 h 3343594"/>
                <a:gd name="connsiteX1-3123" fmla="*/ 1767363 w 2984537"/>
                <a:gd name="connsiteY1-3124" fmla="*/ 594203 h 3343594"/>
                <a:gd name="connsiteX2-3125" fmla="*/ 2870358 w 2984537"/>
                <a:gd name="connsiteY2-3126" fmla="*/ 16512 h 3343594"/>
                <a:gd name="connsiteX3-3127" fmla="*/ 2773680 w 2984537"/>
                <a:gd name="connsiteY3-3128" fmla="*/ 745174 h 3343594"/>
                <a:gd name="connsiteX4-3129" fmla="*/ 2407920 w 2984537"/>
                <a:gd name="connsiteY4-3130" fmla="*/ 775654 h 3343594"/>
                <a:gd name="connsiteX5-3131" fmla="*/ 2072640 w 2984537"/>
                <a:gd name="connsiteY5-3132" fmla="*/ 1049974 h 3343594"/>
                <a:gd name="connsiteX6-3133" fmla="*/ 2438400 w 2984537"/>
                <a:gd name="connsiteY6-3134" fmla="*/ 851854 h 3343594"/>
                <a:gd name="connsiteX7-3135" fmla="*/ 2519839 w 2984537"/>
                <a:gd name="connsiteY7-3136" fmla="*/ 1029019 h 3343594"/>
                <a:gd name="connsiteX8-3137" fmla="*/ 2575560 w 2984537"/>
                <a:gd name="connsiteY8-3138" fmla="*/ 1545274 h 3343594"/>
                <a:gd name="connsiteX9-3139" fmla="*/ 1760220 w 2984537"/>
                <a:gd name="connsiteY9-3140" fmla="*/ 3061654 h 3343594"/>
                <a:gd name="connsiteX10-3141" fmla="*/ 2011680 w 2984537"/>
                <a:gd name="connsiteY10-3142" fmla="*/ 1248094 h 3343594"/>
                <a:gd name="connsiteX11-3143" fmla="*/ 1798320 w 2984537"/>
                <a:gd name="connsiteY11-3144" fmla="*/ 2337754 h 3343594"/>
                <a:gd name="connsiteX12-3145" fmla="*/ 2613660 w 2984537"/>
                <a:gd name="connsiteY12-3146" fmla="*/ 1400494 h 3343594"/>
                <a:gd name="connsiteX13-3147" fmla="*/ 2392680 w 2984537"/>
                <a:gd name="connsiteY13-3148" fmla="*/ 1171894 h 3343594"/>
                <a:gd name="connsiteX14-3149" fmla="*/ 2423160 w 2984537"/>
                <a:gd name="connsiteY14-3150" fmla="*/ 996634 h 3343594"/>
                <a:gd name="connsiteX15-3151" fmla="*/ 1996440 w 2984537"/>
                <a:gd name="connsiteY15-3152" fmla="*/ 1034734 h 3343594"/>
                <a:gd name="connsiteX16-3153" fmla="*/ 2370296 w 2984537"/>
                <a:gd name="connsiteY16-3154" fmla="*/ 664688 h 3343594"/>
                <a:gd name="connsiteX17-3155" fmla="*/ 2735580 w 2984537"/>
                <a:gd name="connsiteY17-3156" fmla="*/ 592774 h 3343594"/>
                <a:gd name="connsiteX18-3157" fmla="*/ 2811780 w 2984537"/>
                <a:gd name="connsiteY18-3158" fmla="*/ 112714 h 3343594"/>
                <a:gd name="connsiteX19-3159" fmla="*/ 1783080 w 2984537"/>
                <a:gd name="connsiteY19-3160" fmla="*/ 699454 h 3343594"/>
                <a:gd name="connsiteX20-3161" fmla="*/ 777240 w 2984537"/>
                <a:gd name="connsiteY20-3162" fmla="*/ 1301434 h 3343594"/>
                <a:gd name="connsiteX21-3163" fmla="*/ 1028700 w 2984537"/>
                <a:gd name="connsiteY21-3164" fmla="*/ 981394 h 3343594"/>
                <a:gd name="connsiteX22-3165" fmla="*/ 259080 w 2984537"/>
                <a:gd name="connsiteY22-3166" fmla="*/ 1446214 h 3343594"/>
                <a:gd name="connsiteX23-3167" fmla="*/ 861060 w 2984537"/>
                <a:gd name="connsiteY23-3168" fmla="*/ 1476694 h 3343594"/>
                <a:gd name="connsiteX24-3169" fmla="*/ 1287780 w 2984537"/>
                <a:gd name="connsiteY24-3170" fmla="*/ 1095694 h 3343594"/>
                <a:gd name="connsiteX25-3171" fmla="*/ 891540 w 2984537"/>
                <a:gd name="connsiteY25-3172" fmla="*/ 2375854 h 3343594"/>
                <a:gd name="connsiteX26-3173" fmla="*/ 1356360 w 2984537"/>
                <a:gd name="connsiteY26-3174" fmla="*/ 1347154 h 3343594"/>
                <a:gd name="connsiteX27-3175" fmla="*/ 1348740 w 2984537"/>
                <a:gd name="connsiteY27-3176" fmla="*/ 2733994 h 3343594"/>
                <a:gd name="connsiteX28-3177" fmla="*/ 2034540 w 2984537"/>
                <a:gd name="connsiteY28-3178" fmla="*/ 684214 h 3343594"/>
                <a:gd name="connsiteX29-3179" fmla="*/ 1478280 w 2984537"/>
                <a:gd name="connsiteY29-3180" fmla="*/ 3343594 h 3343594"/>
                <a:gd name="connsiteX30-3181" fmla="*/ 1127760 w 2984537"/>
                <a:gd name="connsiteY30-3182" fmla="*/ 2002474 h 3343594"/>
                <a:gd name="connsiteX31-3183" fmla="*/ 982980 w 2984537"/>
                <a:gd name="connsiteY31-3184" fmla="*/ 3114994 h 3343594"/>
                <a:gd name="connsiteX32-3185" fmla="*/ 845820 w 2984537"/>
                <a:gd name="connsiteY32-3186" fmla="*/ 1598614 h 3343594"/>
                <a:gd name="connsiteX33-3187" fmla="*/ 571500 w 2984537"/>
                <a:gd name="connsiteY33-3188" fmla="*/ 2528254 h 3343594"/>
                <a:gd name="connsiteX34-3189" fmla="*/ 502920 w 2984537"/>
                <a:gd name="connsiteY34-3190" fmla="*/ 1728154 h 3343594"/>
                <a:gd name="connsiteX35-3191" fmla="*/ 609600 w 2984537"/>
                <a:gd name="connsiteY35-3192" fmla="*/ 1728154 h 3343594"/>
                <a:gd name="connsiteX36-3193" fmla="*/ 609600 w 2984537"/>
                <a:gd name="connsiteY36-3194" fmla="*/ 1880554 h 3343594"/>
                <a:gd name="connsiteX37-3195" fmla="*/ 701040 w 2984537"/>
                <a:gd name="connsiteY37-3196" fmla="*/ 1674814 h 3343594"/>
                <a:gd name="connsiteX38-3197" fmla="*/ 0 w 2984537"/>
                <a:gd name="connsiteY38-3198" fmla="*/ 1370014 h 3343594"/>
                <a:gd name="connsiteX39-3199" fmla="*/ 1144905 w 2984537"/>
                <a:gd name="connsiteY39-3200" fmla="*/ 856616 h 3343594"/>
                <a:gd name="connsiteX0-3201" fmla="*/ 1144905 w 2984537"/>
                <a:gd name="connsiteY0-3202" fmla="*/ 856616 h 3343594"/>
                <a:gd name="connsiteX1-3203" fmla="*/ 1767363 w 2984537"/>
                <a:gd name="connsiteY1-3204" fmla="*/ 594203 h 3343594"/>
                <a:gd name="connsiteX2-3205" fmla="*/ 2870358 w 2984537"/>
                <a:gd name="connsiteY2-3206" fmla="*/ 16512 h 3343594"/>
                <a:gd name="connsiteX3-3207" fmla="*/ 2773680 w 2984537"/>
                <a:gd name="connsiteY3-3208" fmla="*/ 745174 h 3343594"/>
                <a:gd name="connsiteX4-3209" fmla="*/ 2407920 w 2984537"/>
                <a:gd name="connsiteY4-3210" fmla="*/ 775654 h 3343594"/>
                <a:gd name="connsiteX5-3211" fmla="*/ 2072640 w 2984537"/>
                <a:gd name="connsiteY5-3212" fmla="*/ 1049974 h 3343594"/>
                <a:gd name="connsiteX6-3213" fmla="*/ 2438400 w 2984537"/>
                <a:gd name="connsiteY6-3214" fmla="*/ 851854 h 3343594"/>
                <a:gd name="connsiteX7-3215" fmla="*/ 2519839 w 2984537"/>
                <a:gd name="connsiteY7-3216" fmla="*/ 1029019 h 3343594"/>
                <a:gd name="connsiteX8-3217" fmla="*/ 2575560 w 2984537"/>
                <a:gd name="connsiteY8-3218" fmla="*/ 1545274 h 3343594"/>
                <a:gd name="connsiteX9-3219" fmla="*/ 1760220 w 2984537"/>
                <a:gd name="connsiteY9-3220" fmla="*/ 3061654 h 3343594"/>
                <a:gd name="connsiteX10-3221" fmla="*/ 2011680 w 2984537"/>
                <a:gd name="connsiteY10-3222" fmla="*/ 1248094 h 3343594"/>
                <a:gd name="connsiteX11-3223" fmla="*/ 1798320 w 2984537"/>
                <a:gd name="connsiteY11-3224" fmla="*/ 2337754 h 3343594"/>
                <a:gd name="connsiteX12-3225" fmla="*/ 2613660 w 2984537"/>
                <a:gd name="connsiteY12-3226" fmla="*/ 1400494 h 3343594"/>
                <a:gd name="connsiteX13-3227" fmla="*/ 2392680 w 2984537"/>
                <a:gd name="connsiteY13-3228" fmla="*/ 1171894 h 3343594"/>
                <a:gd name="connsiteX14-3229" fmla="*/ 2423160 w 2984537"/>
                <a:gd name="connsiteY14-3230" fmla="*/ 996634 h 3343594"/>
                <a:gd name="connsiteX15-3231" fmla="*/ 1965484 w 2984537"/>
                <a:gd name="connsiteY15-3232" fmla="*/ 1049021 h 3343594"/>
                <a:gd name="connsiteX16-3233" fmla="*/ 2370296 w 2984537"/>
                <a:gd name="connsiteY16-3234" fmla="*/ 664688 h 3343594"/>
                <a:gd name="connsiteX17-3235" fmla="*/ 2735580 w 2984537"/>
                <a:gd name="connsiteY17-3236" fmla="*/ 592774 h 3343594"/>
                <a:gd name="connsiteX18-3237" fmla="*/ 2811780 w 2984537"/>
                <a:gd name="connsiteY18-3238" fmla="*/ 112714 h 3343594"/>
                <a:gd name="connsiteX19-3239" fmla="*/ 1783080 w 2984537"/>
                <a:gd name="connsiteY19-3240" fmla="*/ 699454 h 3343594"/>
                <a:gd name="connsiteX20-3241" fmla="*/ 777240 w 2984537"/>
                <a:gd name="connsiteY20-3242" fmla="*/ 1301434 h 3343594"/>
                <a:gd name="connsiteX21-3243" fmla="*/ 1028700 w 2984537"/>
                <a:gd name="connsiteY21-3244" fmla="*/ 981394 h 3343594"/>
                <a:gd name="connsiteX22-3245" fmla="*/ 259080 w 2984537"/>
                <a:gd name="connsiteY22-3246" fmla="*/ 1446214 h 3343594"/>
                <a:gd name="connsiteX23-3247" fmla="*/ 861060 w 2984537"/>
                <a:gd name="connsiteY23-3248" fmla="*/ 1476694 h 3343594"/>
                <a:gd name="connsiteX24-3249" fmla="*/ 1287780 w 2984537"/>
                <a:gd name="connsiteY24-3250" fmla="*/ 1095694 h 3343594"/>
                <a:gd name="connsiteX25-3251" fmla="*/ 891540 w 2984537"/>
                <a:gd name="connsiteY25-3252" fmla="*/ 2375854 h 3343594"/>
                <a:gd name="connsiteX26-3253" fmla="*/ 1356360 w 2984537"/>
                <a:gd name="connsiteY26-3254" fmla="*/ 1347154 h 3343594"/>
                <a:gd name="connsiteX27-3255" fmla="*/ 1348740 w 2984537"/>
                <a:gd name="connsiteY27-3256" fmla="*/ 2733994 h 3343594"/>
                <a:gd name="connsiteX28-3257" fmla="*/ 2034540 w 2984537"/>
                <a:gd name="connsiteY28-3258" fmla="*/ 684214 h 3343594"/>
                <a:gd name="connsiteX29-3259" fmla="*/ 1478280 w 2984537"/>
                <a:gd name="connsiteY29-3260" fmla="*/ 3343594 h 3343594"/>
                <a:gd name="connsiteX30-3261" fmla="*/ 1127760 w 2984537"/>
                <a:gd name="connsiteY30-3262" fmla="*/ 2002474 h 3343594"/>
                <a:gd name="connsiteX31-3263" fmla="*/ 982980 w 2984537"/>
                <a:gd name="connsiteY31-3264" fmla="*/ 3114994 h 3343594"/>
                <a:gd name="connsiteX32-3265" fmla="*/ 845820 w 2984537"/>
                <a:gd name="connsiteY32-3266" fmla="*/ 1598614 h 3343594"/>
                <a:gd name="connsiteX33-3267" fmla="*/ 571500 w 2984537"/>
                <a:gd name="connsiteY33-3268" fmla="*/ 2528254 h 3343594"/>
                <a:gd name="connsiteX34-3269" fmla="*/ 502920 w 2984537"/>
                <a:gd name="connsiteY34-3270" fmla="*/ 1728154 h 3343594"/>
                <a:gd name="connsiteX35-3271" fmla="*/ 609600 w 2984537"/>
                <a:gd name="connsiteY35-3272" fmla="*/ 1728154 h 3343594"/>
                <a:gd name="connsiteX36-3273" fmla="*/ 609600 w 2984537"/>
                <a:gd name="connsiteY36-3274" fmla="*/ 1880554 h 3343594"/>
                <a:gd name="connsiteX37-3275" fmla="*/ 701040 w 2984537"/>
                <a:gd name="connsiteY37-3276" fmla="*/ 1674814 h 3343594"/>
                <a:gd name="connsiteX38-3277" fmla="*/ 0 w 2984537"/>
                <a:gd name="connsiteY38-3278" fmla="*/ 1370014 h 3343594"/>
                <a:gd name="connsiteX39-3279" fmla="*/ 1144905 w 2984537"/>
                <a:gd name="connsiteY39-3280" fmla="*/ 856616 h 3343594"/>
                <a:gd name="connsiteX0-3281" fmla="*/ 1144905 w 2984537"/>
                <a:gd name="connsiteY0-3282" fmla="*/ 856616 h 3343594"/>
                <a:gd name="connsiteX1-3283" fmla="*/ 1767363 w 2984537"/>
                <a:gd name="connsiteY1-3284" fmla="*/ 594203 h 3343594"/>
                <a:gd name="connsiteX2-3285" fmla="*/ 2870358 w 2984537"/>
                <a:gd name="connsiteY2-3286" fmla="*/ 16512 h 3343594"/>
                <a:gd name="connsiteX3-3287" fmla="*/ 2773680 w 2984537"/>
                <a:gd name="connsiteY3-3288" fmla="*/ 745174 h 3343594"/>
                <a:gd name="connsiteX4-3289" fmla="*/ 2407920 w 2984537"/>
                <a:gd name="connsiteY4-3290" fmla="*/ 775654 h 3343594"/>
                <a:gd name="connsiteX5-3291" fmla="*/ 2072640 w 2984537"/>
                <a:gd name="connsiteY5-3292" fmla="*/ 1049974 h 3343594"/>
                <a:gd name="connsiteX6-3293" fmla="*/ 2438400 w 2984537"/>
                <a:gd name="connsiteY6-3294" fmla="*/ 851854 h 3343594"/>
                <a:gd name="connsiteX7-3295" fmla="*/ 2519839 w 2984537"/>
                <a:gd name="connsiteY7-3296" fmla="*/ 1029019 h 3343594"/>
                <a:gd name="connsiteX8-3297" fmla="*/ 2575560 w 2984537"/>
                <a:gd name="connsiteY8-3298" fmla="*/ 1545274 h 3343594"/>
                <a:gd name="connsiteX9-3299" fmla="*/ 1760220 w 2984537"/>
                <a:gd name="connsiteY9-3300" fmla="*/ 3061654 h 3343594"/>
                <a:gd name="connsiteX10-3301" fmla="*/ 2011680 w 2984537"/>
                <a:gd name="connsiteY10-3302" fmla="*/ 1248094 h 3343594"/>
                <a:gd name="connsiteX11-3303" fmla="*/ 1798320 w 2984537"/>
                <a:gd name="connsiteY11-3304" fmla="*/ 2337754 h 3343594"/>
                <a:gd name="connsiteX12-3305" fmla="*/ 2613660 w 2984537"/>
                <a:gd name="connsiteY12-3306" fmla="*/ 1400494 h 3343594"/>
                <a:gd name="connsiteX13-3307" fmla="*/ 2392680 w 2984537"/>
                <a:gd name="connsiteY13-3308" fmla="*/ 1171894 h 3343594"/>
                <a:gd name="connsiteX14-3309" fmla="*/ 2423160 w 2984537"/>
                <a:gd name="connsiteY14-3310" fmla="*/ 996634 h 3343594"/>
                <a:gd name="connsiteX15-3311" fmla="*/ 1965484 w 2984537"/>
                <a:gd name="connsiteY15-3312" fmla="*/ 1049021 h 3343594"/>
                <a:gd name="connsiteX16-3313" fmla="*/ 2370296 w 2984537"/>
                <a:gd name="connsiteY16-3314" fmla="*/ 664688 h 3343594"/>
                <a:gd name="connsiteX17-3315" fmla="*/ 2735580 w 2984537"/>
                <a:gd name="connsiteY17-3316" fmla="*/ 592774 h 3343594"/>
                <a:gd name="connsiteX18-3317" fmla="*/ 2811780 w 2984537"/>
                <a:gd name="connsiteY18-3318" fmla="*/ 112714 h 3343594"/>
                <a:gd name="connsiteX19-3319" fmla="*/ 1783080 w 2984537"/>
                <a:gd name="connsiteY19-3320" fmla="*/ 699454 h 3343594"/>
                <a:gd name="connsiteX20-3321" fmla="*/ 777240 w 2984537"/>
                <a:gd name="connsiteY20-3322" fmla="*/ 1301434 h 3343594"/>
                <a:gd name="connsiteX21-3323" fmla="*/ 1028700 w 2984537"/>
                <a:gd name="connsiteY21-3324" fmla="*/ 981394 h 3343594"/>
                <a:gd name="connsiteX22-3325" fmla="*/ 259080 w 2984537"/>
                <a:gd name="connsiteY22-3326" fmla="*/ 1446214 h 3343594"/>
                <a:gd name="connsiteX23-3327" fmla="*/ 861060 w 2984537"/>
                <a:gd name="connsiteY23-3328" fmla="*/ 1476694 h 3343594"/>
                <a:gd name="connsiteX24-3329" fmla="*/ 1287780 w 2984537"/>
                <a:gd name="connsiteY24-3330" fmla="*/ 1095694 h 3343594"/>
                <a:gd name="connsiteX25-3331" fmla="*/ 891540 w 2984537"/>
                <a:gd name="connsiteY25-3332" fmla="*/ 2375854 h 3343594"/>
                <a:gd name="connsiteX26-3333" fmla="*/ 1356360 w 2984537"/>
                <a:gd name="connsiteY26-3334" fmla="*/ 1347154 h 3343594"/>
                <a:gd name="connsiteX27-3335" fmla="*/ 1348740 w 2984537"/>
                <a:gd name="connsiteY27-3336" fmla="*/ 2733994 h 3343594"/>
                <a:gd name="connsiteX28-3337" fmla="*/ 2034540 w 2984537"/>
                <a:gd name="connsiteY28-3338" fmla="*/ 684214 h 3343594"/>
                <a:gd name="connsiteX29-3339" fmla="*/ 1478280 w 2984537"/>
                <a:gd name="connsiteY29-3340" fmla="*/ 3343594 h 3343594"/>
                <a:gd name="connsiteX30-3341" fmla="*/ 1127760 w 2984537"/>
                <a:gd name="connsiteY30-3342" fmla="*/ 2002474 h 3343594"/>
                <a:gd name="connsiteX31-3343" fmla="*/ 982980 w 2984537"/>
                <a:gd name="connsiteY31-3344" fmla="*/ 3114994 h 3343594"/>
                <a:gd name="connsiteX32-3345" fmla="*/ 845820 w 2984537"/>
                <a:gd name="connsiteY32-3346" fmla="*/ 1598614 h 3343594"/>
                <a:gd name="connsiteX33-3347" fmla="*/ 571500 w 2984537"/>
                <a:gd name="connsiteY33-3348" fmla="*/ 2528254 h 3343594"/>
                <a:gd name="connsiteX34-3349" fmla="*/ 502920 w 2984537"/>
                <a:gd name="connsiteY34-3350" fmla="*/ 1728154 h 3343594"/>
                <a:gd name="connsiteX35-3351" fmla="*/ 609600 w 2984537"/>
                <a:gd name="connsiteY35-3352" fmla="*/ 1728154 h 3343594"/>
                <a:gd name="connsiteX36-3353" fmla="*/ 609600 w 2984537"/>
                <a:gd name="connsiteY36-3354" fmla="*/ 1880554 h 3343594"/>
                <a:gd name="connsiteX37-3355" fmla="*/ 701040 w 2984537"/>
                <a:gd name="connsiteY37-3356" fmla="*/ 1674814 h 3343594"/>
                <a:gd name="connsiteX38-3357" fmla="*/ 0 w 2984537"/>
                <a:gd name="connsiteY38-3358" fmla="*/ 1370014 h 3343594"/>
                <a:gd name="connsiteX39-3359" fmla="*/ 1144905 w 2984537"/>
                <a:gd name="connsiteY39-3360" fmla="*/ 856616 h 3343594"/>
                <a:gd name="connsiteX0-3361" fmla="*/ 1144905 w 2984537"/>
                <a:gd name="connsiteY0-3362" fmla="*/ 856616 h 3343594"/>
                <a:gd name="connsiteX1-3363" fmla="*/ 1767363 w 2984537"/>
                <a:gd name="connsiteY1-3364" fmla="*/ 594203 h 3343594"/>
                <a:gd name="connsiteX2-3365" fmla="*/ 2870358 w 2984537"/>
                <a:gd name="connsiteY2-3366" fmla="*/ 16512 h 3343594"/>
                <a:gd name="connsiteX3-3367" fmla="*/ 2773680 w 2984537"/>
                <a:gd name="connsiteY3-3368" fmla="*/ 745174 h 3343594"/>
                <a:gd name="connsiteX4-3369" fmla="*/ 2407920 w 2984537"/>
                <a:gd name="connsiteY4-3370" fmla="*/ 775654 h 3343594"/>
                <a:gd name="connsiteX5-3371" fmla="*/ 2072640 w 2984537"/>
                <a:gd name="connsiteY5-3372" fmla="*/ 1049974 h 3343594"/>
                <a:gd name="connsiteX6-3373" fmla="*/ 2438400 w 2984537"/>
                <a:gd name="connsiteY6-3374" fmla="*/ 851854 h 3343594"/>
                <a:gd name="connsiteX7-3375" fmla="*/ 2519839 w 2984537"/>
                <a:gd name="connsiteY7-3376" fmla="*/ 1029019 h 3343594"/>
                <a:gd name="connsiteX8-3377" fmla="*/ 2575560 w 2984537"/>
                <a:gd name="connsiteY8-3378" fmla="*/ 1545274 h 3343594"/>
                <a:gd name="connsiteX9-3379" fmla="*/ 1760220 w 2984537"/>
                <a:gd name="connsiteY9-3380" fmla="*/ 3061654 h 3343594"/>
                <a:gd name="connsiteX10-3381" fmla="*/ 2011680 w 2984537"/>
                <a:gd name="connsiteY10-3382" fmla="*/ 1248094 h 3343594"/>
                <a:gd name="connsiteX11-3383" fmla="*/ 1798320 w 2984537"/>
                <a:gd name="connsiteY11-3384" fmla="*/ 2337754 h 3343594"/>
                <a:gd name="connsiteX12-3385" fmla="*/ 2613660 w 2984537"/>
                <a:gd name="connsiteY12-3386" fmla="*/ 1400494 h 3343594"/>
                <a:gd name="connsiteX13-3387" fmla="*/ 2392680 w 2984537"/>
                <a:gd name="connsiteY13-3388" fmla="*/ 1171894 h 3343594"/>
                <a:gd name="connsiteX14-3389" fmla="*/ 2423160 w 2984537"/>
                <a:gd name="connsiteY14-3390" fmla="*/ 996634 h 3343594"/>
                <a:gd name="connsiteX15-3391" fmla="*/ 1965484 w 2984537"/>
                <a:gd name="connsiteY15-3392" fmla="*/ 1049021 h 3343594"/>
                <a:gd name="connsiteX16-3393" fmla="*/ 2370296 w 2984537"/>
                <a:gd name="connsiteY16-3394" fmla="*/ 664688 h 3343594"/>
                <a:gd name="connsiteX17-3395" fmla="*/ 2735580 w 2984537"/>
                <a:gd name="connsiteY17-3396" fmla="*/ 592774 h 3343594"/>
                <a:gd name="connsiteX18-3397" fmla="*/ 2811780 w 2984537"/>
                <a:gd name="connsiteY18-3398" fmla="*/ 112714 h 3343594"/>
                <a:gd name="connsiteX19-3399" fmla="*/ 1783080 w 2984537"/>
                <a:gd name="connsiteY19-3400" fmla="*/ 699454 h 3343594"/>
                <a:gd name="connsiteX20-3401" fmla="*/ 777240 w 2984537"/>
                <a:gd name="connsiteY20-3402" fmla="*/ 1301434 h 3343594"/>
                <a:gd name="connsiteX21-3403" fmla="*/ 1028700 w 2984537"/>
                <a:gd name="connsiteY21-3404" fmla="*/ 981394 h 3343594"/>
                <a:gd name="connsiteX22-3405" fmla="*/ 259080 w 2984537"/>
                <a:gd name="connsiteY22-3406" fmla="*/ 1446214 h 3343594"/>
                <a:gd name="connsiteX23-3407" fmla="*/ 861060 w 2984537"/>
                <a:gd name="connsiteY23-3408" fmla="*/ 1476694 h 3343594"/>
                <a:gd name="connsiteX24-3409" fmla="*/ 1287780 w 2984537"/>
                <a:gd name="connsiteY24-3410" fmla="*/ 1095694 h 3343594"/>
                <a:gd name="connsiteX25-3411" fmla="*/ 891540 w 2984537"/>
                <a:gd name="connsiteY25-3412" fmla="*/ 2375854 h 3343594"/>
                <a:gd name="connsiteX26-3413" fmla="*/ 1356360 w 2984537"/>
                <a:gd name="connsiteY26-3414" fmla="*/ 1347154 h 3343594"/>
                <a:gd name="connsiteX27-3415" fmla="*/ 1348740 w 2984537"/>
                <a:gd name="connsiteY27-3416" fmla="*/ 2733994 h 3343594"/>
                <a:gd name="connsiteX28-3417" fmla="*/ 2034540 w 2984537"/>
                <a:gd name="connsiteY28-3418" fmla="*/ 684214 h 3343594"/>
                <a:gd name="connsiteX29-3419" fmla="*/ 1478280 w 2984537"/>
                <a:gd name="connsiteY29-3420" fmla="*/ 3343594 h 3343594"/>
                <a:gd name="connsiteX30-3421" fmla="*/ 1127760 w 2984537"/>
                <a:gd name="connsiteY30-3422" fmla="*/ 2002474 h 3343594"/>
                <a:gd name="connsiteX31-3423" fmla="*/ 982980 w 2984537"/>
                <a:gd name="connsiteY31-3424" fmla="*/ 3114994 h 3343594"/>
                <a:gd name="connsiteX32-3425" fmla="*/ 845820 w 2984537"/>
                <a:gd name="connsiteY32-3426" fmla="*/ 1598614 h 3343594"/>
                <a:gd name="connsiteX33-3427" fmla="*/ 571500 w 2984537"/>
                <a:gd name="connsiteY33-3428" fmla="*/ 2528254 h 3343594"/>
                <a:gd name="connsiteX34-3429" fmla="*/ 502920 w 2984537"/>
                <a:gd name="connsiteY34-3430" fmla="*/ 1728154 h 3343594"/>
                <a:gd name="connsiteX35-3431" fmla="*/ 609600 w 2984537"/>
                <a:gd name="connsiteY35-3432" fmla="*/ 1728154 h 3343594"/>
                <a:gd name="connsiteX36-3433" fmla="*/ 609600 w 2984537"/>
                <a:gd name="connsiteY36-3434" fmla="*/ 1880554 h 3343594"/>
                <a:gd name="connsiteX37-3435" fmla="*/ 701040 w 2984537"/>
                <a:gd name="connsiteY37-3436" fmla="*/ 1674814 h 3343594"/>
                <a:gd name="connsiteX38-3437" fmla="*/ 0 w 2984537"/>
                <a:gd name="connsiteY38-3438" fmla="*/ 1370014 h 3343594"/>
                <a:gd name="connsiteX39-3439" fmla="*/ 1144905 w 2984537"/>
                <a:gd name="connsiteY39-3440" fmla="*/ 856616 h 3343594"/>
                <a:gd name="connsiteX0-3441" fmla="*/ 1144905 w 2984537"/>
                <a:gd name="connsiteY0-3442" fmla="*/ 856616 h 3343594"/>
                <a:gd name="connsiteX1-3443" fmla="*/ 1767363 w 2984537"/>
                <a:gd name="connsiteY1-3444" fmla="*/ 594203 h 3343594"/>
                <a:gd name="connsiteX2-3445" fmla="*/ 2870358 w 2984537"/>
                <a:gd name="connsiteY2-3446" fmla="*/ 16512 h 3343594"/>
                <a:gd name="connsiteX3-3447" fmla="*/ 2773680 w 2984537"/>
                <a:gd name="connsiteY3-3448" fmla="*/ 745174 h 3343594"/>
                <a:gd name="connsiteX4-3449" fmla="*/ 2407920 w 2984537"/>
                <a:gd name="connsiteY4-3450" fmla="*/ 775654 h 3343594"/>
                <a:gd name="connsiteX5-3451" fmla="*/ 2072640 w 2984537"/>
                <a:gd name="connsiteY5-3452" fmla="*/ 1049974 h 3343594"/>
                <a:gd name="connsiteX6-3453" fmla="*/ 2438400 w 2984537"/>
                <a:gd name="connsiteY6-3454" fmla="*/ 851854 h 3343594"/>
                <a:gd name="connsiteX7-3455" fmla="*/ 2519839 w 2984537"/>
                <a:gd name="connsiteY7-3456" fmla="*/ 1029019 h 3343594"/>
                <a:gd name="connsiteX8-3457" fmla="*/ 2575560 w 2984537"/>
                <a:gd name="connsiteY8-3458" fmla="*/ 1545274 h 3343594"/>
                <a:gd name="connsiteX9-3459" fmla="*/ 1760220 w 2984537"/>
                <a:gd name="connsiteY9-3460" fmla="*/ 3061654 h 3343594"/>
                <a:gd name="connsiteX10-3461" fmla="*/ 2011680 w 2984537"/>
                <a:gd name="connsiteY10-3462" fmla="*/ 1248094 h 3343594"/>
                <a:gd name="connsiteX11-3463" fmla="*/ 1798320 w 2984537"/>
                <a:gd name="connsiteY11-3464" fmla="*/ 2337754 h 3343594"/>
                <a:gd name="connsiteX12-3465" fmla="*/ 2613660 w 2984537"/>
                <a:gd name="connsiteY12-3466" fmla="*/ 1400494 h 3343594"/>
                <a:gd name="connsiteX13-3467" fmla="*/ 2392680 w 2984537"/>
                <a:gd name="connsiteY13-3468" fmla="*/ 1171894 h 3343594"/>
                <a:gd name="connsiteX14-3469" fmla="*/ 2423160 w 2984537"/>
                <a:gd name="connsiteY14-3470" fmla="*/ 996634 h 3343594"/>
                <a:gd name="connsiteX15-3471" fmla="*/ 1965484 w 2984537"/>
                <a:gd name="connsiteY15-3472" fmla="*/ 1049021 h 3343594"/>
                <a:gd name="connsiteX16-3473" fmla="*/ 2370296 w 2984537"/>
                <a:gd name="connsiteY16-3474" fmla="*/ 664688 h 3343594"/>
                <a:gd name="connsiteX17-3475" fmla="*/ 2735580 w 2984537"/>
                <a:gd name="connsiteY17-3476" fmla="*/ 592774 h 3343594"/>
                <a:gd name="connsiteX18-3477" fmla="*/ 2811780 w 2984537"/>
                <a:gd name="connsiteY18-3478" fmla="*/ 112714 h 3343594"/>
                <a:gd name="connsiteX19-3479" fmla="*/ 1783080 w 2984537"/>
                <a:gd name="connsiteY19-3480" fmla="*/ 699454 h 3343594"/>
                <a:gd name="connsiteX20-3481" fmla="*/ 777240 w 2984537"/>
                <a:gd name="connsiteY20-3482" fmla="*/ 1301434 h 3343594"/>
                <a:gd name="connsiteX21-3483" fmla="*/ 1028700 w 2984537"/>
                <a:gd name="connsiteY21-3484" fmla="*/ 981394 h 3343594"/>
                <a:gd name="connsiteX22-3485" fmla="*/ 259080 w 2984537"/>
                <a:gd name="connsiteY22-3486" fmla="*/ 1446214 h 3343594"/>
                <a:gd name="connsiteX23-3487" fmla="*/ 861060 w 2984537"/>
                <a:gd name="connsiteY23-3488" fmla="*/ 1476694 h 3343594"/>
                <a:gd name="connsiteX24-3489" fmla="*/ 1287780 w 2984537"/>
                <a:gd name="connsiteY24-3490" fmla="*/ 1095694 h 3343594"/>
                <a:gd name="connsiteX25-3491" fmla="*/ 891540 w 2984537"/>
                <a:gd name="connsiteY25-3492" fmla="*/ 2375854 h 3343594"/>
                <a:gd name="connsiteX26-3493" fmla="*/ 1356360 w 2984537"/>
                <a:gd name="connsiteY26-3494" fmla="*/ 1347154 h 3343594"/>
                <a:gd name="connsiteX27-3495" fmla="*/ 1348740 w 2984537"/>
                <a:gd name="connsiteY27-3496" fmla="*/ 2733994 h 3343594"/>
                <a:gd name="connsiteX28-3497" fmla="*/ 2034540 w 2984537"/>
                <a:gd name="connsiteY28-3498" fmla="*/ 684214 h 3343594"/>
                <a:gd name="connsiteX29-3499" fmla="*/ 1478280 w 2984537"/>
                <a:gd name="connsiteY29-3500" fmla="*/ 3343594 h 3343594"/>
                <a:gd name="connsiteX30-3501" fmla="*/ 1127760 w 2984537"/>
                <a:gd name="connsiteY30-3502" fmla="*/ 2002474 h 3343594"/>
                <a:gd name="connsiteX31-3503" fmla="*/ 982980 w 2984537"/>
                <a:gd name="connsiteY31-3504" fmla="*/ 3114994 h 3343594"/>
                <a:gd name="connsiteX32-3505" fmla="*/ 845820 w 2984537"/>
                <a:gd name="connsiteY32-3506" fmla="*/ 1598614 h 3343594"/>
                <a:gd name="connsiteX33-3507" fmla="*/ 571500 w 2984537"/>
                <a:gd name="connsiteY33-3508" fmla="*/ 2528254 h 3343594"/>
                <a:gd name="connsiteX34-3509" fmla="*/ 502920 w 2984537"/>
                <a:gd name="connsiteY34-3510" fmla="*/ 1728154 h 3343594"/>
                <a:gd name="connsiteX35-3511" fmla="*/ 609600 w 2984537"/>
                <a:gd name="connsiteY35-3512" fmla="*/ 1728154 h 3343594"/>
                <a:gd name="connsiteX36-3513" fmla="*/ 609600 w 2984537"/>
                <a:gd name="connsiteY36-3514" fmla="*/ 1880554 h 3343594"/>
                <a:gd name="connsiteX37-3515" fmla="*/ 701040 w 2984537"/>
                <a:gd name="connsiteY37-3516" fmla="*/ 1674814 h 3343594"/>
                <a:gd name="connsiteX38-3517" fmla="*/ 0 w 2984537"/>
                <a:gd name="connsiteY38-3518" fmla="*/ 1370014 h 3343594"/>
                <a:gd name="connsiteX39-3519" fmla="*/ 1144905 w 2984537"/>
                <a:gd name="connsiteY39-3520" fmla="*/ 856616 h 3343594"/>
                <a:gd name="connsiteX0-3521" fmla="*/ 1144905 w 2984537"/>
                <a:gd name="connsiteY0-3522" fmla="*/ 856616 h 3343594"/>
                <a:gd name="connsiteX1-3523" fmla="*/ 1767363 w 2984537"/>
                <a:gd name="connsiteY1-3524" fmla="*/ 594203 h 3343594"/>
                <a:gd name="connsiteX2-3525" fmla="*/ 2870358 w 2984537"/>
                <a:gd name="connsiteY2-3526" fmla="*/ 16512 h 3343594"/>
                <a:gd name="connsiteX3-3527" fmla="*/ 2773680 w 2984537"/>
                <a:gd name="connsiteY3-3528" fmla="*/ 745174 h 3343594"/>
                <a:gd name="connsiteX4-3529" fmla="*/ 2407920 w 2984537"/>
                <a:gd name="connsiteY4-3530" fmla="*/ 775654 h 3343594"/>
                <a:gd name="connsiteX5-3531" fmla="*/ 2072640 w 2984537"/>
                <a:gd name="connsiteY5-3532" fmla="*/ 1049974 h 3343594"/>
                <a:gd name="connsiteX6-3533" fmla="*/ 2438400 w 2984537"/>
                <a:gd name="connsiteY6-3534" fmla="*/ 851854 h 3343594"/>
                <a:gd name="connsiteX7-3535" fmla="*/ 2519839 w 2984537"/>
                <a:gd name="connsiteY7-3536" fmla="*/ 1029019 h 3343594"/>
                <a:gd name="connsiteX8-3537" fmla="*/ 2575560 w 2984537"/>
                <a:gd name="connsiteY8-3538" fmla="*/ 1545274 h 3343594"/>
                <a:gd name="connsiteX9-3539" fmla="*/ 1760220 w 2984537"/>
                <a:gd name="connsiteY9-3540" fmla="*/ 3061654 h 3343594"/>
                <a:gd name="connsiteX10-3541" fmla="*/ 2011680 w 2984537"/>
                <a:gd name="connsiteY10-3542" fmla="*/ 1248094 h 3343594"/>
                <a:gd name="connsiteX11-3543" fmla="*/ 1798320 w 2984537"/>
                <a:gd name="connsiteY11-3544" fmla="*/ 2337754 h 3343594"/>
                <a:gd name="connsiteX12-3545" fmla="*/ 2613660 w 2984537"/>
                <a:gd name="connsiteY12-3546" fmla="*/ 1400494 h 3343594"/>
                <a:gd name="connsiteX13-3547" fmla="*/ 2392680 w 2984537"/>
                <a:gd name="connsiteY13-3548" fmla="*/ 1171894 h 3343594"/>
                <a:gd name="connsiteX14-3549" fmla="*/ 2423160 w 2984537"/>
                <a:gd name="connsiteY14-3550" fmla="*/ 996634 h 3343594"/>
                <a:gd name="connsiteX15-3551" fmla="*/ 1965484 w 2984537"/>
                <a:gd name="connsiteY15-3552" fmla="*/ 1049021 h 3343594"/>
                <a:gd name="connsiteX16-3553" fmla="*/ 2370296 w 2984537"/>
                <a:gd name="connsiteY16-3554" fmla="*/ 664688 h 3343594"/>
                <a:gd name="connsiteX17-3555" fmla="*/ 2735580 w 2984537"/>
                <a:gd name="connsiteY17-3556" fmla="*/ 592774 h 3343594"/>
                <a:gd name="connsiteX18-3557" fmla="*/ 2811780 w 2984537"/>
                <a:gd name="connsiteY18-3558" fmla="*/ 112714 h 3343594"/>
                <a:gd name="connsiteX19-3559" fmla="*/ 1783080 w 2984537"/>
                <a:gd name="connsiteY19-3560" fmla="*/ 699454 h 3343594"/>
                <a:gd name="connsiteX20-3561" fmla="*/ 777240 w 2984537"/>
                <a:gd name="connsiteY20-3562" fmla="*/ 1301434 h 3343594"/>
                <a:gd name="connsiteX21-3563" fmla="*/ 1028700 w 2984537"/>
                <a:gd name="connsiteY21-3564" fmla="*/ 981394 h 3343594"/>
                <a:gd name="connsiteX22-3565" fmla="*/ 259080 w 2984537"/>
                <a:gd name="connsiteY22-3566" fmla="*/ 1446214 h 3343594"/>
                <a:gd name="connsiteX23-3567" fmla="*/ 861060 w 2984537"/>
                <a:gd name="connsiteY23-3568" fmla="*/ 1476694 h 3343594"/>
                <a:gd name="connsiteX24-3569" fmla="*/ 1287780 w 2984537"/>
                <a:gd name="connsiteY24-3570" fmla="*/ 1095694 h 3343594"/>
                <a:gd name="connsiteX25-3571" fmla="*/ 891540 w 2984537"/>
                <a:gd name="connsiteY25-3572" fmla="*/ 2375854 h 3343594"/>
                <a:gd name="connsiteX26-3573" fmla="*/ 1356360 w 2984537"/>
                <a:gd name="connsiteY26-3574" fmla="*/ 1347154 h 3343594"/>
                <a:gd name="connsiteX27-3575" fmla="*/ 1348740 w 2984537"/>
                <a:gd name="connsiteY27-3576" fmla="*/ 2733994 h 3343594"/>
                <a:gd name="connsiteX28-3577" fmla="*/ 2034540 w 2984537"/>
                <a:gd name="connsiteY28-3578" fmla="*/ 684214 h 3343594"/>
                <a:gd name="connsiteX29-3579" fmla="*/ 1478280 w 2984537"/>
                <a:gd name="connsiteY29-3580" fmla="*/ 3343594 h 3343594"/>
                <a:gd name="connsiteX30-3581" fmla="*/ 1127760 w 2984537"/>
                <a:gd name="connsiteY30-3582" fmla="*/ 2002474 h 3343594"/>
                <a:gd name="connsiteX31-3583" fmla="*/ 982980 w 2984537"/>
                <a:gd name="connsiteY31-3584" fmla="*/ 3114994 h 3343594"/>
                <a:gd name="connsiteX32-3585" fmla="*/ 845820 w 2984537"/>
                <a:gd name="connsiteY32-3586" fmla="*/ 1598614 h 3343594"/>
                <a:gd name="connsiteX33-3587" fmla="*/ 571500 w 2984537"/>
                <a:gd name="connsiteY33-3588" fmla="*/ 2528254 h 3343594"/>
                <a:gd name="connsiteX34-3589" fmla="*/ 502920 w 2984537"/>
                <a:gd name="connsiteY34-3590" fmla="*/ 1728154 h 3343594"/>
                <a:gd name="connsiteX35-3591" fmla="*/ 609600 w 2984537"/>
                <a:gd name="connsiteY35-3592" fmla="*/ 1728154 h 3343594"/>
                <a:gd name="connsiteX36-3593" fmla="*/ 609600 w 2984537"/>
                <a:gd name="connsiteY36-3594" fmla="*/ 1880554 h 3343594"/>
                <a:gd name="connsiteX37-3595" fmla="*/ 701040 w 2984537"/>
                <a:gd name="connsiteY37-3596" fmla="*/ 1674814 h 3343594"/>
                <a:gd name="connsiteX38-3597" fmla="*/ 0 w 2984537"/>
                <a:gd name="connsiteY38-3598" fmla="*/ 1370014 h 3343594"/>
                <a:gd name="connsiteX39-3599" fmla="*/ 1144905 w 2984537"/>
                <a:gd name="connsiteY39-3600" fmla="*/ 856616 h 3343594"/>
                <a:gd name="connsiteX0-3601" fmla="*/ 1144905 w 2984537"/>
                <a:gd name="connsiteY0-3602" fmla="*/ 856616 h 3343594"/>
                <a:gd name="connsiteX1-3603" fmla="*/ 1767363 w 2984537"/>
                <a:gd name="connsiteY1-3604" fmla="*/ 594203 h 3343594"/>
                <a:gd name="connsiteX2-3605" fmla="*/ 2870358 w 2984537"/>
                <a:gd name="connsiteY2-3606" fmla="*/ 16512 h 3343594"/>
                <a:gd name="connsiteX3-3607" fmla="*/ 2773680 w 2984537"/>
                <a:gd name="connsiteY3-3608" fmla="*/ 745174 h 3343594"/>
                <a:gd name="connsiteX4-3609" fmla="*/ 2407920 w 2984537"/>
                <a:gd name="connsiteY4-3610" fmla="*/ 775654 h 3343594"/>
                <a:gd name="connsiteX5-3611" fmla="*/ 2072640 w 2984537"/>
                <a:gd name="connsiteY5-3612" fmla="*/ 1049974 h 3343594"/>
                <a:gd name="connsiteX6-3613" fmla="*/ 2438400 w 2984537"/>
                <a:gd name="connsiteY6-3614" fmla="*/ 851854 h 3343594"/>
                <a:gd name="connsiteX7-3615" fmla="*/ 2519839 w 2984537"/>
                <a:gd name="connsiteY7-3616" fmla="*/ 1029019 h 3343594"/>
                <a:gd name="connsiteX8-3617" fmla="*/ 2575560 w 2984537"/>
                <a:gd name="connsiteY8-3618" fmla="*/ 1545274 h 3343594"/>
                <a:gd name="connsiteX9-3619" fmla="*/ 1760220 w 2984537"/>
                <a:gd name="connsiteY9-3620" fmla="*/ 3061654 h 3343594"/>
                <a:gd name="connsiteX10-3621" fmla="*/ 2011680 w 2984537"/>
                <a:gd name="connsiteY10-3622" fmla="*/ 1248094 h 3343594"/>
                <a:gd name="connsiteX11-3623" fmla="*/ 1798320 w 2984537"/>
                <a:gd name="connsiteY11-3624" fmla="*/ 2337754 h 3343594"/>
                <a:gd name="connsiteX12-3625" fmla="*/ 2613660 w 2984537"/>
                <a:gd name="connsiteY12-3626" fmla="*/ 1400494 h 3343594"/>
                <a:gd name="connsiteX13-3627" fmla="*/ 2392680 w 2984537"/>
                <a:gd name="connsiteY13-3628" fmla="*/ 1171894 h 3343594"/>
                <a:gd name="connsiteX14-3629" fmla="*/ 2423160 w 2984537"/>
                <a:gd name="connsiteY14-3630" fmla="*/ 996634 h 3343594"/>
                <a:gd name="connsiteX15-3631" fmla="*/ 1965484 w 2984537"/>
                <a:gd name="connsiteY15-3632" fmla="*/ 1049021 h 3343594"/>
                <a:gd name="connsiteX16-3633" fmla="*/ 2370296 w 2984537"/>
                <a:gd name="connsiteY16-3634" fmla="*/ 664688 h 3343594"/>
                <a:gd name="connsiteX17-3635" fmla="*/ 2735580 w 2984537"/>
                <a:gd name="connsiteY17-3636" fmla="*/ 592774 h 3343594"/>
                <a:gd name="connsiteX18-3637" fmla="*/ 2811780 w 2984537"/>
                <a:gd name="connsiteY18-3638" fmla="*/ 112714 h 3343594"/>
                <a:gd name="connsiteX19-3639" fmla="*/ 1783080 w 2984537"/>
                <a:gd name="connsiteY19-3640" fmla="*/ 699454 h 3343594"/>
                <a:gd name="connsiteX20-3641" fmla="*/ 777240 w 2984537"/>
                <a:gd name="connsiteY20-3642" fmla="*/ 1301434 h 3343594"/>
                <a:gd name="connsiteX21-3643" fmla="*/ 1028700 w 2984537"/>
                <a:gd name="connsiteY21-3644" fmla="*/ 981394 h 3343594"/>
                <a:gd name="connsiteX22-3645" fmla="*/ 259080 w 2984537"/>
                <a:gd name="connsiteY22-3646" fmla="*/ 1446214 h 3343594"/>
                <a:gd name="connsiteX23-3647" fmla="*/ 861060 w 2984537"/>
                <a:gd name="connsiteY23-3648" fmla="*/ 1476694 h 3343594"/>
                <a:gd name="connsiteX24-3649" fmla="*/ 1287780 w 2984537"/>
                <a:gd name="connsiteY24-3650" fmla="*/ 1095694 h 3343594"/>
                <a:gd name="connsiteX25-3651" fmla="*/ 891540 w 2984537"/>
                <a:gd name="connsiteY25-3652" fmla="*/ 2375854 h 3343594"/>
                <a:gd name="connsiteX26-3653" fmla="*/ 1356360 w 2984537"/>
                <a:gd name="connsiteY26-3654" fmla="*/ 1347154 h 3343594"/>
                <a:gd name="connsiteX27-3655" fmla="*/ 1348740 w 2984537"/>
                <a:gd name="connsiteY27-3656" fmla="*/ 2733994 h 3343594"/>
                <a:gd name="connsiteX28-3657" fmla="*/ 2034540 w 2984537"/>
                <a:gd name="connsiteY28-3658" fmla="*/ 684214 h 3343594"/>
                <a:gd name="connsiteX29-3659" fmla="*/ 1478280 w 2984537"/>
                <a:gd name="connsiteY29-3660" fmla="*/ 3343594 h 3343594"/>
                <a:gd name="connsiteX30-3661" fmla="*/ 1127760 w 2984537"/>
                <a:gd name="connsiteY30-3662" fmla="*/ 2002474 h 3343594"/>
                <a:gd name="connsiteX31-3663" fmla="*/ 982980 w 2984537"/>
                <a:gd name="connsiteY31-3664" fmla="*/ 3114994 h 3343594"/>
                <a:gd name="connsiteX32-3665" fmla="*/ 845820 w 2984537"/>
                <a:gd name="connsiteY32-3666" fmla="*/ 1598614 h 3343594"/>
                <a:gd name="connsiteX33-3667" fmla="*/ 571500 w 2984537"/>
                <a:gd name="connsiteY33-3668" fmla="*/ 2528254 h 3343594"/>
                <a:gd name="connsiteX34-3669" fmla="*/ 502920 w 2984537"/>
                <a:gd name="connsiteY34-3670" fmla="*/ 1728154 h 3343594"/>
                <a:gd name="connsiteX35-3671" fmla="*/ 609600 w 2984537"/>
                <a:gd name="connsiteY35-3672" fmla="*/ 1728154 h 3343594"/>
                <a:gd name="connsiteX36-3673" fmla="*/ 609600 w 2984537"/>
                <a:gd name="connsiteY36-3674" fmla="*/ 1880554 h 3343594"/>
                <a:gd name="connsiteX37-3675" fmla="*/ 701040 w 2984537"/>
                <a:gd name="connsiteY37-3676" fmla="*/ 1674814 h 3343594"/>
                <a:gd name="connsiteX38-3677" fmla="*/ 0 w 2984537"/>
                <a:gd name="connsiteY38-3678" fmla="*/ 1370014 h 3343594"/>
                <a:gd name="connsiteX39-3679" fmla="*/ 1144905 w 2984537"/>
                <a:gd name="connsiteY39-3680" fmla="*/ 856616 h 3343594"/>
                <a:gd name="connsiteX0-3681" fmla="*/ 1144905 w 2984537"/>
                <a:gd name="connsiteY0-3682" fmla="*/ 856616 h 3343594"/>
                <a:gd name="connsiteX1-3683" fmla="*/ 1767363 w 2984537"/>
                <a:gd name="connsiteY1-3684" fmla="*/ 594203 h 3343594"/>
                <a:gd name="connsiteX2-3685" fmla="*/ 2870358 w 2984537"/>
                <a:gd name="connsiteY2-3686" fmla="*/ 16512 h 3343594"/>
                <a:gd name="connsiteX3-3687" fmla="*/ 2773680 w 2984537"/>
                <a:gd name="connsiteY3-3688" fmla="*/ 745174 h 3343594"/>
                <a:gd name="connsiteX4-3689" fmla="*/ 2407920 w 2984537"/>
                <a:gd name="connsiteY4-3690" fmla="*/ 775654 h 3343594"/>
                <a:gd name="connsiteX5-3691" fmla="*/ 2072640 w 2984537"/>
                <a:gd name="connsiteY5-3692" fmla="*/ 1049974 h 3343594"/>
                <a:gd name="connsiteX6-3693" fmla="*/ 2438400 w 2984537"/>
                <a:gd name="connsiteY6-3694" fmla="*/ 851854 h 3343594"/>
                <a:gd name="connsiteX7-3695" fmla="*/ 2519839 w 2984537"/>
                <a:gd name="connsiteY7-3696" fmla="*/ 1029019 h 3343594"/>
                <a:gd name="connsiteX8-3697" fmla="*/ 2575560 w 2984537"/>
                <a:gd name="connsiteY8-3698" fmla="*/ 1545274 h 3343594"/>
                <a:gd name="connsiteX9-3699" fmla="*/ 1760220 w 2984537"/>
                <a:gd name="connsiteY9-3700" fmla="*/ 3061654 h 3343594"/>
                <a:gd name="connsiteX10-3701" fmla="*/ 2011680 w 2984537"/>
                <a:gd name="connsiteY10-3702" fmla="*/ 1248094 h 3343594"/>
                <a:gd name="connsiteX11-3703" fmla="*/ 1798320 w 2984537"/>
                <a:gd name="connsiteY11-3704" fmla="*/ 2337754 h 3343594"/>
                <a:gd name="connsiteX12-3705" fmla="*/ 2613660 w 2984537"/>
                <a:gd name="connsiteY12-3706" fmla="*/ 1400494 h 3343594"/>
                <a:gd name="connsiteX13-3707" fmla="*/ 2392680 w 2984537"/>
                <a:gd name="connsiteY13-3708" fmla="*/ 1171894 h 3343594"/>
                <a:gd name="connsiteX14-3709" fmla="*/ 2423160 w 2984537"/>
                <a:gd name="connsiteY14-3710" fmla="*/ 996634 h 3343594"/>
                <a:gd name="connsiteX15-3711" fmla="*/ 1965484 w 2984537"/>
                <a:gd name="connsiteY15-3712" fmla="*/ 1049021 h 3343594"/>
                <a:gd name="connsiteX16-3713" fmla="*/ 2370296 w 2984537"/>
                <a:gd name="connsiteY16-3714" fmla="*/ 664688 h 3343594"/>
                <a:gd name="connsiteX17-3715" fmla="*/ 2735580 w 2984537"/>
                <a:gd name="connsiteY17-3716" fmla="*/ 592774 h 3343594"/>
                <a:gd name="connsiteX18-3717" fmla="*/ 2811780 w 2984537"/>
                <a:gd name="connsiteY18-3718" fmla="*/ 112714 h 3343594"/>
                <a:gd name="connsiteX19-3719" fmla="*/ 1783080 w 2984537"/>
                <a:gd name="connsiteY19-3720" fmla="*/ 699454 h 3343594"/>
                <a:gd name="connsiteX20-3721" fmla="*/ 777240 w 2984537"/>
                <a:gd name="connsiteY20-3722" fmla="*/ 1301434 h 3343594"/>
                <a:gd name="connsiteX21-3723" fmla="*/ 1028700 w 2984537"/>
                <a:gd name="connsiteY21-3724" fmla="*/ 981394 h 3343594"/>
                <a:gd name="connsiteX22-3725" fmla="*/ 259080 w 2984537"/>
                <a:gd name="connsiteY22-3726" fmla="*/ 1446214 h 3343594"/>
                <a:gd name="connsiteX23-3727" fmla="*/ 861060 w 2984537"/>
                <a:gd name="connsiteY23-3728" fmla="*/ 1476694 h 3343594"/>
                <a:gd name="connsiteX24-3729" fmla="*/ 1287780 w 2984537"/>
                <a:gd name="connsiteY24-3730" fmla="*/ 1095694 h 3343594"/>
                <a:gd name="connsiteX25-3731" fmla="*/ 891540 w 2984537"/>
                <a:gd name="connsiteY25-3732" fmla="*/ 2375854 h 3343594"/>
                <a:gd name="connsiteX26-3733" fmla="*/ 1356360 w 2984537"/>
                <a:gd name="connsiteY26-3734" fmla="*/ 1347154 h 3343594"/>
                <a:gd name="connsiteX27-3735" fmla="*/ 1348740 w 2984537"/>
                <a:gd name="connsiteY27-3736" fmla="*/ 2733994 h 3343594"/>
                <a:gd name="connsiteX28-3737" fmla="*/ 2034540 w 2984537"/>
                <a:gd name="connsiteY28-3738" fmla="*/ 684214 h 3343594"/>
                <a:gd name="connsiteX29-3739" fmla="*/ 1478280 w 2984537"/>
                <a:gd name="connsiteY29-3740" fmla="*/ 3343594 h 3343594"/>
                <a:gd name="connsiteX30-3741" fmla="*/ 1127760 w 2984537"/>
                <a:gd name="connsiteY30-3742" fmla="*/ 2002474 h 3343594"/>
                <a:gd name="connsiteX31-3743" fmla="*/ 982980 w 2984537"/>
                <a:gd name="connsiteY31-3744" fmla="*/ 3114994 h 3343594"/>
                <a:gd name="connsiteX32-3745" fmla="*/ 845820 w 2984537"/>
                <a:gd name="connsiteY32-3746" fmla="*/ 1598614 h 3343594"/>
                <a:gd name="connsiteX33-3747" fmla="*/ 571500 w 2984537"/>
                <a:gd name="connsiteY33-3748" fmla="*/ 2528254 h 3343594"/>
                <a:gd name="connsiteX34-3749" fmla="*/ 502920 w 2984537"/>
                <a:gd name="connsiteY34-3750" fmla="*/ 1728154 h 3343594"/>
                <a:gd name="connsiteX35-3751" fmla="*/ 609600 w 2984537"/>
                <a:gd name="connsiteY35-3752" fmla="*/ 1728154 h 3343594"/>
                <a:gd name="connsiteX36-3753" fmla="*/ 609600 w 2984537"/>
                <a:gd name="connsiteY36-3754" fmla="*/ 1880554 h 3343594"/>
                <a:gd name="connsiteX37-3755" fmla="*/ 701040 w 2984537"/>
                <a:gd name="connsiteY37-3756" fmla="*/ 1674814 h 3343594"/>
                <a:gd name="connsiteX38-3757" fmla="*/ 0 w 2984537"/>
                <a:gd name="connsiteY38-3758" fmla="*/ 1370014 h 3343594"/>
                <a:gd name="connsiteX39-3759" fmla="*/ 1144905 w 2984537"/>
                <a:gd name="connsiteY39-3760" fmla="*/ 856616 h 3343594"/>
                <a:gd name="connsiteX0-3761" fmla="*/ 1144905 w 2984537"/>
                <a:gd name="connsiteY0-3762" fmla="*/ 856616 h 3343594"/>
                <a:gd name="connsiteX1-3763" fmla="*/ 1767363 w 2984537"/>
                <a:gd name="connsiteY1-3764" fmla="*/ 594203 h 3343594"/>
                <a:gd name="connsiteX2-3765" fmla="*/ 2870358 w 2984537"/>
                <a:gd name="connsiteY2-3766" fmla="*/ 16512 h 3343594"/>
                <a:gd name="connsiteX3-3767" fmla="*/ 2773680 w 2984537"/>
                <a:gd name="connsiteY3-3768" fmla="*/ 745174 h 3343594"/>
                <a:gd name="connsiteX4-3769" fmla="*/ 2407920 w 2984537"/>
                <a:gd name="connsiteY4-3770" fmla="*/ 775654 h 3343594"/>
                <a:gd name="connsiteX5-3771" fmla="*/ 2072640 w 2984537"/>
                <a:gd name="connsiteY5-3772" fmla="*/ 1049974 h 3343594"/>
                <a:gd name="connsiteX6-3773" fmla="*/ 2438400 w 2984537"/>
                <a:gd name="connsiteY6-3774" fmla="*/ 851854 h 3343594"/>
                <a:gd name="connsiteX7-3775" fmla="*/ 2519839 w 2984537"/>
                <a:gd name="connsiteY7-3776" fmla="*/ 1029019 h 3343594"/>
                <a:gd name="connsiteX8-3777" fmla="*/ 2575560 w 2984537"/>
                <a:gd name="connsiteY8-3778" fmla="*/ 1545274 h 3343594"/>
                <a:gd name="connsiteX9-3779" fmla="*/ 1760220 w 2984537"/>
                <a:gd name="connsiteY9-3780" fmla="*/ 3061654 h 3343594"/>
                <a:gd name="connsiteX10-3781" fmla="*/ 2011680 w 2984537"/>
                <a:gd name="connsiteY10-3782" fmla="*/ 1248094 h 3343594"/>
                <a:gd name="connsiteX11-3783" fmla="*/ 1798320 w 2984537"/>
                <a:gd name="connsiteY11-3784" fmla="*/ 2337754 h 3343594"/>
                <a:gd name="connsiteX12-3785" fmla="*/ 2613660 w 2984537"/>
                <a:gd name="connsiteY12-3786" fmla="*/ 1400494 h 3343594"/>
                <a:gd name="connsiteX13-3787" fmla="*/ 2392680 w 2984537"/>
                <a:gd name="connsiteY13-3788" fmla="*/ 1171894 h 3343594"/>
                <a:gd name="connsiteX14-3789" fmla="*/ 2423160 w 2984537"/>
                <a:gd name="connsiteY14-3790" fmla="*/ 996634 h 3343594"/>
                <a:gd name="connsiteX15-3791" fmla="*/ 1965484 w 2984537"/>
                <a:gd name="connsiteY15-3792" fmla="*/ 1049021 h 3343594"/>
                <a:gd name="connsiteX16-3793" fmla="*/ 2370296 w 2984537"/>
                <a:gd name="connsiteY16-3794" fmla="*/ 664688 h 3343594"/>
                <a:gd name="connsiteX17-3795" fmla="*/ 2735580 w 2984537"/>
                <a:gd name="connsiteY17-3796" fmla="*/ 592774 h 3343594"/>
                <a:gd name="connsiteX18-3797" fmla="*/ 2811780 w 2984537"/>
                <a:gd name="connsiteY18-3798" fmla="*/ 112714 h 3343594"/>
                <a:gd name="connsiteX19-3799" fmla="*/ 1783080 w 2984537"/>
                <a:gd name="connsiteY19-3800" fmla="*/ 699454 h 3343594"/>
                <a:gd name="connsiteX20-3801" fmla="*/ 777240 w 2984537"/>
                <a:gd name="connsiteY20-3802" fmla="*/ 1301434 h 3343594"/>
                <a:gd name="connsiteX21-3803" fmla="*/ 1028700 w 2984537"/>
                <a:gd name="connsiteY21-3804" fmla="*/ 981394 h 3343594"/>
                <a:gd name="connsiteX22-3805" fmla="*/ 259080 w 2984537"/>
                <a:gd name="connsiteY22-3806" fmla="*/ 1446214 h 3343594"/>
                <a:gd name="connsiteX23-3807" fmla="*/ 861060 w 2984537"/>
                <a:gd name="connsiteY23-3808" fmla="*/ 1476694 h 3343594"/>
                <a:gd name="connsiteX24-3809" fmla="*/ 1287780 w 2984537"/>
                <a:gd name="connsiteY24-3810" fmla="*/ 1095694 h 3343594"/>
                <a:gd name="connsiteX25-3811" fmla="*/ 891540 w 2984537"/>
                <a:gd name="connsiteY25-3812" fmla="*/ 2375854 h 3343594"/>
                <a:gd name="connsiteX26-3813" fmla="*/ 1356360 w 2984537"/>
                <a:gd name="connsiteY26-3814" fmla="*/ 1347154 h 3343594"/>
                <a:gd name="connsiteX27-3815" fmla="*/ 1348740 w 2984537"/>
                <a:gd name="connsiteY27-3816" fmla="*/ 2733994 h 3343594"/>
                <a:gd name="connsiteX28-3817" fmla="*/ 2034540 w 2984537"/>
                <a:gd name="connsiteY28-3818" fmla="*/ 684214 h 3343594"/>
                <a:gd name="connsiteX29-3819" fmla="*/ 1478280 w 2984537"/>
                <a:gd name="connsiteY29-3820" fmla="*/ 3343594 h 3343594"/>
                <a:gd name="connsiteX30-3821" fmla="*/ 1127760 w 2984537"/>
                <a:gd name="connsiteY30-3822" fmla="*/ 2002474 h 3343594"/>
                <a:gd name="connsiteX31-3823" fmla="*/ 982980 w 2984537"/>
                <a:gd name="connsiteY31-3824" fmla="*/ 3114994 h 3343594"/>
                <a:gd name="connsiteX32-3825" fmla="*/ 845820 w 2984537"/>
                <a:gd name="connsiteY32-3826" fmla="*/ 1598614 h 3343594"/>
                <a:gd name="connsiteX33-3827" fmla="*/ 571500 w 2984537"/>
                <a:gd name="connsiteY33-3828" fmla="*/ 2528254 h 3343594"/>
                <a:gd name="connsiteX34-3829" fmla="*/ 502920 w 2984537"/>
                <a:gd name="connsiteY34-3830" fmla="*/ 1728154 h 3343594"/>
                <a:gd name="connsiteX35-3831" fmla="*/ 609600 w 2984537"/>
                <a:gd name="connsiteY35-3832" fmla="*/ 1728154 h 3343594"/>
                <a:gd name="connsiteX36-3833" fmla="*/ 609600 w 2984537"/>
                <a:gd name="connsiteY36-3834" fmla="*/ 1880554 h 3343594"/>
                <a:gd name="connsiteX37-3835" fmla="*/ 701040 w 2984537"/>
                <a:gd name="connsiteY37-3836" fmla="*/ 1674814 h 3343594"/>
                <a:gd name="connsiteX38-3837" fmla="*/ 0 w 2984537"/>
                <a:gd name="connsiteY38-3838" fmla="*/ 1370014 h 3343594"/>
                <a:gd name="connsiteX39-3839" fmla="*/ 1144905 w 2984537"/>
                <a:gd name="connsiteY39-3840" fmla="*/ 856616 h 3343594"/>
                <a:gd name="connsiteX0-3841" fmla="*/ 1144905 w 2984537"/>
                <a:gd name="connsiteY0-3842" fmla="*/ 856616 h 3343594"/>
                <a:gd name="connsiteX1-3843" fmla="*/ 1767363 w 2984537"/>
                <a:gd name="connsiteY1-3844" fmla="*/ 594203 h 3343594"/>
                <a:gd name="connsiteX2-3845" fmla="*/ 2870358 w 2984537"/>
                <a:gd name="connsiteY2-3846" fmla="*/ 16512 h 3343594"/>
                <a:gd name="connsiteX3-3847" fmla="*/ 2773680 w 2984537"/>
                <a:gd name="connsiteY3-3848" fmla="*/ 745174 h 3343594"/>
                <a:gd name="connsiteX4-3849" fmla="*/ 2407920 w 2984537"/>
                <a:gd name="connsiteY4-3850" fmla="*/ 775654 h 3343594"/>
                <a:gd name="connsiteX5-3851" fmla="*/ 2072640 w 2984537"/>
                <a:gd name="connsiteY5-3852" fmla="*/ 1049974 h 3343594"/>
                <a:gd name="connsiteX6-3853" fmla="*/ 2438400 w 2984537"/>
                <a:gd name="connsiteY6-3854" fmla="*/ 851854 h 3343594"/>
                <a:gd name="connsiteX7-3855" fmla="*/ 2519839 w 2984537"/>
                <a:gd name="connsiteY7-3856" fmla="*/ 1029019 h 3343594"/>
                <a:gd name="connsiteX8-3857" fmla="*/ 2575560 w 2984537"/>
                <a:gd name="connsiteY8-3858" fmla="*/ 1545274 h 3343594"/>
                <a:gd name="connsiteX9-3859" fmla="*/ 1760220 w 2984537"/>
                <a:gd name="connsiteY9-3860" fmla="*/ 3061654 h 3343594"/>
                <a:gd name="connsiteX10-3861" fmla="*/ 2011680 w 2984537"/>
                <a:gd name="connsiteY10-3862" fmla="*/ 1248094 h 3343594"/>
                <a:gd name="connsiteX11-3863" fmla="*/ 1798320 w 2984537"/>
                <a:gd name="connsiteY11-3864" fmla="*/ 2337754 h 3343594"/>
                <a:gd name="connsiteX12-3865" fmla="*/ 2613660 w 2984537"/>
                <a:gd name="connsiteY12-3866" fmla="*/ 1400494 h 3343594"/>
                <a:gd name="connsiteX13-3867" fmla="*/ 2392680 w 2984537"/>
                <a:gd name="connsiteY13-3868" fmla="*/ 1171894 h 3343594"/>
                <a:gd name="connsiteX14-3869" fmla="*/ 2423160 w 2984537"/>
                <a:gd name="connsiteY14-3870" fmla="*/ 996634 h 3343594"/>
                <a:gd name="connsiteX15-3871" fmla="*/ 1965484 w 2984537"/>
                <a:gd name="connsiteY15-3872" fmla="*/ 1049021 h 3343594"/>
                <a:gd name="connsiteX16-3873" fmla="*/ 2370296 w 2984537"/>
                <a:gd name="connsiteY16-3874" fmla="*/ 664688 h 3343594"/>
                <a:gd name="connsiteX17-3875" fmla="*/ 2735580 w 2984537"/>
                <a:gd name="connsiteY17-3876" fmla="*/ 592774 h 3343594"/>
                <a:gd name="connsiteX18-3877" fmla="*/ 2811780 w 2984537"/>
                <a:gd name="connsiteY18-3878" fmla="*/ 112714 h 3343594"/>
                <a:gd name="connsiteX19-3879" fmla="*/ 1783080 w 2984537"/>
                <a:gd name="connsiteY19-3880" fmla="*/ 699454 h 3343594"/>
                <a:gd name="connsiteX20-3881" fmla="*/ 777240 w 2984537"/>
                <a:gd name="connsiteY20-3882" fmla="*/ 1301434 h 3343594"/>
                <a:gd name="connsiteX21-3883" fmla="*/ 1028700 w 2984537"/>
                <a:gd name="connsiteY21-3884" fmla="*/ 981394 h 3343594"/>
                <a:gd name="connsiteX22-3885" fmla="*/ 259080 w 2984537"/>
                <a:gd name="connsiteY22-3886" fmla="*/ 1446214 h 3343594"/>
                <a:gd name="connsiteX23-3887" fmla="*/ 861060 w 2984537"/>
                <a:gd name="connsiteY23-3888" fmla="*/ 1476694 h 3343594"/>
                <a:gd name="connsiteX24-3889" fmla="*/ 1287780 w 2984537"/>
                <a:gd name="connsiteY24-3890" fmla="*/ 1095694 h 3343594"/>
                <a:gd name="connsiteX25-3891" fmla="*/ 891540 w 2984537"/>
                <a:gd name="connsiteY25-3892" fmla="*/ 2375854 h 3343594"/>
                <a:gd name="connsiteX26-3893" fmla="*/ 1356360 w 2984537"/>
                <a:gd name="connsiteY26-3894" fmla="*/ 1347154 h 3343594"/>
                <a:gd name="connsiteX27-3895" fmla="*/ 1348740 w 2984537"/>
                <a:gd name="connsiteY27-3896" fmla="*/ 2733994 h 3343594"/>
                <a:gd name="connsiteX28-3897" fmla="*/ 2034540 w 2984537"/>
                <a:gd name="connsiteY28-3898" fmla="*/ 684214 h 3343594"/>
                <a:gd name="connsiteX29-3899" fmla="*/ 1478280 w 2984537"/>
                <a:gd name="connsiteY29-3900" fmla="*/ 3343594 h 3343594"/>
                <a:gd name="connsiteX30-3901" fmla="*/ 1127760 w 2984537"/>
                <a:gd name="connsiteY30-3902" fmla="*/ 2002474 h 3343594"/>
                <a:gd name="connsiteX31-3903" fmla="*/ 982980 w 2984537"/>
                <a:gd name="connsiteY31-3904" fmla="*/ 3114994 h 3343594"/>
                <a:gd name="connsiteX32-3905" fmla="*/ 845820 w 2984537"/>
                <a:gd name="connsiteY32-3906" fmla="*/ 1598614 h 3343594"/>
                <a:gd name="connsiteX33-3907" fmla="*/ 571500 w 2984537"/>
                <a:gd name="connsiteY33-3908" fmla="*/ 2528254 h 3343594"/>
                <a:gd name="connsiteX34-3909" fmla="*/ 502920 w 2984537"/>
                <a:gd name="connsiteY34-3910" fmla="*/ 1728154 h 3343594"/>
                <a:gd name="connsiteX35-3911" fmla="*/ 609600 w 2984537"/>
                <a:gd name="connsiteY35-3912" fmla="*/ 1728154 h 3343594"/>
                <a:gd name="connsiteX36-3913" fmla="*/ 609600 w 2984537"/>
                <a:gd name="connsiteY36-3914" fmla="*/ 1880554 h 3343594"/>
                <a:gd name="connsiteX37-3915" fmla="*/ 701040 w 2984537"/>
                <a:gd name="connsiteY37-3916" fmla="*/ 1674814 h 3343594"/>
                <a:gd name="connsiteX38-3917" fmla="*/ 0 w 2984537"/>
                <a:gd name="connsiteY38-3918" fmla="*/ 1370014 h 3343594"/>
                <a:gd name="connsiteX39-3919" fmla="*/ 1144905 w 2984537"/>
                <a:gd name="connsiteY39-3920" fmla="*/ 856616 h 3343594"/>
                <a:gd name="connsiteX0-3921" fmla="*/ 1144905 w 2984537"/>
                <a:gd name="connsiteY0-3922" fmla="*/ 856616 h 3343594"/>
                <a:gd name="connsiteX1-3923" fmla="*/ 1767363 w 2984537"/>
                <a:gd name="connsiteY1-3924" fmla="*/ 594203 h 3343594"/>
                <a:gd name="connsiteX2-3925" fmla="*/ 2870358 w 2984537"/>
                <a:gd name="connsiteY2-3926" fmla="*/ 16512 h 3343594"/>
                <a:gd name="connsiteX3-3927" fmla="*/ 2773680 w 2984537"/>
                <a:gd name="connsiteY3-3928" fmla="*/ 745174 h 3343594"/>
                <a:gd name="connsiteX4-3929" fmla="*/ 2407920 w 2984537"/>
                <a:gd name="connsiteY4-3930" fmla="*/ 775654 h 3343594"/>
                <a:gd name="connsiteX5-3931" fmla="*/ 2072640 w 2984537"/>
                <a:gd name="connsiteY5-3932" fmla="*/ 1049974 h 3343594"/>
                <a:gd name="connsiteX6-3933" fmla="*/ 2438400 w 2984537"/>
                <a:gd name="connsiteY6-3934" fmla="*/ 851854 h 3343594"/>
                <a:gd name="connsiteX7-3935" fmla="*/ 2519839 w 2984537"/>
                <a:gd name="connsiteY7-3936" fmla="*/ 1029019 h 3343594"/>
                <a:gd name="connsiteX8-3937" fmla="*/ 2575560 w 2984537"/>
                <a:gd name="connsiteY8-3938" fmla="*/ 1545274 h 3343594"/>
                <a:gd name="connsiteX9-3939" fmla="*/ 1760220 w 2984537"/>
                <a:gd name="connsiteY9-3940" fmla="*/ 3061654 h 3343594"/>
                <a:gd name="connsiteX10-3941" fmla="*/ 2011680 w 2984537"/>
                <a:gd name="connsiteY10-3942" fmla="*/ 1248094 h 3343594"/>
                <a:gd name="connsiteX11-3943" fmla="*/ 1798320 w 2984537"/>
                <a:gd name="connsiteY11-3944" fmla="*/ 2337754 h 3343594"/>
                <a:gd name="connsiteX12-3945" fmla="*/ 2613660 w 2984537"/>
                <a:gd name="connsiteY12-3946" fmla="*/ 1400494 h 3343594"/>
                <a:gd name="connsiteX13-3947" fmla="*/ 2392680 w 2984537"/>
                <a:gd name="connsiteY13-3948" fmla="*/ 1171894 h 3343594"/>
                <a:gd name="connsiteX14-3949" fmla="*/ 2423160 w 2984537"/>
                <a:gd name="connsiteY14-3950" fmla="*/ 996634 h 3343594"/>
                <a:gd name="connsiteX15-3951" fmla="*/ 1965484 w 2984537"/>
                <a:gd name="connsiteY15-3952" fmla="*/ 1049021 h 3343594"/>
                <a:gd name="connsiteX16-3953" fmla="*/ 2370296 w 2984537"/>
                <a:gd name="connsiteY16-3954" fmla="*/ 664688 h 3343594"/>
                <a:gd name="connsiteX17-3955" fmla="*/ 2735580 w 2984537"/>
                <a:gd name="connsiteY17-3956" fmla="*/ 592774 h 3343594"/>
                <a:gd name="connsiteX18-3957" fmla="*/ 2811780 w 2984537"/>
                <a:gd name="connsiteY18-3958" fmla="*/ 112714 h 3343594"/>
                <a:gd name="connsiteX19-3959" fmla="*/ 1783080 w 2984537"/>
                <a:gd name="connsiteY19-3960" fmla="*/ 699454 h 3343594"/>
                <a:gd name="connsiteX20-3961" fmla="*/ 777240 w 2984537"/>
                <a:gd name="connsiteY20-3962" fmla="*/ 1301434 h 3343594"/>
                <a:gd name="connsiteX21-3963" fmla="*/ 1028700 w 2984537"/>
                <a:gd name="connsiteY21-3964" fmla="*/ 981394 h 3343594"/>
                <a:gd name="connsiteX22-3965" fmla="*/ 259080 w 2984537"/>
                <a:gd name="connsiteY22-3966" fmla="*/ 1446214 h 3343594"/>
                <a:gd name="connsiteX23-3967" fmla="*/ 861060 w 2984537"/>
                <a:gd name="connsiteY23-3968" fmla="*/ 1476694 h 3343594"/>
                <a:gd name="connsiteX24-3969" fmla="*/ 1287780 w 2984537"/>
                <a:gd name="connsiteY24-3970" fmla="*/ 1095694 h 3343594"/>
                <a:gd name="connsiteX25-3971" fmla="*/ 891540 w 2984537"/>
                <a:gd name="connsiteY25-3972" fmla="*/ 2375854 h 3343594"/>
                <a:gd name="connsiteX26-3973" fmla="*/ 1356360 w 2984537"/>
                <a:gd name="connsiteY26-3974" fmla="*/ 1347154 h 3343594"/>
                <a:gd name="connsiteX27-3975" fmla="*/ 1348740 w 2984537"/>
                <a:gd name="connsiteY27-3976" fmla="*/ 2733994 h 3343594"/>
                <a:gd name="connsiteX28-3977" fmla="*/ 2034540 w 2984537"/>
                <a:gd name="connsiteY28-3978" fmla="*/ 684214 h 3343594"/>
                <a:gd name="connsiteX29-3979" fmla="*/ 1478280 w 2984537"/>
                <a:gd name="connsiteY29-3980" fmla="*/ 3343594 h 3343594"/>
                <a:gd name="connsiteX30-3981" fmla="*/ 1127760 w 2984537"/>
                <a:gd name="connsiteY30-3982" fmla="*/ 2002474 h 3343594"/>
                <a:gd name="connsiteX31-3983" fmla="*/ 982980 w 2984537"/>
                <a:gd name="connsiteY31-3984" fmla="*/ 3114994 h 3343594"/>
                <a:gd name="connsiteX32-3985" fmla="*/ 845820 w 2984537"/>
                <a:gd name="connsiteY32-3986" fmla="*/ 1598614 h 3343594"/>
                <a:gd name="connsiteX33-3987" fmla="*/ 571500 w 2984537"/>
                <a:gd name="connsiteY33-3988" fmla="*/ 2528254 h 3343594"/>
                <a:gd name="connsiteX34-3989" fmla="*/ 502920 w 2984537"/>
                <a:gd name="connsiteY34-3990" fmla="*/ 1728154 h 3343594"/>
                <a:gd name="connsiteX35-3991" fmla="*/ 609600 w 2984537"/>
                <a:gd name="connsiteY35-3992" fmla="*/ 1728154 h 3343594"/>
                <a:gd name="connsiteX36-3993" fmla="*/ 609600 w 2984537"/>
                <a:gd name="connsiteY36-3994" fmla="*/ 1880554 h 3343594"/>
                <a:gd name="connsiteX37-3995" fmla="*/ 701040 w 2984537"/>
                <a:gd name="connsiteY37-3996" fmla="*/ 1674814 h 3343594"/>
                <a:gd name="connsiteX38-3997" fmla="*/ 0 w 2984537"/>
                <a:gd name="connsiteY38-3998" fmla="*/ 1370014 h 3343594"/>
                <a:gd name="connsiteX39-3999" fmla="*/ 1144905 w 2984537"/>
                <a:gd name="connsiteY39-4000" fmla="*/ 856616 h 3343594"/>
                <a:gd name="connsiteX0-4001" fmla="*/ 1144905 w 2984537"/>
                <a:gd name="connsiteY0-4002" fmla="*/ 856616 h 3343594"/>
                <a:gd name="connsiteX1-4003" fmla="*/ 1767363 w 2984537"/>
                <a:gd name="connsiteY1-4004" fmla="*/ 594203 h 3343594"/>
                <a:gd name="connsiteX2-4005" fmla="*/ 2870358 w 2984537"/>
                <a:gd name="connsiteY2-4006" fmla="*/ 16512 h 3343594"/>
                <a:gd name="connsiteX3-4007" fmla="*/ 2773680 w 2984537"/>
                <a:gd name="connsiteY3-4008" fmla="*/ 745174 h 3343594"/>
                <a:gd name="connsiteX4-4009" fmla="*/ 2407920 w 2984537"/>
                <a:gd name="connsiteY4-4010" fmla="*/ 775654 h 3343594"/>
                <a:gd name="connsiteX5-4011" fmla="*/ 2072640 w 2984537"/>
                <a:gd name="connsiteY5-4012" fmla="*/ 1049974 h 3343594"/>
                <a:gd name="connsiteX6-4013" fmla="*/ 2438400 w 2984537"/>
                <a:gd name="connsiteY6-4014" fmla="*/ 851854 h 3343594"/>
                <a:gd name="connsiteX7-4015" fmla="*/ 2519839 w 2984537"/>
                <a:gd name="connsiteY7-4016" fmla="*/ 1029019 h 3343594"/>
                <a:gd name="connsiteX8-4017" fmla="*/ 2575560 w 2984537"/>
                <a:gd name="connsiteY8-4018" fmla="*/ 1545274 h 3343594"/>
                <a:gd name="connsiteX9-4019" fmla="*/ 1760220 w 2984537"/>
                <a:gd name="connsiteY9-4020" fmla="*/ 3061654 h 3343594"/>
                <a:gd name="connsiteX10-4021" fmla="*/ 2011680 w 2984537"/>
                <a:gd name="connsiteY10-4022" fmla="*/ 1248094 h 3343594"/>
                <a:gd name="connsiteX11-4023" fmla="*/ 1798320 w 2984537"/>
                <a:gd name="connsiteY11-4024" fmla="*/ 2337754 h 3343594"/>
                <a:gd name="connsiteX12-4025" fmla="*/ 2613660 w 2984537"/>
                <a:gd name="connsiteY12-4026" fmla="*/ 1400494 h 3343594"/>
                <a:gd name="connsiteX13-4027" fmla="*/ 2392680 w 2984537"/>
                <a:gd name="connsiteY13-4028" fmla="*/ 1171894 h 3343594"/>
                <a:gd name="connsiteX14-4029" fmla="*/ 2423160 w 2984537"/>
                <a:gd name="connsiteY14-4030" fmla="*/ 996634 h 3343594"/>
                <a:gd name="connsiteX15-4031" fmla="*/ 1965484 w 2984537"/>
                <a:gd name="connsiteY15-4032" fmla="*/ 1049021 h 3343594"/>
                <a:gd name="connsiteX16-4033" fmla="*/ 2370296 w 2984537"/>
                <a:gd name="connsiteY16-4034" fmla="*/ 664688 h 3343594"/>
                <a:gd name="connsiteX17-4035" fmla="*/ 2735580 w 2984537"/>
                <a:gd name="connsiteY17-4036" fmla="*/ 592774 h 3343594"/>
                <a:gd name="connsiteX18-4037" fmla="*/ 2811780 w 2984537"/>
                <a:gd name="connsiteY18-4038" fmla="*/ 112714 h 3343594"/>
                <a:gd name="connsiteX19-4039" fmla="*/ 1783080 w 2984537"/>
                <a:gd name="connsiteY19-4040" fmla="*/ 699454 h 3343594"/>
                <a:gd name="connsiteX20-4041" fmla="*/ 777240 w 2984537"/>
                <a:gd name="connsiteY20-4042" fmla="*/ 1301434 h 3343594"/>
                <a:gd name="connsiteX21-4043" fmla="*/ 1028700 w 2984537"/>
                <a:gd name="connsiteY21-4044" fmla="*/ 981394 h 3343594"/>
                <a:gd name="connsiteX22-4045" fmla="*/ 259080 w 2984537"/>
                <a:gd name="connsiteY22-4046" fmla="*/ 1446214 h 3343594"/>
                <a:gd name="connsiteX23-4047" fmla="*/ 861060 w 2984537"/>
                <a:gd name="connsiteY23-4048" fmla="*/ 1476694 h 3343594"/>
                <a:gd name="connsiteX24-4049" fmla="*/ 1287780 w 2984537"/>
                <a:gd name="connsiteY24-4050" fmla="*/ 1095694 h 3343594"/>
                <a:gd name="connsiteX25-4051" fmla="*/ 891540 w 2984537"/>
                <a:gd name="connsiteY25-4052" fmla="*/ 2375854 h 3343594"/>
                <a:gd name="connsiteX26-4053" fmla="*/ 1356360 w 2984537"/>
                <a:gd name="connsiteY26-4054" fmla="*/ 1347154 h 3343594"/>
                <a:gd name="connsiteX27-4055" fmla="*/ 1348740 w 2984537"/>
                <a:gd name="connsiteY27-4056" fmla="*/ 2733994 h 3343594"/>
                <a:gd name="connsiteX28-4057" fmla="*/ 2034540 w 2984537"/>
                <a:gd name="connsiteY28-4058" fmla="*/ 684214 h 3343594"/>
                <a:gd name="connsiteX29-4059" fmla="*/ 1478280 w 2984537"/>
                <a:gd name="connsiteY29-4060" fmla="*/ 3343594 h 3343594"/>
                <a:gd name="connsiteX30-4061" fmla="*/ 1127760 w 2984537"/>
                <a:gd name="connsiteY30-4062" fmla="*/ 2002474 h 3343594"/>
                <a:gd name="connsiteX31-4063" fmla="*/ 982980 w 2984537"/>
                <a:gd name="connsiteY31-4064" fmla="*/ 3114994 h 3343594"/>
                <a:gd name="connsiteX32-4065" fmla="*/ 845820 w 2984537"/>
                <a:gd name="connsiteY32-4066" fmla="*/ 1598614 h 3343594"/>
                <a:gd name="connsiteX33-4067" fmla="*/ 571500 w 2984537"/>
                <a:gd name="connsiteY33-4068" fmla="*/ 2528254 h 3343594"/>
                <a:gd name="connsiteX34-4069" fmla="*/ 502920 w 2984537"/>
                <a:gd name="connsiteY34-4070" fmla="*/ 1728154 h 3343594"/>
                <a:gd name="connsiteX35-4071" fmla="*/ 609600 w 2984537"/>
                <a:gd name="connsiteY35-4072" fmla="*/ 1728154 h 3343594"/>
                <a:gd name="connsiteX36-4073" fmla="*/ 609600 w 2984537"/>
                <a:gd name="connsiteY36-4074" fmla="*/ 1880554 h 3343594"/>
                <a:gd name="connsiteX37-4075" fmla="*/ 701040 w 2984537"/>
                <a:gd name="connsiteY37-4076" fmla="*/ 1674814 h 3343594"/>
                <a:gd name="connsiteX38-4077" fmla="*/ 0 w 2984537"/>
                <a:gd name="connsiteY38-4078" fmla="*/ 1370014 h 3343594"/>
                <a:gd name="connsiteX39-4079" fmla="*/ 1144905 w 2984537"/>
                <a:gd name="connsiteY39-4080" fmla="*/ 856616 h 3343594"/>
                <a:gd name="connsiteX0-4081" fmla="*/ 1144905 w 2984537"/>
                <a:gd name="connsiteY0-4082" fmla="*/ 856616 h 3343594"/>
                <a:gd name="connsiteX1-4083" fmla="*/ 1767363 w 2984537"/>
                <a:gd name="connsiteY1-4084" fmla="*/ 594203 h 3343594"/>
                <a:gd name="connsiteX2-4085" fmla="*/ 2870358 w 2984537"/>
                <a:gd name="connsiteY2-4086" fmla="*/ 16512 h 3343594"/>
                <a:gd name="connsiteX3-4087" fmla="*/ 2773680 w 2984537"/>
                <a:gd name="connsiteY3-4088" fmla="*/ 745174 h 3343594"/>
                <a:gd name="connsiteX4-4089" fmla="*/ 2407920 w 2984537"/>
                <a:gd name="connsiteY4-4090" fmla="*/ 775654 h 3343594"/>
                <a:gd name="connsiteX5-4091" fmla="*/ 2072640 w 2984537"/>
                <a:gd name="connsiteY5-4092" fmla="*/ 1049974 h 3343594"/>
                <a:gd name="connsiteX6-4093" fmla="*/ 2438400 w 2984537"/>
                <a:gd name="connsiteY6-4094" fmla="*/ 851854 h 3343594"/>
                <a:gd name="connsiteX7-4095" fmla="*/ 2519839 w 2984537"/>
                <a:gd name="connsiteY7-4096" fmla="*/ 1029019 h 3343594"/>
                <a:gd name="connsiteX8-4097" fmla="*/ 2575560 w 2984537"/>
                <a:gd name="connsiteY8-4098" fmla="*/ 1545274 h 3343594"/>
                <a:gd name="connsiteX9-4099" fmla="*/ 1760220 w 2984537"/>
                <a:gd name="connsiteY9-4100" fmla="*/ 3061654 h 3343594"/>
                <a:gd name="connsiteX10-4101" fmla="*/ 2011680 w 2984537"/>
                <a:gd name="connsiteY10-4102" fmla="*/ 1248094 h 3343594"/>
                <a:gd name="connsiteX11-4103" fmla="*/ 1798320 w 2984537"/>
                <a:gd name="connsiteY11-4104" fmla="*/ 2337754 h 3343594"/>
                <a:gd name="connsiteX12-4105" fmla="*/ 2613660 w 2984537"/>
                <a:gd name="connsiteY12-4106" fmla="*/ 1400494 h 3343594"/>
                <a:gd name="connsiteX13-4107" fmla="*/ 2392680 w 2984537"/>
                <a:gd name="connsiteY13-4108" fmla="*/ 1171894 h 3343594"/>
                <a:gd name="connsiteX14-4109" fmla="*/ 2423160 w 2984537"/>
                <a:gd name="connsiteY14-4110" fmla="*/ 996634 h 3343594"/>
                <a:gd name="connsiteX15-4111" fmla="*/ 1965484 w 2984537"/>
                <a:gd name="connsiteY15-4112" fmla="*/ 1049021 h 3343594"/>
                <a:gd name="connsiteX16-4113" fmla="*/ 2370296 w 2984537"/>
                <a:gd name="connsiteY16-4114" fmla="*/ 664688 h 3343594"/>
                <a:gd name="connsiteX17-4115" fmla="*/ 2735580 w 2984537"/>
                <a:gd name="connsiteY17-4116" fmla="*/ 592774 h 3343594"/>
                <a:gd name="connsiteX18-4117" fmla="*/ 2811780 w 2984537"/>
                <a:gd name="connsiteY18-4118" fmla="*/ 112714 h 3343594"/>
                <a:gd name="connsiteX19-4119" fmla="*/ 1783080 w 2984537"/>
                <a:gd name="connsiteY19-4120" fmla="*/ 699454 h 3343594"/>
                <a:gd name="connsiteX20-4121" fmla="*/ 777240 w 2984537"/>
                <a:gd name="connsiteY20-4122" fmla="*/ 1301434 h 3343594"/>
                <a:gd name="connsiteX21-4123" fmla="*/ 1028700 w 2984537"/>
                <a:gd name="connsiteY21-4124" fmla="*/ 981394 h 3343594"/>
                <a:gd name="connsiteX22-4125" fmla="*/ 259080 w 2984537"/>
                <a:gd name="connsiteY22-4126" fmla="*/ 1446214 h 3343594"/>
                <a:gd name="connsiteX23-4127" fmla="*/ 861060 w 2984537"/>
                <a:gd name="connsiteY23-4128" fmla="*/ 1476694 h 3343594"/>
                <a:gd name="connsiteX24-4129" fmla="*/ 1287780 w 2984537"/>
                <a:gd name="connsiteY24-4130" fmla="*/ 1095694 h 3343594"/>
                <a:gd name="connsiteX25-4131" fmla="*/ 891540 w 2984537"/>
                <a:gd name="connsiteY25-4132" fmla="*/ 2375854 h 3343594"/>
                <a:gd name="connsiteX26-4133" fmla="*/ 1356360 w 2984537"/>
                <a:gd name="connsiteY26-4134" fmla="*/ 1347154 h 3343594"/>
                <a:gd name="connsiteX27-4135" fmla="*/ 1348740 w 2984537"/>
                <a:gd name="connsiteY27-4136" fmla="*/ 2733994 h 3343594"/>
                <a:gd name="connsiteX28-4137" fmla="*/ 2034540 w 2984537"/>
                <a:gd name="connsiteY28-4138" fmla="*/ 684214 h 3343594"/>
                <a:gd name="connsiteX29-4139" fmla="*/ 1478280 w 2984537"/>
                <a:gd name="connsiteY29-4140" fmla="*/ 3343594 h 3343594"/>
                <a:gd name="connsiteX30-4141" fmla="*/ 1127760 w 2984537"/>
                <a:gd name="connsiteY30-4142" fmla="*/ 2002474 h 3343594"/>
                <a:gd name="connsiteX31-4143" fmla="*/ 982980 w 2984537"/>
                <a:gd name="connsiteY31-4144" fmla="*/ 3114994 h 3343594"/>
                <a:gd name="connsiteX32-4145" fmla="*/ 845820 w 2984537"/>
                <a:gd name="connsiteY32-4146" fmla="*/ 1598614 h 3343594"/>
                <a:gd name="connsiteX33-4147" fmla="*/ 571500 w 2984537"/>
                <a:gd name="connsiteY33-4148" fmla="*/ 2528254 h 3343594"/>
                <a:gd name="connsiteX34-4149" fmla="*/ 502920 w 2984537"/>
                <a:gd name="connsiteY34-4150" fmla="*/ 1728154 h 3343594"/>
                <a:gd name="connsiteX35-4151" fmla="*/ 609600 w 2984537"/>
                <a:gd name="connsiteY35-4152" fmla="*/ 1728154 h 3343594"/>
                <a:gd name="connsiteX36-4153" fmla="*/ 609600 w 2984537"/>
                <a:gd name="connsiteY36-4154" fmla="*/ 1880554 h 3343594"/>
                <a:gd name="connsiteX37-4155" fmla="*/ 701040 w 2984537"/>
                <a:gd name="connsiteY37-4156" fmla="*/ 1674814 h 3343594"/>
                <a:gd name="connsiteX38-4157" fmla="*/ 0 w 2984537"/>
                <a:gd name="connsiteY38-4158" fmla="*/ 1370014 h 3343594"/>
                <a:gd name="connsiteX39-4159" fmla="*/ 1144905 w 2984537"/>
                <a:gd name="connsiteY39-4160" fmla="*/ 856616 h 3343594"/>
                <a:gd name="connsiteX0-4161" fmla="*/ 1144905 w 2984537"/>
                <a:gd name="connsiteY0-4162" fmla="*/ 856616 h 3343594"/>
                <a:gd name="connsiteX1-4163" fmla="*/ 1767363 w 2984537"/>
                <a:gd name="connsiteY1-4164" fmla="*/ 594203 h 3343594"/>
                <a:gd name="connsiteX2-4165" fmla="*/ 2870358 w 2984537"/>
                <a:gd name="connsiteY2-4166" fmla="*/ 16512 h 3343594"/>
                <a:gd name="connsiteX3-4167" fmla="*/ 2773680 w 2984537"/>
                <a:gd name="connsiteY3-4168" fmla="*/ 745174 h 3343594"/>
                <a:gd name="connsiteX4-4169" fmla="*/ 2407920 w 2984537"/>
                <a:gd name="connsiteY4-4170" fmla="*/ 775654 h 3343594"/>
                <a:gd name="connsiteX5-4171" fmla="*/ 2072640 w 2984537"/>
                <a:gd name="connsiteY5-4172" fmla="*/ 1049974 h 3343594"/>
                <a:gd name="connsiteX6-4173" fmla="*/ 2438400 w 2984537"/>
                <a:gd name="connsiteY6-4174" fmla="*/ 851854 h 3343594"/>
                <a:gd name="connsiteX7-4175" fmla="*/ 2519839 w 2984537"/>
                <a:gd name="connsiteY7-4176" fmla="*/ 1029019 h 3343594"/>
                <a:gd name="connsiteX8-4177" fmla="*/ 2575560 w 2984537"/>
                <a:gd name="connsiteY8-4178" fmla="*/ 1545274 h 3343594"/>
                <a:gd name="connsiteX9-4179" fmla="*/ 1760220 w 2984537"/>
                <a:gd name="connsiteY9-4180" fmla="*/ 3061654 h 3343594"/>
                <a:gd name="connsiteX10-4181" fmla="*/ 2011680 w 2984537"/>
                <a:gd name="connsiteY10-4182" fmla="*/ 1248094 h 3343594"/>
                <a:gd name="connsiteX11-4183" fmla="*/ 1798320 w 2984537"/>
                <a:gd name="connsiteY11-4184" fmla="*/ 2337754 h 3343594"/>
                <a:gd name="connsiteX12-4185" fmla="*/ 2613660 w 2984537"/>
                <a:gd name="connsiteY12-4186" fmla="*/ 1400494 h 3343594"/>
                <a:gd name="connsiteX13-4187" fmla="*/ 2392680 w 2984537"/>
                <a:gd name="connsiteY13-4188" fmla="*/ 1171894 h 3343594"/>
                <a:gd name="connsiteX14-4189" fmla="*/ 2423160 w 2984537"/>
                <a:gd name="connsiteY14-4190" fmla="*/ 996634 h 3343594"/>
                <a:gd name="connsiteX15-4191" fmla="*/ 1965484 w 2984537"/>
                <a:gd name="connsiteY15-4192" fmla="*/ 1049021 h 3343594"/>
                <a:gd name="connsiteX16-4193" fmla="*/ 2370296 w 2984537"/>
                <a:gd name="connsiteY16-4194" fmla="*/ 664688 h 3343594"/>
                <a:gd name="connsiteX17-4195" fmla="*/ 2735580 w 2984537"/>
                <a:gd name="connsiteY17-4196" fmla="*/ 592774 h 3343594"/>
                <a:gd name="connsiteX18-4197" fmla="*/ 2811780 w 2984537"/>
                <a:gd name="connsiteY18-4198" fmla="*/ 112714 h 3343594"/>
                <a:gd name="connsiteX19-4199" fmla="*/ 1783080 w 2984537"/>
                <a:gd name="connsiteY19-4200" fmla="*/ 699454 h 3343594"/>
                <a:gd name="connsiteX20-4201" fmla="*/ 777240 w 2984537"/>
                <a:gd name="connsiteY20-4202" fmla="*/ 1301434 h 3343594"/>
                <a:gd name="connsiteX21-4203" fmla="*/ 1028700 w 2984537"/>
                <a:gd name="connsiteY21-4204" fmla="*/ 981394 h 3343594"/>
                <a:gd name="connsiteX22-4205" fmla="*/ 259080 w 2984537"/>
                <a:gd name="connsiteY22-4206" fmla="*/ 1446214 h 3343594"/>
                <a:gd name="connsiteX23-4207" fmla="*/ 861060 w 2984537"/>
                <a:gd name="connsiteY23-4208" fmla="*/ 1476694 h 3343594"/>
                <a:gd name="connsiteX24-4209" fmla="*/ 1287780 w 2984537"/>
                <a:gd name="connsiteY24-4210" fmla="*/ 1095694 h 3343594"/>
                <a:gd name="connsiteX25-4211" fmla="*/ 891540 w 2984537"/>
                <a:gd name="connsiteY25-4212" fmla="*/ 2375854 h 3343594"/>
                <a:gd name="connsiteX26-4213" fmla="*/ 1356360 w 2984537"/>
                <a:gd name="connsiteY26-4214" fmla="*/ 1347154 h 3343594"/>
                <a:gd name="connsiteX27-4215" fmla="*/ 1348740 w 2984537"/>
                <a:gd name="connsiteY27-4216" fmla="*/ 2733994 h 3343594"/>
                <a:gd name="connsiteX28-4217" fmla="*/ 2034540 w 2984537"/>
                <a:gd name="connsiteY28-4218" fmla="*/ 684214 h 3343594"/>
                <a:gd name="connsiteX29-4219" fmla="*/ 1478280 w 2984537"/>
                <a:gd name="connsiteY29-4220" fmla="*/ 3343594 h 3343594"/>
                <a:gd name="connsiteX30-4221" fmla="*/ 1127760 w 2984537"/>
                <a:gd name="connsiteY30-4222" fmla="*/ 2002474 h 3343594"/>
                <a:gd name="connsiteX31-4223" fmla="*/ 982980 w 2984537"/>
                <a:gd name="connsiteY31-4224" fmla="*/ 3114994 h 3343594"/>
                <a:gd name="connsiteX32-4225" fmla="*/ 845820 w 2984537"/>
                <a:gd name="connsiteY32-4226" fmla="*/ 1598614 h 3343594"/>
                <a:gd name="connsiteX33-4227" fmla="*/ 571500 w 2984537"/>
                <a:gd name="connsiteY33-4228" fmla="*/ 2528254 h 3343594"/>
                <a:gd name="connsiteX34-4229" fmla="*/ 502920 w 2984537"/>
                <a:gd name="connsiteY34-4230" fmla="*/ 1728154 h 3343594"/>
                <a:gd name="connsiteX35-4231" fmla="*/ 609600 w 2984537"/>
                <a:gd name="connsiteY35-4232" fmla="*/ 1728154 h 3343594"/>
                <a:gd name="connsiteX36-4233" fmla="*/ 609600 w 2984537"/>
                <a:gd name="connsiteY36-4234" fmla="*/ 1880554 h 3343594"/>
                <a:gd name="connsiteX37-4235" fmla="*/ 701040 w 2984537"/>
                <a:gd name="connsiteY37-4236" fmla="*/ 1674814 h 3343594"/>
                <a:gd name="connsiteX38-4237" fmla="*/ 0 w 2984537"/>
                <a:gd name="connsiteY38-4238" fmla="*/ 1370014 h 3343594"/>
                <a:gd name="connsiteX39-4239" fmla="*/ 1144905 w 2984537"/>
                <a:gd name="connsiteY39-4240" fmla="*/ 856616 h 3343594"/>
                <a:gd name="connsiteX0-4241" fmla="*/ 1144905 w 2984537"/>
                <a:gd name="connsiteY0-4242" fmla="*/ 856616 h 3343594"/>
                <a:gd name="connsiteX1-4243" fmla="*/ 1767363 w 2984537"/>
                <a:gd name="connsiteY1-4244" fmla="*/ 594203 h 3343594"/>
                <a:gd name="connsiteX2-4245" fmla="*/ 2870358 w 2984537"/>
                <a:gd name="connsiteY2-4246" fmla="*/ 16512 h 3343594"/>
                <a:gd name="connsiteX3-4247" fmla="*/ 2773680 w 2984537"/>
                <a:gd name="connsiteY3-4248" fmla="*/ 745174 h 3343594"/>
                <a:gd name="connsiteX4-4249" fmla="*/ 2407920 w 2984537"/>
                <a:gd name="connsiteY4-4250" fmla="*/ 775654 h 3343594"/>
                <a:gd name="connsiteX5-4251" fmla="*/ 2072640 w 2984537"/>
                <a:gd name="connsiteY5-4252" fmla="*/ 1049974 h 3343594"/>
                <a:gd name="connsiteX6-4253" fmla="*/ 2438400 w 2984537"/>
                <a:gd name="connsiteY6-4254" fmla="*/ 851854 h 3343594"/>
                <a:gd name="connsiteX7-4255" fmla="*/ 2519839 w 2984537"/>
                <a:gd name="connsiteY7-4256" fmla="*/ 1029019 h 3343594"/>
                <a:gd name="connsiteX8-4257" fmla="*/ 2575560 w 2984537"/>
                <a:gd name="connsiteY8-4258" fmla="*/ 1545274 h 3343594"/>
                <a:gd name="connsiteX9-4259" fmla="*/ 1760220 w 2984537"/>
                <a:gd name="connsiteY9-4260" fmla="*/ 3061654 h 3343594"/>
                <a:gd name="connsiteX10-4261" fmla="*/ 2011680 w 2984537"/>
                <a:gd name="connsiteY10-4262" fmla="*/ 1248094 h 3343594"/>
                <a:gd name="connsiteX11-4263" fmla="*/ 1798320 w 2984537"/>
                <a:gd name="connsiteY11-4264" fmla="*/ 2337754 h 3343594"/>
                <a:gd name="connsiteX12-4265" fmla="*/ 2613660 w 2984537"/>
                <a:gd name="connsiteY12-4266" fmla="*/ 1400494 h 3343594"/>
                <a:gd name="connsiteX13-4267" fmla="*/ 2392680 w 2984537"/>
                <a:gd name="connsiteY13-4268" fmla="*/ 1171894 h 3343594"/>
                <a:gd name="connsiteX14-4269" fmla="*/ 2423160 w 2984537"/>
                <a:gd name="connsiteY14-4270" fmla="*/ 996634 h 3343594"/>
                <a:gd name="connsiteX15-4271" fmla="*/ 1965484 w 2984537"/>
                <a:gd name="connsiteY15-4272" fmla="*/ 1049021 h 3343594"/>
                <a:gd name="connsiteX16-4273" fmla="*/ 2370296 w 2984537"/>
                <a:gd name="connsiteY16-4274" fmla="*/ 664688 h 3343594"/>
                <a:gd name="connsiteX17-4275" fmla="*/ 2735580 w 2984537"/>
                <a:gd name="connsiteY17-4276" fmla="*/ 592774 h 3343594"/>
                <a:gd name="connsiteX18-4277" fmla="*/ 2811780 w 2984537"/>
                <a:gd name="connsiteY18-4278" fmla="*/ 112714 h 3343594"/>
                <a:gd name="connsiteX19-4279" fmla="*/ 1783080 w 2984537"/>
                <a:gd name="connsiteY19-4280" fmla="*/ 699454 h 3343594"/>
                <a:gd name="connsiteX20-4281" fmla="*/ 777240 w 2984537"/>
                <a:gd name="connsiteY20-4282" fmla="*/ 1301434 h 3343594"/>
                <a:gd name="connsiteX21-4283" fmla="*/ 1028700 w 2984537"/>
                <a:gd name="connsiteY21-4284" fmla="*/ 981394 h 3343594"/>
                <a:gd name="connsiteX22-4285" fmla="*/ 259080 w 2984537"/>
                <a:gd name="connsiteY22-4286" fmla="*/ 1446214 h 3343594"/>
                <a:gd name="connsiteX23-4287" fmla="*/ 861060 w 2984537"/>
                <a:gd name="connsiteY23-4288" fmla="*/ 1476694 h 3343594"/>
                <a:gd name="connsiteX24-4289" fmla="*/ 1287780 w 2984537"/>
                <a:gd name="connsiteY24-4290" fmla="*/ 1095694 h 3343594"/>
                <a:gd name="connsiteX25-4291" fmla="*/ 891540 w 2984537"/>
                <a:gd name="connsiteY25-4292" fmla="*/ 2375854 h 3343594"/>
                <a:gd name="connsiteX26-4293" fmla="*/ 1356360 w 2984537"/>
                <a:gd name="connsiteY26-4294" fmla="*/ 1347154 h 3343594"/>
                <a:gd name="connsiteX27-4295" fmla="*/ 1348740 w 2984537"/>
                <a:gd name="connsiteY27-4296" fmla="*/ 2733994 h 3343594"/>
                <a:gd name="connsiteX28-4297" fmla="*/ 2034540 w 2984537"/>
                <a:gd name="connsiteY28-4298" fmla="*/ 684214 h 3343594"/>
                <a:gd name="connsiteX29-4299" fmla="*/ 1478280 w 2984537"/>
                <a:gd name="connsiteY29-4300" fmla="*/ 3343594 h 3343594"/>
                <a:gd name="connsiteX30-4301" fmla="*/ 1127760 w 2984537"/>
                <a:gd name="connsiteY30-4302" fmla="*/ 2002474 h 3343594"/>
                <a:gd name="connsiteX31-4303" fmla="*/ 982980 w 2984537"/>
                <a:gd name="connsiteY31-4304" fmla="*/ 3114994 h 3343594"/>
                <a:gd name="connsiteX32-4305" fmla="*/ 845820 w 2984537"/>
                <a:gd name="connsiteY32-4306" fmla="*/ 1598614 h 3343594"/>
                <a:gd name="connsiteX33-4307" fmla="*/ 571500 w 2984537"/>
                <a:gd name="connsiteY33-4308" fmla="*/ 2528254 h 3343594"/>
                <a:gd name="connsiteX34-4309" fmla="*/ 502920 w 2984537"/>
                <a:gd name="connsiteY34-4310" fmla="*/ 1728154 h 3343594"/>
                <a:gd name="connsiteX35-4311" fmla="*/ 609600 w 2984537"/>
                <a:gd name="connsiteY35-4312" fmla="*/ 1728154 h 3343594"/>
                <a:gd name="connsiteX36-4313" fmla="*/ 609600 w 2984537"/>
                <a:gd name="connsiteY36-4314" fmla="*/ 1880554 h 3343594"/>
                <a:gd name="connsiteX37-4315" fmla="*/ 701040 w 2984537"/>
                <a:gd name="connsiteY37-4316" fmla="*/ 1674814 h 3343594"/>
                <a:gd name="connsiteX38-4317" fmla="*/ 0 w 2984537"/>
                <a:gd name="connsiteY38-4318" fmla="*/ 1370014 h 3343594"/>
                <a:gd name="connsiteX39-4319" fmla="*/ 1144905 w 2984537"/>
                <a:gd name="connsiteY39-4320" fmla="*/ 856616 h 3343594"/>
                <a:gd name="connsiteX0-4321" fmla="*/ 1144905 w 2984537"/>
                <a:gd name="connsiteY0-4322" fmla="*/ 856616 h 3343594"/>
                <a:gd name="connsiteX1-4323" fmla="*/ 1767363 w 2984537"/>
                <a:gd name="connsiteY1-4324" fmla="*/ 594203 h 3343594"/>
                <a:gd name="connsiteX2-4325" fmla="*/ 2870358 w 2984537"/>
                <a:gd name="connsiteY2-4326" fmla="*/ 16512 h 3343594"/>
                <a:gd name="connsiteX3-4327" fmla="*/ 2773680 w 2984537"/>
                <a:gd name="connsiteY3-4328" fmla="*/ 745174 h 3343594"/>
                <a:gd name="connsiteX4-4329" fmla="*/ 2407920 w 2984537"/>
                <a:gd name="connsiteY4-4330" fmla="*/ 775654 h 3343594"/>
                <a:gd name="connsiteX5-4331" fmla="*/ 2072640 w 2984537"/>
                <a:gd name="connsiteY5-4332" fmla="*/ 1049974 h 3343594"/>
                <a:gd name="connsiteX6-4333" fmla="*/ 2438400 w 2984537"/>
                <a:gd name="connsiteY6-4334" fmla="*/ 851854 h 3343594"/>
                <a:gd name="connsiteX7-4335" fmla="*/ 2519839 w 2984537"/>
                <a:gd name="connsiteY7-4336" fmla="*/ 1029019 h 3343594"/>
                <a:gd name="connsiteX8-4337" fmla="*/ 2575560 w 2984537"/>
                <a:gd name="connsiteY8-4338" fmla="*/ 1545274 h 3343594"/>
                <a:gd name="connsiteX9-4339" fmla="*/ 1760220 w 2984537"/>
                <a:gd name="connsiteY9-4340" fmla="*/ 3061654 h 3343594"/>
                <a:gd name="connsiteX10-4341" fmla="*/ 2011680 w 2984537"/>
                <a:gd name="connsiteY10-4342" fmla="*/ 1248094 h 3343594"/>
                <a:gd name="connsiteX11-4343" fmla="*/ 1798320 w 2984537"/>
                <a:gd name="connsiteY11-4344" fmla="*/ 2337754 h 3343594"/>
                <a:gd name="connsiteX12-4345" fmla="*/ 2613660 w 2984537"/>
                <a:gd name="connsiteY12-4346" fmla="*/ 1400494 h 3343594"/>
                <a:gd name="connsiteX13-4347" fmla="*/ 2392680 w 2984537"/>
                <a:gd name="connsiteY13-4348" fmla="*/ 1171894 h 3343594"/>
                <a:gd name="connsiteX14-4349" fmla="*/ 2423160 w 2984537"/>
                <a:gd name="connsiteY14-4350" fmla="*/ 996634 h 3343594"/>
                <a:gd name="connsiteX15-4351" fmla="*/ 1965484 w 2984537"/>
                <a:gd name="connsiteY15-4352" fmla="*/ 1049021 h 3343594"/>
                <a:gd name="connsiteX16-4353" fmla="*/ 2370296 w 2984537"/>
                <a:gd name="connsiteY16-4354" fmla="*/ 664688 h 3343594"/>
                <a:gd name="connsiteX17-4355" fmla="*/ 2735580 w 2984537"/>
                <a:gd name="connsiteY17-4356" fmla="*/ 592774 h 3343594"/>
                <a:gd name="connsiteX18-4357" fmla="*/ 2811780 w 2984537"/>
                <a:gd name="connsiteY18-4358" fmla="*/ 112714 h 3343594"/>
                <a:gd name="connsiteX19-4359" fmla="*/ 1783080 w 2984537"/>
                <a:gd name="connsiteY19-4360" fmla="*/ 699454 h 3343594"/>
                <a:gd name="connsiteX20-4361" fmla="*/ 777240 w 2984537"/>
                <a:gd name="connsiteY20-4362" fmla="*/ 1301434 h 3343594"/>
                <a:gd name="connsiteX21-4363" fmla="*/ 1028700 w 2984537"/>
                <a:gd name="connsiteY21-4364" fmla="*/ 981394 h 3343594"/>
                <a:gd name="connsiteX22-4365" fmla="*/ 259080 w 2984537"/>
                <a:gd name="connsiteY22-4366" fmla="*/ 1446214 h 3343594"/>
                <a:gd name="connsiteX23-4367" fmla="*/ 861060 w 2984537"/>
                <a:gd name="connsiteY23-4368" fmla="*/ 1476694 h 3343594"/>
                <a:gd name="connsiteX24-4369" fmla="*/ 1287780 w 2984537"/>
                <a:gd name="connsiteY24-4370" fmla="*/ 1095694 h 3343594"/>
                <a:gd name="connsiteX25-4371" fmla="*/ 891540 w 2984537"/>
                <a:gd name="connsiteY25-4372" fmla="*/ 2375854 h 3343594"/>
                <a:gd name="connsiteX26-4373" fmla="*/ 1356360 w 2984537"/>
                <a:gd name="connsiteY26-4374" fmla="*/ 1347154 h 3343594"/>
                <a:gd name="connsiteX27-4375" fmla="*/ 1348740 w 2984537"/>
                <a:gd name="connsiteY27-4376" fmla="*/ 2733994 h 3343594"/>
                <a:gd name="connsiteX28-4377" fmla="*/ 2034540 w 2984537"/>
                <a:gd name="connsiteY28-4378" fmla="*/ 684214 h 3343594"/>
                <a:gd name="connsiteX29-4379" fmla="*/ 1478280 w 2984537"/>
                <a:gd name="connsiteY29-4380" fmla="*/ 3343594 h 3343594"/>
                <a:gd name="connsiteX30-4381" fmla="*/ 1127760 w 2984537"/>
                <a:gd name="connsiteY30-4382" fmla="*/ 2002474 h 3343594"/>
                <a:gd name="connsiteX31-4383" fmla="*/ 982980 w 2984537"/>
                <a:gd name="connsiteY31-4384" fmla="*/ 3114994 h 3343594"/>
                <a:gd name="connsiteX32-4385" fmla="*/ 845820 w 2984537"/>
                <a:gd name="connsiteY32-4386" fmla="*/ 1598614 h 3343594"/>
                <a:gd name="connsiteX33-4387" fmla="*/ 571500 w 2984537"/>
                <a:gd name="connsiteY33-4388" fmla="*/ 2528254 h 3343594"/>
                <a:gd name="connsiteX34-4389" fmla="*/ 502920 w 2984537"/>
                <a:gd name="connsiteY34-4390" fmla="*/ 1728154 h 3343594"/>
                <a:gd name="connsiteX35-4391" fmla="*/ 609600 w 2984537"/>
                <a:gd name="connsiteY35-4392" fmla="*/ 1728154 h 3343594"/>
                <a:gd name="connsiteX36-4393" fmla="*/ 609600 w 2984537"/>
                <a:gd name="connsiteY36-4394" fmla="*/ 1880554 h 3343594"/>
                <a:gd name="connsiteX37-4395" fmla="*/ 701040 w 2984537"/>
                <a:gd name="connsiteY37-4396" fmla="*/ 1674814 h 3343594"/>
                <a:gd name="connsiteX38-4397" fmla="*/ 0 w 2984537"/>
                <a:gd name="connsiteY38-4398" fmla="*/ 1370014 h 3343594"/>
                <a:gd name="connsiteX39-4399" fmla="*/ 1144905 w 2984537"/>
                <a:gd name="connsiteY39-4400" fmla="*/ 856616 h 3343594"/>
                <a:gd name="connsiteX0-4401" fmla="*/ 1144905 w 2984537"/>
                <a:gd name="connsiteY0-4402" fmla="*/ 856616 h 3343594"/>
                <a:gd name="connsiteX1-4403" fmla="*/ 1767363 w 2984537"/>
                <a:gd name="connsiteY1-4404" fmla="*/ 594203 h 3343594"/>
                <a:gd name="connsiteX2-4405" fmla="*/ 2870358 w 2984537"/>
                <a:gd name="connsiteY2-4406" fmla="*/ 16512 h 3343594"/>
                <a:gd name="connsiteX3-4407" fmla="*/ 2773680 w 2984537"/>
                <a:gd name="connsiteY3-4408" fmla="*/ 745174 h 3343594"/>
                <a:gd name="connsiteX4-4409" fmla="*/ 2407920 w 2984537"/>
                <a:gd name="connsiteY4-4410" fmla="*/ 775654 h 3343594"/>
                <a:gd name="connsiteX5-4411" fmla="*/ 2072640 w 2984537"/>
                <a:gd name="connsiteY5-4412" fmla="*/ 1049974 h 3343594"/>
                <a:gd name="connsiteX6-4413" fmla="*/ 2438400 w 2984537"/>
                <a:gd name="connsiteY6-4414" fmla="*/ 851854 h 3343594"/>
                <a:gd name="connsiteX7-4415" fmla="*/ 2519839 w 2984537"/>
                <a:gd name="connsiteY7-4416" fmla="*/ 1029019 h 3343594"/>
                <a:gd name="connsiteX8-4417" fmla="*/ 2575560 w 2984537"/>
                <a:gd name="connsiteY8-4418" fmla="*/ 1545274 h 3343594"/>
                <a:gd name="connsiteX9-4419" fmla="*/ 1760220 w 2984537"/>
                <a:gd name="connsiteY9-4420" fmla="*/ 3061654 h 3343594"/>
                <a:gd name="connsiteX10-4421" fmla="*/ 2011680 w 2984537"/>
                <a:gd name="connsiteY10-4422" fmla="*/ 1248094 h 3343594"/>
                <a:gd name="connsiteX11-4423" fmla="*/ 1798320 w 2984537"/>
                <a:gd name="connsiteY11-4424" fmla="*/ 2337754 h 3343594"/>
                <a:gd name="connsiteX12-4425" fmla="*/ 2613660 w 2984537"/>
                <a:gd name="connsiteY12-4426" fmla="*/ 1400494 h 3343594"/>
                <a:gd name="connsiteX13-4427" fmla="*/ 2392680 w 2984537"/>
                <a:gd name="connsiteY13-4428" fmla="*/ 1171894 h 3343594"/>
                <a:gd name="connsiteX14-4429" fmla="*/ 2423160 w 2984537"/>
                <a:gd name="connsiteY14-4430" fmla="*/ 996634 h 3343594"/>
                <a:gd name="connsiteX15-4431" fmla="*/ 1965484 w 2984537"/>
                <a:gd name="connsiteY15-4432" fmla="*/ 1049021 h 3343594"/>
                <a:gd name="connsiteX16-4433" fmla="*/ 2370296 w 2984537"/>
                <a:gd name="connsiteY16-4434" fmla="*/ 664688 h 3343594"/>
                <a:gd name="connsiteX17-4435" fmla="*/ 2735580 w 2984537"/>
                <a:gd name="connsiteY17-4436" fmla="*/ 592774 h 3343594"/>
                <a:gd name="connsiteX18-4437" fmla="*/ 2811780 w 2984537"/>
                <a:gd name="connsiteY18-4438" fmla="*/ 112714 h 3343594"/>
                <a:gd name="connsiteX19-4439" fmla="*/ 1783080 w 2984537"/>
                <a:gd name="connsiteY19-4440" fmla="*/ 699454 h 3343594"/>
                <a:gd name="connsiteX20-4441" fmla="*/ 777240 w 2984537"/>
                <a:gd name="connsiteY20-4442" fmla="*/ 1301434 h 3343594"/>
                <a:gd name="connsiteX21-4443" fmla="*/ 1028700 w 2984537"/>
                <a:gd name="connsiteY21-4444" fmla="*/ 981394 h 3343594"/>
                <a:gd name="connsiteX22-4445" fmla="*/ 259080 w 2984537"/>
                <a:gd name="connsiteY22-4446" fmla="*/ 1446214 h 3343594"/>
                <a:gd name="connsiteX23-4447" fmla="*/ 861060 w 2984537"/>
                <a:gd name="connsiteY23-4448" fmla="*/ 1476694 h 3343594"/>
                <a:gd name="connsiteX24-4449" fmla="*/ 1287780 w 2984537"/>
                <a:gd name="connsiteY24-4450" fmla="*/ 1095694 h 3343594"/>
                <a:gd name="connsiteX25-4451" fmla="*/ 891540 w 2984537"/>
                <a:gd name="connsiteY25-4452" fmla="*/ 2375854 h 3343594"/>
                <a:gd name="connsiteX26-4453" fmla="*/ 1356360 w 2984537"/>
                <a:gd name="connsiteY26-4454" fmla="*/ 1347154 h 3343594"/>
                <a:gd name="connsiteX27-4455" fmla="*/ 1348740 w 2984537"/>
                <a:gd name="connsiteY27-4456" fmla="*/ 2733994 h 3343594"/>
                <a:gd name="connsiteX28-4457" fmla="*/ 2034540 w 2984537"/>
                <a:gd name="connsiteY28-4458" fmla="*/ 684214 h 3343594"/>
                <a:gd name="connsiteX29-4459" fmla="*/ 1478280 w 2984537"/>
                <a:gd name="connsiteY29-4460" fmla="*/ 3343594 h 3343594"/>
                <a:gd name="connsiteX30-4461" fmla="*/ 1127760 w 2984537"/>
                <a:gd name="connsiteY30-4462" fmla="*/ 2002474 h 3343594"/>
                <a:gd name="connsiteX31-4463" fmla="*/ 982980 w 2984537"/>
                <a:gd name="connsiteY31-4464" fmla="*/ 3114994 h 3343594"/>
                <a:gd name="connsiteX32-4465" fmla="*/ 845820 w 2984537"/>
                <a:gd name="connsiteY32-4466" fmla="*/ 1598614 h 3343594"/>
                <a:gd name="connsiteX33-4467" fmla="*/ 571500 w 2984537"/>
                <a:gd name="connsiteY33-4468" fmla="*/ 2528254 h 3343594"/>
                <a:gd name="connsiteX34-4469" fmla="*/ 502920 w 2984537"/>
                <a:gd name="connsiteY34-4470" fmla="*/ 1728154 h 3343594"/>
                <a:gd name="connsiteX35-4471" fmla="*/ 609600 w 2984537"/>
                <a:gd name="connsiteY35-4472" fmla="*/ 1728154 h 3343594"/>
                <a:gd name="connsiteX36-4473" fmla="*/ 609600 w 2984537"/>
                <a:gd name="connsiteY36-4474" fmla="*/ 1880554 h 3343594"/>
                <a:gd name="connsiteX37-4475" fmla="*/ 701040 w 2984537"/>
                <a:gd name="connsiteY37-4476" fmla="*/ 1674814 h 3343594"/>
                <a:gd name="connsiteX38-4477" fmla="*/ 0 w 2984537"/>
                <a:gd name="connsiteY38-4478" fmla="*/ 1370014 h 3343594"/>
                <a:gd name="connsiteX39-4479" fmla="*/ 1144905 w 2984537"/>
                <a:gd name="connsiteY39-4480" fmla="*/ 856616 h 3343594"/>
                <a:gd name="connsiteX0-4481" fmla="*/ 1144905 w 2984537"/>
                <a:gd name="connsiteY0-4482" fmla="*/ 856616 h 3343594"/>
                <a:gd name="connsiteX1-4483" fmla="*/ 1767363 w 2984537"/>
                <a:gd name="connsiteY1-4484" fmla="*/ 594203 h 3343594"/>
                <a:gd name="connsiteX2-4485" fmla="*/ 2870358 w 2984537"/>
                <a:gd name="connsiteY2-4486" fmla="*/ 16512 h 3343594"/>
                <a:gd name="connsiteX3-4487" fmla="*/ 2773680 w 2984537"/>
                <a:gd name="connsiteY3-4488" fmla="*/ 745174 h 3343594"/>
                <a:gd name="connsiteX4-4489" fmla="*/ 2407920 w 2984537"/>
                <a:gd name="connsiteY4-4490" fmla="*/ 775654 h 3343594"/>
                <a:gd name="connsiteX5-4491" fmla="*/ 2072640 w 2984537"/>
                <a:gd name="connsiteY5-4492" fmla="*/ 1049974 h 3343594"/>
                <a:gd name="connsiteX6-4493" fmla="*/ 2438400 w 2984537"/>
                <a:gd name="connsiteY6-4494" fmla="*/ 851854 h 3343594"/>
                <a:gd name="connsiteX7-4495" fmla="*/ 2519839 w 2984537"/>
                <a:gd name="connsiteY7-4496" fmla="*/ 1029019 h 3343594"/>
                <a:gd name="connsiteX8-4497" fmla="*/ 2575560 w 2984537"/>
                <a:gd name="connsiteY8-4498" fmla="*/ 1545274 h 3343594"/>
                <a:gd name="connsiteX9-4499" fmla="*/ 1760220 w 2984537"/>
                <a:gd name="connsiteY9-4500" fmla="*/ 3061654 h 3343594"/>
                <a:gd name="connsiteX10-4501" fmla="*/ 2011680 w 2984537"/>
                <a:gd name="connsiteY10-4502" fmla="*/ 1248094 h 3343594"/>
                <a:gd name="connsiteX11-4503" fmla="*/ 1798320 w 2984537"/>
                <a:gd name="connsiteY11-4504" fmla="*/ 2337754 h 3343594"/>
                <a:gd name="connsiteX12-4505" fmla="*/ 2613660 w 2984537"/>
                <a:gd name="connsiteY12-4506" fmla="*/ 1400494 h 3343594"/>
                <a:gd name="connsiteX13-4507" fmla="*/ 2392680 w 2984537"/>
                <a:gd name="connsiteY13-4508" fmla="*/ 1171894 h 3343594"/>
                <a:gd name="connsiteX14-4509" fmla="*/ 2423160 w 2984537"/>
                <a:gd name="connsiteY14-4510" fmla="*/ 996634 h 3343594"/>
                <a:gd name="connsiteX15-4511" fmla="*/ 1965484 w 2984537"/>
                <a:gd name="connsiteY15-4512" fmla="*/ 1049021 h 3343594"/>
                <a:gd name="connsiteX16-4513" fmla="*/ 2370296 w 2984537"/>
                <a:gd name="connsiteY16-4514" fmla="*/ 664688 h 3343594"/>
                <a:gd name="connsiteX17-4515" fmla="*/ 2735580 w 2984537"/>
                <a:gd name="connsiteY17-4516" fmla="*/ 592774 h 3343594"/>
                <a:gd name="connsiteX18-4517" fmla="*/ 2811780 w 2984537"/>
                <a:gd name="connsiteY18-4518" fmla="*/ 112714 h 3343594"/>
                <a:gd name="connsiteX19-4519" fmla="*/ 1783080 w 2984537"/>
                <a:gd name="connsiteY19-4520" fmla="*/ 699454 h 3343594"/>
                <a:gd name="connsiteX20-4521" fmla="*/ 777240 w 2984537"/>
                <a:gd name="connsiteY20-4522" fmla="*/ 1301434 h 3343594"/>
                <a:gd name="connsiteX21-4523" fmla="*/ 1028700 w 2984537"/>
                <a:gd name="connsiteY21-4524" fmla="*/ 981394 h 3343594"/>
                <a:gd name="connsiteX22-4525" fmla="*/ 259080 w 2984537"/>
                <a:gd name="connsiteY22-4526" fmla="*/ 1446214 h 3343594"/>
                <a:gd name="connsiteX23-4527" fmla="*/ 861060 w 2984537"/>
                <a:gd name="connsiteY23-4528" fmla="*/ 1476694 h 3343594"/>
                <a:gd name="connsiteX24-4529" fmla="*/ 1287780 w 2984537"/>
                <a:gd name="connsiteY24-4530" fmla="*/ 1095694 h 3343594"/>
                <a:gd name="connsiteX25-4531" fmla="*/ 891540 w 2984537"/>
                <a:gd name="connsiteY25-4532" fmla="*/ 2375854 h 3343594"/>
                <a:gd name="connsiteX26-4533" fmla="*/ 1356360 w 2984537"/>
                <a:gd name="connsiteY26-4534" fmla="*/ 1347154 h 3343594"/>
                <a:gd name="connsiteX27-4535" fmla="*/ 1348740 w 2984537"/>
                <a:gd name="connsiteY27-4536" fmla="*/ 2733994 h 3343594"/>
                <a:gd name="connsiteX28-4537" fmla="*/ 2034540 w 2984537"/>
                <a:gd name="connsiteY28-4538" fmla="*/ 684214 h 3343594"/>
                <a:gd name="connsiteX29-4539" fmla="*/ 1478280 w 2984537"/>
                <a:gd name="connsiteY29-4540" fmla="*/ 3343594 h 3343594"/>
                <a:gd name="connsiteX30-4541" fmla="*/ 1127760 w 2984537"/>
                <a:gd name="connsiteY30-4542" fmla="*/ 2002474 h 3343594"/>
                <a:gd name="connsiteX31-4543" fmla="*/ 982980 w 2984537"/>
                <a:gd name="connsiteY31-4544" fmla="*/ 3114994 h 3343594"/>
                <a:gd name="connsiteX32-4545" fmla="*/ 845820 w 2984537"/>
                <a:gd name="connsiteY32-4546" fmla="*/ 1598614 h 3343594"/>
                <a:gd name="connsiteX33-4547" fmla="*/ 571500 w 2984537"/>
                <a:gd name="connsiteY33-4548" fmla="*/ 2528254 h 3343594"/>
                <a:gd name="connsiteX34-4549" fmla="*/ 502920 w 2984537"/>
                <a:gd name="connsiteY34-4550" fmla="*/ 1728154 h 3343594"/>
                <a:gd name="connsiteX35-4551" fmla="*/ 609600 w 2984537"/>
                <a:gd name="connsiteY35-4552" fmla="*/ 1728154 h 3343594"/>
                <a:gd name="connsiteX36-4553" fmla="*/ 609600 w 2984537"/>
                <a:gd name="connsiteY36-4554" fmla="*/ 1880554 h 3343594"/>
                <a:gd name="connsiteX37-4555" fmla="*/ 701040 w 2984537"/>
                <a:gd name="connsiteY37-4556" fmla="*/ 1674814 h 3343594"/>
                <a:gd name="connsiteX38-4557" fmla="*/ 0 w 2984537"/>
                <a:gd name="connsiteY38-4558" fmla="*/ 1370014 h 3343594"/>
                <a:gd name="connsiteX39-4559" fmla="*/ 1144905 w 2984537"/>
                <a:gd name="connsiteY39-4560" fmla="*/ 856616 h 3343594"/>
                <a:gd name="connsiteX0-4561" fmla="*/ 1144905 w 2984537"/>
                <a:gd name="connsiteY0-4562" fmla="*/ 856616 h 3343594"/>
                <a:gd name="connsiteX1-4563" fmla="*/ 1767363 w 2984537"/>
                <a:gd name="connsiteY1-4564" fmla="*/ 594203 h 3343594"/>
                <a:gd name="connsiteX2-4565" fmla="*/ 2870358 w 2984537"/>
                <a:gd name="connsiteY2-4566" fmla="*/ 16512 h 3343594"/>
                <a:gd name="connsiteX3-4567" fmla="*/ 2773680 w 2984537"/>
                <a:gd name="connsiteY3-4568" fmla="*/ 745174 h 3343594"/>
                <a:gd name="connsiteX4-4569" fmla="*/ 2407920 w 2984537"/>
                <a:gd name="connsiteY4-4570" fmla="*/ 775654 h 3343594"/>
                <a:gd name="connsiteX5-4571" fmla="*/ 2072640 w 2984537"/>
                <a:gd name="connsiteY5-4572" fmla="*/ 1049974 h 3343594"/>
                <a:gd name="connsiteX6-4573" fmla="*/ 2438400 w 2984537"/>
                <a:gd name="connsiteY6-4574" fmla="*/ 851854 h 3343594"/>
                <a:gd name="connsiteX7-4575" fmla="*/ 2519839 w 2984537"/>
                <a:gd name="connsiteY7-4576" fmla="*/ 1029019 h 3343594"/>
                <a:gd name="connsiteX8-4577" fmla="*/ 2575560 w 2984537"/>
                <a:gd name="connsiteY8-4578" fmla="*/ 1545274 h 3343594"/>
                <a:gd name="connsiteX9-4579" fmla="*/ 1760220 w 2984537"/>
                <a:gd name="connsiteY9-4580" fmla="*/ 3061654 h 3343594"/>
                <a:gd name="connsiteX10-4581" fmla="*/ 2011680 w 2984537"/>
                <a:gd name="connsiteY10-4582" fmla="*/ 1248094 h 3343594"/>
                <a:gd name="connsiteX11-4583" fmla="*/ 1798320 w 2984537"/>
                <a:gd name="connsiteY11-4584" fmla="*/ 2337754 h 3343594"/>
                <a:gd name="connsiteX12-4585" fmla="*/ 2613660 w 2984537"/>
                <a:gd name="connsiteY12-4586" fmla="*/ 1400494 h 3343594"/>
                <a:gd name="connsiteX13-4587" fmla="*/ 2392680 w 2984537"/>
                <a:gd name="connsiteY13-4588" fmla="*/ 1171894 h 3343594"/>
                <a:gd name="connsiteX14-4589" fmla="*/ 2423160 w 2984537"/>
                <a:gd name="connsiteY14-4590" fmla="*/ 996634 h 3343594"/>
                <a:gd name="connsiteX15-4591" fmla="*/ 1965484 w 2984537"/>
                <a:gd name="connsiteY15-4592" fmla="*/ 1049021 h 3343594"/>
                <a:gd name="connsiteX16-4593" fmla="*/ 2370296 w 2984537"/>
                <a:gd name="connsiteY16-4594" fmla="*/ 664688 h 3343594"/>
                <a:gd name="connsiteX17-4595" fmla="*/ 2735580 w 2984537"/>
                <a:gd name="connsiteY17-4596" fmla="*/ 592774 h 3343594"/>
                <a:gd name="connsiteX18-4597" fmla="*/ 2811780 w 2984537"/>
                <a:gd name="connsiteY18-4598" fmla="*/ 112714 h 3343594"/>
                <a:gd name="connsiteX19-4599" fmla="*/ 1783080 w 2984537"/>
                <a:gd name="connsiteY19-4600" fmla="*/ 699454 h 3343594"/>
                <a:gd name="connsiteX20-4601" fmla="*/ 777240 w 2984537"/>
                <a:gd name="connsiteY20-4602" fmla="*/ 1301434 h 3343594"/>
                <a:gd name="connsiteX21-4603" fmla="*/ 1028700 w 2984537"/>
                <a:gd name="connsiteY21-4604" fmla="*/ 981394 h 3343594"/>
                <a:gd name="connsiteX22-4605" fmla="*/ 259080 w 2984537"/>
                <a:gd name="connsiteY22-4606" fmla="*/ 1446214 h 3343594"/>
                <a:gd name="connsiteX23-4607" fmla="*/ 861060 w 2984537"/>
                <a:gd name="connsiteY23-4608" fmla="*/ 1476694 h 3343594"/>
                <a:gd name="connsiteX24-4609" fmla="*/ 1287780 w 2984537"/>
                <a:gd name="connsiteY24-4610" fmla="*/ 1095694 h 3343594"/>
                <a:gd name="connsiteX25-4611" fmla="*/ 891540 w 2984537"/>
                <a:gd name="connsiteY25-4612" fmla="*/ 2375854 h 3343594"/>
                <a:gd name="connsiteX26-4613" fmla="*/ 1356360 w 2984537"/>
                <a:gd name="connsiteY26-4614" fmla="*/ 1347154 h 3343594"/>
                <a:gd name="connsiteX27-4615" fmla="*/ 1348740 w 2984537"/>
                <a:gd name="connsiteY27-4616" fmla="*/ 2733994 h 3343594"/>
                <a:gd name="connsiteX28-4617" fmla="*/ 2034540 w 2984537"/>
                <a:gd name="connsiteY28-4618" fmla="*/ 684214 h 3343594"/>
                <a:gd name="connsiteX29-4619" fmla="*/ 1478280 w 2984537"/>
                <a:gd name="connsiteY29-4620" fmla="*/ 3343594 h 3343594"/>
                <a:gd name="connsiteX30-4621" fmla="*/ 1127760 w 2984537"/>
                <a:gd name="connsiteY30-4622" fmla="*/ 2002474 h 3343594"/>
                <a:gd name="connsiteX31-4623" fmla="*/ 982980 w 2984537"/>
                <a:gd name="connsiteY31-4624" fmla="*/ 3114994 h 3343594"/>
                <a:gd name="connsiteX32-4625" fmla="*/ 845820 w 2984537"/>
                <a:gd name="connsiteY32-4626" fmla="*/ 1598614 h 3343594"/>
                <a:gd name="connsiteX33-4627" fmla="*/ 571500 w 2984537"/>
                <a:gd name="connsiteY33-4628" fmla="*/ 2528254 h 3343594"/>
                <a:gd name="connsiteX34-4629" fmla="*/ 502920 w 2984537"/>
                <a:gd name="connsiteY34-4630" fmla="*/ 1728154 h 3343594"/>
                <a:gd name="connsiteX35-4631" fmla="*/ 609600 w 2984537"/>
                <a:gd name="connsiteY35-4632" fmla="*/ 1728154 h 3343594"/>
                <a:gd name="connsiteX36-4633" fmla="*/ 609600 w 2984537"/>
                <a:gd name="connsiteY36-4634" fmla="*/ 1880554 h 3343594"/>
                <a:gd name="connsiteX37-4635" fmla="*/ 701040 w 2984537"/>
                <a:gd name="connsiteY37-4636" fmla="*/ 1674814 h 3343594"/>
                <a:gd name="connsiteX38-4637" fmla="*/ 0 w 2984537"/>
                <a:gd name="connsiteY38-4638" fmla="*/ 1370014 h 3343594"/>
                <a:gd name="connsiteX39-4639" fmla="*/ 1144905 w 2984537"/>
                <a:gd name="connsiteY39-4640" fmla="*/ 856616 h 3343594"/>
                <a:gd name="connsiteX0-4641" fmla="*/ 1144905 w 2984537"/>
                <a:gd name="connsiteY0-4642" fmla="*/ 856616 h 3343594"/>
                <a:gd name="connsiteX1-4643" fmla="*/ 1767363 w 2984537"/>
                <a:gd name="connsiteY1-4644" fmla="*/ 594203 h 3343594"/>
                <a:gd name="connsiteX2-4645" fmla="*/ 2870358 w 2984537"/>
                <a:gd name="connsiteY2-4646" fmla="*/ 16512 h 3343594"/>
                <a:gd name="connsiteX3-4647" fmla="*/ 2773680 w 2984537"/>
                <a:gd name="connsiteY3-4648" fmla="*/ 745174 h 3343594"/>
                <a:gd name="connsiteX4-4649" fmla="*/ 2407920 w 2984537"/>
                <a:gd name="connsiteY4-4650" fmla="*/ 775654 h 3343594"/>
                <a:gd name="connsiteX5-4651" fmla="*/ 2072640 w 2984537"/>
                <a:gd name="connsiteY5-4652" fmla="*/ 1049974 h 3343594"/>
                <a:gd name="connsiteX6-4653" fmla="*/ 2438400 w 2984537"/>
                <a:gd name="connsiteY6-4654" fmla="*/ 851854 h 3343594"/>
                <a:gd name="connsiteX7-4655" fmla="*/ 2519839 w 2984537"/>
                <a:gd name="connsiteY7-4656" fmla="*/ 1029019 h 3343594"/>
                <a:gd name="connsiteX8-4657" fmla="*/ 2575560 w 2984537"/>
                <a:gd name="connsiteY8-4658" fmla="*/ 1545274 h 3343594"/>
                <a:gd name="connsiteX9-4659" fmla="*/ 1760220 w 2984537"/>
                <a:gd name="connsiteY9-4660" fmla="*/ 3061654 h 3343594"/>
                <a:gd name="connsiteX10-4661" fmla="*/ 2011680 w 2984537"/>
                <a:gd name="connsiteY10-4662" fmla="*/ 1248094 h 3343594"/>
                <a:gd name="connsiteX11-4663" fmla="*/ 1798320 w 2984537"/>
                <a:gd name="connsiteY11-4664" fmla="*/ 2337754 h 3343594"/>
                <a:gd name="connsiteX12-4665" fmla="*/ 2613660 w 2984537"/>
                <a:gd name="connsiteY12-4666" fmla="*/ 1400494 h 3343594"/>
                <a:gd name="connsiteX13-4667" fmla="*/ 2392680 w 2984537"/>
                <a:gd name="connsiteY13-4668" fmla="*/ 1171894 h 3343594"/>
                <a:gd name="connsiteX14-4669" fmla="*/ 2423160 w 2984537"/>
                <a:gd name="connsiteY14-4670" fmla="*/ 996634 h 3343594"/>
                <a:gd name="connsiteX15-4671" fmla="*/ 1965484 w 2984537"/>
                <a:gd name="connsiteY15-4672" fmla="*/ 1049021 h 3343594"/>
                <a:gd name="connsiteX16-4673" fmla="*/ 2370296 w 2984537"/>
                <a:gd name="connsiteY16-4674" fmla="*/ 664688 h 3343594"/>
                <a:gd name="connsiteX17-4675" fmla="*/ 2735580 w 2984537"/>
                <a:gd name="connsiteY17-4676" fmla="*/ 592774 h 3343594"/>
                <a:gd name="connsiteX18-4677" fmla="*/ 2811780 w 2984537"/>
                <a:gd name="connsiteY18-4678" fmla="*/ 112714 h 3343594"/>
                <a:gd name="connsiteX19-4679" fmla="*/ 1783080 w 2984537"/>
                <a:gd name="connsiteY19-4680" fmla="*/ 699454 h 3343594"/>
                <a:gd name="connsiteX20-4681" fmla="*/ 777240 w 2984537"/>
                <a:gd name="connsiteY20-4682" fmla="*/ 1301434 h 3343594"/>
                <a:gd name="connsiteX21-4683" fmla="*/ 1028700 w 2984537"/>
                <a:gd name="connsiteY21-4684" fmla="*/ 981394 h 3343594"/>
                <a:gd name="connsiteX22-4685" fmla="*/ 259080 w 2984537"/>
                <a:gd name="connsiteY22-4686" fmla="*/ 1446214 h 3343594"/>
                <a:gd name="connsiteX23-4687" fmla="*/ 861060 w 2984537"/>
                <a:gd name="connsiteY23-4688" fmla="*/ 1476694 h 3343594"/>
                <a:gd name="connsiteX24-4689" fmla="*/ 1287780 w 2984537"/>
                <a:gd name="connsiteY24-4690" fmla="*/ 1095694 h 3343594"/>
                <a:gd name="connsiteX25-4691" fmla="*/ 891540 w 2984537"/>
                <a:gd name="connsiteY25-4692" fmla="*/ 2375854 h 3343594"/>
                <a:gd name="connsiteX26-4693" fmla="*/ 1356360 w 2984537"/>
                <a:gd name="connsiteY26-4694" fmla="*/ 1347154 h 3343594"/>
                <a:gd name="connsiteX27-4695" fmla="*/ 1348740 w 2984537"/>
                <a:gd name="connsiteY27-4696" fmla="*/ 2733994 h 3343594"/>
                <a:gd name="connsiteX28-4697" fmla="*/ 2034540 w 2984537"/>
                <a:gd name="connsiteY28-4698" fmla="*/ 684214 h 3343594"/>
                <a:gd name="connsiteX29-4699" fmla="*/ 1478280 w 2984537"/>
                <a:gd name="connsiteY29-4700" fmla="*/ 3343594 h 3343594"/>
                <a:gd name="connsiteX30-4701" fmla="*/ 1127760 w 2984537"/>
                <a:gd name="connsiteY30-4702" fmla="*/ 2002474 h 3343594"/>
                <a:gd name="connsiteX31-4703" fmla="*/ 982980 w 2984537"/>
                <a:gd name="connsiteY31-4704" fmla="*/ 3114994 h 3343594"/>
                <a:gd name="connsiteX32-4705" fmla="*/ 845820 w 2984537"/>
                <a:gd name="connsiteY32-4706" fmla="*/ 1598614 h 3343594"/>
                <a:gd name="connsiteX33-4707" fmla="*/ 571500 w 2984537"/>
                <a:gd name="connsiteY33-4708" fmla="*/ 2528254 h 3343594"/>
                <a:gd name="connsiteX34-4709" fmla="*/ 502920 w 2984537"/>
                <a:gd name="connsiteY34-4710" fmla="*/ 1728154 h 3343594"/>
                <a:gd name="connsiteX35-4711" fmla="*/ 609600 w 2984537"/>
                <a:gd name="connsiteY35-4712" fmla="*/ 1728154 h 3343594"/>
                <a:gd name="connsiteX36-4713" fmla="*/ 609600 w 2984537"/>
                <a:gd name="connsiteY36-4714" fmla="*/ 1880554 h 3343594"/>
                <a:gd name="connsiteX37-4715" fmla="*/ 701040 w 2984537"/>
                <a:gd name="connsiteY37-4716" fmla="*/ 1674814 h 3343594"/>
                <a:gd name="connsiteX38-4717" fmla="*/ 0 w 2984537"/>
                <a:gd name="connsiteY38-4718" fmla="*/ 1370014 h 3343594"/>
                <a:gd name="connsiteX39-4719" fmla="*/ 1144905 w 2984537"/>
                <a:gd name="connsiteY39-4720" fmla="*/ 856616 h 3343594"/>
                <a:gd name="connsiteX0-4721" fmla="*/ 1144905 w 2984537"/>
                <a:gd name="connsiteY0-4722" fmla="*/ 856616 h 3343594"/>
                <a:gd name="connsiteX1-4723" fmla="*/ 1767363 w 2984537"/>
                <a:gd name="connsiteY1-4724" fmla="*/ 594203 h 3343594"/>
                <a:gd name="connsiteX2-4725" fmla="*/ 2870358 w 2984537"/>
                <a:gd name="connsiteY2-4726" fmla="*/ 16512 h 3343594"/>
                <a:gd name="connsiteX3-4727" fmla="*/ 2773680 w 2984537"/>
                <a:gd name="connsiteY3-4728" fmla="*/ 745174 h 3343594"/>
                <a:gd name="connsiteX4-4729" fmla="*/ 2407920 w 2984537"/>
                <a:gd name="connsiteY4-4730" fmla="*/ 775654 h 3343594"/>
                <a:gd name="connsiteX5-4731" fmla="*/ 2072640 w 2984537"/>
                <a:gd name="connsiteY5-4732" fmla="*/ 1049974 h 3343594"/>
                <a:gd name="connsiteX6-4733" fmla="*/ 2438400 w 2984537"/>
                <a:gd name="connsiteY6-4734" fmla="*/ 851854 h 3343594"/>
                <a:gd name="connsiteX7-4735" fmla="*/ 2519839 w 2984537"/>
                <a:gd name="connsiteY7-4736" fmla="*/ 1029019 h 3343594"/>
                <a:gd name="connsiteX8-4737" fmla="*/ 2575560 w 2984537"/>
                <a:gd name="connsiteY8-4738" fmla="*/ 1545274 h 3343594"/>
                <a:gd name="connsiteX9-4739" fmla="*/ 1760220 w 2984537"/>
                <a:gd name="connsiteY9-4740" fmla="*/ 3061654 h 3343594"/>
                <a:gd name="connsiteX10-4741" fmla="*/ 2011680 w 2984537"/>
                <a:gd name="connsiteY10-4742" fmla="*/ 1248094 h 3343594"/>
                <a:gd name="connsiteX11-4743" fmla="*/ 1798320 w 2984537"/>
                <a:gd name="connsiteY11-4744" fmla="*/ 2337754 h 3343594"/>
                <a:gd name="connsiteX12-4745" fmla="*/ 2613660 w 2984537"/>
                <a:gd name="connsiteY12-4746" fmla="*/ 1400494 h 3343594"/>
                <a:gd name="connsiteX13-4747" fmla="*/ 2392680 w 2984537"/>
                <a:gd name="connsiteY13-4748" fmla="*/ 1171894 h 3343594"/>
                <a:gd name="connsiteX14-4749" fmla="*/ 2423160 w 2984537"/>
                <a:gd name="connsiteY14-4750" fmla="*/ 996634 h 3343594"/>
                <a:gd name="connsiteX15-4751" fmla="*/ 1965484 w 2984537"/>
                <a:gd name="connsiteY15-4752" fmla="*/ 1049021 h 3343594"/>
                <a:gd name="connsiteX16-4753" fmla="*/ 2370296 w 2984537"/>
                <a:gd name="connsiteY16-4754" fmla="*/ 664688 h 3343594"/>
                <a:gd name="connsiteX17-4755" fmla="*/ 2735580 w 2984537"/>
                <a:gd name="connsiteY17-4756" fmla="*/ 592774 h 3343594"/>
                <a:gd name="connsiteX18-4757" fmla="*/ 2811780 w 2984537"/>
                <a:gd name="connsiteY18-4758" fmla="*/ 112714 h 3343594"/>
                <a:gd name="connsiteX19-4759" fmla="*/ 1783080 w 2984537"/>
                <a:gd name="connsiteY19-4760" fmla="*/ 699454 h 3343594"/>
                <a:gd name="connsiteX20-4761" fmla="*/ 777240 w 2984537"/>
                <a:gd name="connsiteY20-4762" fmla="*/ 1301434 h 3343594"/>
                <a:gd name="connsiteX21-4763" fmla="*/ 1028700 w 2984537"/>
                <a:gd name="connsiteY21-4764" fmla="*/ 981394 h 3343594"/>
                <a:gd name="connsiteX22-4765" fmla="*/ 259080 w 2984537"/>
                <a:gd name="connsiteY22-4766" fmla="*/ 1446214 h 3343594"/>
                <a:gd name="connsiteX23-4767" fmla="*/ 861060 w 2984537"/>
                <a:gd name="connsiteY23-4768" fmla="*/ 1476694 h 3343594"/>
                <a:gd name="connsiteX24-4769" fmla="*/ 1287780 w 2984537"/>
                <a:gd name="connsiteY24-4770" fmla="*/ 1095694 h 3343594"/>
                <a:gd name="connsiteX25-4771" fmla="*/ 891540 w 2984537"/>
                <a:gd name="connsiteY25-4772" fmla="*/ 2375854 h 3343594"/>
                <a:gd name="connsiteX26-4773" fmla="*/ 1356360 w 2984537"/>
                <a:gd name="connsiteY26-4774" fmla="*/ 1347154 h 3343594"/>
                <a:gd name="connsiteX27-4775" fmla="*/ 1348740 w 2984537"/>
                <a:gd name="connsiteY27-4776" fmla="*/ 2733994 h 3343594"/>
                <a:gd name="connsiteX28-4777" fmla="*/ 2034540 w 2984537"/>
                <a:gd name="connsiteY28-4778" fmla="*/ 684214 h 3343594"/>
                <a:gd name="connsiteX29-4779" fmla="*/ 1478280 w 2984537"/>
                <a:gd name="connsiteY29-4780" fmla="*/ 3343594 h 3343594"/>
                <a:gd name="connsiteX30-4781" fmla="*/ 1127760 w 2984537"/>
                <a:gd name="connsiteY30-4782" fmla="*/ 2002474 h 3343594"/>
                <a:gd name="connsiteX31-4783" fmla="*/ 982980 w 2984537"/>
                <a:gd name="connsiteY31-4784" fmla="*/ 3114994 h 3343594"/>
                <a:gd name="connsiteX32-4785" fmla="*/ 845820 w 2984537"/>
                <a:gd name="connsiteY32-4786" fmla="*/ 1598614 h 3343594"/>
                <a:gd name="connsiteX33-4787" fmla="*/ 571500 w 2984537"/>
                <a:gd name="connsiteY33-4788" fmla="*/ 2528254 h 3343594"/>
                <a:gd name="connsiteX34-4789" fmla="*/ 502920 w 2984537"/>
                <a:gd name="connsiteY34-4790" fmla="*/ 1728154 h 3343594"/>
                <a:gd name="connsiteX35-4791" fmla="*/ 609600 w 2984537"/>
                <a:gd name="connsiteY35-4792" fmla="*/ 1728154 h 3343594"/>
                <a:gd name="connsiteX36-4793" fmla="*/ 609600 w 2984537"/>
                <a:gd name="connsiteY36-4794" fmla="*/ 1880554 h 3343594"/>
                <a:gd name="connsiteX37-4795" fmla="*/ 701040 w 2984537"/>
                <a:gd name="connsiteY37-4796" fmla="*/ 1674814 h 3343594"/>
                <a:gd name="connsiteX38-4797" fmla="*/ 0 w 2984537"/>
                <a:gd name="connsiteY38-4798" fmla="*/ 1370014 h 3343594"/>
                <a:gd name="connsiteX39-4799" fmla="*/ 1144905 w 2984537"/>
                <a:gd name="connsiteY39-4800" fmla="*/ 856616 h 3343594"/>
                <a:gd name="connsiteX0-4801" fmla="*/ 1144905 w 2984537"/>
                <a:gd name="connsiteY0-4802" fmla="*/ 856616 h 3343594"/>
                <a:gd name="connsiteX1-4803" fmla="*/ 1767363 w 2984537"/>
                <a:gd name="connsiteY1-4804" fmla="*/ 594203 h 3343594"/>
                <a:gd name="connsiteX2-4805" fmla="*/ 2870358 w 2984537"/>
                <a:gd name="connsiteY2-4806" fmla="*/ 16512 h 3343594"/>
                <a:gd name="connsiteX3-4807" fmla="*/ 2773680 w 2984537"/>
                <a:gd name="connsiteY3-4808" fmla="*/ 745174 h 3343594"/>
                <a:gd name="connsiteX4-4809" fmla="*/ 2407920 w 2984537"/>
                <a:gd name="connsiteY4-4810" fmla="*/ 775654 h 3343594"/>
                <a:gd name="connsiteX5-4811" fmla="*/ 2072640 w 2984537"/>
                <a:gd name="connsiteY5-4812" fmla="*/ 1049974 h 3343594"/>
                <a:gd name="connsiteX6-4813" fmla="*/ 2438400 w 2984537"/>
                <a:gd name="connsiteY6-4814" fmla="*/ 851854 h 3343594"/>
                <a:gd name="connsiteX7-4815" fmla="*/ 2519839 w 2984537"/>
                <a:gd name="connsiteY7-4816" fmla="*/ 1029019 h 3343594"/>
                <a:gd name="connsiteX8-4817" fmla="*/ 2575560 w 2984537"/>
                <a:gd name="connsiteY8-4818" fmla="*/ 1545274 h 3343594"/>
                <a:gd name="connsiteX9-4819" fmla="*/ 1760220 w 2984537"/>
                <a:gd name="connsiteY9-4820" fmla="*/ 3061654 h 3343594"/>
                <a:gd name="connsiteX10-4821" fmla="*/ 2011680 w 2984537"/>
                <a:gd name="connsiteY10-4822" fmla="*/ 1248094 h 3343594"/>
                <a:gd name="connsiteX11-4823" fmla="*/ 1798320 w 2984537"/>
                <a:gd name="connsiteY11-4824" fmla="*/ 2337754 h 3343594"/>
                <a:gd name="connsiteX12-4825" fmla="*/ 2613660 w 2984537"/>
                <a:gd name="connsiteY12-4826" fmla="*/ 1400494 h 3343594"/>
                <a:gd name="connsiteX13-4827" fmla="*/ 2392680 w 2984537"/>
                <a:gd name="connsiteY13-4828" fmla="*/ 1171894 h 3343594"/>
                <a:gd name="connsiteX14-4829" fmla="*/ 2423160 w 2984537"/>
                <a:gd name="connsiteY14-4830" fmla="*/ 996634 h 3343594"/>
                <a:gd name="connsiteX15-4831" fmla="*/ 1965484 w 2984537"/>
                <a:gd name="connsiteY15-4832" fmla="*/ 1049021 h 3343594"/>
                <a:gd name="connsiteX16-4833" fmla="*/ 2370296 w 2984537"/>
                <a:gd name="connsiteY16-4834" fmla="*/ 664688 h 3343594"/>
                <a:gd name="connsiteX17-4835" fmla="*/ 2735580 w 2984537"/>
                <a:gd name="connsiteY17-4836" fmla="*/ 592774 h 3343594"/>
                <a:gd name="connsiteX18-4837" fmla="*/ 2811780 w 2984537"/>
                <a:gd name="connsiteY18-4838" fmla="*/ 112714 h 3343594"/>
                <a:gd name="connsiteX19-4839" fmla="*/ 1783080 w 2984537"/>
                <a:gd name="connsiteY19-4840" fmla="*/ 699454 h 3343594"/>
                <a:gd name="connsiteX20-4841" fmla="*/ 777240 w 2984537"/>
                <a:gd name="connsiteY20-4842" fmla="*/ 1301434 h 3343594"/>
                <a:gd name="connsiteX21-4843" fmla="*/ 1028700 w 2984537"/>
                <a:gd name="connsiteY21-4844" fmla="*/ 981394 h 3343594"/>
                <a:gd name="connsiteX22-4845" fmla="*/ 259080 w 2984537"/>
                <a:gd name="connsiteY22-4846" fmla="*/ 1446214 h 3343594"/>
                <a:gd name="connsiteX23-4847" fmla="*/ 861060 w 2984537"/>
                <a:gd name="connsiteY23-4848" fmla="*/ 1476694 h 3343594"/>
                <a:gd name="connsiteX24-4849" fmla="*/ 1287780 w 2984537"/>
                <a:gd name="connsiteY24-4850" fmla="*/ 1095694 h 3343594"/>
                <a:gd name="connsiteX25-4851" fmla="*/ 891540 w 2984537"/>
                <a:gd name="connsiteY25-4852" fmla="*/ 2375854 h 3343594"/>
                <a:gd name="connsiteX26-4853" fmla="*/ 1356360 w 2984537"/>
                <a:gd name="connsiteY26-4854" fmla="*/ 1347154 h 3343594"/>
                <a:gd name="connsiteX27-4855" fmla="*/ 1348740 w 2984537"/>
                <a:gd name="connsiteY27-4856" fmla="*/ 2733994 h 3343594"/>
                <a:gd name="connsiteX28-4857" fmla="*/ 2034540 w 2984537"/>
                <a:gd name="connsiteY28-4858" fmla="*/ 684214 h 3343594"/>
                <a:gd name="connsiteX29-4859" fmla="*/ 1478280 w 2984537"/>
                <a:gd name="connsiteY29-4860" fmla="*/ 3343594 h 3343594"/>
                <a:gd name="connsiteX30-4861" fmla="*/ 1127760 w 2984537"/>
                <a:gd name="connsiteY30-4862" fmla="*/ 2002474 h 3343594"/>
                <a:gd name="connsiteX31-4863" fmla="*/ 982980 w 2984537"/>
                <a:gd name="connsiteY31-4864" fmla="*/ 3114994 h 3343594"/>
                <a:gd name="connsiteX32-4865" fmla="*/ 845820 w 2984537"/>
                <a:gd name="connsiteY32-4866" fmla="*/ 1598614 h 3343594"/>
                <a:gd name="connsiteX33-4867" fmla="*/ 571500 w 2984537"/>
                <a:gd name="connsiteY33-4868" fmla="*/ 2528254 h 3343594"/>
                <a:gd name="connsiteX34-4869" fmla="*/ 502920 w 2984537"/>
                <a:gd name="connsiteY34-4870" fmla="*/ 1728154 h 3343594"/>
                <a:gd name="connsiteX35-4871" fmla="*/ 609600 w 2984537"/>
                <a:gd name="connsiteY35-4872" fmla="*/ 1728154 h 3343594"/>
                <a:gd name="connsiteX36-4873" fmla="*/ 609600 w 2984537"/>
                <a:gd name="connsiteY36-4874" fmla="*/ 1880554 h 3343594"/>
                <a:gd name="connsiteX37-4875" fmla="*/ 701040 w 2984537"/>
                <a:gd name="connsiteY37-4876" fmla="*/ 1674814 h 3343594"/>
                <a:gd name="connsiteX38-4877" fmla="*/ 0 w 2984537"/>
                <a:gd name="connsiteY38-4878" fmla="*/ 1370014 h 3343594"/>
                <a:gd name="connsiteX39-4879" fmla="*/ 1144905 w 2984537"/>
                <a:gd name="connsiteY39-4880" fmla="*/ 856616 h 3343594"/>
                <a:gd name="connsiteX0-4881" fmla="*/ 1144905 w 2984537"/>
                <a:gd name="connsiteY0-4882" fmla="*/ 856616 h 3343594"/>
                <a:gd name="connsiteX1-4883" fmla="*/ 1767363 w 2984537"/>
                <a:gd name="connsiteY1-4884" fmla="*/ 594203 h 3343594"/>
                <a:gd name="connsiteX2-4885" fmla="*/ 2870358 w 2984537"/>
                <a:gd name="connsiteY2-4886" fmla="*/ 16512 h 3343594"/>
                <a:gd name="connsiteX3-4887" fmla="*/ 2773680 w 2984537"/>
                <a:gd name="connsiteY3-4888" fmla="*/ 745174 h 3343594"/>
                <a:gd name="connsiteX4-4889" fmla="*/ 2407920 w 2984537"/>
                <a:gd name="connsiteY4-4890" fmla="*/ 775654 h 3343594"/>
                <a:gd name="connsiteX5-4891" fmla="*/ 2072640 w 2984537"/>
                <a:gd name="connsiteY5-4892" fmla="*/ 1049974 h 3343594"/>
                <a:gd name="connsiteX6-4893" fmla="*/ 2438400 w 2984537"/>
                <a:gd name="connsiteY6-4894" fmla="*/ 851854 h 3343594"/>
                <a:gd name="connsiteX7-4895" fmla="*/ 2519839 w 2984537"/>
                <a:gd name="connsiteY7-4896" fmla="*/ 1029019 h 3343594"/>
                <a:gd name="connsiteX8-4897" fmla="*/ 2575560 w 2984537"/>
                <a:gd name="connsiteY8-4898" fmla="*/ 1545274 h 3343594"/>
                <a:gd name="connsiteX9-4899" fmla="*/ 1760220 w 2984537"/>
                <a:gd name="connsiteY9-4900" fmla="*/ 3061654 h 3343594"/>
                <a:gd name="connsiteX10-4901" fmla="*/ 2011680 w 2984537"/>
                <a:gd name="connsiteY10-4902" fmla="*/ 1248094 h 3343594"/>
                <a:gd name="connsiteX11-4903" fmla="*/ 1798320 w 2984537"/>
                <a:gd name="connsiteY11-4904" fmla="*/ 2337754 h 3343594"/>
                <a:gd name="connsiteX12-4905" fmla="*/ 2613660 w 2984537"/>
                <a:gd name="connsiteY12-4906" fmla="*/ 1400494 h 3343594"/>
                <a:gd name="connsiteX13-4907" fmla="*/ 2392680 w 2984537"/>
                <a:gd name="connsiteY13-4908" fmla="*/ 1171894 h 3343594"/>
                <a:gd name="connsiteX14-4909" fmla="*/ 2423160 w 2984537"/>
                <a:gd name="connsiteY14-4910" fmla="*/ 996634 h 3343594"/>
                <a:gd name="connsiteX15-4911" fmla="*/ 1965484 w 2984537"/>
                <a:gd name="connsiteY15-4912" fmla="*/ 1049021 h 3343594"/>
                <a:gd name="connsiteX16-4913" fmla="*/ 2370296 w 2984537"/>
                <a:gd name="connsiteY16-4914" fmla="*/ 664688 h 3343594"/>
                <a:gd name="connsiteX17-4915" fmla="*/ 2735580 w 2984537"/>
                <a:gd name="connsiteY17-4916" fmla="*/ 592774 h 3343594"/>
                <a:gd name="connsiteX18-4917" fmla="*/ 2811780 w 2984537"/>
                <a:gd name="connsiteY18-4918" fmla="*/ 112714 h 3343594"/>
                <a:gd name="connsiteX19-4919" fmla="*/ 1783080 w 2984537"/>
                <a:gd name="connsiteY19-4920" fmla="*/ 699454 h 3343594"/>
                <a:gd name="connsiteX20-4921" fmla="*/ 777240 w 2984537"/>
                <a:gd name="connsiteY20-4922" fmla="*/ 1301434 h 3343594"/>
                <a:gd name="connsiteX21-4923" fmla="*/ 1028700 w 2984537"/>
                <a:gd name="connsiteY21-4924" fmla="*/ 981394 h 3343594"/>
                <a:gd name="connsiteX22-4925" fmla="*/ 259080 w 2984537"/>
                <a:gd name="connsiteY22-4926" fmla="*/ 1446214 h 3343594"/>
                <a:gd name="connsiteX23-4927" fmla="*/ 861060 w 2984537"/>
                <a:gd name="connsiteY23-4928" fmla="*/ 1476694 h 3343594"/>
                <a:gd name="connsiteX24-4929" fmla="*/ 1287780 w 2984537"/>
                <a:gd name="connsiteY24-4930" fmla="*/ 1095694 h 3343594"/>
                <a:gd name="connsiteX25-4931" fmla="*/ 891540 w 2984537"/>
                <a:gd name="connsiteY25-4932" fmla="*/ 2375854 h 3343594"/>
                <a:gd name="connsiteX26-4933" fmla="*/ 1356360 w 2984537"/>
                <a:gd name="connsiteY26-4934" fmla="*/ 1347154 h 3343594"/>
                <a:gd name="connsiteX27-4935" fmla="*/ 1348740 w 2984537"/>
                <a:gd name="connsiteY27-4936" fmla="*/ 2733994 h 3343594"/>
                <a:gd name="connsiteX28-4937" fmla="*/ 2034540 w 2984537"/>
                <a:gd name="connsiteY28-4938" fmla="*/ 684214 h 3343594"/>
                <a:gd name="connsiteX29-4939" fmla="*/ 1478280 w 2984537"/>
                <a:gd name="connsiteY29-4940" fmla="*/ 3343594 h 3343594"/>
                <a:gd name="connsiteX30-4941" fmla="*/ 1127760 w 2984537"/>
                <a:gd name="connsiteY30-4942" fmla="*/ 2002474 h 3343594"/>
                <a:gd name="connsiteX31-4943" fmla="*/ 982980 w 2984537"/>
                <a:gd name="connsiteY31-4944" fmla="*/ 3114994 h 3343594"/>
                <a:gd name="connsiteX32-4945" fmla="*/ 845820 w 2984537"/>
                <a:gd name="connsiteY32-4946" fmla="*/ 1598614 h 3343594"/>
                <a:gd name="connsiteX33-4947" fmla="*/ 571500 w 2984537"/>
                <a:gd name="connsiteY33-4948" fmla="*/ 2528254 h 3343594"/>
                <a:gd name="connsiteX34-4949" fmla="*/ 502920 w 2984537"/>
                <a:gd name="connsiteY34-4950" fmla="*/ 1728154 h 3343594"/>
                <a:gd name="connsiteX35-4951" fmla="*/ 609600 w 2984537"/>
                <a:gd name="connsiteY35-4952" fmla="*/ 1728154 h 3343594"/>
                <a:gd name="connsiteX36-4953" fmla="*/ 609600 w 2984537"/>
                <a:gd name="connsiteY36-4954" fmla="*/ 1880554 h 3343594"/>
                <a:gd name="connsiteX37-4955" fmla="*/ 701040 w 2984537"/>
                <a:gd name="connsiteY37-4956" fmla="*/ 1674814 h 3343594"/>
                <a:gd name="connsiteX38-4957" fmla="*/ 0 w 2984537"/>
                <a:gd name="connsiteY38-4958" fmla="*/ 1370014 h 3343594"/>
                <a:gd name="connsiteX39-4959" fmla="*/ 1144905 w 2984537"/>
                <a:gd name="connsiteY39-4960" fmla="*/ 856616 h 3343594"/>
                <a:gd name="connsiteX0-4961" fmla="*/ 1144905 w 2984537"/>
                <a:gd name="connsiteY0-4962" fmla="*/ 856616 h 3343594"/>
                <a:gd name="connsiteX1-4963" fmla="*/ 1767363 w 2984537"/>
                <a:gd name="connsiteY1-4964" fmla="*/ 594203 h 3343594"/>
                <a:gd name="connsiteX2-4965" fmla="*/ 2870358 w 2984537"/>
                <a:gd name="connsiteY2-4966" fmla="*/ 16512 h 3343594"/>
                <a:gd name="connsiteX3-4967" fmla="*/ 2773680 w 2984537"/>
                <a:gd name="connsiteY3-4968" fmla="*/ 745174 h 3343594"/>
                <a:gd name="connsiteX4-4969" fmla="*/ 2407920 w 2984537"/>
                <a:gd name="connsiteY4-4970" fmla="*/ 775654 h 3343594"/>
                <a:gd name="connsiteX5-4971" fmla="*/ 2072640 w 2984537"/>
                <a:gd name="connsiteY5-4972" fmla="*/ 1049974 h 3343594"/>
                <a:gd name="connsiteX6-4973" fmla="*/ 2438400 w 2984537"/>
                <a:gd name="connsiteY6-4974" fmla="*/ 851854 h 3343594"/>
                <a:gd name="connsiteX7-4975" fmla="*/ 2519839 w 2984537"/>
                <a:gd name="connsiteY7-4976" fmla="*/ 1029019 h 3343594"/>
                <a:gd name="connsiteX8-4977" fmla="*/ 2575560 w 2984537"/>
                <a:gd name="connsiteY8-4978" fmla="*/ 1545274 h 3343594"/>
                <a:gd name="connsiteX9-4979" fmla="*/ 1760220 w 2984537"/>
                <a:gd name="connsiteY9-4980" fmla="*/ 3061654 h 3343594"/>
                <a:gd name="connsiteX10-4981" fmla="*/ 2011680 w 2984537"/>
                <a:gd name="connsiteY10-4982" fmla="*/ 1248094 h 3343594"/>
                <a:gd name="connsiteX11-4983" fmla="*/ 1798320 w 2984537"/>
                <a:gd name="connsiteY11-4984" fmla="*/ 2337754 h 3343594"/>
                <a:gd name="connsiteX12-4985" fmla="*/ 2613660 w 2984537"/>
                <a:gd name="connsiteY12-4986" fmla="*/ 1400494 h 3343594"/>
                <a:gd name="connsiteX13-4987" fmla="*/ 2392680 w 2984537"/>
                <a:gd name="connsiteY13-4988" fmla="*/ 1171894 h 3343594"/>
                <a:gd name="connsiteX14-4989" fmla="*/ 2423160 w 2984537"/>
                <a:gd name="connsiteY14-4990" fmla="*/ 996634 h 3343594"/>
                <a:gd name="connsiteX15-4991" fmla="*/ 1965484 w 2984537"/>
                <a:gd name="connsiteY15-4992" fmla="*/ 1049021 h 3343594"/>
                <a:gd name="connsiteX16-4993" fmla="*/ 2370296 w 2984537"/>
                <a:gd name="connsiteY16-4994" fmla="*/ 664688 h 3343594"/>
                <a:gd name="connsiteX17-4995" fmla="*/ 2735580 w 2984537"/>
                <a:gd name="connsiteY17-4996" fmla="*/ 592774 h 3343594"/>
                <a:gd name="connsiteX18-4997" fmla="*/ 2811780 w 2984537"/>
                <a:gd name="connsiteY18-4998" fmla="*/ 112714 h 3343594"/>
                <a:gd name="connsiteX19-4999" fmla="*/ 1783080 w 2984537"/>
                <a:gd name="connsiteY19-5000" fmla="*/ 699454 h 3343594"/>
                <a:gd name="connsiteX20-5001" fmla="*/ 777240 w 2984537"/>
                <a:gd name="connsiteY20-5002" fmla="*/ 1301434 h 3343594"/>
                <a:gd name="connsiteX21-5003" fmla="*/ 1028700 w 2984537"/>
                <a:gd name="connsiteY21-5004" fmla="*/ 981394 h 3343594"/>
                <a:gd name="connsiteX22-5005" fmla="*/ 259080 w 2984537"/>
                <a:gd name="connsiteY22-5006" fmla="*/ 1446214 h 3343594"/>
                <a:gd name="connsiteX23-5007" fmla="*/ 861060 w 2984537"/>
                <a:gd name="connsiteY23-5008" fmla="*/ 1476694 h 3343594"/>
                <a:gd name="connsiteX24-5009" fmla="*/ 1287780 w 2984537"/>
                <a:gd name="connsiteY24-5010" fmla="*/ 1095694 h 3343594"/>
                <a:gd name="connsiteX25-5011" fmla="*/ 891540 w 2984537"/>
                <a:gd name="connsiteY25-5012" fmla="*/ 2375854 h 3343594"/>
                <a:gd name="connsiteX26-5013" fmla="*/ 1356360 w 2984537"/>
                <a:gd name="connsiteY26-5014" fmla="*/ 1347154 h 3343594"/>
                <a:gd name="connsiteX27-5015" fmla="*/ 1348740 w 2984537"/>
                <a:gd name="connsiteY27-5016" fmla="*/ 2733994 h 3343594"/>
                <a:gd name="connsiteX28-5017" fmla="*/ 2034540 w 2984537"/>
                <a:gd name="connsiteY28-5018" fmla="*/ 684214 h 3343594"/>
                <a:gd name="connsiteX29-5019" fmla="*/ 1478280 w 2984537"/>
                <a:gd name="connsiteY29-5020" fmla="*/ 3343594 h 3343594"/>
                <a:gd name="connsiteX30-5021" fmla="*/ 1127760 w 2984537"/>
                <a:gd name="connsiteY30-5022" fmla="*/ 2002474 h 3343594"/>
                <a:gd name="connsiteX31-5023" fmla="*/ 982980 w 2984537"/>
                <a:gd name="connsiteY31-5024" fmla="*/ 3114994 h 3343594"/>
                <a:gd name="connsiteX32-5025" fmla="*/ 845820 w 2984537"/>
                <a:gd name="connsiteY32-5026" fmla="*/ 1598614 h 3343594"/>
                <a:gd name="connsiteX33-5027" fmla="*/ 571500 w 2984537"/>
                <a:gd name="connsiteY33-5028" fmla="*/ 2528254 h 3343594"/>
                <a:gd name="connsiteX34-5029" fmla="*/ 502920 w 2984537"/>
                <a:gd name="connsiteY34-5030" fmla="*/ 1728154 h 3343594"/>
                <a:gd name="connsiteX35-5031" fmla="*/ 609600 w 2984537"/>
                <a:gd name="connsiteY35-5032" fmla="*/ 1728154 h 3343594"/>
                <a:gd name="connsiteX36-5033" fmla="*/ 609600 w 2984537"/>
                <a:gd name="connsiteY36-5034" fmla="*/ 1880554 h 3343594"/>
                <a:gd name="connsiteX37-5035" fmla="*/ 701040 w 2984537"/>
                <a:gd name="connsiteY37-5036" fmla="*/ 1674814 h 3343594"/>
                <a:gd name="connsiteX38-5037" fmla="*/ 0 w 2984537"/>
                <a:gd name="connsiteY38-5038" fmla="*/ 1370014 h 3343594"/>
                <a:gd name="connsiteX39-5039" fmla="*/ 1144905 w 2984537"/>
                <a:gd name="connsiteY39-5040" fmla="*/ 856616 h 3343594"/>
                <a:gd name="connsiteX0-5041" fmla="*/ 1144905 w 2984537"/>
                <a:gd name="connsiteY0-5042" fmla="*/ 856616 h 3343594"/>
                <a:gd name="connsiteX1-5043" fmla="*/ 1767363 w 2984537"/>
                <a:gd name="connsiteY1-5044" fmla="*/ 594203 h 3343594"/>
                <a:gd name="connsiteX2-5045" fmla="*/ 2870358 w 2984537"/>
                <a:gd name="connsiteY2-5046" fmla="*/ 16512 h 3343594"/>
                <a:gd name="connsiteX3-5047" fmla="*/ 2773680 w 2984537"/>
                <a:gd name="connsiteY3-5048" fmla="*/ 745174 h 3343594"/>
                <a:gd name="connsiteX4-5049" fmla="*/ 2407920 w 2984537"/>
                <a:gd name="connsiteY4-5050" fmla="*/ 775654 h 3343594"/>
                <a:gd name="connsiteX5-5051" fmla="*/ 2072640 w 2984537"/>
                <a:gd name="connsiteY5-5052" fmla="*/ 1049974 h 3343594"/>
                <a:gd name="connsiteX6-5053" fmla="*/ 2438400 w 2984537"/>
                <a:gd name="connsiteY6-5054" fmla="*/ 851854 h 3343594"/>
                <a:gd name="connsiteX7-5055" fmla="*/ 2519839 w 2984537"/>
                <a:gd name="connsiteY7-5056" fmla="*/ 1029019 h 3343594"/>
                <a:gd name="connsiteX8-5057" fmla="*/ 2575560 w 2984537"/>
                <a:gd name="connsiteY8-5058" fmla="*/ 1545274 h 3343594"/>
                <a:gd name="connsiteX9-5059" fmla="*/ 1760220 w 2984537"/>
                <a:gd name="connsiteY9-5060" fmla="*/ 3061654 h 3343594"/>
                <a:gd name="connsiteX10-5061" fmla="*/ 2011680 w 2984537"/>
                <a:gd name="connsiteY10-5062" fmla="*/ 1248094 h 3343594"/>
                <a:gd name="connsiteX11-5063" fmla="*/ 1798320 w 2984537"/>
                <a:gd name="connsiteY11-5064" fmla="*/ 2337754 h 3343594"/>
                <a:gd name="connsiteX12-5065" fmla="*/ 2613660 w 2984537"/>
                <a:gd name="connsiteY12-5066" fmla="*/ 1400494 h 3343594"/>
                <a:gd name="connsiteX13-5067" fmla="*/ 2392680 w 2984537"/>
                <a:gd name="connsiteY13-5068" fmla="*/ 1171894 h 3343594"/>
                <a:gd name="connsiteX14-5069" fmla="*/ 2423160 w 2984537"/>
                <a:gd name="connsiteY14-5070" fmla="*/ 996634 h 3343594"/>
                <a:gd name="connsiteX15-5071" fmla="*/ 1965484 w 2984537"/>
                <a:gd name="connsiteY15-5072" fmla="*/ 1049021 h 3343594"/>
                <a:gd name="connsiteX16-5073" fmla="*/ 2370296 w 2984537"/>
                <a:gd name="connsiteY16-5074" fmla="*/ 664688 h 3343594"/>
                <a:gd name="connsiteX17-5075" fmla="*/ 2735580 w 2984537"/>
                <a:gd name="connsiteY17-5076" fmla="*/ 592774 h 3343594"/>
                <a:gd name="connsiteX18-5077" fmla="*/ 2811780 w 2984537"/>
                <a:gd name="connsiteY18-5078" fmla="*/ 112714 h 3343594"/>
                <a:gd name="connsiteX19-5079" fmla="*/ 1783080 w 2984537"/>
                <a:gd name="connsiteY19-5080" fmla="*/ 699454 h 3343594"/>
                <a:gd name="connsiteX20-5081" fmla="*/ 777240 w 2984537"/>
                <a:gd name="connsiteY20-5082" fmla="*/ 1301434 h 3343594"/>
                <a:gd name="connsiteX21-5083" fmla="*/ 1028700 w 2984537"/>
                <a:gd name="connsiteY21-5084" fmla="*/ 981394 h 3343594"/>
                <a:gd name="connsiteX22-5085" fmla="*/ 259080 w 2984537"/>
                <a:gd name="connsiteY22-5086" fmla="*/ 1446214 h 3343594"/>
                <a:gd name="connsiteX23-5087" fmla="*/ 861060 w 2984537"/>
                <a:gd name="connsiteY23-5088" fmla="*/ 1476694 h 3343594"/>
                <a:gd name="connsiteX24-5089" fmla="*/ 1287780 w 2984537"/>
                <a:gd name="connsiteY24-5090" fmla="*/ 1095694 h 3343594"/>
                <a:gd name="connsiteX25-5091" fmla="*/ 891540 w 2984537"/>
                <a:gd name="connsiteY25-5092" fmla="*/ 2375854 h 3343594"/>
                <a:gd name="connsiteX26-5093" fmla="*/ 1356360 w 2984537"/>
                <a:gd name="connsiteY26-5094" fmla="*/ 1347154 h 3343594"/>
                <a:gd name="connsiteX27-5095" fmla="*/ 1348740 w 2984537"/>
                <a:gd name="connsiteY27-5096" fmla="*/ 2733994 h 3343594"/>
                <a:gd name="connsiteX28-5097" fmla="*/ 2034540 w 2984537"/>
                <a:gd name="connsiteY28-5098" fmla="*/ 684214 h 3343594"/>
                <a:gd name="connsiteX29-5099" fmla="*/ 1478280 w 2984537"/>
                <a:gd name="connsiteY29-5100" fmla="*/ 3343594 h 3343594"/>
                <a:gd name="connsiteX30-5101" fmla="*/ 1127760 w 2984537"/>
                <a:gd name="connsiteY30-5102" fmla="*/ 2002474 h 3343594"/>
                <a:gd name="connsiteX31-5103" fmla="*/ 982980 w 2984537"/>
                <a:gd name="connsiteY31-5104" fmla="*/ 3114994 h 3343594"/>
                <a:gd name="connsiteX32-5105" fmla="*/ 845820 w 2984537"/>
                <a:gd name="connsiteY32-5106" fmla="*/ 1598614 h 3343594"/>
                <a:gd name="connsiteX33-5107" fmla="*/ 571500 w 2984537"/>
                <a:gd name="connsiteY33-5108" fmla="*/ 2528254 h 3343594"/>
                <a:gd name="connsiteX34-5109" fmla="*/ 502920 w 2984537"/>
                <a:gd name="connsiteY34-5110" fmla="*/ 1728154 h 3343594"/>
                <a:gd name="connsiteX35-5111" fmla="*/ 609600 w 2984537"/>
                <a:gd name="connsiteY35-5112" fmla="*/ 1728154 h 3343594"/>
                <a:gd name="connsiteX36-5113" fmla="*/ 609600 w 2984537"/>
                <a:gd name="connsiteY36-5114" fmla="*/ 1880554 h 3343594"/>
                <a:gd name="connsiteX37-5115" fmla="*/ 701040 w 2984537"/>
                <a:gd name="connsiteY37-5116" fmla="*/ 1674814 h 3343594"/>
                <a:gd name="connsiteX38-5117" fmla="*/ 0 w 2984537"/>
                <a:gd name="connsiteY38-5118" fmla="*/ 1370014 h 3343594"/>
                <a:gd name="connsiteX39-5119" fmla="*/ 1144905 w 2984537"/>
                <a:gd name="connsiteY39-5120" fmla="*/ 856616 h 3343594"/>
                <a:gd name="connsiteX0-5121" fmla="*/ 1144905 w 2984537"/>
                <a:gd name="connsiteY0-5122" fmla="*/ 856616 h 3343594"/>
                <a:gd name="connsiteX1-5123" fmla="*/ 1767363 w 2984537"/>
                <a:gd name="connsiteY1-5124" fmla="*/ 594203 h 3343594"/>
                <a:gd name="connsiteX2-5125" fmla="*/ 2870358 w 2984537"/>
                <a:gd name="connsiteY2-5126" fmla="*/ 16512 h 3343594"/>
                <a:gd name="connsiteX3-5127" fmla="*/ 2773680 w 2984537"/>
                <a:gd name="connsiteY3-5128" fmla="*/ 745174 h 3343594"/>
                <a:gd name="connsiteX4-5129" fmla="*/ 2407920 w 2984537"/>
                <a:gd name="connsiteY4-5130" fmla="*/ 775654 h 3343594"/>
                <a:gd name="connsiteX5-5131" fmla="*/ 2072640 w 2984537"/>
                <a:gd name="connsiteY5-5132" fmla="*/ 1049974 h 3343594"/>
                <a:gd name="connsiteX6-5133" fmla="*/ 2438400 w 2984537"/>
                <a:gd name="connsiteY6-5134" fmla="*/ 851854 h 3343594"/>
                <a:gd name="connsiteX7-5135" fmla="*/ 2519839 w 2984537"/>
                <a:gd name="connsiteY7-5136" fmla="*/ 1029019 h 3343594"/>
                <a:gd name="connsiteX8-5137" fmla="*/ 2575560 w 2984537"/>
                <a:gd name="connsiteY8-5138" fmla="*/ 1545274 h 3343594"/>
                <a:gd name="connsiteX9-5139" fmla="*/ 1760220 w 2984537"/>
                <a:gd name="connsiteY9-5140" fmla="*/ 3061654 h 3343594"/>
                <a:gd name="connsiteX10-5141" fmla="*/ 2011680 w 2984537"/>
                <a:gd name="connsiteY10-5142" fmla="*/ 1248094 h 3343594"/>
                <a:gd name="connsiteX11-5143" fmla="*/ 1798320 w 2984537"/>
                <a:gd name="connsiteY11-5144" fmla="*/ 2337754 h 3343594"/>
                <a:gd name="connsiteX12-5145" fmla="*/ 2613660 w 2984537"/>
                <a:gd name="connsiteY12-5146" fmla="*/ 1400494 h 3343594"/>
                <a:gd name="connsiteX13-5147" fmla="*/ 2392680 w 2984537"/>
                <a:gd name="connsiteY13-5148" fmla="*/ 1171894 h 3343594"/>
                <a:gd name="connsiteX14-5149" fmla="*/ 2423160 w 2984537"/>
                <a:gd name="connsiteY14-5150" fmla="*/ 996634 h 3343594"/>
                <a:gd name="connsiteX15-5151" fmla="*/ 1965484 w 2984537"/>
                <a:gd name="connsiteY15-5152" fmla="*/ 1049021 h 3343594"/>
                <a:gd name="connsiteX16-5153" fmla="*/ 2370296 w 2984537"/>
                <a:gd name="connsiteY16-5154" fmla="*/ 664688 h 3343594"/>
                <a:gd name="connsiteX17-5155" fmla="*/ 2735580 w 2984537"/>
                <a:gd name="connsiteY17-5156" fmla="*/ 592774 h 3343594"/>
                <a:gd name="connsiteX18-5157" fmla="*/ 2811780 w 2984537"/>
                <a:gd name="connsiteY18-5158" fmla="*/ 112714 h 3343594"/>
                <a:gd name="connsiteX19-5159" fmla="*/ 1783080 w 2984537"/>
                <a:gd name="connsiteY19-5160" fmla="*/ 699454 h 3343594"/>
                <a:gd name="connsiteX20-5161" fmla="*/ 777240 w 2984537"/>
                <a:gd name="connsiteY20-5162" fmla="*/ 1301434 h 3343594"/>
                <a:gd name="connsiteX21-5163" fmla="*/ 1028700 w 2984537"/>
                <a:gd name="connsiteY21-5164" fmla="*/ 981394 h 3343594"/>
                <a:gd name="connsiteX22-5165" fmla="*/ 259080 w 2984537"/>
                <a:gd name="connsiteY22-5166" fmla="*/ 1446214 h 3343594"/>
                <a:gd name="connsiteX23-5167" fmla="*/ 861060 w 2984537"/>
                <a:gd name="connsiteY23-5168" fmla="*/ 1476694 h 3343594"/>
                <a:gd name="connsiteX24-5169" fmla="*/ 1287780 w 2984537"/>
                <a:gd name="connsiteY24-5170" fmla="*/ 1095694 h 3343594"/>
                <a:gd name="connsiteX25-5171" fmla="*/ 891540 w 2984537"/>
                <a:gd name="connsiteY25-5172" fmla="*/ 2375854 h 3343594"/>
                <a:gd name="connsiteX26-5173" fmla="*/ 1356360 w 2984537"/>
                <a:gd name="connsiteY26-5174" fmla="*/ 1347154 h 3343594"/>
                <a:gd name="connsiteX27-5175" fmla="*/ 1348740 w 2984537"/>
                <a:gd name="connsiteY27-5176" fmla="*/ 2733994 h 3343594"/>
                <a:gd name="connsiteX28-5177" fmla="*/ 2034540 w 2984537"/>
                <a:gd name="connsiteY28-5178" fmla="*/ 684214 h 3343594"/>
                <a:gd name="connsiteX29-5179" fmla="*/ 1478280 w 2984537"/>
                <a:gd name="connsiteY29-5180" fmla="*/ 3343594 h 3343594"/>
                <a:gd name="connsiteX30-5181" fmla="*/ 1127760 w 2984537"/>
                <a:gd name="connsiteY30-5182" fmla="*/ 2002474 h 3343594"/>
                <a:gd name="connsiteX31-5183" fmla="*/ 982980 w 2984537"/>
                <a:gd name="connsiteY31-5184" fmla="*/ 3114994 h 3343594"/>
                <a:gd name="connsiteX32-5185" fmla="*/ 845820 w 2984537"/>
                <a:gd name="connsiteY32-5186" fmla="*/ 1598614 h 3343594"/>
                <a:gd name="connsiteX33-5187" fmla="*/ 571500 w 2984537"/>
                <a:gd name="connsiteY33-5188" fmla="*/ 2528254 h 3343594"/>
                <a:gd name="connsiteX34-5189" fmla="*/ 502920 w 2984537"/>
                <a:gd name="connsiteY34-5190" fmla="*/ 1728154 h 3343594"/>
                <a:gd name="connsiteX35-5191" fmla="*/ 609600 w 2984537"/>
                <a:gd name="connsiteY35-5192" fmla="*/ 1728154 h 3343594"/>
                <a:gd name="connsiteX36-5193" fmla="*/ 609600 w 2984537"/>
                <a:gd name="connsiteY36-5194" fmla="*/ 1880554 h 3343594"/>
                <a:gd name="connsiteX37-5195" fmla="*/ 701040 w 2984537"/>
                <a:gd name="connsiteY37-5196" fmla="*/ 1674814 h 3343594"/>
                <a:gd name="connsiteX38-5197" fmla="*/ 0 w 2984537"/>
                <a:gd name="connsiteY38-5198" fmla="*/ 1370014 h 3343594"/>
                <a:gd name="connsiteX39-5199" fmla="*/ 1144905 w 2984537"/>
                <a:gd name="connsiteY39-5200" fmla="*/ 856616 h 3343594"/>
                <a:gd name="connsiteX0-5201" fmla="*/ 1144905 w 2984537"/>
                <a:gd name="connsiteY0-5202" fmla="*/ 856616 h 3343594"/>
                <a:gd name="connsiteX1-5203" fmla="*/ 1767363 w 2984537"/>
                <a:gd name="connsiteY1-5204" fmla="*/ 594203 h 3343594"/>
                <a:gd name="connsiteX2-5205" fmla="*/ 2870358 w 2984537"/>
                <a:gd name="connsiteY2-5206" fmla="*/ 16512 h 3343594"/>
                <a:gd name="connsiteX3-5207" fmla="*/ 2773680 w 2984537"/>
                <a:gd name="connsiteY3-5208" fmla="*/ 745174 h 3343594"/>
                <a:gd name="connsiteX4-5209" fmla="*/ 2407920 w 2984537"/>
                <a:gd name="connsiteY4-5210" fmla="*/ 775654 h 3343594"/>
                <a:gd name="connsiteX5-5211" fmla="*/ 2072640 w 2984537"/>
                <a:gd name="connsiteY5-5212" fmla="*/ 1049974 h 3343594"/>
                <a:gd name="connsiteX6-5213" fmla="*/ 2438400 w 2984537"/>
                <a:gd name="connsiteY6-5214" fmla="*/ 851854 h 3343594"/>
                <a:gd name="connsiteX7-5215" fmla="*/ 2519839 w 2984537"/>
                <a:gd name="connsiteY7-5216" fmla="*/ 1029019 h 3343594"/>
                <a:gd name="connsiteX8-5217" fmla="*/ 2575560 w 2984537"/>
                <a:gd name="connsiteY8-5218" fmla="*/ 1545274 h 3343594"/>
                <a:gd name="connsiteX9-5219" fmla="*/ 1760220 w 2984537"/>
                <a:gd name="connsiteY9-5220" fmla="*/ 3061654 h 3343594"/>
                <a:gd name="connsiteX10-5221" fmla="*/ 2011680 w 2984537"/>
                <a:gd name="connsiteY10-5222" fmla="*/ 1248094 h 3343594"/>
                <a:gd name="connsiteX11-5223" fmla="*/ 1798320 w 2984537"/>
                <a:gd name="connsiteY11-5224" fmla="*/ 2337754 h 3343594"/>
                <a:gd name="connsiteX12-5225" fmla="*/ 2613660 w 2984537"/>
                <a:gd name="connsiteY12-5226" fmla="*/ 1400494 h 3343594"/>
                <a:gd name="connsiteX13-5227" fmla="*/ 2392680 w 2984537"/>
                <a:gd name="connsiteY13-5228" fmla="*/ 1171894 h 3343594"/>
                <a:gd name="connsiteX14-5229" fmla="*/ 2423160 w 2984537"/>
                <a:gd name="connsiteY14-5230" fmla="*/ 996634 h 3343594"/>
                <a:gd name="connsiteX15-5231" fmla="*/ 1965484 w 2984537"/>
                <a:gd name="connsiteY15-5232" fmla="*/ 1049021 h 3343594"/>
                <a:gd name="connsiteX16-5233" fmla="*/ 2370296 w 2984537"/>
                <a:gd name="connsiteY16-5234" fmla="*/ 664688 h 3343594"/>
                <a:gd name="connsiteX17-5235" fmla="*/ 2735580 w 2984537"/>
                <a:gd name="connsiteY17-5236" fmla="*/ 592774 h 3343594"/>
                <a:gd name="connsiteX18-5237" fmla="*/ 2811780 w 2984537"/>
                <a:gd name="connsiteY18-5238" fmla="*/ 112714 h 3343594"/>
                <a:gd name="connsiteX19-5239" fmla="*/ 1783080 w 2984537"/>
                <a:gd name="connsiteY19-5240" fmla="*/ 699454 h 3343594"/>
                <a:gd name="connsiteX20-5241" fmla="*/ 777240 w 2984537"/>
                <a:gd name="connsiteY20-5242" fmla="*/ 1301434 h 3343594"/>
                <a:gd name="connsiteX21-5243" fmla="*/ 1028700 w 2984537"/>
                <a:gd name="connsiteY21-5244" fmla="*/ 981394 h 3343594"/>
                <a:gd name="connsiteX22-5245" fmla="*/ 259080 w 2984537"/>
                <a:gd name="connsiteY22-5246" fmla="*/ 1446214 h 3343594"/>
                <a:gd name="connsiteX23-5247" fmla="*/ 861060 w 2984537"/>
                <a:gd name="connsiteY23-5248" fmla="*/ 1476694 h 3343594"/>
                <a:gd name="connsiteX24-5249" fmla="*/ 1287780 w 2984537"/>
                <a:gd name="connsiteY24-5250" fmla="*/ 1095694 h 3343594"/>
                <a:gd name="connsiteX25-5251" fmla="*/ 891540 w 2984537"/>
                <a:gd name="connsiteY25-5252" fmla="*/ 2375854 h 3343594"/>
                <a:gd name="connsiteX26-5253" fmla="*/ 1356360 w 2984537"/>
                <a:gd name="connsiteY26-5254" fmla="*/ 1347154 h 3343594"/>
                <a:gd name="connsiteX27-5255" fmla="*/ 1348740 w 2984537"/>
                <a:gd name="connsiteY27-5256" fmla="*/ 2733994 h 3343594"/>
                <a:gd name="connsiteX28-5257" fmla="*/ 2034540 w 2984537"/>
                <a:gd name="connsiteY28-5258" fmla="*/ 684214 h 3343594"/>
                <a:gd name="connsiteX29-5259" fmla="*/ 1478280 w 2984537"/>
                <a:gd name="connsiteY29-5260" fmla="*/ 3343594 h 3343594"/>
                <a:gd name="connsiteX30-5261" fmla="*/ 1127760 w 2984537"/>
                <a:gd name="connsiteY30-5262" fmla="*/ 2002474 h 3343594"/>
                <a:gd name="connsiteX31-5263" fmla="*/ 982980 w 2984537"/>
                <a:gd name="connsiteY31-5264" fmla="*/ 3114994 h 3343594"/>
                <a:gd name="connsiteX32-5265" fmla="*/ 845820 w 2984537"/>
                <a:gd name="connsiteY32-5266" fmla="*/ 1598614 h 3343594"/>
                <a:gd name="connsiteX33-5267" fmla="*/ 571500 w 2984537"/>
                <a:gd name="connsiteY33-5268" fmla="*/ 2528254 h 3343594"/>
                <a:gd name="connsiteX34-5269" fmla="*/ 502920 w 2984537"/>
                <a:gd name="connsiteY34-5270" fmla="*/ 1728154 h 3343594"/>
                <a:gd name="connsiteX35-5271" fmla="*/ 609600 w 2984537"/>
                <a:gd name="connsiteY35-5272" fmla="*/ 1728154 h 3343594"/>
                <a:gd name="connsiteX36-5273" fmla="*/ 609600 w 2984537"/>
                <a:gd name="connsiteY36-5274" fmla="*/ 1880554 h 3343594"/>
                <a:gd name="connsiteX37-5275" fmla="*/ 701040 w 2984537"/>
                <a:gd name="connsiteY37-5276" fmla="*/ 1674814 h 3343594"/>
                <a:gd name="connsiteX38-5277" fmla="*/ 0 w 2984537"/>
                <a:gd name="connsiteY38-5278" fmla="*/ 1370014 h 3343594"/>
                <a:gd name="connsiteX39-5279" fmla="*/ 1144905 w 2984537"/>
                <a:gd name="connsiteY39-5280" fmla="*/ 856616 h 3343594"/>
                <a:gd name="connsiteX0-5281" fmla="*/ 1144905 w 2984537"/>
                <a:gd name="connsiteY0-5282" fmla="*/ 856616 h 3343594"/>
                <a:gd name="connsiteX1-5283" fmla="*/ 1767363 w 2984537"/>
                <a:gd name="connsiteY1-5284" fmla="*/ 594203 h 3343594"/>
                <a:gd name="connsiteX2-5285" fmla="*/ 2870358 w 2984537"/>
                <a:gd name="connsiteY2-5286" fmla="*/ 16512 h 3343594"/>
                <a:gd name="connsiteX3-5287" fmla="*/ 2773680 w 2984537"/>
                <a:gd name="connsiteY3-5288" fmla="*/ 745174 h 3343594"/>
                <a:gd name="connsiteX4-5289" fmla="*/ 2407920 w 2984537"/>
                <a:gd name="connsiteY4-5290" fmla="*/ 775654 h 3343594"/>
                <a:gd name="connsiteX5-5291" fmla="*/ 2072640 w 2984537"/>
                <a:gd name="connsiteY5-5292" fmla="*/ 1049974 h 3343594"/>
                <a:gd name="connsiteX6-5293" fmla="*/ 2438400 w 2984537"/>
                <a:gd name="connsiteY6-5294" fmla="*/ 851854 h 3343594"/>
                <a:gd name="connsiteX7-5295" fmla="*/ 2519839 w 2984537"/>
                <a:gd name="connsiteY7-5296" fmla="*/ 1029019 h 3343594"/>
                <a:gd name="connsiteX8-5297" fmla="*/ 2575560 w 2984537"/>
                <a:gd name="connsiteY8-5298" fmla="*/ 1545274 h 3343594"/>
                <a:gd name="connsiteX9-5299" fmla="*/ 1760220 w 2984537"/>
                <a:gd name="connsiteY9-5300" fmla="*/ 3061654 h 3343594"/>
                <a:gd name="connsiteX10-5301" fmla="*/ 2011680 w 2984537"/>
                <a:gd name="connsiteY10-5302" fmla="*/ 1248094 h 3343594"/>
                <a:gd name="connsiteX11-5303" fmla="*/ 1798320 w 2984537"/>
                <a:gd name="connsiteY11-5304" fmla="*/ 2337754 h 3343594"/>
                <a:gd name="connsiteX12-5305" fmla="*/ 2613660 w 2984537"/>
                <a:gd name="connsiteY12-5306" fmla="*/ 1400494 h 3343594"/>
                <a:gd name="connsiteX13-5307" fmla="*/ 2392680 w 2984537"/>
                <a:gd name="connsiteY13-5308" fmla="*/ 1171894 h 3343594"/>
                <a:gd name="connsiteX14-5309" fmla="*/ 2423160 w 2984537"/>
                <a:gd name="connsiteY14-5310" fmla="*/ 996634 h 3343594"/>
                <a:gd name="connsiteX15-5311" fmla="*/ 1965484 w 2984537"/>
                <a:gd name="connsiteY15-5312" fmla="*/ 1049021 h 3343594"/>
                <a:gd name="connsiteX16-5313" fmla="*/ 2370296 w 2984537"/>
                <a:gd name="connsiteY16-5314" fmla="*/ 664688 h 3343594"/>
                <a:gd name="connsiteX17-5315" fmla="*/ 2735580 w 2984537"/>
                <a:gd name="connsiteY17-5316" fmla="*/ 592774 h 3343594"/>
                <a:gd name="connsiteX18-5317" fmla="*/ 2811780 w 2984537"/>
                <a:gd name="connsiteY18-5318" fmla="*/ 112714 h 3343594"/>
                <a:gd name="connsiteX19-5319" fmla="*/ 1783080 w 2984537"/>
                <a:gd name="connsiteY19-5320" fmla="*/ 699454 h 3343594"/>
                <a:gd name="connsiteX20-5321" fmla="*/ 777240 w 2984537"/>
                <a:gd name="connsiteY20-5322" fmla="*/ 1301434 h 3343594"/>
                <a:gd name="connsiteX21-5323" fmla="*/ 1028700 w 2984537"/>
                <a:gd name="connsiteY21-5324" fmla="*/ 981394 h 3343594"/>
                <a:gd name="connsiteX22-5325" fmla="*/ 259080 w 2984537"/>
                <a:gd name="connsiteY22-5326" fmla="*/ 1446214 h 3343594"/>
                <a:gd name="connsiteX23-5327" fmla="*/ 861060 w 2984537"/>
                <a:gd name="connsiteY23-5328" fmla="*/ 1476694 h 3343594"/>
                <a:gd name="connsiteX24-5329" fmla="*/ 1287780 w 2984537"/>
                <a:gd name="connsiteY24-5330" fmla="*/ 1095694 h 3343594"/>
                <a:gd name="connsiteX25-5331" fmla="*/ 891540 w 2984537"/>
                <a:gd name="connsiteY25-5332" fmla="*/ 2375854 h 3343594"/>
                <a:gd name="connsiteX26-5333" fmla="*/ 1356360 w 2984537"/>
                <a:gd name="connsiteY26-5334" fmla="*/ 1347154 h 3343594"/>
                <a:gd name="connsiteX27-5335" fmla="*/ 1348740 w 2984537"/>
                <a:gd name="connsiteY27-5336" fmla="*/ 2733994 h 3343594"/>
                <a:gd name="connsiteX28-5337" fmla="*/ 2034540 w 2984537"/>
                <a:gd name="connsiteY28-5338" fmla="*/ 684214 h 3343594"/>
                <a:gd name="connsiteX29-5339" fmla="*/ 1478280 w 2984537"/>
                <a:gd name="connsiteY29-5340" fmla="*/ 3343594 h 3343594"/>
                <a:gd name="connsiteX30-5341" fmla="*/ 1127760 w 2984537"/>
                <a:gd name="connsiteY30-5342" fmla="*/ 2002474 h 3343594"/>
                <a:gd name="connsiteX31-5343" fmla="*/ 982980 w 2984537"/>
                <a:gd name="connsiteY31-5344" fmla="*/ 3114994 h 3343594"/>
                <a:gd name="connsiteX32-5345" fmla="*/ 845820 w 2984537"/>
                <a:gd name="connsiteY32-5346" fmla="*/ 1598614 h 3343594"/>
                <a:gd name="connsiteX33-5347" fmla="*/ 571500 w 2984537"/>
                <a:gd name="connsiteY33-5348" fmla="*/ 2528254 h 3343594"/>
                <a:gd name="connsiteX34-5349" fmla="*/ 502920 w 2984537"/>
                <a:gd name="connsiteY34-5350" fmla="*/ 1728154 h 3343594"/>
                <a:gd name="connsiteX35-5351" fmla="*/ 609600 w 2984537"/>
                <a:gd name="connsiteY35-5352" fmla="*/ 1728154 h 3343594"/>
                <a:gd name="connsiteX36-5353" fmla="*/ 609600 w 2984537"/>
                <a:gd name="connsiteY36-5354" fmla="*/ 1880554 h 3343594"/>
                <a:gd name="connsiteX37-5355" fmla="*/ 701040 w 2984537"/>
                <a:gd name="connsiteY37-5356" fmla="*/ 1674814 h 3343594"/>
                <a:gd name="connsiteX38-5357" fmla="*/ 0 w 2984537"/>
                <a:gd name="connsiteY38-5358" fmla="*/ 1370014 h 3343594"/>
                <a:gd name="connsiteX39-5359" fmla="*/ 1144905 w 2984537"/>
                <a:gd name="connsiteY39-5360" fmla="*/ 856616 h 3343594"/>
                <a:gd name="connsiteX0-5361" fmla="*/ 1144905 w 2984537"/>
                <a:gd name="connsiteY0-5362" fmla="*/ 856616 h 3343594"/>
                <a:gd name="connsiteX1-5363" fmla="*/ 1767363 w 2984537"/>
                <a:gd name="connsiteY1-5364" fmla="*/ 594203 h 3343594"/>
                <a:gd name="connsiteX2-5365" fmla="*/ 2870358 w 2984537"/>
                <a:gd name="connsiteY2-5366" fmla="*/ 16512 h 3343594"/>
                <a:gd name="connsiteX3-5367" fmla="*/ 2773680 w 2984537"/>
                <a:gd name="connsiteY3-5368" fmla="*/ 745174 h 3343594"/>
                <a:gd name="connsiteX4-5369" fmla="*/ 2407920 w 2984537"/>
                <a:gd name="connsiteY4-5370" fmla="*/ 775654 h 3343594"/>
                <a:gd name="connsiteX5-5371" fmla="*/ 2072640 w 2984537"/>
                <a:gd name="connsiteY5-5372" fmla="*/ 1049974 h 3343594"/>
                <a:gd name="connsiteX6-5373" fmla="*/ 2438400 w 2984537"/>
                <a:gd name="connsiteY6-5374" fmla="*/ 851854 h 3343594"/>
                <a:gd name="connsiteX7-5375" fmla="*/ 2519839 w 2984537"/>
                <a:gd name="connsiteY7-5376" fmla="*/ 1029019 h 3343594"/>
                <a:gd name="connsiteX8-5377" fmla="*/ 2575560 w 2984537"/>
                <a:gd name="connsiteY8-5378" fmla="*/ 1545274 h 3343594"/>
                <a:gd name="connsiteX9-5379" fmla="*/ 1760220 w 2984537"/>
                <a:gd name="connsiteY9-5380" fmla="*/ 3061654 h 3343594"/>
                <a:gd name="connsiteX10-5381" fmla="*/ 2011680 w 2984537"/>
                <a:gd name="connsiteY10-5382" fmla="*/ 1248094 h 3343594"/>
                <a:gd name="connsiteX11-5383" fmla="*/ 1798320 w 2984537"/>
                <a:gd name="connsiteY11-5384" fmla="*/ 2337754 h 3343594"/>
                <a:gd name="connsiteX12-5385" fmla="*/ 2613660 w 2984537"/>
                <a:gd name="connsiteY12-5386" fmla="*/ 1400494 h 3343594"/>
                <a:gd name="connsiteX13-5387" fmla="*/ 2392680 w 2984537"/>
                <a:gd name="connsiteY13-5388" fmla="*/ 1171894 h 3343594"/>
                <a:gd name="connsiteX14-5389" fmla="*/ 2423160 w 2984537"/>
                <a:gd name="connsiteY14-5390" fmla="*/ 996634 h 3343594"/>
                <a:gd name="connsiteX15-5391" fmla="*/ 1965484 w 2984537"/>
                <a:gd name="connsiteY15-5392" fmla="*/ 1049021 h 3343594"/>
                <a:gd name="connsiteX16-5393" fmla="*/ 2370296 w 2984537"/>
                <a:gd name="connsiteY16-5394" fmla="*/ 664688 h 3343594"/>
                <a:gd name="connsiteX17-5395" fmla="*/ 2735580 w 2984537"/>
                <a:gd name="connsiteY17-5396" fmla="*/ 592774 h 3343594"/>
                <a:gd name="connsiteX18-5397" fmla="*/ 2811780 w 2984537"/>
                <a:gd name="connsiteY18-5398" fmla="*/ 112714 h 3343594"/>
                <a:gd name="connsiteX19-5399" fmla="*/ 1783080 w 2984537"/>
                <a:gd name="connsiteY19-5400" fmla="*/ 699454 h 3343594"/>
                <a:gd name="connsiteX20-5401" fmla="*/ 777240 w 2984537"/>
                <a:gd name="connsiteY20-5402" fmla="*/ 1301434 h 3343594"/>
                <a:gd name="connsiteX21-5403" fmla="*/ 1028700 w 2984537"/>
                <a:gd name="connsiteY21-5404" fmla="*/ 981394 h 3343594"/>
                <a:gd name="connsiteX22-5405" fmla="*/ 259080 w 2984537"/>
                <a:gd name="connsiteY22-5406" fmla="*/ 1446214 h 3343594"/>
                <a:gd name="connsiteX23-5407" fmla="*/ 861060 w 2984537"/>
                <a:gd name="connsiteY23-5408" fmla="*/ 1476694 h 3343594"/>
                <a:gd name="connsiteX24-5409" fmla="*/ 1287780 w 2984537"/>
                <a:gd name="connsiteY24-5410" fmla="*/ 1095694 h 3343594"/>
                <a:gd name="connsiteX25-5411" fmla="*/ 891540 w 2984537"/>
                <a:gd name="connsiteY25-5412" fmla="*/ 2375854 h 3343594"/>
                <a:gd name="connsiteX26-5413" fmla="*/ 1356360 w 2984537"/>
                <a:gd name="connsiteY26-5414" fmla="*/ 1347154 h 3343594"/>
                <a:gd name="connsiteX27-5415" fmla="*/ 1348740 w 2984537"/>
                <a:gd name="connsiteY27-5416" fmla="*/ 2733994 h 3343594"/>
                <a:gd name="connsiteX28-5417" fmla="*/ 2034540 w 2984537"/>
                <a:gd name="connsiteY28-5418" fmla="*/ 684214 h 3343594"/>
                <a:gd name="connsiteX29-5419" fmla="*/ 1478280 w 2984537"/>
                <a:gd name="connsiteY29-5420" fmla="*/ 3343594 h 3343594"/>
                <a:gd name="connsiteX30-5421" fmla="*/ 1127760 w 2984537"/>
                <a:gd name="connsiteY30-5422" fmla="*/ 2002474 h 3343594"/>
                <a:gd name="connsiteX31-5423" fmla="*/ 982980 w 2984537"/>
                <a:gd name="connsiteY31-5424" fmla="*/ 3114994 h 3343594"/>
                <a:gd name="connsiteX32-5425" fmla="*/ 845820 w 2984537"/>
                <a:gd name="connsiteY32-5426" fmla="*/ 1598614 h 3343594"/>
                <a:gd name="connsiteX33-5427" fmla="*/ 571500 w 2984537"/>
                <a:gd name="connsiteY33-5428" fmla="*/ 2528254 h 3343594"/>
                <a:gd name="connsiteX34-5429" fmla="*/ 502920 w 2984537"/>
                <a:gd name="connsiteY34-5430" fmla="*/ 1728154 h 3343594"/>
                <a:gd name="connsiteX35-5431" fmla="*/ 609600 w 2984537"/>
                <a:gd name="connsiteY35-5432" fmla="*/ 1728154 h 3343594"/>
                <a:gd name="connsiteX36-5433" fmla="*/ 609600 w 2984537"/>
                <a:gd name="connsiteY36-5434" fmla="*/ 1880554 h 3343594"/>
                <a:gd name="connsiteX37-5435" fmla="*/ 701040 w 2984537"/>
                <a:gd name="connsiteY37-5436" fmla="*/ 1674814 h 3343594"/>
                <a:gd name="connsiteX38-5437" fmla="*/ 0 w 2984537"/>
                <a:gd name="connsiteY38-5438" fmla="*/ 1370014 h 3343594"/>
                <a:gd name="connsiteX39-5439" fmla="*/ 1144905 w 2984537"/>
                <a:gd name="connsiteY39-5440" fmla="*/ 856616 h 3343594"/>
                <a:gd name="connsiteX0-5441" fmla="*/ 1144905 w 2984537"/>
                <a:gd name="connsiteY0-5442" fmla="*/ 856616 h 3343594"/>
                <a:gd name="connsiteX1-5443" fmla="*/ 1767363 w 2984537"/>
                <a:gd name="connsiteY1-5444" fmla="*/ 594203 h 3343594"/>
                <a:gd name="connsiteX2-5445" fmla="*/ 2870358 w 2984537"/>
                <a:gd name="connsiteY2-5446" fmla="*/ 16512 h 3343594"/>
                <a:gd name="connsiteX3-5447" fmla="*/ 2773680 w 2984537"/>
                <a:gd name="connsiteY3-5448" fmla="*/ 745174 h 3343594"/>
                <a:gd name="connsiteX4-5449" fmla="*/ 2407920 w 2984537"/>
                <a:gd name="connsiteY4-5450" fmla="*/ 775654 h 3343594"/>
                <a:gd name="connsiteX5-5451" fmla="*/ 2072640 w 2984537"/>
                <a:gd name="connsiteY5-5452" fmla="*/ 1049974 h 3343594"/>
                <a:gd name="connsiteX6-5453" fmla="*/ 2438400 w 2984537"/>
                <a:gd name="connsiteY6-5454" fmla="*/ 851854 h 3343594"/>
                <a:gd name="connsiteX7-5455" fmla="*/ 2519839 w 2984537"/>
                <a:gd name="connsiteY7-5456" fmla="*/ 1029019 h 3343594"/>
                <a:gd name="connsiteX8-5457" fmla="*/ 2575560 w 2984537"/>
                <a:gd name="connsiteY8-5458" fmla="*/ 1545274 h 3343594"/>
                <a:gd name="connsiteX9-5459" fmla="*/ 1760220 w 2984537"/>
                <a:gd name="connsiteY9-5460" fmla="*/ 3061654 h 3343594"/>
                <a:gd name="connsiteX10-5461" fmla="*/ 2011680 w 2984537"/>
                <a:gd name="connsiteY10-5462" fmla="*/ 1248094 h 3343594"/>
                <a:gd name="connsiteX11-5463" fmla="*/ 1798320 w 2984537"/>
                <a:gd name="connsiteY11-5464" fmla="*/ 2337754 h 3343594"/>
                <a:gd name="connsiteX12-5465" fmla="*/ 2613660 w 2984537"/>
                <a:gd name="connsiteY12-5466" fmla="*/ 1400494 h 3343594"/>
                <a:gd name="connsiteX13-5467" fmla="*/ 2392680 w 2984537"/>
                <a:gd name="connsiteY13-5468" fmla="*/ 1171894 h 3343594"/>
                <a:gd name="connsiteX14-5469" fmla="*/ 2423160 w 2984537"/>
                <a:gd name="connsiteY14-5470" fmla="*/ 996634 h 3343594"/>
                <a:gd name="connsiteX15-5471" fmla="*/ 1965484 w 2984537"/>
                <a:gd name="connsiteY15-5472" fmla="*/ 1049021 h 3343594"/>
                <a:gd name="connsiteX16-5473" fmla="*/ 2370296 w 2984537"/>
                <a:gd name="connsiteY16-5474" fmla="*/ 664688 h 3343594"/>
                <a:gd name="connsiteX17-5475" fmla="*/ 2735580 w 2984537"/>
                <a:gd name="connsiteY17-5476" fmla="*/ 592774 h 3343594"/>
                <a:gd name="connsiteX18-5477" fmla="*/ 2811780 w 2984537"/>
                <a:gd name="connsiteY18-5478" fmla="*/ 112714 h 3343594"/>
                <a:gd name="connsiteX19-5479" fmla="*/ 1783080 w 2984537"/>
                <a:gd name="connsiteY19-5480" fmla="*/ 699454 h 3343594"/>
                <a:gd name="connsiteX20-5481" fmla="*/ 777240 w 2984537"/>
                <a:gd name="connsiteY20-5482" fmla="*/ 1301434 h 3343594"/>
                <a:gd name="connsiteX21-5483" fmla="*/ 1028700 w 2984537"/>
                <a:gd name="connsiteY21-5484" fmla="*/ 981394 h 3343594"/>
                <a:gd name="connsiteX22-5485" fmla="*/ 259080 w 2984537"/>
                <a:gd name="connsiteY22-5486" fmla="*/ 1446214 h 3343594"/>
                <a:gd name="connsiteX23-5487" fmla="*/ 861060 w 2984537"/>
                <a:gd name="connsiteY23-5488" fmla="*/ 1476694 h 3343594"/>
                <a:gd name="connsiteX24-5489" fmla="*/ 1287780 w 2984537"/>
                <a:gd name="connsiteY24-5490" fmla="*/ 1095694 h 3343594"/>
                <a:gd name="connsiteX25-5491" fmla="*/ 891540 w 2984537"/>
                <a:gd name="connsiteY25-5492" fmla="*/ 2375854 h 3343594"/>
                <a:gd name="connsiteX26-5493" fmla="*/ 1356360 w 2984537"/>
                <a:gd name="connsiteY26-5494" fmla="*/ 1347154 h 3343594"/>
                <a:gd name="connsiteX27-5495" fmla="*/ 1348740 w 2984537"/>
                <a:gd name="connsiteY27-5496" fmla="*/ 2733994 h 3343594"/>
                <a:gd name="connsiteX28-5497" fmla="*/ 2034540 w 2984537"/>
                <a:gd name="connsiteY28-5498" fmla="*/ 684214 h 3343594"/>
                <a:gd name="connsiteX29-5499" fmla="*/ 1478280 w 2984537"/>
                <a:gd name="connsiteY29-5500" fmla="*/ 3343594 h 3343594"/>
                <a:gd name="connsiteX30-5501" fmla="*/ 1127760 w 2984537"/>
                <a:gd name="connsiteY30-5502" fmla="*/ 2002474 h 3343594"/>
                <a:gd name="connsiteX31-5503" fmla="*/ 982980 w 2984537"/>
                <a:gd name="connsiteY31-5504" fmla="*/ 3114994 h 3343594"/>
                <a:gd name="connsiteX32-5505" fmla="*/ 845820 w 2984537"/>
                <a:gd name="connsiteY32-5506" fmla="*/ 1598614 h 3343594"/>
                <a:gd name="connsiteX33-5507" fmla="*/ 571500 w 2984537"/>
                <a:gd name="connsiteY33-5508" fmla="*/ 2528254 h 3343594"/>
                <a:gd name="connsiteX34-5509" fmla="*/ 502920 w 2984537"/>
                <a:gd name="connsiteY34-5510" fmla="*/ 1728154 h 3343594"/>
                <a:gd name="connsiteX35-5511" fmla="*/ 609600 w 2984537"/>
                <a:gd name="connsiteY35-5512" fmla="*/ 1728154 h 3343594"/>
                <a:gd name="connsiteX36-5513" fmla="*/ 609600 w 2984537"/>
                <a:gd name="connsiteY36-5514" fmla="*/ 1880554 h 3343594"/>
                <a:gd name="connsiteX37-5515" fmla="*/ 701040 w 2984537"/>
                <a:gd name="connsiteY37-5516" fmla="*/ 1674814 h 3343594"/>
                <a:gd name="connsiteX38-5517" fmla="*/ 0 w 2984537"/>
                <a:gd name="connsiteY38-5518" fmla="*/ 1370014 h 3343594"/>
                <a:gd name="connsiteX39-5519" fmla="*/ 1144905 w 2984537"/>
                <a:gd name="connsiteY39-5520" fmla="*/ 856616 h 3343594"/>
                <a:gd name="connsiteX0-5521" fmla="*/ 1144905 w 2984537"/>
                <a:gd name="connsiteY0-5522" fmla="*/ 856616 h 3343594"/>
                <a:gd name="connsiteX1-5523" fmla="*/ 1767363 w 2984537"/>
                <a:gd name="connsiteY1-5524" fmla="*/ 594203 h 3343594"/>
                <a:gd name="connsiteX2-5525" fmla="*/ 2870358 w 2984537"/>
                <a:gd name="connsiteY2-5526" fmla="*/ 16512 h 3343594"/>
                <a:gd name="connsiteX3-5527" fmla="*/ 2773680 w 2984537"/>
                <a:gd name="connsiteY3-5528" fmla="*/ 745174 h 3343594"/>
                <a:gd name="connsiteX4-5529" fmla="*/ 2407920 w 2984537"/>
                <a:gd name="connsiteY4-5530" fmla="*/ 775654 h 3343594"/>
                <a:gd name="connsiteX5-5531" fmla="*/ 2072640 w 2984537"/>
                <a:gd name="connsiteY5-5532" fmla="*/ 1049974 h 3343594"/>
                <a:gd name="connsiteX6-5533" fmla="*/ 2438400 w 2984537"/>
                <a:gd name="connsiteY6-5534" fmla="*/ 851854 h 3343594"/>
                <a:gd name="connsiteX7-5535" fmla="*/ 2519839 w 2984537"/>
                <a:gd name="connsiteY7-5536" fmla="*/ 1029019 h 3343594"/>
                <a:gd name="connsiteX8-5537" fmla="*/ 2575560 w 2984537"/>
                <a:gd name="connsiteY8-5538" fmla="*/ 1545274 h 3343594"/>
                <a:gd name="connsiteX9-5539" fmla="*/ 1760220 w 2984537"/>
                <a:gd name="connsiteY9-5540" fmla="*/ 3061654 h 3343594"/>
                <a:gd name="connsiteX10-5541" fmla="*/ 2011680 w 2984537"/>
                <a:gd name="connsiteY10-5542" fmla="*/ 1248094 h 3343594"/>
                <a:gd name="connsiteX11-5543" fmla="*/ 1798320 w 2984537"/>
                <a:gd name="connsiteY11-5544" fmla="*/ 2337754 h 3343594"/>
                <a:gd name="connsiteX12-5545" fmla="*/ 2613660 w 2984537"/>
                <a:gd name="connsiteY12-5546" fmla="*/ 1400494 h 3343594"/>
                <a:gd name="connsiteX13-5547" fmla="*/ 2392680 w 2984537"/>
                <a:gd name="connsiteY13-5548" fmla="*/ 1171894 h 3343594"/>
                <a:gd name="connsiteX14-5549" fmla="*/ 2423160 w 2984537"/>
                <a:gd name="connsiteY14-5550" fmla="*/ 996634 h 3343594"/>
                <a:gd name="connsiteX15-5551" fmla="*/ 1965484 w 2984537"/>
                <a:gd name="connsiteY15-5552" fmla="*/ 1049021 h 3343594"/>
                <a:gd name="connsiteX16-5553" fmla="*/ 2370296 w 2984537"/>
                <a:gd name="connsiteY16-5554" fmla="*/ 664688 h 3343594"/>
                <a:gd name="connsiteX17-5555" fmla="*/ 2735580 w 2984537"/>
                <a:gd name="connsiteY17-5556" fmla="*/ 592774 h 3343594"/>
                <a:gd name="connsiteX18-5557" fmla="*/ 2811780 w 2984537"/>
                <a:gd name="connsiteY18-5558" fmla="*/ 112714 h 3343594"/>
                <a:gd name="connsiteX19-5559" fmla="*/ 1783080 w 2984537"/>
                <a:gd name="connsiteY19-5560" fmla="*/ 699454 h 3343594"/>
                <a:gd name="connsiteX20-5561" fmla="*/ 777240 w 2984537"/>
                <a:gd name="connsiteY20-5562" fmla="*/ 1301434 h 3343594"/>
                <a:gd name="connsiteX21-5563" fmla="*/ 1028700 w 2984537"/>
                <a:gd name="connsiteY21-5564" fmla="*/ 981394 h 3343594"/>
                <a:gd name="connsiteX22-5565" fmla="*/ 259080 w 2984537"/>
                <a:gd name="connsiteY22-5566" fmla="*/ 1446214 h 3343594"/>
                <a:gd name="connsiteX23-5567" fmla="*/ 861060 w 2984537"/>
                <a:gd name="connsiteY23-5568" fmla="*/ 1476694 h 3343594"/>
                <a:gd name="connsiteX24-5569" fmla="*/ 1287780 w 2984537"/>
                <a:gd name="connsiteY24-5570" fmla="*/ 1095694 h 3343594"/>
                <a:gd name="connsiteX25-5571" fmla="*/ 891540 w 2984537"/>
                <a:gd name="connsiteY25-5572" fmla="*/ 2375854 h 3343594"/>
                <a:gd name="connsiteX26-5573" fmla="*/ 1356360 w 2984537"/>
                <a:gd name="connsiteY26-5574" fmla="*/ 1347154 h 3343594"/>
                <a:gd name="connsiteX27-5575" fmla="*/ 1348740 w 2984537"/>
                <a:gd name="connsiteY27-5576" fmla="*/ 2733994 h 3343594"/>
                <a:gd name="connsiteX28-5577" fmla="*/ 2034540 w 2984537"/>
                <a:gd name="connsiteY28-5578" fmla="*/ 684214 h 3343594"/>
                <a:gd name="connsiteX29-5579" fmla="*/ 1478280 w 2984537"/>
                <a:gd name="connsiteY29-5580" fmla="*/ 3343594 h 3343594"/>
                <a:gd name="connsiteX30-5581" fmla="*/ 1127760 w 2984537"/>
                <a:gd name="connsiteY30-5582" fmla="*/ 2002474 h 3343594"/>
                <a:gd name="connsiteX31-5583" fmla="*/ 982980 w 2984537"/>
                <a:gd name="connsiteY31-5584" fmla="*/ 3114994 h 3343594"/>
                <a:gd name="connsiteX32-5585" fmla="*/ 845820 w 2984537"/>
                <a:gd name="connsiteY32-5586" fmla="*/ 1598614 h 3343594"/>
                <a:gd name="connsiteX33-5587" fmla="*/ 571500 w 2984537"/>
                <a:gd name="connsiteY33-5588" fmla="*/ 2528254 h 3343594"/>
                <a:gd name="connsiteX34-5589" fmla="*/ 502920 w 2984537"/>
                <a:gd name="connsiteY34-5590" fmla="*/ 1728154 h 3343594"/>
                <a:gd name="connsiteX35-5591" fmla="*/ 609600 w 2984537"/>
                <a:gd name="connsiteY35-5592" fmla="*/ 1728154 h 3343594"/>
                <a:gd name="connsiteX36-5593" fmla="*/ 609600 w 2984537"/>
                <a:gd name="connsiteY36-5594" fmla="*/ 1880554 h 3343594"/>
                <a:gd name="connsiteX37-5595" fmla="*/ 701040 w 2984537"/>
                <a:gd name="connsiteY37-5596" fmla="*/ 1674814 h 3343594"/>
                <a:gd name="connsiteX38-5597" fmla="*/ 0 w 2984537"/>
                <a:gd name="connsiteY38-5598" fmla="*/ 1370014 h 3343594"/>
                <a:gd name="connsiteX39-5599" fmla="*/ 1144905 w 2984537"/>
                <a:gd name="connsiteY39-5600" fmla="*/ 856616 h 3343594"/>
                <a:gd name="connsiteX0-5601" fmla="*/ 1144905 w 2984537"/>
                <a:gd name="connsiteY0-5602" fmla="*/ 856616 h 3343594"/>
                <a:gd name="connsiteX1-5603" fmla="*/ 1767363 w 2984537"/>
                <a:gd name="connsiteY1-5604" fmla="*/ 594203 h 3343594"/>
                <a:gd name="connsiteX2-5605" fmla="*/ 2870358 w 2984537"/>
                <a:gd name="connsiteY2-5606" fmla="*/ 16512 h 3343594"/>
                <a:gd name="connsiteX3-5607" fmla="*/ 2773680 w 2984537"/>
                <a:gd name="connsiteY3-5608" fmla="*/ 745174 h 3343594"/>
                <a:gd name="connsiteX4-5609" fmla="*/ 2407920 w 2984537"/>
                <a:gd name="connsiteY4-5610" fmla="*/ 775654 h 3343594"/>
                <a:gd name="connsiteX5-5611" fmla="*/ 2072640 w 2984537"/>
                <a:gd name="connsiteY5-5612" fmla="*/ 1049974 h 3343594"/>
                <a:gd name="connsiteX6-5613" fmla="*/ 2438400 w 2984537"/>
                <a:gd name="connsiteY6-5614" fmla="*/ 851854 h 3343594"/>
                <a:gd name="connsiteX7-5615" fmla="*/ 2519839 w 2984537"/>
                <a:gd name="connsiteY7-5616" fmla="*/ 1029019 h 3343594"/>
                <a:gd name="connsiteX8-5617" fmla="*/ 2575560 w 2984537"/>
                <a:gd name="connsiteY8-5618" fmla="*/ 1545274 h 3343594"/>
                <a:gd name="connsiteX9-5619" fmla="*/ 1760220 w 2984537"/>
                <a:gd name="connsiteY9-5620" fmla="*/ 3061654 h 3343594"/>
                <a:gd name="connsiteX10-5621" fmla="*/ 2011680 w 2984537"/>
                <a:gd name="connsiteY10-5622" fmla="*/ 1248094 h 3343594"/>
                <a:gd name="connsiteX11-5623" fmla="*/ 1798320 w 2984537"/>
                <a:gd name="connsiteY11-5624" fmla="*/ 2337754 h 3343594"/>
                <a:gd name="connsiteX12-5625" fmla="*/ 2613660 w 2984537"/>
                <a:gd name="connsiteY12-5626" fmla="*/ 1400494 h 3343594"/>
                <a:gd name="connsiteX13-5627" fmla="*/ 2392680 w 2984537"/>
                <a:gd name="connsiteY13-5628" fmla="*/ 1171894 h 3343594"/>
                <a:gd name="connsiteX14-5629" fmla="*/ 2423160 w 2984537"/>
                <a:gd name="connsiteY14-5630" fmla="*/ 996634 h 3343594"/>
                <a:gd name="connsiteX15-5631" fmla="*/ 1965484 w 2984537"/>
                <a:gd name="connsiteY15-5632" fmla="*/ 1049021 h 3343594"/>
                <a:gd name="connsiteX16-5633" fmla="*/ 2370296 w 2984537"/>
                <a:gd name="connsiteY16-5634" fmla="*/ 664688 h 3343594"/>
                <a:gd name="connsiteX17-5635" fmla="*/ 2735580 w 2984537"/>
                <a:gd name="connsiteY17-5636" fmla="*/ 592774 h 3343594"/>
                <a:gd name="connsiteX18-5637" fmla="*/ 2811780 w 2984537"/>
                <a:gd name="connsiteY18-5638" fmla="*/ 112714 h 3343594"/>
                <a:gd name="connsiteX19-5639" fmla="*/ 1783080 w 2984537"/>
                <a:gd name="connsiteY19-5640" fmla="*/ 699454 h 3343594"/>
                <a:gd name="connsiteX20-5641" fmla="*/ 777240 w 2984537"/>
                <a:gd name="connsiteY20-5642" fmla="*/ 1301434 h 3343594"/>
                <a:gd name="connsiteX21-5643" fmla="*/ 1028700 w 2984537"/>
                <a:gd name="connsiteY21-5644" fmla="*/ 981394 h 3343594"/>
                <a:gd name="connsiteX22-5645" fmla="*/ 259080 w 2984537"/>
                <a:gd name="connsiteY22-5646" fmla="*/ 1446214 h 3343594"/>
                <a:gd name="connsiteX23-5647" fmla="*/ 861060 w 2984537"/>
                <a:gd name="connsiteY23-5648" fmla="*/ 1476694 h 3343594"/>
                <a:gd name="connsiteX24-5649" fmla="*/ 1287780 w 2984537"/>
                <a:gd name="connsiteY24-5650" fmla="*/ 1095694 h 3343594"/>
                <a:gd name="connsiteX25-5651" fmla="*/ 891540 w 2984537"/>
                <a:gd name="connsiteY25-5652" fmla="*/ 2375854 h 3343594"/>
                <a:gd name="connsiteX26-5653" fmla="*/ 1356360 w 2984537"/>
                <a:gd name="connsiteY26-5654" fmla="*/ 1347154 h 3343594"/>
                <a:gd name="connsiteX27-5655" fmla="*/ 1348740 w 2984537"/>
                <a:gd name="connsiteY27-5656" fmla="*/ 2733994 h 3343594"/>
                <a:gd name="connsiteX28-5657" fmla="*/ 2034540 w 2984537"/>
                <a:gd name="connsiteY28-5658" fmla="*/ 684214 h 3343594"/>
                <a:gd name="connsiteX29-5659" fmla="*/ 1478280 w 2984537"/>
                <a:gd name="connsiteY29-5660" fmla="*/ 3343594 h 3343594"/>
                <a:gd name="connsiteX30-5661" fmla="*/ 1127760 w 2984537"/>
                <a:gd name="connsiteY30-5662" fmla="*/ 2002474 h 3343594"/>
                <a:gd name="connsiteX31-5663" fmla="*/ 982980 w 2984537"/>
                <a:gd name="connsiteY31-5664" fmla="*/ 3114994 h 3343594"/>
                <a:gd name="connsiteX32-5665" fmla="*/ 845820 w 2984537"/>
                <a:gd name="connsiteY32-5666" fmla="*/ 1598614 h 3343594"/>
                <a:gd name="connsiteX33-5667" fmla="*/ 571500 w 2984537"/>
                <a:gd name="connsiteY33-5668" fmla="*/ 2528254 h 3343594"/>
                <a:gd name="connsiteX34-5669" fmla="*/ 502920 w 2984537"/>
                <a:gd name="connsiteY34-5670" fmla="*/ 1728154 h 3343594"/>
                <a:gd name="connsiteX35-5671" fmla="*/ 609600 w 2984537"/>
                <a:gd name="connsiteY35-5672" fmla="*/ 1728154 h 3343594"/>
                <a:gd name="connsiteX36-5673" fmla="*/ 609600 w 2984537"/>
                <a:gd name="connsiteY36-5674" fmla="*/ 1880554 h 3343594"/>
                <a:gd name="connsiteX37-5675" fmla="*/ 701040 w 2984537"/>
                <a:gd name="connsiteY37-5676" fmla="*/ 1674814 h 3343594"/>
                <a:gd name="connsiteX38-5677" fmla="*/ 0 w 2984537"/>
                <a:gd name="connsiteY38-5678" fmla="*/ 1370014 h 3343594"/>
                <a:gd name="connsiteX39-5679" fmla="*/ 1144905 w 2984537"/>
                <a:gd name="connsiteY39-5680" fmla="*/ 856616 h 3343594"/>
                <a:gd name="connsiteX0-5681" fmla="*/ 1144905 w 2984537"/>
                <a:gd name="connsiteY0-5682" fmla="*/ 856616 h 3343594"/>
                <a:gd name="connsiteX1-5683" fmla="*/ 1767363 w 2984537"/>
                <a:gd name="connsiteY1-5684" fmla="*/ 594203 h 3343594"/>
                <a:gd name="connsiteX2-5685" fmla="*/ 2870358 w 2984537"/>
                <a:gd name="connsiteY2-5686" fmla="*/ 16512 h 3343594"/>
                <a:gd name="connsiteX3-5687" fmla="*/ 2773680 w 2984537"/>
                <a:gd name="connsiteY3-5688" fmla="*/ 745174 h 3343594"/>
                <a:gd name="connsiteX4-5689" fmla="*/ 2407920 w 2984537"/>
                <a:gd name="connsiteY4-5690" fmla="*/ 775654 h 3343594"/>
                <a:gd name="connsiteX5-5691" fmla="*/ 2072640 w 2984537"/>
                <a:gd name="connsiteY5-5692" fmla="*/ 1049974 h 3343594"/>
                <a:gd name="connsiteX6-5693" fmla="*/ 2438400 w 2984537"/>
                <a:gd name="connsiteY6-5694" fmla="*/ 851854 h 3343594"/>
                <a:gd name="connsiteX7-5695" fmla="*/ 2519839 w 2984537"/>
                <a:gd name="connsiteY7-5696" fmla="*/ 1029019 h 3343594"/>
                <a:gd name="connsiteX8-5697" fmla="*/ 2575560 w 2984537"/>
                <a:gd name="connsiteY8-5698" fmla="*/ 1545274 h 3343594"/>
                <a:gd name="connsiteX9-5699" fmla="*/ 1760220 w 2984537"/>
                <a:gd name="connsiteY9-5700" fmla="*/ 3061654 h 3343594"/>
                <a:gd name="connsiteX10-5701" fmla="*/ 2011680 w 2984537"/>
                <a:gd name="connsiteY10-5702" fmla="*/ 1248094 h 3343594"/>
                <a:gd name="connsiteX11-5703" fmla="*/ 1798320 w 2984537"/>
                <a:gd name="connsiteY11-5704" fmla="*/ 2337754 h 3343594"/>
                <a:gd name="connsiteX12-5705" fmla="*/ 2613660 w 2984537"/>
                <a:gd name="connsiteY12-5706" fmla="*/ 1400494 h 3343594"/>
                <a:gd name="connsiteX13-5707" fmla="*/ 2392680 w 2984537"/>
                <a:gd name="connsiteY13-5708" fmla="*/ 1171894 h 3343594"/>
                <a:gd name="connsiteX14-5709" fmla="*/ 2423160 w 2984537"/>
                <a:gd name="connsiteY14-5710" fmla="*/ 996634 h 3343594"/>
                <a:gd name="connsiteX15-5711" fmla="*/ 1965484 w 2984537"/>
                <a:gd name="connsiteY15-5712" fmla="*/ 1049021 h 3343594"/>
                <a:gd name="connsiteX16-5713" fmla="*/ 2370296 w 2984537"/>
                <a:gd name="connsiteY16-5714" fmla="*/ 664688 h 3343594"/>
                <a:gd name="connsiteX17-5715" fmla="*/ 2735580 w 2984537"/>
                <a:gd name="connsiteY17-5716" fmla="*/ 592774 h 3343594"/>
                <a:gd name="connsiteX18-5717" fmla="*/ 2811780 w 2984537"/>
                <a:gd name="connsiteY18-5718" fmla="*/ 112714 h 3343594"/>
                <a:gd name="connsiteX19-5719" fmla="*/ 1783080 w 2984537"/>
                <a:gd name="connsiteY19-5720" fmla="*/ 699454 h 3343594"/>
                <a:gd name="connsiteX20-5721" fmla="*/ 777240 w 2984537"/>
                <a:gd name="connsiteY20-5722" fmla="*/ 1301434 h 3343594"/>
                <a:gd name="connsiteX21-5723" fmla="*/ 1028700 w 2984537"/>
                <a:gd name="connsiteY21-5724" fmla="*/ 981394 h 3343594"/>
                <a:gd name="connsiteX22-5725" fmla="*/ 259080 w 2984537"/>
                <a:gd name="connsiteY22-5726" fmla="*/ 1446214 h 3343594"/>
                <a:gd name="connsiteX23-5727" fmla="*/ 861060 w 2984537"/>
                <a:gd name="connsiteY23-5728" fmla="*/ 1476694 h 3343594"/>
                <a:gd name="connsiteX24-5729" fmla="*/ 1287780 w 2984537"/>
                <a:gd name="connsiteY24-5730" fmla="*/ 1095694 h 3343594"/>
                <a:gd name="connsiteX25-5731" fmla="*/ 891540 w 2984537"/>
                <a:gd name="connsiteY25-5732" fmla="*/ 2375854 h 3343594"/>
                <a:gd name="connsiteX26-5733" fmla="*/ 1356360 w 2984537"/>
                <a:gd name="connsiteY26-5734" fmla="*/ 1347154 h 3343594"/>
                <a:gd name="connsiteX27-5735" fmla="*/ 1348740 w 2984537"/>
                <a:gd name="connsiteY27-5736" fmla="*/ 2733994 h 3343594"/>
                <a:gd name="connsiteX28-5737" fmla="*/ 2034540 w 2984537"/>
                <a:gd name="connsiteY28-5738" fmla="*/ 684214 h 3343594"/>
                <a:gd name="connsiteX29-5739" fmla="*/ 1478280 w 2984537"/>
                <a:gd name="connsiteY29-5740" fmla="*/ 3343594 h 3343594"/>
                <a:gd name="connsiteX30-5741" fmla="*/ 1127760 w 2984537"/>
                <a:gd name="connsiteY30-5742" fmla="*/ 2002474 h 3343594"/>
                <a:gd name="connsiteX31-5743" fmla="*/ 982980 w 2984537"/>
                <a:gd name="connsiteY31-5744" fmla="*/ 3114994 h 3343594"/>
                <a:gd name="connsiteX32-5745" fmla="*/ 845820 w 2984537"/>
                <a:gd name="connsiteY32-5746" fmla="*/ 1598614 h 3343594"/>
                <a:gd name="connsiteX33-5747" fmla="*/ 571500 w 2984537"/>
                <a:gd name="connsiteY33-5748" fmla="*/ 2528254 h 3343594"/>
                <a:gd name="connsiteX34-5749" fmla="*/ 502920 w 2984537"/>
                <a:gd name="connsiteY34-5750" fmla="*/ 1728154 h 3343594"/>
                <a:gd name="connsiteX35-5751" fmla="*/ 609600 w 2984537"/>
                <a:gd name="connsiteY35-5752" fmla="*/ 1728154 h 3343594"/>
                <a:gd name="connsiteX36-5753" fmla="*/ 609600 w 2984537"/>
                <a:gd name="connsiteY36-5754" fmla="*/ 1880554 h 3343594"/>
                <a:gd name="connsiteX37-5755" fmla="*/ 701040 w 2984537"/>
                <a:gd name="connsiteY37-5756" fmla="*/ 1674814 h 3343594"/>
                <a:gd name="connsiteX38-5757" fmla="*/ 0 w 2984537"/>
                <a:gd name="connsiteY38-5758" fmla="*/ 1370014 h 3343594"/>
                <a:gd name="connsiteX39-5759" fmla="*/ 1144905 w 2984537"/>
                <a:gd name="connsiteY39-5760" fmla="*/ 856616 h 3343594"/>
                <a:gd name="connsiteX0-5761" fmla="*/ 1144905 w 2984537"/>
                <a:gd name="connsiteY0-5762" fmla="*/ 856616 h 3343594"/>
                <a:gd name="connsiteX1-5763" fmla="*/ 1767363 w 2984537"/>
                <a:gd name="connsiteY1-5764" fmla="*/ 594203 h 3343594"/>
                <a:gd name="connsiteX2-5765" fmla="*/ 2870358 w 2984537"/>
                <a:gd name="connsiteY2-5766" fmla="*/ 16512 h 3343594"/>
                <a:gd name="connsiteX3-5767" fmla="*/ 2773680 w 2984537"/>
                <a:gd name="connsiteY3-5768" fmla="*/ 745174 h 3343594"/>
                <a:gd name="connsiteX4-5769" fmla="*/ 2407920 w 2984537"/>
                <a:gd name="connsiteY4-5770" fmla="*/ 775654 h 3343594"/>
                <a:gd name="connsiteX5-5771" fmla="*/ 2072640 w 2984537"/>
                <a:gd name="connsiteY5-5772" fmla="*/ 1049974 h 3343594"/>
                <a:gd name="connsiteX6-5773" fmla="*/ 2438400 w 2984537"/>
                <a:gd name="connsiteY6-5774" fmla="*/ 851854 h 3343594"/>
                <a:gd name="connsiteX7-5775" fmla="*/ 2519839 w 2984537"/>
                <a:gd name="connsiteY7-5776" fmla="*/ 1029019 h 3343594"/>
                <a:gd name="connsiteX8-5777" fmla="*/ 2575560 w 2984537"/>
                <a:gd name="connsiteY8-5778" fmla="*/ 1545274 h 3343594"/>
                <a:gd name="connsiteX9-5779" fmla="*/ 1760220 w 2984537"/>
                <a:gd name="connsiteY9-5780" fmla="*/ 3061654 h 3343594"/>
                <a:gd name="connsiteX10-5781" fmla="*/ 2011680 w 2984537"/>
                <a:gd name="connsiteY10-5782" fmla="*/ 1248094 h 3343594"/>
                <a:gd name="connsiteX11-5783" fmla="*/ 1798320 w 2984537"/>
                <a:gd name="connsiteY11-5784" fmla="*/ 2337754 h 3343594"/>
                <a:gd name="connsiteX12-5785" fmla="*/ 2613660 w 2984537"/>
                <a:gd name="connsiteY12-5786" fmla="*/ 1400494 h 3343594"/>
                <a:gd name="connsiteX13-5787" fmla="*/ 2392680 w 2984537"/>
                <a:gd name="connsiteY13-5788" fmla="*/ 1171894 h 3343594"/>
                <a:gd name="connsiteX14-5789" fmla="*/ 2423160 w 2984537"/>
                <a:gd name="connsiteY14-5790" fmla="*/ 996634 h 3343594"/>
                <a:gd name="connsiteX15-5791" fmla="*/ 1965484 w 2984537"/>
                <a:gd name="connsiteY15-5792" fmla="*/ 1049021 h 3343594"/>
                <a:gd name="connsiteX16-5793" fmla="*/ 2370296 w 2984537"/>
                <a:gd name="connsiteY16-5794" fmla="*/ 664688 h 3343594"/>
                <a:gd name="connsiteX17-5795" fmla="*/ 2735580 w 2984537"/>
                <a:gd name="connsiteY17-5796" fmla="*/ 592774 h 3343594"/>
                <a:gd name="connsiteX18-5797" fmla="*/ 2811780 w 2984537"/>
                <a:gd name="connsiteY18-5798" fmla="*/ 112714 h 3343594"/>
                <a:gd name="connsiteX19-5799" fmla="*/ 1783080 w 2984537"/>
                <a:gd name="connsiteY19-5800" fmla="*/ 699454 h 3343594"/>
                <a:gd name="connsiteX20-5801" fmla="*/ 777240 w 2984537"/>
                <a:gd name="connsiteY20-5802" fmla="*/ 1301434 h 3343594"/>
                <a:gd name="connsiteX21-5803" fmla="*/ 1028700 w 2984537"/>
                <a:gd name="connsiteY21-5804" fmla="*/ 981394 h 3343594"/>
                <a:gd name="connsiteX22-5805" fmla="*/ 259080 w 2984537"/>
                <a:gd name="connsiteY22-5806" fmla="*/ 1446214 h 3343594"/>
                <a:gd name="connsiteX23-5807" fmla="*/ 861060 w 2984537"/>
                <a:gd name="connsiteY23-5808" fmla="*/ 1476694 h 3343594"/>
                <a:gd name="connsiteX24-5809" fmla="*/ 1287780 w 2984537"/>
                <a:gd name="connsiteY24-5810" fmla="*/ 1095694 h 3343594"/>
                <a:gd name="connsiteX25-5811" fmla="*/ 891540 w 2984537"/>
                <a:gd name="connsiteY25-5812" fmla="*/ 2375854 h 3343594"/>
                <a:gd name="connsiteX26-5813" fmla="*/ 1356360 w 2984537"/>
                <a:gd name="connsiteY26-5814" fmla="*/ 1347154 h 3343594"/>
                <a:gd name="connsiteX27-5815" fmla="*/ 1348740 w 2984537"/>
                <a:gd name="connsiteY27-5816" fmla="*/ 2733994 h 3343594"/>
                <a:gd name="connsiteX28-5817" fmla="*/ 2034540 w 2984537"/>
                <a:gd name="connsiteY28-5818" fmla="*/ 684214 h 3343594"/>
                <a:gd name="connsiteX29-5819" fmla="*/ 1478280 w 2984537"/>
                <a:gd name="connsiteY29-5820" fmla="*/ 3343594 h 3343594"/>
                <a:gd name="connsiteX30-5821" fmla="*/ 1127760 w 2984537"/>
                <a:gd name="connsiteY30-5822" fmla="*/ 2002474 h 3343594"/>
                <a:gd name="connsiteX31-5823" fmla="*/ 982980 w 2984537"/>
                <a:gd name="connsiteY31-5824" fmla="*/ 3114994 h 3343594"/>
                <a:gd name="connsiteX32-5825" fmla="*/ 845820 w 2984537"/>
                <a:gd name="connsiteY32-5826" fmla="*/ 1598614 h 3343594"/>
                <a:gd name="connsiteX33-5827" fmla="*/ 571500 w 2984537"/>
                <a:gd name="connsiteY33-5828" fmla="*/ 2528254 h 3343594"/>
                <a:gd name="connsiteX34-5829" fmla="*/ 502920 w 2984537"/>
                <a:gd name="connsiteY34-5830" fmla="*/ 1728154 h 3343594"/>
                <a:gd name="connsiteX35-5831" fmla="*/ 609600 w 2984537"/>
                <a:gd name="connsiteY35-5832" fmla="*/ 1728154 h 3343594"/>
                <a:gd name="connsiteX36-5833" fmla="*/ 609600 w 2984537"/>
                <a:gd name="connsiteY36-5834" fmla="*/ 1880554 h 3343594"/>
                <a:gd name="connsiteX37-5835" fmla="*/ 701040 w 2984537"/>
                <a:gd name="connsiteY37-5836" fmla="*/ 1674814 h 3343594"/>
                <a:gd name="connsiteX38-5837" fmla="*/ 0 w 2984537"/>
                <a:gd name="connsiteY38-5838" fmla="*/ 1370014 h 3343594"/>
                <a:gd name="connsiteX39-5839" fmla="*/ 1144905 w 2984537"/>
                <a:gd name="connsiteY39-5840" fmla="*/ 856616 h 3343594"/>
                <a:gd name="connsiteX0-5841" fmla="*/ 1144905 w 2984537"/>
                <a:gd name="connsiteY0-5842" fmla="*/ 856616 h 3343594"/>
                <a:gd name="connsiteX1-5843" fmla="*/ 1767363 w 2984537"/>
                <a:gd name="connsiteY1-5844" fmla="*/ 594203 h 3343594"/>
                <a:gd name="connsiteX2-5845" fmla="*/ 2870358 w 2984537"/>
                <a:gd name="connsiteY2-5846" fmla="*/ 16512 h 3343594"/>
                <a:gd name="connsiteX3-5847" fmla="*/ 2773680 w 2984537"/>
                <a:gd name="connsiteY3-5848" fmla="*/ 745174 h 3343594"/>
                <a:gd name="connsiteX4-5849" fmla="*/ 2407920 w 2984537"/>
                <a:gd name="connsiteY4-5850" fmla="*/ 775654 h 3343594"/>
                <a:gd name="connsiteX5-5851" fmla="*/ 2072640 w 2984537"/>
                <a:gd name="connsiteY5-5852" fmla="*/ 1049974 h 3343594"/>
                <a:gd name="connsiteX6-5853" fmla="*/ 2438400 w 2984537"/>
                <a:gd name="connsiteY6-5854" fmla="*/ 851854 h 3343594"/>
                <a:gd name="connsiteX7-5855" fmla="*/ 2519839 w 2984537"/>
                <a:gd name="connsiteY7-5856" fmla="*/ 1029019 h 3343594"/>
                <a:gd name="connsiteX8-5857" fmla="*/ 2575560 w 2984537"/>
                <a:gd name="connsiteY8-5858" fmla="*/ 1545274 h 3343594"/>
                <a:gd name="connsiteX9-5859" fmla="*/ 1760220 w 2984537"/>
                <a:gd name="connsiteY9-5860" fmla="*/ 3061654 h 3343594"/>
                <a:gd name="connsiteX10-5861" fmla="*/ 2011680 w 2984537"/>
                <a:gd name="connsiteY10-5862" fmla="*/ 1248094 h 3343594"/>
                <a:gd name="connsiteX11-5863" fmla="*/ 1798320 w 2984537"/>
                <a:gd name="connsiteY11-5864" fmla="*/ 2337754 h 3343594"/>
                <a:gd name="connsiteX12-5865" fmla="*/ 2613660 w 2984537"/>
                <a:gd name="connsiteY12-5866" fmla="*/ 1400494 h 3343594"/>
                <a:gd name="connsiteX13-5867" fmla="*/ 2392680 w 2984537"/>
                <a:gd name="connsiteY13-5868" fmla="*/ 1171894 h 3343594"/>
                <a:gd name="connsiteX14-5869" fmla="*/ 2423160 w 2984537"/>
                <a:gd name="connsiteY14-5870" fmla="*/ 996634 h 3343594"/>
                <a:gd name="connsiteX15-5871" fmla="*/ 1965484 w 2984537"/>
                <a:gd name="connsiteY15-5872" fmla="*/ 1049021 h 3343594"/>
                <a:gd name="connsiteX16-5873" fmla="*/ 2370296 w 2984537"/>
                <a:gd name="connsiteY16-5874" fmla="*/ 664688 h 3343594"/>
                <a:gd name="connsiteX17-5875" fmla="*/ 2735580 w 2984537"/>
                <a:gd name="connsiteY17-5876" fmla="*/ 592774 h 3343594"/>
                <a:gd name="connsiteX18-5877" fmla="*/ 2811780 w 2984537"/>
                <a:gd name="connsiteY18-5878" fmla="*/ 112714 h 3343594"/>
                <a:gd name="connsiteX19-5879" fmla="*/ 1783080 w 2984537"/>
                <a:gd name="connsiteY19-5880" fmla="*/ 699454 h 3343594"/>
                <a:gd name="connsiteX20-5881" fmla="*/ 777240 w 2984537"/>
                <a:gd name="connsiteY20-5882" fmla="*/ 1301434 h 3343594"/>
                <a:gd name="connsiteX21-5883" fmla="*/ 1028700 w 2984537"/>
                <a:gd name="connsiteY21-5884" fmla="*/ 981394 h 3343594"/>
                <a:gd name="connsiteX22-5885" fmla="*/ 259080 w 2984537"/>
                <a:gd name="connsiteY22-5886" fmla="*/ 1446214 h 3343594"/>
                <a:gd name="connsiteX23-5887" fmla="*/ 861060 w 2984537"/>
                <a:gd name="connsiteY23-5888" fmla="*/ 1476694 h 3343594"/>
                <a:gd name="connsiteX24-5889" fmla="*/ 1287780 w 2984537"/>
                <a:gd name="connsiteY24-5890" fmla="*/ 1095694 h 3343594"/>
                <a:gd name="connsiteX25-5891" fmla="*/ 891540 w 2984537"/>
                <a:gd name="connsiteY25-5892" fmla="*/ 2375854 h 3343594"/>
                <a:gd name="connsiteX26-5893" fmla="*/ 1356360 w 2984537"/>
                <a:gd name="connsiteY26-5894" fmla="*/ 1347154 h 3343594"/>
                <a:gd name="connsiteX27-5895" fmla="*/ 1348740 w 2984537"/>
                <a:gd name="connsiteY27-5896" fmla="*/ 2733994 h 3343594"/>
                <a:gd name="connsiteX28-5897" fmla="*/ 2034540 w 2984537"/>
                <a:gd name="connsiteY28-5898" fmla="*/ 684214 h 3343594"/>
                <a:gd name="connsiteX29-5899" fmla="*/ 1478280 w 2984537"/>
                <a:gd name="connsiteY29-5900" fmla="*/ 3343594 h 3343594"/>
                <a:gd name="connsiteX30-5901" fmla="*/ 1127760 w 2984537"/>
                <a:gd name="connsiteY30-5902" fmla="*/ 2002474 h 3343594"/>
                <a:gd name="connsiteX31-5903" fmla="*/ 982980 w 2984537"/>
                <a:gd name="connsiteY31-5904" fmla="*/ 3114994 h 3343594"/>
                <a:gd name="connsiteX32-5905" fmla="*/ 845820 w 2984537"/>
                <a:gd name="connsiteY32-5906" fmla="*/ 1598614 h 3343594"/>
                <a:gd name="connsiteX33-5907" fmla="*/ 571500 w 2984537"/>
                <a:gd name="connsiteY33-5908" fmla="*/ 2528254 h 3343594"/>
                <a:gd name="connsiteX34-5909" fmla="*/ 502920 w 2984537"/>
                <a:gd name="connsiteY34-5910" fmla="*/ 1728154 h 3343594"/>
                <a:gd name="connsiteX35-5911" fmla="*/ 609600 w 2984537"/>
                <a:gd name="connsiteY35-5912" fmla="*/ 1728154 h 3343594"/>
                <a:gd name="connsiteX36-5913" fmla="*/ 609600 w 2984537"/>
                <a:gd name="connsiteY36-5914" fmla="*/ 1880554 h 3343594"/>
                <a:gd name="connsiteX37-5915" fmla="*/ 701040 w 2984537"/>
                <a:gd name="connsiteY37-5916" fmla="*/ 1674814 h 3343594"/>
                <a:gd name="connsiteX38-5917" fmla="*/ 0 w 2984537"/>
                <a:gd name="connsiteY38-5918" fmla="*/ 1370014 h 3343594"/>
                <a:gd name="connsiteX39-5919" fmla="*/ 1144905 w 2984537"/>
                <a:gd name="connsiteY39-5920" fmla="*/ 856616 h 3343594"/>
                <a:gd name="connsiteX0-5921" fmla="*/ 1144905 w 2984537"/>
                <a:gd name="connsiteY0-5922" fmla="*/ 856616 h 3343594"/>
                <a:gd name="connsiteX1-5923" fmla="*/ 1767363 w 2984537"/>
                <a:gd name="connsiteY1-5924" fmla="*/ 594203 h 3343594"/>
                <a:gd name="connsiteX2-5925" fmla="*/ 2870358 w 2984537"/>
                <a:gd name="connsiteY2-5926" fmla="*/ 16512 h 3343594"/>
                <a:gd name="connsiteX3-5927" fmla="*/ 2773680 w 2984537"/>
                <a:gd name="connsiteY3-5928" fmla="*/ 745174 h 3343594"/>
                <a:gd name="connsiteX4-5929" fmla="*/ 2407920 w 2984537"/>
                <a:gd name="connsiteY4-5930" fmla="*/ 775654 h 3343594"/>
                <a:gd name="connsiteX5-5931" fmla="*/ 2072640 w 2984537"/>
                <a:gd name="connsiteY5-5932" fmla="*/ 1049974 h 3343594"/>
                <a:gd name="connsiteX6-5933" fmla="*/ 2438400 w 2984537"/>
                <a:gd name="connsiteY6-5934" fmla="*/ 851854 h 3343594"/>
                <a:gd name="connsiteX7-5935" fmla="*/ 2519839 w 2984537"/>
                <a:gd name="connsiteY7-5936" fmla="*/ 1029019 h 3343594"/>
                <a:gd name="connsiteX8-5937" fmla="*/ 2575560 w 2984537"/>
                <a:gd name="connsiteY8-5938" fmla="*/ 1545274 h 3343594"/>
                <a:gd name="connsiteX9-5939" fmla="*/ 1760220 w 2984537"/>
                <a:gd name="connsiteY9-5940" fmla="*/ 3061654 h 3343594"/>
                <a:gd name="connsiteX10-5941" fmla="*/ 2011680 w 2984537"/>
                <a:gd name="connsiteY10-5942" fmla="*/ 1248094 h 3343594"/>
                <a:gd name="connsiteX11-5943" fmla="*/ 1798320 w 2984537"/>
                <a:gd name="connsiteY11-5944" fmla="*/ 2337754 h 3343594"/>
                <a:gd name="connsiteX12-5945" fmla="*/ 2613660 w 2984537"/>
                <a:gd name="connsiteY12-5946" fmla="*/ 1400494 h 3343594"/>
                <a:gd name="connsiteX13-5947" fmla="*/ 2392680 w 2984537"/>
                <a:gd name="connsiteY13-5948" fmla="*/ 1171894 h 3343594"/>
                <a:gd name="connsiteX14-5949" fmla="*/ 2423160 w 2984537"/>
                <a:gd name="connsiteY14-5950" fmla="*/ 996634 h 3343594"/>
                <a:gd name="connsiteX15-5951" fmla="*/ 1965484 w 2984537"/>
                <a:gd name="connsiteY15-5952" fmla="*/ 1049021 h 3343594"/>
                <a:gd name="connsiteX16-5953" fmla="*/ 2370296 w 2984537"/>
                <a:gd name="connsiteY16-5954" fmla="*/ 664688 h 3343594"/>
                <a:gd name="connsiteX17-5955" fmla="*/ 2735580 w 2984537"/>
                <a:gd name="connsiteY17-5956" fmla="*/ 592774 h 3343594"/>
                <a:gd name="connsiteX18-5957" fmla="*/ 2811780 w 2984537"/>
                <a:gd name="connsiteY18-5958" fmla="*/ 112714 h 3343594"/>
                <a:gd name="connsiteX19-5959" fmla="*/ 1783080 w 2984537"/>
                <a:gd name="connsiteY19-5960" fmla="*/ 699454 h 3343594"/>
                <a:gd name="connsiteX20-5961" fmla="*/ 777240 w 2984537"/>
                <a:gd name="connsiteY20-5962" fmla="*/ 1301434 h 3343594"/>
                <a:gd name="connsiteX21-5963" fmla="*/ 1028700 w 2984537"/>
                <a:gd name="connsiteY21-5964" fmla="*/ 981394 h 3343594"/>
                <a:gd name="connsiteX22-5965" fmla="*/ 259080 w 2984537"/>
                <a:gd name="connsiteY22-5966" fmla="*/ 1446214 h 3343594"/>
                <a:gd name="connsiteX23-5967" fmla="*/ 861060 w 2984537"/>
                <a:gd name="connsiteY23-5968" fmla="*/ 1476694 h 3343594"/>
                <a:gd name="connsiteX24-5969" fmla="*/ 1287780 w 2984537"/>
                <a:gd name="connsiteY24-5970" fmla="*/ 1095694 h 3343594"/>
                <a:gd name="connsiteX25-5971" fmla="*/ 891540 w 2984537"/>
                <a:gd name="connsiteY25-5972" fmla="*/ 2375854 h 3343594"/>
                <a:gd name="connsiteX26-5973" fmla="*/ 1356360 w 2984537"/>
                <a:gd name="connsiteY26-5974" fmla="*/ 1347154 h 3343594"/>
                <a:gd name="connsiteX27-5975" fmla="*/ 1348740 w 2984537"/>
                <a:gd name="connsiteY27-5976" fmla="*/ 2733994 h 3343594"/>
                <a:gd name="connsiteX28-5977" fmla="*/ 2034540 w 2984537"/>
                <a:gd name="connsiteY28-5978" fmla="*/ 684214 h 3343594"/>
                <a:gd name="connsiteX29-5979" fmla="*/ 1478280 w 2984537"/>
                <a:gd name="connsiteY29-5980" fmla="*/ 3343594 h 3343594"/>
                <a:gd name="connsiteX30-5981" fmla="*/ 1127760 w 2984537"/>
                <a:gd name="connsiteY30-5982" fmla="*/ 2002474 h 3343594"/>
                <a:gd name="connsiteX31-5983" fmla="*/ 982980 w 2984537"/>
                <a:gd name="connsiteY31-5984" fmla="*/ 3114994 h 3343594"/>
                <a:gd name="connsiteX32-5985" fmla="*/ 845820 w 2984537"/>
                <a:gd name="connsiteY32-5986" fmla="*/ 1598614 h 3343594"/>
                <a:gd name="connsiteX33-5987" fmla="*/ 571500 w 2984537"/>
                <a:gd name="connsiteY33-5988" fmla="*/ 2528254 h 3343594"/>
                <a:gd name="connsiteX34-5989" fmla="*/ 502920 w 2984537"/>
                <a:gd name="connsiteY34-5990" fmla="*/ 1728154 h 3343594"/>
                <a:gd name="connsiteX35-5991" fmla="*/ 609600 w 2984537"/>
                <a:gd name="connsiteY35-5992" fmla="*/ 1728154 h 3343594"/>
                <a:gd name="connsiteX36-5993" fmla="*/ 609600 w 2984537"/>
                <a:gd name="connsiteY36-5994" fmla="*/ 1880554 h 3343594"/>
                <a:gd name="connsiteX37-5995" fmla="*/ 701040 w 2984537"/>
                <a:gd name="connsiteY37-5996" fmla="*/ 1674814 h 3343594"/>
                <a:gd name="connsiteX38-5997" fmla="*/ 0 w 2984537"/>
                <a:gd name="connsiteY38-5998" fmla="*/ 1370014 h 3343594"/>
                <a:gd name="connsiteX39-5999" fmla="*/ 1144905 w 2984537"/>
                <a:gd name="connsiteY39-6000" fmla="*/ 856616 h 3343594"/>
                <a:gd name="connsiteX0-6001" fmla="*/ 1144905 w 2984537"/>
                <a:gd name="connsiteY0-6002" fmla="*/ 856616 h 3343594"/>
                <a:gd name="connsiteX1-6003" fmla="*/ 1767363 w 2984537"/>
                <a:gd name="connsiteY1-6004" fmla="*/ 594203 h 3343594"/>
                <a:gd name="connsiteX2-6005" fmla="*/ 2870358 w 2984537"/>
                <a:gd name="connsiteY2-6006" fmla="*/ 16512 h 3343594"/>
                <a:gd name="connsiteX3-6007" fmla="*/ 2773680 w 2984537"/>
                <a:gd name="connsiteY3-6008" fmla="*/ 745174 h 3343594"/>
                <a:gd name="connsiteX4-6009" fmla="*/ 2407920 w 2984537"/>
                <a:gd name="connsiteY4-6010" fmla="*/ 775654 h 3343594"/>
                <a:gd name="connsiteX5-6011" fmla="*/ 2072640 w 2984537"/>
                <a:gd name="connsiteY5-6012" fmla="*/ 1049974 h 3343594"/>
                <a:gd name="connsiteX6-6013" fmla="*/ 2438400 w 2984537"/>
                <a:gd name="connsiteY6-6014" fmla="*/ 851854 h 3343594"/>
                <a:gd name="connsiteX7-6015" fmla="*/ 2519839 w 2984537"/>
                <a:gd name="connsiteY7-6016" fmla="*/ 1029019 h 3343594"/>
                <a:gd name="connsiteX8-6017" fmla="*/ 2575560 w 2984537"/>
                <a:gd name="connsiteY8-6018" fmla="*/ 1545274 h 3343594"/>
                <a:gd name="connsiteX9-6019" fmla="*/ 1760220 w 2984537"/>
                <a:gd name="connsiteY9-6020" fmla="*/ 3061654 h 3343594"/>
                <a:gd name="connsiteX10-6021" fmla="*/ 2011680 w 2984537"/>
                <a:gd name="connsiteY10-6022" fmla="*/ 1248094 h 3343594"/>
                <a:gd name="connsiteX11-6023" fmla="*/ 1798320 w 2984537"/>
                <a:gd name="connsiteY11-6024" fmla="*/ 2337754 h 3343594"/>
                <a:gd name="connsiteX12-6025" fmla="*/ 2613660 w 2984537"/>
                <a:gd name="connsiteY12-6026" fmla="*/ 1400494 h 3343594"/>
                <a:gd name="connsiteX13-6027" fmla="*/ 2392680 w 2984537"/>
                <a:gd name="connsiteY13-6028" fmla="*/ 1171894 h 3343594"/>
                <a:gd name="connsiteX14-6029" fmla="*/ 2423160 w 2984537"/>
                <a:gd name="connsiteY14-6030" fmla="*/ 996634 h 3343594"/>
                <a:gd name="connsiteX15-6031" fmla="*/ 1965484 w 2984537"/>
                <a:gd name="connsiteY15-6032" fmla="*/ 1049021 h 3343594"/>
                <a:gd name="connsiteX16-6033" fmla="*/ 2370296 w 2984537"/>
                <a:gd name="connsiteY16-6034" fmla="*/ 664688 h 3343594"/>
                <a:gd name="connsiteX17-6035" fmla="*/ 2735580 w 2984537"/>
                <a:gd name="connsiteY17-6036" fmla="*/ 592774 h 3343594"/>
                <a:gd name="connsiteX18-6037" fmla="*/ 2811780 w 2984537"/>
                <a:gd name="connsiteY18-6038" fmla="*/ 112714 h 3343594"/>
                <a:gd name="connsiteX19-6039" fmla="*/ 1783080 w 2984537"/>
                <a:gd name="connsiteY19-6040" fmla="*/ 699454 h 3343594"/>
                <a:gd name="connsiteX20-6041" fmla="*/ 777240 w 2984537"/>
                <a:gd name="connsiteY20-6042" fmla="*/ 1301434 h 3343594"/>
                <a:gd name="connsiteX21-6043" fmla="*/ 1028700 w 2984537"/>
                <a:gd name="connsiteY21-6044" fmla="*/ 981394 h 3343594"/>
                <a:gd name="connsiteX22-6045" fmla="*/ 259080 w 2984537"/>
                <a:gd name="connsiteY22-6046" fmla="*/ 1446214 h 3343594"/>
                <a:gd name="connsiteX23-6047" fmla="*/ 861060 w 2984537"/>
                <a:gd name="connsiteY23-6048" fmla="*/ 1476694 h 3343594"/>
                <a:gd name="connsiteX24-6049" fmla="*/ 1287780 w 2984537"/>
                <a:gd name="connsiteY24-6050" fmla="*/ 1095694 h 3343594"/>
                <a:gd name="connsiteX25-6051" fmla="*/ 891540 w 2984537"/>
                <a:gd name="connsiteY25-6052" fmla="*/ 2375854 h 3343594"/>
                <a:gd name="connsiteX26-6053" fmla="*/ 1356360 w 2984537"/>
                <a:gd name="connsiteY26-6054" fmla="*/ 1347154 h 3343594"/>
                <a:gd name="connsiteX27-6055" fmla="*/ 1348740 w 2984537"/>
                <a:gd name="connsiteY27-6056" fmla="*/ 2733994 h 3343594"/>
                <a:gd name="connsiteX28-6057" fmla="*/ 2034540 w 2984537"/>
                <a:gd name="connsiteY28-6058" fmla="*/ 684214 h 3343594"/>
                <a:gd name="connsiteX29-6059" fmla="*/ 1478280 w 2984537"/>
                <a:gd name="connsiteY29-6060" fmla="*/ 3343594 h 3343594"/>
                <a:gd name="connsiteX30-6061" fmla="*/ 1127760 w 2984537"/>
                <a:gd name="connsiteY30-6062" fmla="*/ 2002474 h 3343594"/>
                <a:gd name="connsiteX31-6063" fmla="*/ 982980 w 2984537"/>
                <a:gd name="connsiteY31-6064" fmla="*/ 3114994 h 3343594"/>
                <a:gd name="connsiteX32-6065" fmla="*/ 845820 w 2984537"/>
                <a:gd name="connsiteY32-6066" fmla="*/ 1598614 h 3343594"/>
                <a:gd name="connsiteX33-6067" fmla="*/ 571500 w 2984537"/>
                <a:gd name="connsiteY33-6068" fmla="*/ 2528254 h 3343594"/>
                <a:gd name="connsiteX34-6069" fmla="*/ 502920 w 2984537"/>
                <a:gd name="connsiteY34-6070" fmla="*/ 1728154 h 3343594"/>
                <a:gd name="connsiteX35-6071" fmla="*/ 609600 w 2984537"/>
                <a:gd name="connsiteY35-6072" fmla="*/ 1728154 h 3343594"/>
                <a:gd name="connsiteX36-6073" fmla="*/ 609600 w 2984537"/>
                <a:gd name="connsiteY36-6074" fmla="*/ 1880554 h 3343594"/>
                <a:gd name="connsiteX37-6075" fmla="*/ 701040 w 2984537"/>
                <a:gd name="connsiteY37-6076" fmla="*/ 1674814 h 3343594"/>
                <a:gd name="connsiteX38-6077" fmla="*/ 0 w 2984537"/>
                <a:gd name="connsiteY38-6078" fmla="*/ 1370014 h 3343594"/>
                <a:gd name="connsiteX39-6079" fmla="*/ 1144905 w 2984537"/>
                <a:gd name="connsiteY39-6080" fmla="*/ 856616 h 3343594"/>
                <a:gd name="connsiteX0-6081" fmla="*/ 1144905 w 2984537"/>
                <a:gd name="connsiteY0-6082" fmla="*/ 856616 h 3343594"/>
                <a:gd name="connsiteX1-6083" fmla="*/ 1767363 w 2984537"/>
                <a:gd name="connsiteY1-6084" fmla="*/ 594203 h 3343594"/>
                <a:gd name="connsiteX2-6085" fmla="*/ 2870358 w 2984537"/>
                <a:gd name="connsiteY2-6086" fmla="*/ 16512 h 3343594"/>
                <a:gd name="connsiteX3-6087" fmla="*/ 2773680 w 2984537"/>
                <a:gd name="connsiteY3-6088" fmla="*/ 745174 h 3343594"/>
                <a:gd name="connsiteX4-6089" fmla="*/ 2407920 w 2984537"/>
                <a:gd name="connsiteY4-6090" fmla="*/ 775654 h 3343594"/>
                <a:gd name="connsiteX5-6091" fmla="*/ 2072640 w 2984537"/>
                <a:gd name="connsiteY5-6092" fmla="*/ 1049974 h 3343594"/>
                <a:gd name="connsiteX6-6093" fmla="*/ 2438400 w 2984537"/>
                <a:gd name="connsiteY6-6094" fmla="*/ 851854 h 3343594"/>
                <a:gd name="connsiteX7-6095" fmla="*/ 2519839 w 2984537"/>
                <a:gd name="connsiteY7-6096" fmla="*/ 1029019 h 3343594"/>
                <a:gd name="connsiteX8-6097" fmla="*/ 2575560 w 2984537"/>
                <a:gd name="connsiteY8-6098" fmla="*/ 1545274 h 3343594"/>
                <a:gd name="connsiteX9-6099" fmla="*/ 1760220 w 2984537"/>
                <a:gd name="connsiteY9-6100" fmla="*/ 3061654 h 3343594"/>
                <a:gd name="connsiteX10-6101" fmla="*/ 2011680 w 2984537"/>
                <a:gd name="connsiteY10-6102" fmla="*/ 1248094 h 3343594"/>
                <a:gd name="connsiteX11-6103" fmla="*/ 1798320 w 2984537"/>
                <a:gd name="connsiteY11-6104" fmla="*/ 2337754 h 3343594"/>
                <a:gd name="connsiteX12-6105" fmla="*/ 2613660 w 2984537"/>
                <a:gd name="connsiteY12-6106" fmla="*/ 1400494 h 3343594"/>
                <a:gd name="connsiteX13-6107" fmla="*/ 2392680 w 2984537"/>
                <a:gd name="connsiteY13-6108" fmla="*/ 1171894 h 3343594"/>
                <a:gd name="connsiteX14-6109" fmla="*/ 2423160 w 2984537"/>
                <a:gd name="connsiteY14-6110" fmla="*/ 996634 h 3343594"/>
                <a:gd name="connsiteX15-6111" fmla="*/ 1965484 w 2984537"/>
                <a:gd name="connsiteY15-6112" fmla="*/ 1049021 h 3343594"/>
                <a:gd name="connsiteX16-6113" fmla="*/ 2370296 w 2984537"/>
                <a:gd name="connsiteY16-6114" fmla="*/ 664688 h 3343594"/>
                <a:gd name="connsiteX17-6115" fmla="*/ 2735580 w 2984537"/>
                <a:gd name="connsiteY17-6116" fmla="*/ 592774 h 3343594"/>
                <a:gd name="connsiteX18-6117" fmla="*/ 2811780 w 2984537"/>
                <a:gd name="connsiteY18-6118" fmla="*/ 112714 h 3343594"/>
                <a:gd name="connsiteX19-6119" fmla="*/ 1783080 w 2984537"/>
                <a:gd name="connsiteY19-6120" fmla="*/ 699454 h 3343594"/>
                <a:gd name="connsiteX20-6121" fmla="*/ 777240 w 2984537"/>
                <a:gd name="connsiteY20-6122" fmla="*/ 1301434 h 3343594"/>
                <a:gd name="connsiteX21-6123" fmla="*/ 1028700 w 2984537"/>
                <a:gd name="connsiteY21-6124" fmla="*/ 981394 h 3343594"/>
                <a:gd name="connsiteX22-6125" fmla="*/ 259080 w 2984537"/>
                <a:gd name="connsiteY22-6126" fmla="*/ 1446214 h 3343594"/>
                <a:gd name="connsiteX23-6127" fmla="*/ 861060 w 2984537"/>
                <a:gd name="connsiteY23-6128" fmla="*/ 1476694 h 3343594"/>
                <a:gd name="connsiteX24-6129" fmla="*/ 1287780 w 2984537"/>
                <a:gd name="connsiteY24-6130" fmla="*/ 1095694 h 3343594"/>
                <a:gd name="connsiteX25-6131" fmla="*/ 891540 w 2984537"/>
                <a:gd name="connsiteY25-6132" fmla="*/ 2375854 h 3343594"/>
                <a:gd name="connsiteX26-6133" fmla="*/ 1356360 w 2984537"/>
                <a:gd name="connsiteY26-6134" fmla="*/ 1347154 h 3343594"/>
                <a:gd name="connsiteX27-6135" fmla="*/ 1348740 w 2984537"/>
                <a:gd name="connsiteY27-6136" fmla="*/ 2733994 h 3343594"/>
                <a:gd name="connsiteX28-6137" fmla="*/ 2034540 w 2984537"/>
                <a:gd name="connsiteY28-6138" fmla="*/ 684214 h 3343594"/>
                <a:gd name="connsiteX29-6139" fmla="*/ 1478280 w 2984537"/>
                <a:gd name="connsiteY29-6140" fmla="*/ 3343594 h 3343594"/>
                <a:gd name="connsiteX30-6141" fmla="*/ 1127760 w 2984537"/>
                <a:gd name="connsiteY30-6142" fmla="*/ 2002474 h 3343594"/>
                <a:gd name="connsiteX31-6143" fmla="*/ 982980 w 2984537"/>
                <a:gd name="connsiteY31-6144" fmla="*/ 3114994 h 3343594"/>
                <a:gd name="connsiteX32-6145" fmla="*/ 845820 w 2984537"/>
                <a:gd name="connsiteY32-6146" fmla="*/ 1598614 h 3343594"/>
                <a:gd name="connsiteX33-6147" fmla="*/ 571500 w 2984537"/>
                <a:gd name="connsiteY33-6148" fmla="*/ 2528254 h 3343594"/>
                <a:gd name="connsiteX34-6149" fmla="*/ 502920 w 2984537"/>
                <a:gd name="connsiteY34-6150" fmla="*/ 1728154 h 3343594"/>
                <a:gd name="connsiteX35-6151" fmla="*/ 609600 w 2984537"/>
                <a:gd name="connsiteY35-6152" fmla="*/ 1728154 h 3343594"/>
                <a:gd name="connsiteX36-6153" fmla="*/ 609600 w 2984537"/>
                <a:gd name="connsiteY36-6154" fmla="*/ 1880554 h 3343594"/>
                <a:gd name="connsiteX37-6155" fmla="*/ 701040 w 2984537"/>
                <a:gd name="connsiteY37-6156" fmla="*/ 1674814 h 3343594"/>
                <a:gd name="connsiteX38-6157" fmla="*/ 0 w 2984537"/>
                <a:gd name="connsiteY38-6158" fmla="*/ 1370014 h 3343594"/>
                <a:gd name="connsiteX39-6159" fmla="*/ 1144905 w 2984537"/>
                <a:gd name="connsiteY39-6160" fmla="*/ 856616 h 3343594"/>
                <a:gd name="connsiteX0-6161" fmla="*/ 1144905 w 2984537"/>
                <a:gd name="connsiteY0-6162" fmla="*/ 856616 h 3343594"/>
                <a:gd name="connsiteX1-6163" fmla="*/ 1767363 w 2984537"/>
                <a:gd name="connsiteY1-6164" fmla="*/ 594203 h 3343594"/>
                <a:gd name="connsiteX2-6165" fmla="*/ 2870358 w 2984537"/>
                <a:gd name="connsiteY2-6166" fmla="*/ 16512 h 3343594"/>
                <a:gd name="connsiteX3-6167" fmla="*/ 2773680 w 2984537"/>
                <a:gd name="connsiteY3-6168" fmla="*/ 745174 h 3343594"/>
                <a:gd name="connsiteX4-6169" fmla="*/ 2407920 w 2984537"/>
                <a:gd name="connsiteY4-6170" fmla="*/ 775654 h 3343594"/>
                <a:gd name="connsiteX5-6171" fmla="*/ 2072640 w 2984537"/>
                <a:gd name="connsiteY5-6172" fmla="*/ 1049974 h 3343594"/>
                <a:gd name="connsiteX6-6173" fmla="*/ 2438400 w 2984537"/>
                <a:gd name="connsiteY6-6174" fmla="*/ 851854 h 3343594"/>
                <a:gd name="connsiteX7-6175" fmla="*/ 2519839 w 2984537"/>
                <a:gd name="connsiteY7-6176" fmla="*/ 1029019 h 3343594"/>
                <a:gd name="connsiteX8-6177" fmla="*/ 2575560 w 2984537"/>
                <a:gd name="connsiteY8-6178" fmla="*/ 1545274 h 3343594"/>
                <a:gd name="connsiteX9-6179" fmla="*/ 1760220 w 2984537"/>
                <a:gd name="connsiteY9-6180" fmla="*/ 3061654 h 3343594"/>
                <a:gd name="connsiteX10-6181" fmla="*/ 2011680 w 2984537"/>
                <a:gd name="connsiteY10-6182" fmla="*/ 1248094 h 3343594"/>
                <a:gd name="connsiteX11-6183" fmla="*/ 1798320 w 2984537"/>
                <a:gd name="connsiteY11-6184" fmla="*/ 2337754 h 3343594"/>
                <a:gd name="connsiteX12-6185" fmla="*/ 2613660 w 2984537"/>
                <a:gd name="connsiteY12-6186" fmla="*/ 1400494 h 3343594"/>
                <a:gd name="connsiteX13-6187" fmla="*/ 2392680 w 2984537"/>
                <a:gd name="connsiteY13-6188" fmla="*/ 1171894 h 3343594"/>
                <a:gd name="connsiteX14-6189" fmla="*/ 2423160 w 2984537"/>
                <a:gd name="connsiteY14-6190" fmla="*/ 996634 h 3343594"/>
                <a:gd name="connsiteX15-6191" fmla="*/ 1965484 w 2984537"/>
                <a:gd name="connsiteY15-6192" fmla="*/ 1049021 h 3343594"/>
                <a:gd name="connsiteX16-6193" fmla="*/ 2370296 w 2984537"/>
                <a:gd name="connsiteY16-6194" fmla="*/ 664688 h 3343594"/>
                <a:gd name="connsiteX17-6195" fmla="*/ 2735580 w 2984537"/>
                <a:gd name="connsiteY17-6196" fmla="*/ 592774 h 3343594"/>
                <a:gd name="connsiteX18-6197" fmla="*/ 2811780 w 2984537"/>
                <a:gd name="connsiteY18-6198" fmla="*/ 112714 h 3343594"/>
                <a:gd name="connsiteX19-6199" fmla="*/ 1783080 w 2984537"/>
                <a:gd name="connsiteY19-6200" fmla="*/ 699454 h 3343594"/>
                <a:gd name="connsiteX20-6201" fmla="*/ 777240 w 2984537"/>
                <a:gd name="connsiteY20-6202" fmla="*/ 1301434 h 3343594"/>
                <a:gd name="connsiteX21-6203" fmla="*/ 1028700 w 2984537"/>
                <a:gd name="connsiteY21-6204" fmla="*/ 981394 h 3343594"/>
                <a:gd name="connsiteX22-6205" fmla="*/ 259080 w 2984537"/>
                <a:gd name="connsiteY22-6206" fmla="*/ 1446214 h 3343594"/>
                <a:gd name="connsiteX23-6207" fmla="*/ 861060 w 2984537"/>
                <a:gd name="connsiteY23-6208" fmla="*/ 1476694 h 3343594"/>
                <a:gd name="connsiteX24-6209" fmla="*/ 1287780 w 2984537"/>
                <a:gd name="connsiteY24-6210" fmla="*/ 1095694 h 3343594"/>
                <a:gd name="connsiteX25-6211" fmla="*/ 891540 w 2984537"/>
                <a:gd name="connsiteY25-6212" fmla="*/ 2375854 h 3343594"/>
                <a:gd name="connsiteX26-6213" fmla="*/ 1356360 w 2984537"/>
                <a:gd name="connsiteY26-6214" fmla="*/ 1347154 h 3343594"/>
                <a:gd name="connsiteX27-6215" fmla="*/ 1348740 w 2984537"/>
                <a:gd name="connsiteY27-6216" fmla="*/ 2733994 h 3343594"/>
                <a:gd name="connsiteX28-6217" fmla="*/ 2034540 w 2984537"/>
                <a:gd name="connsiteY28-6218" fmla="*/ 684214 h 3343594"/>
                <a:gd name="connsiteX29-6219" fmla="*/ 1478280 w 2984537"/>
                <a:gd name="connsiteY29-6220" fmla="*/ 3343594 h 3343594"/>
                <a:gd name="connsiteX30-6221" fmla="*/ 1127760 w 2984537"/>
                <a:gd name="connsiteY30-6222" fmla="*/ 2002474 h 3343594"/>
                <a:gd name="connsiteX31-6223" fmla="*/ 982980 w 2984537"/>
                <a:gd name="connsiteY31-6224" fmla="*/ 3114994 h 3343594"/>
                <a:gd name="connsiteX32-6225" fmla="*/ 845820 w 2984537"/>
                <a:gd name="connsiteY32-6226" fmla="*/ 1598614 h 3343594"/>
                <a:gd name="connsiteX33-6227" fmla="*/ 571500 w 2984537"/>
                <a:gd name="connsiteY33-6228" fmla="*/ 2528254 h 3343594"/>
                <a:gd name="connsiteX34-6229" fmla="*/ 502920 w 2984537"/>
                <a:gd name="connsiteY34-6230" fmla="*/ 1728154 h 3343594"/>
                <a:gd name="connsiteX35-6231" fmla="*/ 609600 w 2984537"/>
                <a:gd name="connsiteY35-6232" fmla="*/ 1728154 h 3343594"/>
                <a:gd name="connsiteX36-6233" fmla="*/ 609600 w 2984537"/>
                <a:gd name="connsiteY36-6234" fmla="*/ 1880554 h 3343594"/>
                <a:gd name="connsiteX37-6235" fmla="*/ 701040 w 2984537"/>
                <a:gd name="connsiteY37-6236" fmla="*/ 1674814 h 3343594"/>
                <a:gd name="connsiteX38-6237" fmla="*/ 0 w 2984537"/>
                <a:gd name="connsiteY38-6238" fmla="*/ 1370014 h 3343594"/>
                <a:gd name="connsiteX39-6239" fmla="*/ 1144905 w 2984537"/>
                <a:gd name="connsiteY39-6240" fmla="*/ 856616 h 3343594"/>
                <a:gd name="connsiteX0-6241" fmla="*/ 1144905 w 2984537"/>
                <a:gd name="connsiteY0-6242" fmla="*/ 856616 h 3343594"/>
                <a:gd name="connsiteX1-6243" fmla="*/ 1767363 w 2984537"/>
                <a:gd name="connsiteY1-6244" fmla="*/ 594203 h 3343594"/>
                <a:gd name="connsiteX2-6245" fmla="*/ 2870358 w 2984537"/>
                <a:gd name="connsiteY2-6246" fmla="*/ 16512 h 3343594"/>
                <a:gd name="connsiteX3-6247" fmla="*/ 2773680 w 2984537"/>
                <a:gd name="connsiteY3-6248" fmla="*/ 745174 h 3343594"/>
                <a:gd name="connsiteX4-6249" fmla="*/ 2407920 w 2984537"/>
                <a:gd name="connsiteY4-6250" fmla="*/ 775654 h 3343594"/>
                <a:gd name="connsiteX5-6251" fmla="*/ 2072640 w 2984537"/>
                <a:gd name="connsiteY5-6252" fmla="*/ 1049974 h 3343594"/>
                <a:gd name="connsiteX6-6253" fmla="*/ 2438400 w 2984537"/>
                <a:gd name="connsiteY6-6254" fmla="*/ 851854 h 3343594"/>
                <a:gd name="connsiteX7-6255" fmla="*/ 2519839 w 2984537"/>
                <a:gd name="connsiteY7-6256" fmla="*/ 1029019 h 3343594"/>
                <a:gd name="connsiteX8-6257" fmla="*/ 2575560 w 2984537"/>
                <a:gd name="connsiteY8-6258" fmla="*/ 1545274 h 3343594"/>
                <a:gd name="connsiteX9-6259" fmla="*/ 1760220 w 2984537"/>
                <a:gd name="connsiteY9-6260" fmla="*/ 3061654 h 3343594"/>
                <a:gd name="connsiteX10-6261" fmla="*/ 2011680 w 2984537"/>
                <a:gd name="connsiteY10-6262" fmla="*/ 1248094 h 3343594"/>
                <a:gd name="connsiteX11-6263" fmla="*/ 1798320 w 2984537"/>
                <a:gd name="connsiteY11-6264" fmla="*/ 2337754 h 3343594"/>
                <a:gd name="connsiteX12-6265" fmla="*/ 2613660 w 2984537"/>
                <a:gd name="connsiteY12-6266" fmla="*/ 1400494 h 3343594"/>
                <a:gd name="connsiteX13-6267" fmla="*/ 2392680 w 2984537"/>
                <a:gd name="connsiteY13-6268" fmla="*/ 1171894 h 3343594"/>
                <a:gd name="connsiteX14-6269" fmla="*/ 2423160 w 2984537"/>
                <a:gd name="connsiteY14-6270" fmla="*/ 996634 h 3343594"/>
                <a:gd name="connsiteX15-6271" fmla="*/ 1965484 w 2984537"/>
                <a:gd name="connsiteY15-6272" fmla="*/ 1049021 h 3343594"/>
                <a:gd name="connsiteX16-6273" fmla="*/ 2370296 w 2984537"/>
                <a:gd name="connsiteY16-6274" fmla="*/ 664688 h 3343594"/>
                <a:gd name="connsiteX17-6275" fmla="*/ 2735580 w 2984537"/>
                <a:gd name="connsiteY17-6276" fmla="*/ 592774 h 3343594"/>
                <a:gd name="connsiteX18-6277" fmla="*/ 2811780 w 2984537"/>
                <a:gd name="connsiteY18-6278" fmla="*/ 112714 h 3343594"/>
                <a:gd name="connsiteX19-6279" fmla="*/ 1783080 w 2984537"/>
                <a:gd name="connsiteY19-6280" fmla="*/ 699454 h 3343594"/>
                <a:gd name="connsiteX20-6281" fmla="*/ 777240 w 2984537"/>
                <a:gd name="connsiteY20-6282" fmla="*/ 1301434 h 3343594"/>
                <a:gd name="connsiteX21-6283" fmla="*/ 1028700 w 2984537"/>
                <a:gd name="connsiteY21-6284" fmla="*/ 981394 h 3343594"/>
                <a:gd name="connsiteX22-6285" fmla="*/ 259080 w 2984537"/>
                <a:gd name="connsiteY22-6286" fmla="*/ 1446214 h 3343594"/>
                <a:gd name="connsiteX23-6287" fmla="*/ 861060 w 2984537"/>
                <a:gd name="connsiteY23-6288" fmla="*/ 1476694 h 3343594"/>
                <a:gd name="connsiteX24-6289" fmla="*/ 1287780 w 2984537"/>
                <a:gd name="connsiteY24-6290" fmla="*/ 1095694 h 3343594"/>
                <a:gd name="connsiteX25-6291" fmla="*/ 891540 w 2984537"/>
                <a:gd name="connsiteY25-6292" fmla="*/ 2375854 h 3343594"/>
                <a:gd name="connsiteX26-6293" fmla="*/ 1356360 w 2984537"/>
                <a:gd name="connsiteY26-6294" fmla="*/ 1347154 h 3343594"/>
                <a:gd name="connsiteX27-6295" fmla="*/ 1348740 w 2984537"/>
                <a:gd name="connsiteY27-6296" fmla="*/ 2733994 h 3343594"/>
                <a:gd name="connsiteX28-6297" fmla="*/ 2034540 w 2984537"/>
                <a:gd name="connsiteY28-6298" fmla="*/ 684214 h 3343594"/>
                <a:gd name="connsiteX29-6299" fmla="*/ 1478280 w 2984537"/>
                <a:gd name="connsiteY29-6300" fmla="*/ 3343594 h 3343594"/>
                <a:gd name="connsiteX30-6301" fmla="*/ 1127760 w 2984537"/>
                <a:gd name="connsiteY30-6302" fmla="*/ 2002474 h 3343594"/>
                <a:gd name="connsiteX31-6303" fmla="*/ 982980 w 2984537"/>
                <a:gd name="connsiteY31-6304" fmla="*/ 3114994 h 3343594"/>
                <a:gd name="connsiteX32-6305" fmla="*/ 845820 w 2984537"/>
                <a:gd name="connsiteY32-6306" fmla="*/ 1598614 h 3343594"/>
                <a:gd name="connsiteX33-6307" fmla="*/ 571500 w 2984537"/>
                <a:gd name="connsiteY33-6308" fmla="*/ 2528254 h 3343594"/>
                <a:gd name="connsiteX34-6309" fmla="*/ 502920 w 2984537"/>
                <a:gd name="connsiteY34-6310" fmla="*/ 1728154 h 3343594"/>
                <a:gd name="connsiteX35-6311" fmla="*/ 609600 w 2984537"/>
                <a:gd name="connsiteY35-6312" fmla="*/ 1728154 h 3343594"/>
                <a:gd name="connsiteX36-6313" fmla="*/ 609600 w 2984537"/>
                <a:gd name="connsiteY36-6314" fmla="*/ 1880554 h 3343594"/>
                <a:gd name="connsiteX37-6315" fmla="*/ 701040 w 2984537"/>
                <a:gd name="connsiteY37-6316" fmla="*/ 1674814 h 3343594"/>
                <a:gd name="connsiteX38-6317" fmla="*/ 0 w 2984537"/>
                <a:gd name="connsiteY38-6318" fmla="*/ 1370014 h 3343594"/>
                <a:gd name="connsiteX39-6319" fmla="*/ 1144905 w 2984537"/>
                <a:gd name="connsiteY39-6320" fmla="*/ 856616 h 3343594"/>
                <a:gd name="connsiteX0-6321" fmla="*/ 1144905 w 2984537"/>
                <a:gd name="connsiteY0-6322" fmla="*/ 856616 h 3343594"/>
                <a:gd name="connsiteX1-6323" fmla="*/ 1767363 w 2984537"/>
                <a:gd name="connsiteY1-6324" fmla="*/ 594203 h 3343594"/>
                <a:gd name="connsiteX2-6325" fmla="*/ 2870358 w 2984537"/>
                <a:gd name="connsiteY2-6326" fmla="*/ 16512 h 3343594"/>
                <a:gd name="connsiteX3-6327" fmla="*/ 2773680 w 2984537"/>
                <a:gd name="connsiteY3-6328" fmla="*/ 745174 h 3343594"/>
                <a:gd name="connsiteX4-6329" fmla="*/ 2407920 w 2984537"/>
                <a:gd name="connsiteY4-6330" fmla="*/ 775654 h 3343594"/>
                <a:gd name="connsiteX5-6331" fmla="*/ 2072640 w 2984537"/>
                <a:gd name="connsiteY5-6332" fmla="*/ 1049974 h 3343594"/>
                <a:gd name="connsiteX6-6333" fmla="*/ 2438400 w 2984537"/>
                <a:gd name="connsiteY6-6334" fmla="*/ 851854 h 3343594"/>
                <a:gd name="connsiteX7-6335" fmla="*/ 2519839 w 2984537"/>
                <a:gd name="connsiteY7-6336" fmla="*/ 1029019 h 3343594"/>
                <a:gd name="connsiteX8-6337" fmla="*/ 2575560 w 2984537"/>
                <a:gd name="connsiteY8-6338" fmla="*/ 1545274 h 3343594"/>
                <a:gd name="connsiteX9-6339" fmla="*/ 1760220 w 2984537"/>
                <a:gd name="connsiteY9-6340" fmla="*/ 3061654 h 3343594"/>
                <a:gd name="connsiteX10-6341" fmla="*/ 2011680 w 2984537"/>
                <a:gd name="connsiteY10-6342" fmla="*/ 1248094 h 3343594"/>
                <a:gd name="connsiteX11-6343" fmla="*/ 1798320 w 2984537"/>
                <a:gd name="connsiteY11-6344" fmla="*/ 2337754 h 3343594"/>
                <a:gd name="connsiteX12-6345" fmla="*/ 2613660 w 2984537"/>
                <a:gd name="connsiteY12-6346" fmla="*/ 1400494 h 3343594"/>
                <a:gd name="connsiteX13-6347" fmla="*/ 2392680 w 2984537"/>
                <a:gd name="connsiteY13-6348" fmla="*/ 1171894 h 3343594"/>
                <a:gd name="connsiteX14-6349" fmla="*/ 2423160 w 2984537"/>
                <a:gd name="connsiteY14-6350" fmla="*/ 996634 h 3343594"/>
                <a:gd name="connsiteX15-6351" fmla="*/ 1965484 w 2984537"/>
                <a:gd name="connsiteY15-6352" fmla="*/ 1049021 h 3343594"/>
                <a:gd name="connsiteX16-6353" fmla="*/ 2370296 w 2984537"/>
                <a:gd name="connsiteY16-6354" fmla="*/ 664688 h 3343594"/>
                <a:gd name="connsiteX17-6355" fmla="*/ 2735580 w 2984537"/>
                <a:gd name="connsiteY17-6356" fmla="*/ 592774 h 3343594"/>
                <a:gd name="connsiteX18-6357" fmla="*/ 2811780 w 2984537"/>
                <a:gd name="connsiteY18-6358" fmla="*/ 112714 h 3343594"/>
                <a:gd name="connsiteX19-6359" fmla="*/ 1783080 w 2984537"/>
                <a:gd name="connsiteY19-6360" fmla="*/ 699454 h 3343594"/>
                <a:gd name="connsiteX20-6361" fmla="*/ 777240 w 2984537"/>
                <a:gd name="connsiteY20-6362" fmla="*/ 1301434 h 3343594"/>
                <a:gd name="connsiteX21-6363" fmla="*/ 1028700 w 2984537"/>
                <a:gd name="connsiteY21-6364" fmla="*/ 981394 h 3343594"/>
                <a:gd name="connsiteX22-6365" fmla="*/ 259080 w 2984537"/>
                <a:gd name="connsiteY22-6366" fmla="*/ 1446214 h 3343594"/>
                <a:gd name="connsiteX23-6367" fmla="*/ 851535 w 2984537"/>
                <a:gd name="connsiteY23-6368" fmla="*/ 1476694 h 3343594"/>
                <a:gd name="connsiteX24-6369" fmla="*/ 1287780 w 2984537"/>
                <a:gd name="connsiteY24-6370" fmla="*/ 1095694 h 3343594"/>
                <a:gd name="connsiteX25-6371" fmla="*/ 891540 w 2984537"/>
                <a:gd name="connsiteY25-6372" fmla="*/ 2375854 h 3343594"/>
                <a:gd name="connsiteX26-6373" fmla="*/ 1356360 w 2984537"/>
                <a:gd name="connsiteY26-6374" fmla="*/ 1347154 h 3343594"/>
                <a:gd name="connsiteX27-6375" fmla="*/ 1348740 w 2984537"/>
                <a:gd name="connsiteY27-6376" fmla="*/ 2733994 h 3343594"/>
                <a:gd name="connsiteX28-6377" fmla="*/ 2034540 w 2984537"/>
                <a:gd name="connsiteY28-6378" fmla="*/ 684214 h 3343594"/>
                <a:gd name="connsiteX29-6379" fmla="*/ 1478280 w 2984537"/>
                <a:gd name="connsiteY29-6380" fmla="*/ 3343594 h 3343594"/>
                <a:gd name="connsiteX30-6381" fmla="*/ 1127760 w 2984537"/>
                <a:gd name="connsiteY30-6382" fmla="*/ 2002474 h 3343594"/>
                <a:gd name="connsiteX31-6383" fmla="*/ 982980 w 2984537"/>
                <a:gd name="connsiteY31-6384" fmla="*/ 3114994 h 3343594"/>
                <a:gd name="connsiteX32-6385" fmla="*/ 845820 w 2984537"/>
                <a:gd name="connsiteY32-6386" fmla="*/ 1598614 h 3343594"/>
                <a:gd name="connsiteX33-6387" fmla="*/ 571500 w 2984537"/>
                <a:gd name="connsiteY33-6388" fmla="*/ 2528254 h 3343594"/>
                <a:gd name="connsiteX34-6389" fmla="*/ 502920 w 2984537"/>
                <a:gd name="connsiteY34-6390" fmla="*/ 1728154 h 3343594"/>
                <a:gd name="connsiteX35-6391" fmla="*/ 609600 w 2984537"/>
                <a:gd name="connsiteY35-6392" fmla="*/ 1728154 h 3343594"/>
                <a:gd name="connsiteX36-6393" fmla="*/ 609600 w 2984537"/>
                <a:gd name="connsiteY36-6394" fmla="*/ 1880554 h 3343594"/>
                <a:gd name="connsiteX37-6395" fmla="*/ 701040 w 2984537"/>
                <a:gd name="connsiteY37-6396" fmla="*/ 1674814 h 3343594"/>
                <a:gd name="connsiteX38-6397" fmla="*/ 0 w 2984537"/>
                <a:gd name="connsiteY38-6398" fmla="*/ 1370014 h 3343594"/>
                <a:gd name="connsiteX39-6399" fmla="*/ 1144905 w 2984537"/>
                <a:gd name="connsiteY39-6400" fmla="*/ 856616 h 3343594"/>
                <a:gd name="connsiteX0-6401" fmla="*/ 1144905 w 2984537"/>
                <a:gd name="connsiteY0-6402" fmla="*/ 856616 h 3343594"/>
                <a:gd name="connsiteX1-6403" fmla="*/ 1767363 w 2984537"/>
                <a:gd name="connsiteY1-6404" fmla="*/ 594203 h 3343594"/>
                <a:gd name="connsiteX2-6405" fmla="*/ 2870358 w 2984537"/>
                <a:gd name="connsiteY2-6406" fmla="*/ 16512 h 3343594"/>
                <a:gd name="connsiteX3-6407" fmla="*/ 2773680 w 2984537"/>
                <a:gd name="connsiteY3-6408" fmla="*/ 745174 h 3343594"/>
                <a:gd name="connsiteX4-6409" fmla="*/ 2407920 w 2984537"/>
                <a:gd name="connsiteY4-6410" fmla="*/ 775654 h 3343594"/>
                <a:gd name="connsiteX5-6411" fmla="*/ 2072640 w 2984537"/>
                <a:gd name="connsiteY5-6412" fmla="*/ 1049974 h 3343594"/>
                <a:gd name="connsiteX6-6413" fmla="*/ 2438400 w 2984537"/>
                <a:gd name="connsiteY6-6414" fmla="*/ 851854 h 3343594"/>
                <a:gd name="connsiteX7-6415" fmla="*/ 2519839 w 2984537"/>
                <a:gd name="connsiteY7-6416" fmla="*/ 1029019 h 3343594"/>
                <a:gd name="connsiteX8-6417" fmla="*/ 2575560 w 2984537"/>
                <a:gd name="connsiteY8-6418" fmla="*/ 1545274 h 3343594"/>
                <a:gd name="connsiteX9-6419" fmla="*/ 1760220 w 2984537"/>
                <a:gd name="connsiteY9-6420" fmla="*/ 3061654 h 3343594"/>
                <a:gd name="connsiteX10-6421" fmla="*/ 2011680 w 2984537"/>
                <a:gd name="connsiteY10-6422" fmla="*/ 1248094 h 3343594"/>
                <a:gd name="connsiteX11-6423" fmla="*/ 1798320 w 2984537"/>
                <a:gd name="connsiteY11-6424" fmla="*/ 2337754 h 3343594"/>
                <a:gd name="connsiteX12-6425" fmla="*/ 2613660 w 2984537"/>
                <a:gd name="connsiteY12-6426" fmla="*/ 1400494 h 3343594"/>
                <a:gd name="connsiteX13-6427" fmla="*/ 2392680 w 2984537"/>
                <a:gd name="connsiteY13-6428" fmla="*/ 1171894 h 3343594"/>
                <a:gd name="connsiteX14-6429" fmla="*/ 2423160 w 2984537"/>
                <a:gd name="connsiteY14-6430" fmla="*/ 996634 h 3343594"/>
                <a:gd name="connsiteX15-6431" fmla="*/ 1965484 w 2984537"/>
                <a:gd name="connsiteY15-6432" fmla="*/ 1049021 h 3343594"/>
                <a:gd name="connsiteX16-6433" fmla="*/ 2370296 w 2984537"/>
                <a:gd name="connsiteY16-6434" fmla="*/ 664688 h 3343594"/>
                <a:gd name="connsiteX17-6435" fmla="*/ 2735580 w 2984537"/>
                <a:gd name="connsiteY17-6436" fmla="*/ 592774 h 3343594"/>
                <a:gd name="connsiteX18-6437" fmla="*/ 2811780 w 2984537"/>
                <a:gd name="connsiteY18-6438" fmla="*/ 112714 h 3343594"/>
                <a:gd name="connsiteX19-6439" fmla="*/ 1783080 w 2984537"/>
                <a:gd name="connsiteY19-6440" fmla="*/ 699454 h 3343594"/>
                <a:gd name="connsiteX20-6441" fmla="*/ 777240 w 2984537"/>
                <a:gd name="connsiteY20-6442" fmla="*/ 1301434 h 3343594"/>
                <a:gd name="connsiteX21-6443" fmla="*/ 1028700 w 2984537"/>
                <a:gd name="connsiteY21-6444" fmla="*/ 981394 h 3343594"/>
                <a:gd name="connsiteX22-6445" fmla="*/ 259080 w 2984537"/>
                <a:gd name="connsiteY22-6446" fmla="*/ 1446214 h 3343594"/>
                <a:gd name="connsiteX23-6447" fmla="*/ 851535 w 2984537"/>
                <a:gd name="connsiteY23-6448" fmla="*/ 1476694 h 3343594"/>
                <a:gd name="connsiteX24-6449" fmla="*/ 1287780 w 2984537"/>
                <a:gd name="connsiteY24-6450" fmla="*/ 1095694 h 3343594"/>
                <a:gd name="connsiteX25-6451" fmla="*/ 891540 w 2984537"/>
                <a:gd name="connsiteY25-6452" fmla="*/ 2375854 h 3343594"/>
                <a:gd name="connsiteX26-6453" fmla="*/ 1356360 w 2984537"/>
                <a:gd name="connsiteY26-6454" fmla="*/ 1347154 h 3343594"/>
                <a:gd name="connsiteX27-6455" fmla="*/ 1348740 w 2984537"/>
                <a:gd name="connsiteY27-6456" fmla="*/ 2733994 h 3343594"/>
                <a:gd name="connsiteX28-6457" fmla="*/ 2034540 w 2984537"/>
                <a:gd name="connsiteY28-6458" fmla="*/ 684214 h 3343594"/>
                <a:gd name="connsiteX29-6459" fmla="*/ 1478280 w 2984537"/>
                <a:gd name="connsiteY29-6460" fmla="*/ 3343594 h 3343594"/>
                <a:gd name="connsiteX30-6461" fmla="*/ 1127760 w 2984537"/>
                <a:gd name="connsiteY30-6462" fmla="*/ 2002474 h 3343594"/>
                <a:gd name="connsiteX31-6463" fmla="*/ 982980 w 2984537"/>
                <a:gd name="connsiteY31-6464" fmla="*/ 3114994 h 3343594"/>
                <a:gd name="connsiteX32-6465" fmla="*/ 845820 w 2984537"/>
                <a:gd name="connsiteY32-6466" fmla="*/ 1598614 h 3343594"/>
                <a:gd name="connsiteX33-6467" fmla="*/ 571500 w 2984537"/>
                <a:gd name="connsiteY33-6468" fmla="*/ 2528254 h 3343594"/>
                <a:gd name="connsiteX34-6469" fmla="*/ 502920 w 2984537"/>
                <a:gd name="connsiteY34-6470" fmla="*/ 1728154 h 3343594"/>
                <a:gd name="connsiteX35-6471" fmla="*/ 609600 w 2984537"/>
                <a:gd name="connsiteY35-6472" fmla="*/ 1728154 h 3343594"/>
                <a:gd name="connsiteX36-6473" fmla="*/ 609600 w 2984537"/>
                <a:gd name="connsiteY36-6474" fmla="*/ 1880554 h 3343594"/>
                <a:gd name="connsiteX37-6475" fmla="*/ 701040 w 2984537"/>
                <a:gd name="connsiteY37-6476" fmla="*/ 1674814 h 3343594"/>
                <a:gd name="connsiteX38-6477" fmla="*/ 0 w 2984537"/>
                <a:gd name="connsiteY38-6478" fmla="*/ 1370014 h 3343594"/>
                <a:gd name="connsiteX39-6479" fmla="*/ 1144905 w 2984537"/>
                <a:gd name="connsiteY39-6480" fmla="*/ 856616 h 3343594"/>
                <a:gd name="connsiteX0-6481" fmla="*/ 1144905 w 2984537"/>
                <a:gd name="connsiteY0-6482" fmla="*/ 856616 h 3343594"/>
                <a:gd name="connsiteX1-6483" fmla="*/ 1767363 w 2984537"/>
                <a:gd name="connsiteY1-6484" fmla="*/ 594203 h 3343594"/>
                <a:gd name="connsiteX2-6485" fmla="*/ 2870358 w 2984537"/>
                <a:gd name="connsiteY2-6486" fmla="*/ 16512 h 3343594"/>
                <a:gd name="connsiteX3-6487" fmla="*/ 2773680 w 2984537"/>
                <a:gd name="connsiteY3-6488" fmla="*/ 745174 h 3343594"/>
                <a:gd name="connsiteX4-6489" fmla="*/ 2407920 w 2984537"/>
                <a:gd name="connsiteY4-6490" fmla="*/ 775654 h 3343594"/>
                <a:gd name="connsiteX5-6491" fmla="*/ 2072640 w 2984537"/>
                <a:gd name="connsiteY5-6492" fmla="*/ 1049974 h 3343594"/>
                <a:gd name="connsiteX6-6493" fmla="*/ 2438400 w 2984537"/>
                <a:gd name="connsiteY6-6494" fmla="*/ 851854 h 3343594"/>
                <a:gd name="connsiteX7-6495" fmla="*/ 2519839 w 2984537"/>
                <a:gd name="connsiteY7-6496" fmla="*/ 1029019 h 3343594"/>
                <a:gd name="connsiteX8-6497" fmla="*/ 2575560 w 2984537"/>
                <a:gd name="connsiteY8-6498" fmla="*/ 1545274 h 3343594"/>
                <a:gd name="connsiteX9-6499" fmla="*/ 1760220 w 2984537"/>
                <a:gd name="connsiteY9-6500" fmla="*/ 3061654 h 3343594"/>
                <a:gd name="connsiteX10-6501" fmla="*/ 2011680 w 2984537"/>
                <a:gd name="connsiteY10-6502" fmla="*/ 1248094 h 3343594"/>
                <a:gd name="connsiteX11-6503" fmla="*/ 1798320 w 2984537"/>
                <a:gd name="connsiteY11-6504" fmla="*/ 2337754 h 3343594"/>
                <a:gd name="connsiteX12-6505" fmla="*/ 2613660 w 2984537"/>
                <a:gd name="connsiteY12-6506" fmla="*/ 1400494 h 3343594"/>
                <a:gd name="connsiteX13-6507" fmla="*/ 2392680 w 2984537"/>
                <a:gd name="connsiteY13-6508" fmla="*/ 1171894 h 3343594"/>
                <a:gd name="connsiteX14-6509" fmla="*/ 2423160 w 2984537"/>
                <a:gd name="connsiteY14-6510" fmla="*/ 996634 h 3343594"/>
                <a:gd name="connsiteX15-6511" fmla="*/ 1965484 w 2984537"/>
                <a:gd name="connsiteY15-6512" fmla="*/ 1049021 h 3343594"/>
                <a:gd name="connsiteX16-6513" fmla="*/ 2370296 w 2984537"/>
                <a:gd name="connsiteY16-6514" fmla="*/ 664688 h 3343594"/>
                <a:gd name="connsiteX17-6515" fmla="*/ 2735580 w 2984537"/>
                <a:gd name="connsiteY17-6516" fmla="*/ 592774 h 3343594"/>
                <a:gd name="connsiteX18-6517" fmla="*/ 2811780 w 2984537"/>
                <a:gd name="connsiteY18-6518" fmla="*/ 112714 h 3343594"/>
                <a:gd name="connsiteX19-6519" fmla="*/ 1783080 w 2984537"/>
                <a:gd name="connsiteY19-6520" fmla="*/ 699454 h 3343594"/>
                <a:gd name="connsiteX20-6521" fmla="*/ 777240 w 2984537"/>
                <a:gd name="connsiteY20-6522" fmla="*/ 1301434 h 3343594"/>
                <a:gd name="connsiteX21-6523" fmla="*/ 1028700 w 2984537"/>
                <a:gd name="connsiteY21-6524" fmla="*/ 981394 h 3343594"/>
                <a:gd name="connsiteX22-6525" fmla="*/ 259080 w 2984537"/>
                <a:gd name="connsiteY22-6526" fmla="*/ 1446214 h 3343594"/>
                <a:gd name="connsiteX23-6527" fmla="*/ 851535 w 2984537"/>
                <a:gd name="connsiteY23-6528" fmla="*/ 1476694 h 3343594"/>
                <a:gd name="connsiteX24-6529" fmla="*/ 1287780 w 2984537"/>
                <a:gd name="connsiteY24-6530" fmla="*/ 1095694 h 3343594"/>
                <a:gd name="connsiteX25-6531" fmla="*/ 891540 w 2984537"/>
                <a:gd name="connsiteY25-6532" fmla="*/ 2375854 h 3343594"/>
                <a:gd name="connsiteX26-6533" fmla="*/ 1356360 w 2984537"/>
                <a:gd name="connsiteY26-6534" fmla="*/ 1347154 h 3343594"/>
                <a:gd name="connsiteX27-6535" fmla="*/ 1348740 w 2984537"/>
                <a:gd name="connsiteY27-6536" fmla="*/ 2733994 h 3343594"/>
                <a:gd name="connsiteX28-6537" fmla="*/ 2034540 w 2984537"/>
                <a:gd name="connsiteY28-6538" fmla="*/ 684214 h 3343594"/>
                <a:gd name="connsiteX29-6539" fmla="*/ 1478280 w 2984537"/>
                <a:gd name="connsiteY29-6540" fmla="*/ 3343594 h 3343594"/>
                <a:gd name="connsiteX30-6541" fmla="*/ 1127760 w 2984537"/>
                <a:gd name="connsiteY30-6542" fmla="*/ 2002474 h 3343594"/>
                <a:gd name="connsiteX31-6543" fmla="*/ 982980 w 2984537"/>
                <a:gd name="connsiteY31-6544" fmla="*/ 3114994 h 3343594"/>
                <a:gd name="connsiteX32-6545" fmla="*/ 845820 w 2984537"/>
                <a:gd name="connsiteY32-6546" fmla="*/ 1598614 h 3343594"/>
                <a:gd name="connsiteX33-6547" fmla="*/ 571500 w 2984537"/>
                <a:gd name="connsiteY33-6548" fmla="*/ 2528254 h 3343594"/>
                <a:gd name="connsiteX34-6549" fmla="*/ 502920 w 2984537"/>
                <a:gd name="connsiteY34-6550" fmla="*/ 1728154 h 3343594"/>
                <a:gd name="connsiteX35-6551" fmla="*/ 609600 w 2984537"/>
                <a:gd name="connsiteY35-6552" fmla="*/ 1728154 h 3343594"/>
                <a:gd name="connsiteX36-6553" fmla="*/ 609600 w 2984537"/>
                <a:gd name="connsiteY36-6554" fmla="*/ 1880554 h 3343594"/>
                <a:gd name="connsiteX37-6555" fmla="*/ 701040 w 2984537"/>
                <a:gd name="connsiteY37-6556" fmla="*/ 1674814 h 3343594"/>
                <a:gd name="connsiteX38-6557" fmla="*/ 0 w 2984537"/>
                <a:gd name="connsiteY38-6558" fmla="*/ 1370014 h 3343594"/>
                <a:gd name="connsiteX39-6559" fmla="*/ 1144905 w 2984537"/>
                <a:gd name="connsiteY39-6560" fmla="*/ 856616 h 3343594"/>
                <a:gd name="connsiteX0-6561" fmla="*/ 1144905 w 2984537"/>
                <a:gd name="connsiteY0-6562" fmla="*/ 856616 h 3343594"/>
                <a:gd name="connsiteX1-6563" fmla="*/ 1767363 w 2984537"/>
                <a:gd name="connsiteY1-6564" fmla="*/ 594203 h 3343594"/>
                <a:gd name="connsiteX2-6565" fmla="*/ 2870358 w 2984537"/>
                <a:gd name="connsiteY2-6566" fmla="*/ 16512 h 3343594"/>
                <a:gd name="connsiteX3-6567" fmla="*/ 2773680 w 2984537"/>
                <a:gd name="connsiteY3-6568" fmla="*/ 745174 h 3343594"/>
                <a:gd name="connsiteX4-6569" fmla="*/ 2407920 w 2984537"/>
                <a:gd name="connsiteY4-6570" fmla="*/ 775654 h 3343594"/>
                <a:gd name="connsiteX5-6571" fmla="*/ 2072640 w 2984537"/>
                <a:gd name="connsiteY5-6572" fmla="*/ 1049974 h 3343594"/>
                <a:gd name="connsiteX6-6573" fmla="*/ 2438400 w 2984537"/>
                <a:gd name="connsiteY6-6574" fmla="*/ 851854 h 3343594"/>
                <a:gd name="connsiteX7-6575" fmla="*/ 2519839 w 2984537"/>
                <a:gd name="connsiteY7-6576" fmla="*/ 1029019 h 3343594"/>
                <a:gd name="connsiteX8-6577" fmla="*/ 2575560 w 2984537"/>
                <a:gd name="connsiteY8-6578" fmla="*/ 1545274 h 3343594"/>
                <a:gd name="connsiteX9-6579" fmla="*/ 1760220 w 2984537"/>
                <a:gd name="connsiteY9-6580" fmla="*/ 3061654 h 3343594"/>
                <a:gd name="connsiteX10-6581" fmla="*/ 2011680 w 2984537"/>
                <a:gd name="connsiteY10-6582" fmla="*/ 1248094 h 3343594"/>
                <a:gd name="connsiteX11-6583" fmla="*/ 1798320 w 2984537"/>
                <a:gd name="connsiteY11-6584" fmla="*/ 2337754 h 3343594"/>
                <a:gd name="connsiteX12-6585" fmla="*/ 2613660 w 2984537"/>
                <a:gd name="connsiteY12-6586" fmla="*/ 1400494 h 3343594"/>
                <a:gd name="connsiteX13-6587" fmla="*/ 2392680 w 2984537"/>
                <a:gd name="connsiteY13-6588" fmla="*/ 1171894 h 3343594"/>
                <a:gd name="connsiteX14-6589" fmla="*/ 2423160 w 2984537"/>
                <a:gd name="connsiteY14-6590" fmla="*/ 996634 h 3343594"/>
                <a:gd name="connsiteX15-6591" fmla="*/ 1965484 w 2984537"/>
                <a:gd name="connsiteY15-6592" fmla="*/ 1049021 h 3343594"/>
                <a:gd name="connsiteX16-6593" fmla="*/ 2370296 w 2984537"/>
                <a:gd name="connsiteY16-6594" fmla="*/ 664688 h 3343594"/>
                <a:gd name="connsiteX17-6595" fmla="*/ 2735580 w 2984537"/>
                <a:gd name="connsiteY17-6596" fmla="*/ 592774 h 3343594"/>
                <a:gd name="connsiteX18-6597" fmla="*/ 2811780 w 2984537"/>
                <a:gd name="connsiteY18-6598" fmla="*/ 112714 h 3343594"/>
                <a:gd name="connsiteX19-6599" fmla="*/ 1783080 w 2984537"/>
                <a:gd name="connsiteY19-6600" fmla="*/ 699454 h 3343594"/>
                <a:gd name="connsiteX20-6601" fmla="*/ 777240 w 2984537"/>
                <a:gd name="connsiteY20-6602" fmla="*/ 1301434 h 3343594"/>
                <a:gd name="connsiteX21-6603" fmla="*/ 1028700 w 2984537"/>
                <a:gd name="connsiteY21-6604" fmla="*/ 981394 h 3343594"/>
                <a:gd name="connsiteX22-6605" fmla="*/ 259080 w 2984537"/>
                <a:gd name="connsiteY22-6606" fmla="*/ 1446214 h 3343594"/>
                <a:gd name="connsiteX23-6607" fmla="*/ 851535 w 2984537"/>
                <a:gd name="connsiteY23-6608" fmla="*/ 1476694 h 3343594"/>
                <a:gd name="connsiteX24-6609" fmla="*/ 1287780 w 2984537"/>
                <a:gd name="connsiteY24-6610" fmla="*/ 1095694 h 3343594"/>
                <a:gd name="connsiteX25-6611" fmla="*/ 891540 w 2984537"/>
                <a:gd name="connsiteY25-6612" fmla="*/ 2375854 h 3343594"/>
                <a:gd name="connsiteX26-6613" fmla="*/ 1356360 w 2984537"/>
                <a:gd name="connsiteY26-6614" fmla="*/ 1347154 h 3343594"/>
                <a:gd name="connsiteX27-6615" fmla="*/ 1348740 w 2984537"/>
                <a:gd name="connsiteY27-6616" fmla="*/ 2733994 h 3343594"/>
                <a:gd name="connsiteX28-6617" fmla="*/ 2034540 w 2984537"/>
                <a:gd name="connsiteY28-6618" fmla="*/ 684214 h 3343594"/>
                <a:gd name="connsiteX29-6619" fmla="*/ 1478280 w 2984537"/>
                <a:gd name="connsiteY29-6620" fmla="*/ 3343594 h 3343594"/>
                <a:gd name="connsiteX30-6621" fmla="*/ 1127760 w 2984537"/>
                <a:gd name="connsiteY30-6622" fmla="*/ 2002474 h 3343594"/>
                <a:gd name="connsiteX31-6623" fmla="*/ 982980 w 2984537"/>
                <a:gd name="connsiteY31-6624" fmla="*/ 3114994 h 3343594"/>
                <a:gd name="connsiteX32-6625" fmla="*/ 845820 w 2984537"/>
                <a:gd name="connsiteY32-6626" fmla="*/ 1598614 h 3343594"/>
                <a:gd name="connsiteX33-6627" fmla="*/ 571500 w 2984537"/>
                <a:gd name="connsiteY33-6628" fmla="*/ 2528254 h 3343594"/>
                <a:gd name="connsiteX34-6629" fmla="*/ 502920 w 2984537"/>
                <a:gd name="connsiteY34-6630" fmla="*/ 1728154 h 3343594"/>
                <a:gd name="connsiteX35-6631" fmla="*/ 609600 w 2984537"/>
                <a:gd name="connsiteY35-6632" fmla="*/ 1728154 h 3343594"/>
                <a:gd name="connsiteX36-6633" fmla="*/ 609600 w 2984537"/>
                <a:gd name="connsiteY36-6634" fmla="*/ 1880554 h 3343594"/>
                <a:gd name="connsiteX37-6635" fmla="*/ 701040 w 2984537"/>
                <a:gd name="connsiteY37-6636" fmla="*/ 1674814 h 3343594"/>
                <a:gd name="connsiteX38-6637" fmla="*/ 0 w 2984537"/>
                <a:gd name="connsiteY38-6638" fmla="*/ 1370014 h 3343594"/>
                <a:gd name="connsiteX39-6639" fmla="*/ 1144905 w 2984537"/>
                <a:gd name="connsiteY39-6640" fmla="*/ 856616 h 3343594"/>
                <a:gd name="connsiteX0-6641" fmla="*/ 1144905 w 2984537"/>
                <a:gd name="connsiteY0-6642" fmla="*/ 856616 h 3343594"/>
                <a:gd name="connsiteX1-6643" fmla="*/ 1767363 w 2984537"/>
                <a:gd name="connsiteY1-6644" fmla="*/ 594203 h 3343594"/>
                <a:gd name="connsiteX2-6645" fmla="*/ 2870358 w 2984537"/>
                <a:gd name="connsiteY2-6646" fmla="*/ 16512 h 3343594"/>
                <a:gd name="connsiteX3-6647" fmla="*/ 2773680 w 2984537"/>
                <a:gd name="connsiteY3-6648" fmla="*/ 745174 h 3343594"/>
                <a:gd name="connsiteX4-6649" fmla="*/ 2407920 w 2984537"/>
                <a:gd name="connsiteY4-6650" fmla="*/ 775654 h 3343594"/>
                <a:gd name="connsiteX5-6651" fmla="*/ 2072640 w 2984537"/>
                <a:gd name="connsiteY5-6652" fmla="*/ 1049974 h 3343594"/>
                <a:gd name="connsiteX6-6653" fmla="*/ 2438400 w 2984537"/>
                <a:gd name="connsiteY6-6654" fmla="*/ 851854 h 3343594"/>
                <a:gd name="connsiteX7-6655" fmla="*/ 2519839 w 2984537"/>
                <a:gd name="connsiteY7-6656" fmla="*/ 1029019 h 3343594"/>
                <a:gd name="connsiteX8-6657" fmla="*/ 2575560 w 2984537"/>
                <a:gd name="connsiteY8-6658" fmla="*/ 1545274 h 3343594"/>
                <a:gd name="connsiteX9-6659" fmla="*/ 1760220 w 2984537"/>
                <a:gd name="connsiteY9-6660" fmla="*/ 3061654 h 3343594"/>
                <a:gd name="connsiteX10-6661" fmla="*/ 2011680 w 2984537"/>
                <a:gd name="connsiteY10-6662" fmla="*/ 1248094 h 3343594"/>
                <a:gd name="connsiteX11-6663" fmla="*/ 1798320 w 2984537"/>
                <a:gd name="connsiteY11-6664" fmla="*/ 2337754 h 3343594"/>
                <a:gd name="connsiteX12-6665" fmla="*/ 2613660 w 2984537"/>
                <a:gd name="connsiteY12-6666" fmla="*/ 1400494 h 3343594"/>
                <a:gd name="connsiteX13-6667" fmla="*/ 2392680 w 2984537"/>
                <a:gd name="connsiteY13-6668" fmla="*/ 1171894 h 3343594"/>
                <a:gd name="connsiteX14-6669" fmla="*/ 2423160 w 2984537"/>
                <a:gd name="connsiteY14-6670" fmla="*/ 996634 h 3343594"/>
                <a:gd name="connsiteX15-6671" fmla="*/ 1965484 w 2984537"/>
                <a:gd name="connsiteY15-6672" fmla="*/ 1049021 h 3343594"/>
                <a:gd name="connsiteX16-6673" fmla="*/ 2370296 w 2984537"/>
                <a:gd name="connsiteY16-6674" fmla="*/ 664688 h 3343594"/>
                <a:gd name="connsiteX17-6675" fmla="*/ 2735580 w 2984537"/>
                <a:gd name="connsiteY17-6676" fmla="*/ 592774 h 3343594"/>
                <a:gd name="connsiteX18-6677" fmla="*/ 2811780 w 2984537"/>
                <a:gd name="connsiteY18-6678" fmla="*/ 112714 h 3343594"/>
                <a:gd name="connsiteX19-6679" fmla="*/ 1783080 w 2984537"/>
                <a:gd name="connsiteY19-6680" fmla="*/ 699454 h 3343594"/>
                <a:gd name="connsiteX20-6681" fmla="*/ 777240 w 2984537"/>
                <a:gd name="connsiteY20-6682" fmla="*/ 1301434 h 3343594"/>
                <a:gd name="connsiteX21-6683" fmla="*/ 1028700 w 2984537"/>
                <a:gd name="connsiteY21-6684" fmla="*/ 981394 h 3343594"/>
                <a:gd name="connsiteX22-6685" fmla="*/ 259080 w 2984537"/>
                <a:gd name="connsiteY22-6686" fmla="*/ 1446214 h 3343594"/>
                <a:gd name="connsiteX23-6687" fmla="*/ 851535 w 2984537"/>
                <a:gd name="connsiteY23-6688" fmla="*/ 1476694 h 3343594"/>
                <a:gd name="connsiteX24-6689" fmla="*/ 1287780 w 2984537"/>
                <a:gd name="connsiteY24-6690" fmla="*/ 1095694 h 3343594"/>
                <a:gd name="connsiteX25-6691" fmla="*/ 891540 w 2984537"/>
                <a:gd name="connsiteY25-6692" fmla="*/ 2375854 h 3343594"/>
                <a:gd name="connsiteX26-6693" fmla="*/ 1356360 w 2984537"/>
                <a:gd name="connsiteY26-6694" fmla="*/ 1347154 h 3343594"/>
                <a:gd name="connsiteX27-6695" fmla="*/ 1348740 w 2984537"/>
                <a:gd name="connsiteY27-6696" fmla="*/ 2733994 h 3343594"/>
                <a:gd name="connsiteX28-6697" fmla="*/ 2034540 w 2984537"/>
                <a:gd name="connsiteY28-6698" fmla="*/ 684214 h 3343594"/>
                <a:gd name="connsiteX29-6699" fmla="*/ 1478280 w 2984537"/>
                <a:gd name="connsiteY29-6700" fmla="*/ 3343594 h 3343594"/>
                <a:gd name="connsiteX30-6701" fmla="*/ 1127760 w 2984537"/>
                <a:gd name="connsiteY30-6702" fmla="*/ 2002474 h 3343594"/>
                <a:gd name="connsiteX31-6703" fmla="*/ 982980 w 2984537"/>
                <a:gd name="connsiteY31-6704" fmla="*/ 3114994 h 3343594"/>
                <a:gd name="connsiteX32-6705" fmla="*/ 845820 w 2984537"/>
                <a:gd name="connsiteY32-6706" fmla="*/ 1598614 h 3343594"/>
                <a:gd name="connsiteX33-6707" fmla="*/ 571500 w 2984537"/>
                <a:gd name="connsiteY33-6708" fmla="*/ 2528254 h 3343594"/>
                <a:gd name="connsiteX34-6709" fmla="*/ 502920 w 2984537"/>
                <a:gd name="connsiteY34-6710" fmla="*/ 1728154 h 3343594"/>
                <a:gd name="connsiteX35-6711" fmla="*/ 609600 w 2984537"/>
                <a:gd name="connsiteY35-6712" fmla="*/ 1728154 h 3343594"/>
                <a:gd name="connsiteX36-6713" fmla="*/ 609600 w 2984537"/>
                <a:gd name="connsiteY36-6714" fmla="*/ 1880554 h 3343594"/>
                <a:gd name="connsiteX37-6715" fmla="*/ 701040 w 2984537"/>
                <a:gd name="connsiteY37-6716" fmla="*/ 1674814 h 3343594"/>
                <a:gd name="connsiteX38-6717" fmla="*/ 0 w 2984537"/>
                <a:gd name="connsiteY38-6718" fmla="*/ 1370014 h 3343594"/>
                <a:gd name="connsiteX39-6719" fmla="*/ 1144905 w 2984537"/>
                <a:gd name="connsiteY39-6720" fmla="*/ 856616 h 3343594"/>
                <a:gd name="connsiteX0-6721" fmla="*/ 1144905 w 2984537"/>
                <a:gd name="connsiteY0-6722" fmla="*/ 856616 h 3343594"/>
                <a:gd name="connsiteX1-6723" fmla="*/ 1767363 w 2984537"/>
                <a:gd name="connsiteY1-6724" fmla="*/ 594203 h 3343594"/>
                <a:gd name="connsiteX2-6725" fmla="*/ 2870358 w 2984537"/>
                <a:gd name="connsiteY2-6726" fmla="*/ 16512 h 3343594"/>
                <a:gd name="connsiteX3-6727" fmla="*/ 2773680 w 2984537"/>
                <a:gd name="connsiteY3-6728" fmla="*/ 745174 h 3343594"/>
                <a:gd name="connsiteX4-6729" fmla="*/ 2407920 w 2984537"/>
                <a:gd name="connsiteY4-6730" fmla="*/ 775654 h 3343594"/>
                <a:gd name="connsiteX5-6731" fmla="*/ 2072640 w 2984537"/>
                <a:gd name="connsiteY5-6732" fmla="*/ 1049974 h 3343594"/>
                <a:gd name="connsiteX6-6733" fmla="*/ 2438400 w 2984537"/>
                <a:gd name="connsiteY6-6734" fmla="*/ 851854 h 3343594"/>
                <a:gd name="connsiteX7-6735" fmla="*/ 2519839 w 2984537"/>
                <a:gd name="connsiteY7-6736" fmla="*/ 1029019 h 3343594"/>
                <a:gd name="connsiteX8-6737" fmla="*/ 2575560 w 2984537"/>
                <a:gd name="connsiteY8-6738" fmla="*/ 1545274 h 3343594"/>
                <a:gd name="connsiteX9-6739" fmla="*/ 1760220 w 2984537"/>
                <a:gd name="connsiteY9-6740" fmla="*/ 3061654 h 3343594"/>
                <a:gd name="connsiteX10-6741" fmla="*/ 2011680 w 2984537"/>
                <a:gd name="connsiteY10-6742" fmla="*/ 1248094 h 3343594"/>
                <a:gd name="connsiteX11-6743" fmla="*/ 1798320 w 2984537"/>
                <a:gd name="connsiteY11-6744" fmla="*/ 2337754 h 3343594"/>
                <a:gd name="connsiteX12-6745" fmla="*/ 2613660 w 2984537"/>
                <a:gd name="connsiteY12-6746" fmla="*/ 1400494 h 3343594"/>
                <a:gd name="connsiteX13-6747" fmla="*/ 2392680 w 2984537"/>
                <a:gd name="connsiteY13-6748" fmla="*/ 1171894 h 3343594"/>
                <a:gd name="connsiteX14-6749" fmla="*/ 2423160 w 2984537"/>
                <a:gd name="connsiteY14-6750" fmla="*/ 996634 h 3343594"/>
                <a:gd name="connsiteX15-6751" fmla="*/ 1965484 w 2984537"/>
                <a:gd name="connsiteY15-6752" fmla="*/ 1049021 h 3343594"/>
                <a:gd name="connsiteX16-6753" fmla="*/ 2370296 w 2984537"/>
                <a:gd name="connsiteY16-6754" fmla="*/ 664688 h 3343594"/>
                <a:gd name="connsiteX17-6755" fmla="*/ 2735580 w 2984537"/>
                <a:gd name="connsiteY17-6756" fmla="*/ 592774 h 3343594"/>
                <a:gd name="connsiteX18-6757" fmla="*/ 2811780 w 2984537"/>
                <a:gd name="connsiteY18-6758" fmla="*/ 112714 h 3343594"/>
                <a:gd name="connsiteX19-6759" fmla="*/ 1783080 w 2984537"/>
                <a:gd name="connsiteY19-6760" fmla="*/ 699454 h 3343594"/>
                <a:gd name="connsiteX20-6761" fmla="*/ 777240 w 2984537"/>
                <a:gd name="connsiteY20-6762" fmla="*/ 1301434 h 3343594"/>
                <a:gd name="connsiteX21-6763" fmla="*/ 1028700 w 2984537"/>
                <a:gd name="connsiteY21-6764" fmla="*/ 981394 h 3343594"/>
                <a:gd name="connsiteX22-6765" fmla="*/ 259080 w 2984537"/>
                <a:gd name="connsiteY22-6766" fmla="*/ 1446214 h 3343594"/>
                <a:gd name="connsiteX23-6767" fmla="*/ 851535 w 2984537"/>
                <a:gd name="connsiteY23-6768" fmla="*/ 1476694 h 3343594"/>
                <a:gd name="connsiteX24-6769" fmla="*/ 1287780 w 2984537"/>
                <a:gd name="connsiteY24-6770" fmla="*/ 1095694 h 3343594"/>
                <a:gd name="connsiteX25-6771" fmla="*/ 891540 w 2984537"/>
                <a:gd name="connsiteY25-6772" fmla="*/ 2375854 h 3343594"/>
                <a:gd name="connsiteX26-6773" fmla="*/ 1356360 w 2984537"/>
                <a:gd name="connsiteY26-6774" fmla="*/ 1347154 h 3343594"/>
                <a:gd name="connsiteX27-6775" fmla="*/ 1348740 w 2984537"/>
                <a:gd name="connsiteY27-6776" fmla="*/ 2733994 h 3343594"/>
                <a:gd name="connsiteX28-6777" fmla="*/ 2034540 w 2984537"/>
                <a:gd name="connsiteY28-6778" fmla="*/ 684214 h 3343594"/>
                <a:gd name="connsiteX29-6779" fmla="*/ 1478280 w 2984537"/>
                <a:gd name="connsiteY29-6780" fmla="*/ 3343594 h 3343594"/>
                <a:gd name="connsiteX30-6781" fmla="*/ 1127760 w 2984537"/>
                <a:gd name="connsiteY30-6782" fmla="*/ 2002474 h 3343594"/>
                <a:gd name="connsiteX31-6783" fmla="*/ 982980 w 2984537"/>
                <a:gd name="connsiteY31-6784" fmla="*/ 3114994 h 3343594"/>
                <a:gd name="connsiteX32-6785" fmla="*/ 845820 w 2984537"/>
                <a:gd name="connsiteY32-6786" fmla="*/ 1598614 h 3343594"/>
                <a:gd name="connsiteX33-6787" fmla="*/ 571500 w 2984537"/>
                <a:gd name="connsiteY33-6788" fmla="*/ 2528254 h 3343594"/>
                <a:gd name="connsiteX34-6789" fmla="*/ 502920 w 2984537"/>
                <a:gd name="connsiteY34-6790" fmla="*/ 1728154 h 3343594"/>
                <a:gd name="connsiteX35-6791" fmla="*/ 609600 w 2984537"/>
                <a:gd name="connsiteY35-6792" fmla="*/ 1728154 h 3343594"/>
                <a:gd name="connsiteX36-6793" fmla="*/ 609600 w 2984537"/>
                <a:gd name="connsiteY36-6794" fmla="*/ 1880554 h 3343594"/>
                <a:gd name="connsiteX37-6795" fmla="*/ 701040 w 2984537"/>
                <a:gd name="connsiteY37-6796" fmla="*/ 1674814 h 3343594"/>
                <a:gd name="connsiteX38-6797" fmla="*/ 0 w 2984537"/>
                <a:gd name="connsiteY38-6798" fmla="*/ 1370014 h 3343594"/>
                <a:gd name="connsiteX39-6799" fmla="*/ 1144905 w 2984537"/>
                <a:gd name="connsiteY39-6800" fmla="*/ 856616 h 3343594"/>
                <a:gd name="connsiteX0-6801" fmla="*/ 1144905 w 2984537"/>
                <a:gd name="connsiteY0-6802" fmla="*/ 856616 h 3343594"/>
                <a:gd name="connsiteX1-6803" fmla="*/ 1767363 w 2984537"/>
                <a:gd name="connsiteY1-6804" fmla="*/ 594203 h 3343594"/>
                <a:gd name="connsiteX2-6805" fmla="*/ 2870358 w 2984537"/>
                <a:gd name="connsiteY2-6806" fmla="*/ 16512 h 3343594"/>
                <a:gd name="connsiteX3-6807" fmla="*/ 2773680 w 2984537"/>
                <a:gd name="connsiteY3-6808" fmla="*/ 745174 h 3343594"/>
                <a:gd name="connsiteX4-6809" fmla="*/ 2407920 w 2984537"/>
                <a:gd name="connsiteY4-6810" fmla="*/ 775654 h 3343594"/>
                <a:gd name="connsiteX5-6811" fmla="*/ 2072640 w 2984537"/>
                <a:gd name="connsiteY5-6812" fmla="*/ 1049974 h 3343594"/>
                <a:gd name="connsiteX6-6813" fmla="*/ 2438400 w 2984537"/>
                <a:gd name="connsiteY6-6814" fmla="*/ 851854 h 3343594"/>
                <a:gd name="connsiteX7-6815" fmla="*/ 2519839 w 2984537"/>
                <a:gd name="connsiteY7-6816" fmla="*/ 1029019 h 3343594"/>
                <a:gd name="connsiteX8-6817" fmla="*/ 2575560 w 2984537"/>
                <a:gd name="connsiteY8-6818" fmla="*/ 1545274 h 3343594"/>
                <a:gd name="connsiteX9-6819" fmla="*/ 1760220 w 2984537"/>
                <a:gd name="connsiteY9-6820" fmla="*/ 3061654 h 3343594"/>
                <a:gd name="connsiteX10-6821" fmla="*/ 2011680 w 2984537"/>
                <a:gd name="connsiteY10-6822" fmla="*/ 1248094 h 3343594"/>
                <a:gd name="connsiteX11-6823" fmla="*/ 1798320 w 2984537"/>
                <a:gd name="connsiteY11-6824" fmla="*/ 2337754 h 3343594"/>
                <a:gd name="connsiteX12-6825" fmla="*/ 2613660 w 2984537"/>
                <a:gd name="connsiteY12-6826" fmla="*/ 1400494 h 3343594"/>
                <a:gd name="connsiteX13-6827" fmla="*/ 2392680 w 2984537"/>
                <a:gd name="connsiteY13-6828" fmla="*/ 1171894 h 3343594"/>
                <a:gd name="connsiteX14-6829" fmla="*/ 2423160 w 2984537"/>
                <a:gd name="connsiteY14-6830" fmla="*/ 996634 h 3343594"/>
                <a:gd name="connsiteX15-6831" fmla="*/ 1965484 w 2984537"/>
                <a:gd name="connsiteY15-6832" fmla="*/ 1049021 h 3343594"/>
                <a:gd name="connsiteX16-6833" fmla="*/ 2370296 w 2984537"/>
                <a:gd name="connsiteY16-6834" fmla="*/ 664688 h 3343594"/>
                <a:gd name="connsiteX17-6835" fmla="*/ 2735580 w 2984537"/>
                <a:gd name="connsiteY17-6836" fmla="*/ 592774 h 3343594"/>
                <a:gd name="connsiteX18-6837" fmla="*/ 2811780 w 2984537"/>
                <a:gd name="connsiteY18-6838" fmla="*/ 112714 h 3343594"/>
                <a:gd name="connsiteX19-6839" fmla="*/ 1783080 w 2984537"/>
                <a:gd name="connsiteY19-6840" fmla="*/ 699454 h 3343594"/>
                <a:gd name="connsiteX20-6841" fmla="*/ 777240 w 2984537"/>
                <a:gd name="connsiteY20-6842" fmla="*/ 1301434 h 3343594"/>
                <a:gd name="connsiteX21-6843" fmla="*/ 1028700 w 2984537"/>
                <a:gd name="connsiteY21-6844" fmla="*/ 981394 h 3343594"/>
                <a:gd name="connsiteX22-6845" fmla="*/ 259080 w 2984537"/>
                <a:gd name="connsiteY22-6846" fmla="*/ 1446214 h 3343594"/>
                <a:gd name="connsiteX23-6847" fmla="*/ 851535 w 2984537"/>
                <a:gd name="connsiteY23-6848" fmla="*/ 1476694 h 3343594"/>
                <a:gd name="connsiteX24-6849" fmla="*/ 1287780 w 2984537"/>
                <a:gd name="connsiteY24-6850" fmla="*/ 1095694 h 3343594"/>
                <a:gd name="connsiteX25-6851" fmla="*/ 891540 w 2984537"/>
                <a:gd name="connsiteY25-6852" fmla="*/ 2375854 h 3343594"/>
                <a:gd name="connsiteX26-6853" fmla="*/ 1356360 w 2984537"/>
                <a:gd name="connsiteY26-6854" fmla="*/ 1347154 h 3343594"/>
                <a:gd name="connsiteX27-6855" fmla="*/ 1348740 w 2984537"/>
                <a:gd name="connsiteY27-6856" fmla="*/ 2733994 h 3343594"/>
                <a:gd name="connsiteX28-6857" fmla="*/ 2034540 w 2984537"/>
                <a:gd name="connsiteY28-6858" fmla="*/ 684214 h 3343594"/>
                <a:gd name="connsiteX29-6859" fmla="*/ 1478280 w 2984537"/>
                <a:gd name="connsiteY29-6860" fmla="*/ 3343594 h 3343594"/>
                <a:gd name="connsiteX30-6861" fmla="*/ 1127760 w 2984537"/>
                <a:gd name="connsiteY30-6862" fmla="*/ 2002474 h 3343594"/>
                <a:gd name="connsiteX31-6863" fmla="*/ 982980 w 2984537"/>
                <a:gd name="connsiteY31-6864" fmla="*/ 3114994 h 3343594"/>
                <a:gd name="connsiteX32-6865" fmla="*/ 845820 w 2984537"/>
                <a:gd name="connsiteY32-6866" fmla="*/ 1598614 h 3343594"/>
                <a:gd name="connsiteX33-6867" fmla="*/ 571500 w 2984537"/>
                <a:gd name="connsiteY33-6868" fmla="*/ 2528254 h 3343594"/>
                <a:gd name="connsiteX34-6869" fmla="*/ 502920 w 2984537"/>
                <a:gd name="connsiteY34-6870" fmla="*/ 1728154 h 3343594"/>
                <a:gd name="connsiteX35-6871" fmla="*/ 609600 w 2984537"/>
                <a:gd name="connsiteY35-6872" fmla="*/ 1728154 h 3343594"/>
                <a:gd name="connsiteX36-6873" fmla="*/ 609600 w 2984537"/>
                <a:gd name="connsiteY36-6874" fmla="*/ 1880554 h 3343594"/>
                <a:gd name="connsiteX37-6875" fmla="*/ 701040 w 2984537"/>
                <a:gd name="connsiteY37-6876" fmla="*/ 1674814 h 3343594"/>
                <a:gd name="connsiteX38-6877" fmla="*/ 0 w 2984537"/>
                <a:gd name="connsiteY38-6878" fmla="*/ 1370014 h 3343594"/>
                <a:gd name="connsiteX39-6879" fmla="*/ 1144905 w 2984537"/>
                <a:gd name="connsiteY39-6880" fmla="*/ 856616 h 3343594"/>
                <a:gd name="connsiteX0-6881" fmla="*/ 1144905 w 2984537"/>
                <a:gd name="connsiteY0-6882" fmla="*/ 856616 h 3343594"/>
                <a:gd name="connsiteX1-6883" fmla="*/ 1767363 w 2984537"/>
                <a:gd name="connsiteY1-6884" fmla="*/ 594203 h 3343594"/>
                <a:gd name="connsiteX2-6885" fmla="*/ 2870358 w 2984537"/>
                <a:gd name="connsiteY2-6886" fmla="*/ 16512 h 3343594"/>
                <a:gd name="connsiteX3-6887" fmla="*/ 2773680 w 2984537"/>
                <a:gd name="connsiteY3-6888" fmla="*/ 745174 h 3343594"/>
                <a:gd name="connsiteX4-6889" fmla="*/ 2407920 w 2984537"/>
                <a:gd name="connsiteY4-6890" fmla="*/ 775654 h 3343594"/>
                <a:gd name="connsiteX5-6891" fmla="*/ 2072640 w 2984537"/>
                <a:gd name="connsiteY5-6892" fmla="*/ 1049974 h 3343594"/>
                <a:gd name="connsiteX6-6893" fmla="*/ 2438400 w 2984537"/>
                <a:gd name="connsiteY6-6894" fmla="*/ 851854 h 3343594"/>
                <a:gd name="connsiteX7-6895" fmla="*/ 2519839 w 2984537"/>
                <a:gd name="connsiteY7-6896" fmla="*/ 1029019 h 3343594"/>
                <a:gd name="connsiteX8-6897" fmla="*/ 2575560 w 2984537"/>
                <a:gd name="connsiteY8-6898" fmla="*/ 1545274 h 3343594"/>
                <a:gd name="connsiteX9-6899" fmla="*/ 1760220 w 2984537"/>
                <a:gd name="connsiteY9-6900" fmla="*/ 3061654 h 3343594"/>
                <a:gd name="connsiteX10-6901" fmla="*/ 2011680 w 2984537"/>
                <a:gd name="connsiteY10-6902" fmla="*/ 1248094 h 3343594"/>
                <a:gd name="connsiteX11-6903" fmla="*/ 1798320 w 2984537"/>
                <a:gd name="connsiteY11-6904" fmla="*/ 2337754 h 3343594"/>
                <a:gd name="connsiteX12-6905" fmla="*/ 2613660 w 2984537"/>
                <a:gd name="connsiteY12-6906" fmla="*/ 1400494 h 3343594"/>
                <a:gd name="connsiteX13-6907" fmla="*/ 2392680 w 2984537"/>
                <a:gd name="connsiteY13-6908" fmla="*/ 1171894 h 3343594"/>
                <a:gd name="connsiteX14-6909" fmla="*/ 2423160 w 2984537"/>
                <a:gd name="connsiteY14-6910" fmla="*/ 996634 h 3343594"/>
                <a:gd name="connsiteX15-6911" fmla="*/ 1965484 w 2984537"/>
                <a:gd name="connsiteY15-6912" fmla="*/ 1049021 h 3343594"/>
                <a:gd name="connsiteX16-6913" fmla="*/ 2370296 w 2984537"/>
                <a:gd name="connsiteY16-6914" fmla="*/ 664688 h 3343594"/>
                <a:gd name="connsiteX17-6915" fmla="*/ 2735580 w 2984537"/>
                <a:gd name="connsiteY17-6916" fmla="*/ 592774 h 3343594"/>
                <a:gd name="connsiteX18-6917" fmla="*/ 2811780 w 2984537"/>
                <a:gd name="connsiteY18-6918" fmla="*/ 112714 h 3343594"/>
                <a:gd name="connsiteX19-6919" fmla="*/ 1783080 w 2984537"/>
                <a:gd name="connsiteY19-6920" fmla="*/ 699454 h 3343594"/>
                <a:gd name="connsiteX20-6921" fmla="*/ 777240 w 2984537"/>
                <a:gd name="connsiteY20-6922" fmla="*/ 1301434 h 3343594"/>
                <a:gd name="connsiteX21-6923" fmla="*/ 1028700 w 2984537"/>
                <a:gd name="connsiteY21-6924" fmla="*/ 981394 h 3343594"/>
                <a:gd name="connsiteX22-6925" fmla="*/ 259080 w 2984537"/>
                <a:gd name="connsiteY22-6926" fmla="*/ 1446214 h 3343594"/>
                <a:gd name="connsiteX23-6927" fmla="*/ 851535 w 2984537"/>
                <a:gd name="connsiteY23-6928" fmla="*/ 1476694 h 3343594"/>
                <a:gd name="connsiteX24-6929" fmla="*/ 1287780 w 2984537"/>
                <a:gd name="connsiteY24-6930" fmla="*/ 1095694 h 3343594"/>
                <a:gd name="connsiteX25-6931" fmla="*/ 891540 w 2984537"/>
                <a:gd name="connsiteY25-6932" fmla="*/ 2375854 h 3343594"/>
                <a:gd name="connsiteX26-6933" fmla="*/ 1356360 w 2984537"/>
                <a:gd name="connsiteY26-6934" fmla="*/ 1347154 h 3343594"/>
                <a:gd name="connsiteX27-6935" fmla="*/ 1348740 w 2984537"/>
                <a:gd name="connsiteY27-6936" fmla="*/ 2733994 h 3343594"/>
                <a:gd name="connsiteX28-6937" fmla="*/ 2034540 w 2984537"/>
                <a:gd name="connsiteY28-6938" fmla="*/ 684214 h 3343594"/>
                <a:gd name="connsiteX29-6939" fmla="*/ 1478280 w 2984537"/>
                <a:gd name="connsiteY29-6940" fmla="*/ 3343594 h 3343594"/>
                <a:gd name="connsiteX30-6941" fmla="*/ 1127760 w 2984537"/>
                <a:gd name="connsiteY30-6942" fmla="*/ 2002474 h 3343594"/>
                <a:gd name="connsiteX31-6943" fmla="*/ 982980 w 2984537"/>
                <a:gd name="connsiteY31-6944" fmla="*/ 3114994 h 3343594"/>
                <a:gd name="connsiteX32-6945" fmla="*/ 845820 w 2984537"/>
                <a:gd name="connsiteY32-6946" fmla="*/ 1598614 h 3343594"/>
                <a:gd name="connsiteX33-6947" fmla="*/ 571500 w 2984537"/>
                <a:gd name="connsiteY33-6948" fmla="*/ 2528254 h 3343594"/>
                <a:gd name="connsiteX34-6949" fmla="*/ 502920 w 2984537"/>
                <a:gd name="connsiteY34-6950" fmla="*/ 1728154 h 3343594"/>
                <a:gd name="connsiteX35-6951" fmla="*/ 609600 w 2984537"/>
                <a:gd name="connsiteY35-6952" fmla="*/ 1728154 h 3343594"/>
                <a:gd name="connsiteX36-6953" fmla="*/ 609600 w 2984537"/>
                <a:gd name="connsiteY36-6954" fmla="*/ 1880554 h 3343594"/>
                <a:gd name="connsiteX37-6955" fmla="*/ 701040 w 2984537"/>
                <a:gd name="connsiteY37-6956" fmla="*/ 1674814 h 3343594"/>
                <a:gd name="connsiteX38-6957" fmla="*/ 0 w 2984537"/>
                <a:gd name="connsiteY38-6958" fmla="*/ 1370014 h 3343594"/>
                <a:gd name="connsiteX39-6959" fmla="*/ 1144905 w 2984537"/>
                <a:gd name="connsiteY39-6960" fmla="*/ 856616 h 3343594"/>
                <a:gd name="connsiteX0-6961" fmla="*/ 1144905 w 2984537"/>
                <a:gd name="connsiteY0-6962" fmla="*/ 856616 h 3343594"/>
                <a:gd name="connsiteX1-6963" fmla="*/ 1767363 w 2984537"/>
                <a:gd name="connsiteY1-6964" fmla="*/ 594203 h 3343594"/>
                <a:gd name="connsiteX2-6965" fmla="*/ 2870358 w 2984537"/>
                <a:gd name="connsiteY2-6966" fmla="*/ 16512 h 3343594"/>
                <a:gd name="connsiteX3-6967" fmla="*/ 2773680 w 2984537"/>
                <a:gd name="connsiteY3-6968" fmla="*/ 745174 h 3343594"/>
                <a:gd name="connsiteX4-6969" fmla="*/ 2407920 w 2984537"/>
                <a:gd name="connsiteY4-6970" fmla="*/ 775654 h 3343594"/>
                <a:gd name="connsiteX5-6971" fmla="*/ 2072640 w 2984537"/>
                <a:gd name="connsiteY5-6972" fmla="*/ 1049974 h 3343594"/>
                <a:gd name="connsiteX6-6973" fmla="*/ 2438400 w 2984537"/>
                <a:gd name="connsiteY6-6974" fmla="*/ 851854 h 3343594"/>
                <a:gd name="connsiteX7-6975" fmla="*/ 2519839 w 2984537"/>
                <a:gd name="connsiteY7-6976" fmla="*/ 1029019 h 3343594"/>
                <a:gd name="connsiteX8-6977" fmla="*/ 2575560 w 2984537"/>
                <a:gd name="connsiteY8-6978" fmla="*/ 1545274 h 3343594"/>
                <a:gd name="connsiteX9-6979" fmla="*/ 1760220 w 2984537"/>
                <a:gd name="connsiteY9-6980" fmla="*/ 3061654 h 3343594"/>
                <a:gd name="connsiteX10-6981" fmla="*/ 2011680 w 2984537"/>
                <a:gd name="connsiteY10-6982" fmla="*/ 1248094 h 3343594"/>
                <a:gd name="connsiteX11-6983" fmla="*/ 1798320 w 2984537"/>
                <a:gd name="connsiteY11-6984" fmla="*/ 2337754 h 3343594"/>
                <a:gd name="connsiteX12-6985" fmla="*/ 2613660 w 2984537"/>
                <a:gd name="connsiteY12-6986" fmla="*/ 1400494 h 3343594"/>
                <a:gd name="connsiteX13-6987" fmla="*/ 2392680 w 2984537"/>
                <a:gd name="connsiteY13-6988" fmla="*/ 1171894 h 3343594"/>
                <a:gd name="connsiteX14-6989" fmla="*/ 2423160 w 2984537"/>
                <a:gd name="connsiteY14-6990" fmla="*/ 996634 h 3343594"/>
                <a:gd name="connsiteX15-6991" fmla="*/ 1965484 w 2984537"/>
                <a:gd name="connsiteY15-6992" fmla="*/ 1049021 h 3343594"/>
                <a:gd name="connsiteX16-6993" fmla="*/ 2370296 w 2984537"/>
                <a:gd name="connsiteY16-6994" fmla="*/ 664688 h 3343594"/>
                <a:gd name="connsiteX17-6995" fmla="*/ 2735580 w 2984537"/>
                <a:gd name="connsiteY17-6996" fmla="*/ 592774 h 3343594"/>
                <a:gd name="connsiteX18-6997" fmla="*/ 2811780 w 2984537"/>
                <a:gd name="connsiteY18-6998" fmla="*/ 112714 h 3343594"/>
                <a:gd name="connsiteX19-6999" fmla="*/ 1783080 w 2984537"/>
                <a:gd name="connsiteY19-7000" fmla="*/ 699454 h 3343594"/>
                <a:gd name="connsiteX20-7001" fmla="*/ 777240 w 2984537"/>
                <a:gd name="connsiteY20-7002" fmla="*/ 1301434 h 3343594"/>
                <a:gd name="connsiteX21-7003" fmla="*/ 1028700 w 2984537"/>
                <a:gd name="connsiteY21-7004" fmla="*/ 981394 h 3343594"/>
                <a:gd name="connsiteX22-7005" fmla="*/ 259080 w 2984537"/>
                <a:gd name="connsiteY22-7006" fmla="*/ 1446214 h 3343594"/>
                <a:gd name="connsiteX23-7007" fmla="*/ 851535 w 2984537"/>
                <a:gd name="connsiteY23-7008" fmla="*/ 1476694 h 3343594"/>
                <a:gd name="connsiteX24-7009" fmla="*/ 1287780 w 2984537"/>
                <a:gd name="connsiteY24-7010" fmla="*/ 1095694 h 3343594"/>
                <a:gd name="connsiteX25-7011" fmla="*/ 891540 w 2984537"/>
                <a:gd name="connsiteY25-7012" fmla="*/ 2375854 h 3343594"/>
                <a:gd name="connsiteX26-7013" fmla="*/ 1356360 w 2984537"/>
                <a:gd name="connsiteY26-7014" fmla="*/ 1347154 h 3343594"/>
                <a:gd name="connsiteX27-7015" fmla="*/ 1348740 w 2984537"/>
                <a:gd name="connsiteY27-7016" fmla="*/ 2733994 h 3343594"/>
                <a:gd name="connsiteX28-7017" fmla="*/ 2034540 w 2984537"/>
                <a:gd name="connsiteY28-7018" fmla="*/ 684214 h 3343594"/>
                <a:gd name="connsiteX29-7019" fmla="*/ 1478280 w 2984537"/>
                <a:gd name="connsiteY29-7020" fmla="*/ 3343594 h 3343594"/>
                <a:gd name="connsiteX30-7021" fmla="*/ 1127760 w 2984537"/>
                <a:gd name="connsiteY30-7022" fmla="*/ 2002474 h 3343594"/>
                <a:gd name="connsiteX31-7023" fmla="*/ 982980 w 2984537"/>
                <a:gd name="connsiteY31-7024" fmla="*/ 3114994 h 3343594"/>
                <a:gd name="connsiteX32-7025" fmla="*/ 845820 w 2984537"/>
                <a:gd name="connsiteY32-7026" fmla="*/ 1598614 h 3343594"/>
                <a:gd name="connsiteX33-7027" fmla="*/ 571500 w 2984537"/>
                <a:gd name="connsiteY33-7028" fmla="*/ 2528254 h 3343594"/>
                <a:gd name="connsiteX34-7029" fmla="*/ 502920 w 2984537"/>
                <a:gd name="connsiteY34-7030" fmla="*/ 1728154 h 3343594"/>
                <a:gd name="connsiteX35-7031" fmla="*/ 609600 w 2984537"/>
                <a:gd name="connsiteY35-7032" fmla="*/ 1728154 h 3343594"/>
                <a:gd name="connsiteX36-7033" fmla="*/ 609600 w 2984537"/>
                <a:gd name="connsiteY36-7034" fmla="*/ 1880554 h 3343594"/>
                <a:gd name="connsiteX37-7035" fmla="*/ 701040 w 2984537"/>
                <a:gd name="connsiteY37-7036" fmla="*/ 1674814 h 3343594"/>
                <a:gd name="connsiteX38-7037" fmla="*/ 0 w 2984537"/>
                <a:gd name="connsiteY38-7038" fmla="*/ 1370014 h 3343594"/>
                <a:gd name="connsiteX39-7039" fmla="*/ 1144905 w 2984537"/>
                <a:gd name="connsiteY39-7040" fmla="*/ 856616 h 3343594"/>
                <a:gd name="connsiteX0-7041" fmla="*/ 1144905 w 2984537"/>
                <a:gd name="connsiteY0-7042" fmla="*/ 856616 h 3343594"/>
                <a:gd name="connsiteX1-7043" fmla="*/ 1767363 w 2984537"/>
                <a:gd name="connsiteY1-7044" fmla="*/ 594203 h 3343594"/>
                <a:gd name="connsiteX2-7045" fmla="*/ 2870358 w 2984537"/>
                <a:gd name="connsiteY2-7046" fmla="*/ 16512 h 3343594"/>
                <a:gd name="connsiteX3-7047" fmla="*/ 2773680 w 2984537"/>
                <a:gd name="connsiteY3-7048" fmla="*/ 745174 h 3343594"/>
                <a:gd name="connsiteX4-7049" fmla="*/ 2407920 w 2984537"/>
                <a:gd name="connsiteY4-7050" fmla="*/ 775654 h 3343594"/>
                <a:gd name="connsiteX5-7051" fmla="*/ 2072640 w 2984537"/>
                <a:gd name="connsiteY5-7052" fmla="*/ 1049974 h 3343594"/>
                <a:gd name="connsiteX6-7053" fmla="*/ 2438400 w 2984537"/>
                <a:gd name="connsiteY6-7054" fmla="*/ 851854 h 3343594"/>
                <a:gd name="connsiteX7-7055" fmla="*/ 2519839 w 2984537"/>
                <a:gd name="connsiteY7-7056" fmla="*/ 1029019 h 3343594"/>
                <a:gd name="connsiteX8-7057" fmla="*/ 2575560 w 2984537"/>
                <a:gd name="connsiteY8-7058" fmla="*/ 1545274 h 3343594"/>
                <a:gd name="connsiteX9-7059" fmla="*/ 1760220 w 2984537"/>
                <a:gd name="connsiteY9-7060" fmla="*/ 3061654 h 3343594"/>
                <a:gd name="connsiteX10-7061" fmla="*/ 2011680 w 2984537"/>
                <a:gd name="connsiteY10-7062" fmla="*/ 1248094 h 3343594"/>
                <a:gd name="connsiteX11-7063" fmla="*/ 1798320 w 2984537"/>
                <a:gd name="connsiteY11-7064" fmla="*/ 2337754 h 3343594"/>
                <a:gd name="connsiteX12-7065" fmla="*/ 2613660 w 2984537"/>
                <a:gd name="connsiteY12-7066" fmla="*/ 1400494 h 3343594"/>
                <a:gd name="connsiteX13-7067" fmla="*/ 2392680 w 2984537"/>
                <a:gd name="connsiteY13-7068" fmla="*/ 1171894 h 3343594"/>
                <a:gd name="connsiteX14-7069" fmla="*/ 2423160 w 2984537"/>
                <a:gd name="connsiteY14-7070" fmla="*/ 996634 h 3343594"/>
                <a:gd name="connsiteX15-7071" fmla="*/ 1965484 w 2984537"/>
                <a:gd name="connsiteY15-7072" fmla="*/ 1049021 h 3343594"/>
                <a:gd name="connsiteX16-7073" fmla="*/ 2370296 w 2984537"/>
                <a:gd name="connsiteY16-7074" fmla="*/ 664688 h 3343594"/>
                <a:gd name="connsiteX17-7075" fmla="*/ 2735580 w 2984537"/>
                <a:gd name="connsiteY17-7076" fmla="*/ 592774 h 3343594"/>
                <a:gd name="connsiteX18-7077" fmla="*/ 2811780 w 2984537"/>
                <a:gd name="connsiteY18-7078" fmla="*/ 112714 h 3343594"/>
                <a:gd name="connsiteX19-7079" fmla="*/ 1783080 w 2984537"/>
                <a:gd name="connsiteY19-7080" fmla="*/ 699454 h 3343594"/>
                <a:gd name="connsiteX20-7081" fmla="*/ 777240 w 2984537"/>
                <a:gd name="connsiteY20-7082" fmla="*/ 1301434 h 3343594"/>
                <a:gd name="connsiteX21-7083" fmla="*/ 1028700 w 2984537"/>
                <a:gd name="connsiteY21-7084" fmla="*/ 981394 h 3343594"/>
                <a:gd name="connsiteX22-7085" fmla="*/ 247174 w 2984537"/>
                <a:gd name="connsiteY22-7086" fmla="*/ 1441451 h 3343594"/>
                <a:gd name="connsiteX23-7087" fmla="*/ 851535 w 2984537"/>
                <a:gd name="connsiteY23-7088" fmla="*/ 1476694 h 3343594"/>
                <a:gd name="connsiteX24-7089" fmla="*/ 1287780 w 2984537"/>
                <a:gd name="connsiteY24-7090" fmla="*/ 1095694 h 3343594"/>
                <a:gd name="connsiteX25-7091" fmla="*/ 891540 w 2984537"/>
                <a:gd name="connsiteY25-7092" fmla="*/ 2375854 h 3343594"/>
                <a:gd name="connsiteX26-7093" fmla="*/ 1356360 w 2984537"/>
                <a:gd name="connsiteY26-7094" fmla="*/ 1347154 h 3343594"/>
                <a:gd name="connsiteX27-7095" fmla="*/ 1348740 w 2984537"/>
                <a:gd name="connsiteY27-7096" fmla="*/ 2733994 h 3343594"/>
                <a:gd name="connsiteX28-7097" fmla="*/ 2034540 w 2984537"/>
                <a:gd name="connsiteY28-7098" fmla="*/ 684214 h 3343594"/>
                <a:gd name="connsiteX29-7099" fmla="*/ 1478280 w 2984537"/>
                <a:gd name="connsiteY29-7100" fmla="*/ 3343594 h 3343594"/>
                <a:gd name="connsiteX30-7101" fmla="*/ 1127760 w 2984537"/>
                <a:gd name="connsiteY30-7102" fmla="*/ 2002474 h 3343594"/>
                <a:gd name="connsiteX31-7103" fmla="*/ 982980 w 2984537"/>
                <a:gd name="connsiteY31-7104" fmla="*/ 3114994 h 3343594"/>
                <a:gd name="connsiteX32-7105" fmla="*/ 845820 w 2984537"/>
                <a:gd name="connsiteY32-7106" fmla="*/ 1598614 h 3343594"/>
                <a:gd name="connsiteX33-7107" fmla="*/ 571500 w 2984537"/>
                <a:gd name="connsiteY33-7108" fmla="*/ 2528254 h 3343594"/>
                <a:gd name="connsiteX34-7109" fmla="*/ 502920 w 2984537"/>
                <a:gd name="connsiteY34-7110" fmla="*/ 1728154 h 3343594"/>
                <a:gd name="connsiteX35-7111" fmla="*/ 609600 w 2984537"/>
                <a:gd name="connsiteY35-7112" fmla="*/ 1728154 h 3343594"/>
                <a:gd name="connsiteX36-7113" fmla="*/ 609600 w 2984537"/>
                <a:gd name="connsiteY36-7114" fmla="*/ 1880554 h 3343594"/>
                <a:gd name="connsiteX37-7115" fmla="*/ 701040 w 2984537"/>
                <a:gd name="connsiteY37-7116" fmla="*/ 1674814 h 3343594"/>
                <a:gd name="connsiteX38-7117" fmla="*/ 0 w 2984537"/>
                <a:gd name="connsiteY38-7118" fmla="*/ 1370014 h 3343594"/>
                <a:gd name="connsiteX39-7119" fmla="*/ 1144905 w 2984537"/>
                <a:gd name="connsiteY39-7120" fmla="*/ 856616 h 3343594"/>
                <a:gd name="connsiteX0-7121" fmla="*/ 1144905 w 2984537"/>
                <a:gd name="connsiteY0-7122" fmla="*/ 856616 h 3343594"/>
                <a:gd name="connsiteX1-7123" fmla="*/ 1767363 w 2984537"/>
                <a:gd name="connsiteY1-7124" fmla="*/ 594203 h 3343594"/>
                <a:gd name="connsiteX2-7125" fmla="*/ 2870358 w 2984537"/>
                <a:gd name="connsiteY2-7126" fmla="*/ 16512 h 3343594"/>
                <a:gd name="connsiteX3-7127" fmla="*/ 2773680 w 2984537"/>
                <a:gd name="connsiteY3-7128" fmla="*/ 745174 h 3343594"/>
                <a:gd name="connsiteX4-7129" fmla="*/ 2407920 w 2984537"/>
                <a:gd name="connsiteY4-7130" fmla="*/ 775654 h 3343594"/>
                <a:gd name="connsiteX5-7131" fmla="*/ 2072640 w 2984537"/>
                <a:gd name="connsiteY5-7132" fmla="*/ 1049974 h 3343594"/>
                <a:gd name="connsiteX6-7133" fmla="*/ 2438400 w 2984537"/>
                <a:gd name="connsiteY6-7134" fmla="*/ 851854 h 3343594"/>
                <a:gd name="connsiteX7-7135" fmla="*/ 2519839 w 2984537"/>
                <a:gd name="connsiteY7-7136" fmla="*/ 1029019 h 3343594"/>
                <a:gd name="connsiteX8-7137" fmla="*/ 2575560 w 2984537"/>
                <a:gd name="connsiteY8-7138" fmla="*/ 1545274 h 3343594"/>
                <a:gd name="connsiteX9-7139" fmla="*/ 1760220 w 2984537"/>
                <a:gd name="connsiteY9-7140" fmla="*/ 3061654 h 3343594"/>
                <a:gd name="connsiteX10-7141" fmla="*/ 2011680 w 2984537"/>
                <a:gd name="connsiteY10-7142" fmla="*/ 1248094 h 3343594"/>
                <a:gd name="connsiteX11-7143" fmla="*/ 1798320 w 2984537"/>
                <a:gd name="connsiteY11-7144" fmla="*/ 2337754 h 3343594"/>
                <a:gd name="connsiteX12-7145" fmla="*/ 2613660 w 2984537"/>
                <a:gd name="connsiteY12-7146" fmla="*/ 1400494 h 3343594"/>
                <a:gd name="connsiteX13-7147" fmla="*/ 2392680 w 2984537"/>
                <a:gd name="connsiteY13-7148" fmla="*/ 1171894 h 3343594"/>
                <a:gd name="connsiteX14-7149" fmla="*/ 2423160 w 2984537"/>
                <a:gd name="connsiteY14-7150" fmla="*/ 996634 h 3343594"/>
                <a:gd name="connsiteX15-7151" fmla="*/ 1965484 w 2984537"/>
                <a:gd name="connsiteY15-7152" fmla="*/ 1049021 h 3343594"/>
                <a:gd name="connsiteX16-7153" fmla="*/ 2370296 w 2984537"/>
                <a:gd name="connsiteY16-7154" fmla="*/ 664688 h 3343594"/>
                <a:gd name="connsiteX17-7155" fmla="*/ 2735580 w 2984537"/>
                <a:gd name="connsiteY17-7156" fmla="*/ 592774 h 3343594"/>
                <a:gd name="connsiteX18-7157" fmla="*/ 2811780 w 2984537"/>
                <a:gd name="connsiteY18-7158" fmla="*/ 112714 h 3343594"/>
                <a:gd name="connsiteX19-7159" fmla="*/ 1783080 w 2984537"/>
                <a:gd name="connsiteY19-7160" fmla="*/ 699454 h 3343594"/>
                <a:gd name="connsiteX20-7161" fmla="*/ 777240 w 2984537"/>
                <a:gd name="connsiteY20-7162" fmla="*/ 1301434 h 3343594"/>
                <a:gd name="connsiteX21-7163" fmla="*/ 1028700 w 2984537"/>
                <a:gd name="connsiteY21-7164" fmla="*/ 981394 h 3343594"/>
                <a:gd name="connsiteX22-7165" fmla="*/ 247174 w 2984537"/>
                <a:gd name="connsiteY22-7166" fmla="*/ 1441451 h 3343594"/>
                <a:gd name="connsiteX23-7167" fmla="*/ 851535 w 2984537"/>
                <a:gd name="connsiteY23-7168" fmla="*/ 1476694 h 3343594"/>
                <a:gd name="connsiteX24-7169" fmla="*/ 1287780 w 2984537"/>
                <a:gd name="connsiteY24-7170" fmla="*/ 1095694 h 3343594"/>
                <a:gd name="connsiteX25-7171" fmla="*/ 891540 w 2984537"/>
                <a:gd name="connsiteY25-7172" fmla="*/ 2375854 h 3343594"/>
                <a:gd name="connsiteX26-7173" fmla="*/ 1356360 w 2984537"/>
                <a:gd name="connsiteY26-7174" fmla="*/ 1347154 h 3343594"/>
                <a:gd name="connsiteX27-7175" fmla="*/ 1348740 w 2984537"/>
                <a:gd name="connsiteY27-7176" fmla="*/ 2733994 h 3343594"/>
                <a:gd name="connsiteX28-7177" fmla="*/ 2034540 w 2984537"/>
                <a:gd name="connsiteY28-7178" fmla="*/ 684214 h 3343594"/>
                <a:gd name="connsiteX29-7179" fmla="*/ 1478280 w 2984537"/>
                <a:gd name="connsiteY29-7180" fmla="*/ 3343594 h 3343594"/>
                <a:gd name="connsiteX30-7181" fmla="*/ 1127760 w 2984537"/>
                <a:gd name="connsiteY30-7182" fmla="*/ 2002474 h 3343594"/>
                <a:gd name="connsiteX31-7183" fmla="*/ 982980 w 2984537"/>
                <a:gd name="connsiteY31-7184" fmla="*/ 3114994 h 3343594"/>
                <a:gd name="connsiteX32-7185" fmla="*/ 845820 w 2984537"/>
                <a:gd name="connsiteY32-7186" fmla="*/ 1598614 h 3343594"/>
                <a:gd name="connsiteX33-7187" fmla="*/ 571500 w 2984537"/>
                <a:gd name="connsiteY33-7188" fmla="*/ 2528254 h 3343594"/>
                <a:gd name="connsiteX34-7189" fmla="*/ 502920 w 2984537"/>
                <a:gd name="connsiteY34-7190" fmla="*/ 1728154 h 3343594"/>
                <a:gd name="connsiteX35-7191" fmla="*/ 609600 w 2984537"/>
                <a:gd name="connsiteY35-7192" fmla="*/ 1728154 h 3343594"/>
                <a:gd name="connsiteX36-7193" fmla="*/ 609600 w 2984537"/>
                <a:gd name="connsiteY36-7194" fmla="*/ 1880554 h 3343594"/>
                <a:gd name="connsiteX37-7195" fmla="*/ 701040 w 2984537"/>
                <a:gd name="connsiteY37-7196" fmla="*/ 1674814 h 3343594"/>
                <a:gd name="connsiteX38-7197" fmla="*/ 0 w 2984537"/>
                <a:gd name="connsiteY38-7198" fmla="*/ 1370014 h 3343594"/>
                <a:gd name="connsiteX39-7199" fmla="*/ 1144905 w 2984537"/>
                <a:gd name="connsiteY39-7200" fmla="*/ 856616 h 3343594"/>
                <a:gd name="connsiteX0-7201" fmla="*/ 1144905 w 2984537"/>
                <a:gd name="connsiteY0-7202" fmla="*/ 856616 h 3343594"/>
                <a:gd name="connsiteX1-7203" fmla="*/ 1767363 w 2984537"/>
                <a:gd name="connsiteY1-7204" fmla="*/ 594203 h 3343594"/>
                <a:gd name="connsiteX2-7205" fmla="*/ 2870358 w 2984537"/>
                <a:gd name="connsiteY2-7206" fmla="*/ 16512 h 3343594"/>
                <a:gd name="connsiteX3-7207" fmla="*/ 2773680 w 2984537"/>
                <a:gd name="connsiteY3-7208" fmla="*/ 745174 h 3343594"/>
                <a:gd name="connsiteX4-7209" fmla="*/ 2407920 w 2984537"/>
                <a:gd name="connsiteY4-7210" fmla="*/ 775654 h 3343594"/>
                <a:gd name="connsiteX5-7211" fmla="*/ 2072640 w 2984537"/>
                <a:gd name="connsiteY5-7212" fmla="*/ 1049974 h 3343594"/>
                <a:gd name="connsiteX6-7213" fmla="*/ 2438400 w 2984537"/>
                <a:gd name="connsiteY6-7214" fmla="*/ 851854 h 3343594"/>
                <a:gd name="connsiteX7-7215" fmla="*/ 2519839 w 2984537"/>
                <a:gd name="connsiteY7-7216" fmla="*/ 1029019 h 3343594"/>
                <a:gd name="connsiteX8-7217" fmla="*/ 2575560 w 2984537"/>
                <a:gd name="connsiteY8-7218" fmla="*/ 1545274 h 3343594"/>
                <a:gd name="connsiteX9-7219" fmla="*/ 1760220 w 2984537"/>
                <a:gd name="connsiteY9-7220" fmla="*/ 3061654 h 3343594"/>
                <a:gd name="connsiteX10-7221" fmla="*/ 2011680 w 2984537"/>
                <a:gd name="connsiteY10-7222" fmla="*/ 1248094 h 3343594"/>
                <a:gd name="connsiteX11-7223" fmla="*/ 1798320 w 2984537"/>
                <a:gd name="connsiteY11-7224" fmla="*/ 2337754 h 3343594"/>
                <a:gd name="connsiteX12-7225" fmla="*/ 2613660 w 2984537"/>
                <a:gd name="connsiteY12-7226" fmla="*/ 1400494 h 3343594"/>
                <a:gd name="connsiteX13-7227" fmla="*/ 2392680 w 2984537"/>
                <a:gd name="connsiteY13-7228" fmla="*/ 1171894 h 3343594"/>
                <a:gd name="connsiteX14-7229" fmla="*/ 2423160 w 2984537"/>
                <a:gd name="connsiteY14-7230" fmla="*/ 996634 h 3343594"/>
                <a:gd name="connsiteX15-7231" fmla="*/ 1965484 w 2984537"/>
                <a:gd name="connsiteY15-7232" fmla="*/ 1049021 h 3343594"/>
                <a:gd name="connsiteX16-7233" fmla="*/ 2370296 w 2984537"/>
                <a:gd name="connsiteY16-7234" fmla="*/ 664688 h 3343594"/>
                <a:gd name="connsiteX17-7235" fmla="*/ 2735580 w 2984537"/>
                <a:gd name="connsiteY17-7236" fmla="*/ 592774 h 3343594"/>
                <a:gd name="connsiteX18-7237" fmla="*/ 2811780 w 2984537"/>
                <a:gd name="connsiteY18-7238" fmla="*/ 112714 h 3343594"/>
                <a:gd name="connsiteX19-7239" fmla="*/ 1783080 w 2984537"/>
                <a:gd name="connsiteY19-7240" fmla="*/ 699454 h 3343594"/>
                <a:gd name="connsiteX20-7241" fmla="*/ 777240 w 2984537"/>
                <a:gd name="connsiteY20-7242" fmla="*/ 1301434 h 3343594"/>
                <a:gd name="connsiteX21-7243" fmla="*/ 1028700 w 2984537"/>
                <a:gd name="connsiteY21-7244" fmla="*/ 981394 h 3343594"/>
                <a:gd name="connsiteX22-7245" fmla="*/ 247174 w 2984537"/>
                <a:gd name="connsiteY22-7246" fmla="*/ 1441451 h 3343594"/>
                <a:gd name="connsiteX23-7247" fmla="*/ 851535 w 2984537"/>
                <a:gd name="connsiteY23-7248" fmla="*/ 1476694 h 3343594"/>
                <a:gd name="connsiteX24-7249" fmla="*/ 1287780 w 2984537"/>
                <a:gd name="connsiteY24-7250" fmla="*/ 1095694 h 3343594"/>
                <a:gd name="connsiteX25-7251" fmla="*/ 891540 w 2984537"/>
                <a:gd name="connsiteY25-7252" fmla="*/ 2375854 h 3343594"/>
                <a:gd name="connsiteX26-7253" fmla="*/ 1356360 w 2984537"/>
                <a:gd name="connsiteY26-7254" fmla="*/ 1347154 h 3343594"/>
                <a:gd name="connsiteX27-7255" fmla="*/ 1348740 w 2984537"/>
                <a:gd name="connsiteY27-7256" fmla="*/ 2733994 h 3343594"/>
                <a:gd name="connsiteX28-7257" fmla="*/ 2034540 w 2984537"/>
                <a:gd name="connsiteY28-7258" fmla="*/ 684214 h 3343594"/>
                <a:gd name="connsiteX29-7259" fmla="*/ 1478280 w 2984537"/>
                <a:gd name="connsiteY29-7260" fmla="*/ 3343594 h 3343594"/>
                <a:gd name="connsiteX30-7261" fmla="*/ 1127760 w 2984537"/>
                <a:gd name="connsiteY30-7262" fmla="*/ 2002474 h 3343594"/>
                <a:gd name="connsiteX31-7263" fmla="*/ 982980 w 2984537"/>
                <a:gd name="connsiteY31-7264" fmla="*/ 3114994 h 3343594"/>
                <a:gd name="connsiteX32-7265" fmla="*/ 845820 w 2984537"/>
                <a:gd name="connsiteY32-7266" fmla="*/ 1598614 h 3343594"/>
                <a:gd name="connsiteX33-7267" fmla="*/ 571500 w 2984537"/>
                <a:gd name="connsiteY33-7268" fmla="*/ 2528254 h 3343594"/>
                <a:gd name="connsiteX34-7269" fmla="*/ 502920 w 2984537"/>
                <a:gd name="connsiteY34-7270" fmla="*/ 1728154 h 3343594"/>
                <a:gd name="connsiteX35-7271" fmla="*/ 609600 w 2984537"/>
                <a:gd name="connsiteY35-7272" fmla="*/ 1728154 h 3343594"/>
                <a:gd name="connsiteX36-7273" fmla="*/ 609600 w 2984537"/>
                <a:gd name="connsiteY36-7274" fmla="*/ 1880554 h 3343594"/>
                <a:gd name="connsiteX37-7275" fmla="*/ 701040 w 2984537"/>
                <a:gd name="connsiteY37-7276" fmla="*/ 1674814 h 3343594"/>
                <a:gd name="connsiteX38-7277" fmla="*/ 0 w 2984537"/>
                <a:gd name="connsiteY38-7278" fmla="*/ 1370014 h 3343594"/>
                <a:gd name="connsiteX39-7279" fmla="*/ 1144905 w 2984537"/>
                <a:gd name="connsiteY39-7280" fmla="*/ 856616 h 3343594"/>
                <a:gd name="connsiteX0-7281" fmla="*/ 1144905 w 2984537"/>
                <a:gd name="connsiteY0-7282" fmla="*/ 856616 h 3343594"/>
                <a:gd name="connsiteX1-7283" fmla="*/ 1767363 w 2984537"/>
                <a:gd name="connsiteY1-7284" fmla="*/ 594203 h 3343594"/>
                <a:gd name="connsiteX2-7285" fmla="*/ 2870358 w 2984537"/>
                <a:gd name="connsiteY2-7286" fmla="*/ 16512 h 3343594"/>
                <a:gd name="connsiteX3-7287" fmla="*/ 2773680 w 2984537"/>
                <a:gd name="connsiteY3-7288" fmla="*/ 745174 h 3343594"/>
                <a:gd name="connsiteX4-7289" fmla="*/ 2407920 w 2984537"/>
                <a:gd name="connsiteY4-7290" fmla="*/ 775654 h 3343594"/>
                <a:gd name="connsiteX5-7291" fmla="*/ 2072640 w 2984537"/>
                <a:gd name="connsiteY5-7292" fmla="*/ 1049974 h 3343594"/>
                <a:gd name="connsiteX6-7293" fmla="*/ 2438400 w 2984537"/>
                <a:gd name="connsiteY6-7294" fmla="*/ 851854 h 3343594"/>
                <a:gd name="connsiteX7-7295" fmla="*/ 2519839 w 2984537"/>
                <a:gd name="connsiteY7-7296" fmla="*/ 1029019 h 3343594"/>
                <a:gd name="connsiteX8-7297" fmla="*/ 2575560 w 2984537"/>
                <a:gd name="connsiteY8-7298" fmla="*/ 1545274 h 3343594"/>
                <a:gd name="connsiteX9-7299" fmla="*/ 1760220 w 2984537"/>
                <a:gd name="connsiteY9-7300" fmla="*/ 3061654 h 3343594"/>
                <a:gd name="connsiteX10-7301" fmla="*/ 2011680 w 2984537"/>
                <a:gd name="connsiteY10-7302" fmla="*/ 1248094 h 3343594"/>
                <a:gd name="connsiteX11-7303" fmla="*/ 1798320 w 2984537"/>
                <a:gd name="connsiteY11-7304" fmla="*/ 2337754 h 3343594"/>
                <a:gd name="connsiteX12-7305" fmla="*/ 2613660 w 2984537"/>
                <a:gd name="connsiteY12-7306" fmla="*/ 1400494 h 3343594"/>
                <a:gd name="connsiteX13-7307" fmla="*/ 2392680 w 2984537"/>
                <a:gd name="connsiteY13-7308" fmla="*/ 1171894 h 3343594"/>
                <a:gd name="connsiteX14-7309" fmla="*/ 2423160 w 2984537"/>
                <a:gd name="connsiteY14-7310" fmla="*/ 996634 h 3343594"/>
                <a:gd name="connsiteX15-7311" fmla="*/ 1965484 w 2984537"/>
                <a:gd name="connsiteY15-7312" fmla="*/ 1049021 h 3343594"/>
                <a:gd name="connsiteX16-7313" fmla="*/ 2370296 w 2984537"/>
                <a:gd name="connsiteY16-7314" fmla="*/ 664688 h 3343594"/>
                <a:gd name="connsiteX17-7315" fmla="*/ 2735580 w 2984537"/>
                <a:gd name="connsiteY17-7316" fmla="*/ 592774 h 3343594"/>
                <a:gd name="connsiteX18-7317" fmla="*/ 2811780 w 2984537"/>
                <a:gd name="connsiteY18-7318" fmla="*/ 112714 h 3343594"/>
                <a:gd name="connsiteX19-7319" fmla="*/ 1783080 w 2984537"/>
                <a:gd name="connsiteY19-7320" fmla="*/ 699454 h 3343594"/>
                <a:gd name="connsiteX20-7321" fmla="*/ 777240 w 2984537"/>
                <a:gd name="connsiteY20-7322" fmla="*/ 1301434 h 3343594"/>
                <a:gd name="connsiteX21-7323" fmla="*/ 1028700 w 2984537"/>
                <a:gd name="connsiteY21-7324" fmla="*/ 981394 h 3343594"/>
                <a:gd name="connsiteX22-7325" fmla="*/ 247174 w 2984537"/>
                <a:gd name="connsiteY22-7326" fmla="*/ 1441451 h 3343594"/>
                <a:gd name="connsiteX23-7327" fmla="*/ 851535 w 2984537"/>
                <a:gd name="connsiteY23-7328" fmla="*/ 1476694 h 3343594"/>
                <a:gd name="connsiteX24-7329" fmla="*/ 1287780 w 2984537"/>
                <a:gd name="connsiteY24-7330" fmla="*/ 1095694 h 3343594"/>
                <a:gd name="connsiteX25-7331" fmla="*/ 891540 w 2984537"/>
                <a:gd name="connsiteY25-7332" fmla="*/ 2375854 h 3343594"/>
                <a:gd name="connsiteX26-7333" fmla="*/ 1356360 w 2984537"/>
                <a:gd name="connsiteY26-7334" fmla="*/ 1347154 h 3343594"/>
                <a:gd name="connsiteX27-7335" fmla="*/ 1348740 w 2984537"/>
                <a:gd name="connsiteY27-7336" fmla="*/ 2733994 h 3343594"/>
                <a:gd name="connsiteX28-7337" fmla="*/ 2034540 w 2984537"/>
                <a:gd name="connsiteY28-7338" fmla="*/ 684214 h 3343594"/>
                <a:gd name="connsiteX29-7339" fmla="*/ 1478280 w 2984537"/>
                <a:gd name="connsiteY29-7340" fmla="*/ 3343594 h 3343594"/>
                <a:gd name="connsiteX30-7341" fmla="*/ 1127760 w 2984537"/>
                <a:gd name="connsiteY30-7342" fmla="*/ 2002474 h 3343594"/>
                <a:gd name="connsiteX31-7343" fmla="*/ 982980 w 2984537"/>
                <a:gd name="connsiteY31-7344" fmla="*/ 3114994 h 3343594"/>
                <a:gd name="connsiteX32-7345" fmla="*/ 845820 w 2984537"/>
                <a:gd name="connsiteY32-7346" fmla="*/ 1598614 h 3343594"/>
                <a:gd name="connsiteX33-7347" fmla="*/ 571500 w 2984537"/>
                <a:gd name="connsiteY33-7348" fmla="*/ 2528254 h 3343594"/>
                <a:gd name="connsiteX34-7349" fmla="*/ 609600 w 2984537"/>
                <a:gd name="connsiteY34-7350" fmla="*/ 1728154 h 3343594"/>
                <a:gd name="connsiteX35-7351" fmla="*/ 609600 w 2984537"/>
                <a:gd name="connsiteY35-7352" fmla="*/ 1880554 h 3343594"/>
                <a:gd name="connsiteX36-7353" fmla="*/ 701040 w 2984537"/>
                <a:gd name="connsiteY36-7354" fmla="*/ 1674814 h 3343594"/>
                <a:gd name="connsiteX37-7355" fmla="*/ 0 w 2984537"/>
                <a:gd name="connsiteY37-7356" fmla="*/ 1370014 h 3343594"/>
                <a:gd name="connsiteX38-7357" fmla="*/ 1144905 w 2984537"/>
                <a:gd name="connsiteY38-7358" fmla="*/ 856616 h 3343594"/>
                <a:gd name="connsiteX0-7359" fmla="*/ 1144905 w 2984537"/>
                <a:gd name="connsiteY0-7360" fmla="*/ 856616 h 3343594"/>
                <a:gd name="connsiteX1-7361" fmla="*/ 1767363 w 2984537"/>
                <a:gd name="connsiteY1-7362" fmla="*/ 594203 h 3343594"/>
                <a:gd name="connsiteX2-7363" fmla="*/ 2870358 w 2984537"/>
                <a:gd name="connsiteY2-7364" fmla="*/ 16512 h 3343594"/>
                <a:gd name="connsiteX3-7365" fmla="*/ 2773680 w 2984537"/>
                <a:gd name="connsiteY3-7366" fmla="*/ 745174 h 3343594"/>
                <a:gd name="connsiteX4-7367" fmla="*/ 2407920 w 2984537"/>
                <a:gd name="connsiteY4-7368" fmla="*/ 775654 h 3343594"/>
                <a:gd name="connsiteX5-7369" fmla="*/ 2072640 w 2984537"/>
                <a:gd name="connsiteY5-7370" fmla="*/ 1049974 h 3343594"/>
                <a:gd name="connsiteX6-7371" fmla="*/ 2438400 w 2984537"/>
                <a:gd name="connsiteY6-7372" fmla="*/ 851854 h 3343594"/>
                <a:gd name="connsiteX7-7373" fmla="*/ 2519839 w 2984537"/>
                <a:gd name="connsiteY7-7374" fmla="*/ 1029019 h 3343594"/>
                <a:gd name="connsiteX8-7375" fmla="*/ 2575560 w 2984537"/>
                <a:gd name="connsiteY8-7376" fmla="*/ 1545274 h 3343594"/>
                <a:gd name="connsiteX9-7377" fmla="*/ 1760220 w 2984537"/>
                <a:gd name="connsiteY9-7378" fmla="*/ 3061654 h 3343594"/>
                <a:gd name="connsiteX10-7379" fmla="*/ 2011680 w 2984537"/>
                <a:gd name="connsiteY10-7380" fmla="*/ 1248094 h 3343594"/>
                <a:gd name="connsiteX11-7381" fmla="*/ 1798320 w 2984537"/>
                <a:gd name="connsiteY11-7382" fmla="*/ 2337754 h 3343594"/>
                <a:gd name="connsiteX12-7383" fmla="*/ 2613660 w 2984537"/>
                <a:gd name="connsiteY12-7384" fmla="*/ 1400494 h 3343594"/>
                <a:gd name="connsiteX13-7385" fmla="*/ 2392680 w 2984537"/>
                <a:gd name="connsiteY13-7386" fmla="*/ 1171894 h 3343594"/>
                <a:gd name="connsiteX14-7387" fmla="*/ 2423160 w 2984537"/>
                <a:gd name="connsiteY14-7388" fmla="*/ 996634 h 3343594"/>
                <a:gd name="connsiteX15-7389" fmla="*/ 1965484 w 2984537"/>
                <a:gd name="connsiteY15-7390" fmla="*/ 1049021 h 3343594"/>
                <a:gd name="connsiteX16-7391" fmla="*/ 2370296 w 2984537"/>
                <a:gd name="connsiteY16-7392" fmla="*/ 664688 h 3343594"/>
                <a:gd name="connsiteX17-7393" fmla="*/ 2735580 w 2984537"/>
                <a:gd name="connsiteY17-7394" fmla="*/ 592774 h 3343594"/>
                <a:gd name="connsiteX18-7395" fmla="*/ 2811780 w 2984537"/>
                <a:gd name="connsiteY18-7396" fmla="*/ 112714 h 3343594"/>
                <a:gd name="connsiteX19-7397" fmla="*/ 1783080 w 2984537"/>
                <a:gd name="connsiteY19-7398" fmla="*/ 699454 h 3343594"/>
                <a:gd name="connsiteX20-7399" fmla="*/ 777240 w 2984537"/>
                <a:gd name="connsiteY20-7400" fmla="*/ 1301434 h 3343594"/>
                <a:gd name="connsiteX21-7401" fmla="*/ 1028700 w 2984537"/>
                <a:gd name="connsiteY21-7402" fmla="*/ 981394 h 3343594"/>
                <a:gd name="connsiteX22-7403" fmla="*/ 247174 w 2984537"/>
                <a:gd name="connsiteY22-7404" fmla="*/ 1441451 h 3343594"/>
                <a:gd name="connsiteX23-7405" fmla="*/ 851535 w 2984537"/>
                <a:gd name="connsiteY23-7406" fmla="*/ 1476694 h 3343594"/>
                <a:gd name="connsiteX24-7407" fmla="*/ 1287780 w 2984537"/>
                <a:gd name="connsiteY24-7408" fmla="*/ 1095694 h 3343594"/>
                <a:gd name="connsiteX25-7409" fmla="*/ 891540 w 2984537"/>
                <a:gd name="connsiteY25-7410" fmla="*/ 2375854 h 3343594"/>
                <a:gd name="connsiteX26-7411" fmla="*/ 1356360 w 2984537"/>
                <a:gd name="connsiteY26-7412" fmla="*/ 1347154 h 3343594"/>
                <a:gd name="connsiteX27-7413" fmla="*/ 1348740 w 2984537"/>
                <a:gd name="connsiteY27-7414" fmla="*/ 2733994 h 3343594"/>
                <a:gd name="connsiteX28-7415" fmla="*/ 2034540 w 2984537"/>
                <a:gd name="connsiteY28-7416" fmla="*/ 684214 h 3343594"/>
                <a:gd name="connsiteX29-7417" fmla="*/ 1478280 w 2984537"/>
                <a:gd name="connsiteY29-7418" fmla="*/ 3343594 h 3343594"/>
                <a:gd name="connsiteX30-7419" fmla="*/ 1127760 w 2984537"/>
                <a:gd name="connsiteY30-7420" fmla="*/ 2002474 h 3343594"/>
                <a:gd name="connsiteX31-7421" fmla="*/ 982980 w 2984537"/>
                <a:gd name="connsiteY31-7422" fmla="*/ 3114994 h 3343594"/>
                <a:gd name="connsiteX32-7423" fmla="*/ 845820 w 2984537"/>
                <a:gd name="connsiteY32-7424" fmla="*/ 1598614 h 3343594"/>
                <a:gd name="connsiteX33-7425" fmla="*/ 571500 w 2984537"/>
                <a:gd name="connsiteY33-7426" fmla="*/ 2528254 h 3343594"/>
                <a:gd name="connsiteX34-7427" fmla="*/ 609600 w 2984537"/>
                <a:gd name="connsiteY34-7428" fmla="*/ 1880554 h 3343594"/>
                <a:gd name="connsiteX35-7429" fmla="*/ 701040 w 2984537"/>
                <a:gd name="connsiteY35-7430" fmla="*/ 1674814 h 3343594"/>
                <a:gd name="connsiteX36-7431" fmla="*/ 0 w 2984537"/>
                <a:gd name="connsiteY36-7432" fmla="*/ 1370014 h 3343594"/>
                <a:gd name="connsiteX37-7433" fmla="*/ 1144905 w 2984537"/>
                <a:gd name="connsiteY37-7434" fmla="*/ 856616 h 3343594"/>
                <a:gd name="connsiteX0-7435" fmla="*/ 1144905 w 2984537"/>
                <a:gd name="connsiteY0-7436" fmla="*/ 856616 h 3343594"/>
                <a:gd name="connsiteX1-7437" fmla="*/ 1767363 w 2984537"/>
                <a:gd name="connsiteY1-7438" fmla="*/ 594203 h 3343594"/>
                <a:gd name="connsiteX2-7439" fmla="*/ 2870358 w 2984537"/>
                <a:gd name="connsiteY2-7440" fmla="*/ 16512 h 3343594"/>
                <a:gd name="connsiteX3-7441" fmla="*/ 2773680 w 2984537"/>
                <a:gd name="connsiteY3-7442" fmla="*/ 745174 h 3343594"/>
                <a:gd name="connsiteX4-7443" fmla="*/ 2407920 w 2984537"/>
                <a:gd name="connsiteY4-7444" fmla="*/ 775654 h 3343594"/>
                <a:gd name="connsiteX5-7445" fmla="*/ 2072640 w 2984537"/>
                <a:gd name="connsiteY5-7446" fmla="*/ 1049974 h 3343594"/>
                <a:gd name="connsiteX6-7447" fmla="*/ 2438400 w 2984537"/>
                <a:gd name="connsiteY6-7448" fmla="*/ 851854 h 3343594"/>
                <a:gd name="connsiteX7-7449" fmla="*/ 2519839 w 2984537"/>
                <a:gd name="connsiteY7-7450" fmla="*/ 1029019 h 3343594"/>
                <a:gd name="connsiteX8-7451" fmla="*/ 2575560 w 2984537"/>
                <a:gd name="connsiteY8-7452" fmla="*/ 1545274 h 3343594"/>
                <a:gd name="connsiteX9-7453" fmla="*/ 1760220 w 2984537"/>
                <a:gd name="connsiteY9-7454" fmla="*/ 3061654 h 3343594"/>
                <a:gd name="connsiteX10-7455" fmla="*/ 2011680 w 2984537"/>
                <a:gd name="connsiteY10-7456" fmla="*/ 1248094 h 3343594"/>
                <a:gd name="connsiteX11-7457" fmla="*/ 1798320 w 2984537"/>
                <a:gd name="connsiteY11-7458" fmla="*/ 2337754 h 3343594"/>
                <a:gd name="connsiteX12-7459" fmla="*/ 2613660 w 2984537"/>
                <a:gd name="connsiteY12-7460" fmla="*/ 1400494 h 3343594"/>
                <a:gd name="connsiteX13-7461" fmla="*/ 2392680 w 2984537"/>
                <a:gd name="connsiteY13-7462" fmla="*/ 1171894 h 3343594"/>
                <a:gd name="connsiteX14-7463" fmla="*/ 2423160 w 2984537"/>
                <a:gd name="connsiteY14-7464" fmla="*/ 996634 h 3343594"/>
                <a:gd name="connsiteX15-7465" fmla="*/ 1965484 w 2984537"/>
                <a:gd name="connsiteY15-7466" fmla="*/ 1049021 h 3343594"/>
                <a:gd name="connsiteX16-7467" fmla="*/ 2370296 w 2984537"/>
                <a:gd name="connsiteY16-7468" fmla="*/ 664688 h 3343594"/>
                <a:gd name="connsiteX17-7469" fmla="*/ 2735580 w 2984537"/>
                <a:gd name="connsiteY17-7470" fmla="*/ 592774 h 3343594"/>
                <a:gd name="connsiteX18-7471" fmla="*/ 2811780 w 2984537"/>
                <a:gd name="connsiteY18-7472" fmla="*/ 112714 h 3343594"/>
                <a:gd name="connsiteX19-7473" fmla="*/ 1783080 w 2984537"/>
                <a:gd name="connsiteY19-7474" fmla="*/ 699454 h 3343594"/>
                <a:gd name="connsiteX20-7475" fmla="*/ 777240 w 2984537"/>
                <a:gd name="connsiteY20-7476" fmla="*/ 1301434 h 3343594"/>
                <a:gd name="connsiteX21-7477" fmla="*/ 1028700 w 2984537"/>
                <a:gd name="connsiteY21-7478" fmla="*/ 981394 h 3343594"/>
                <a:gd name="connsiteX22-7479" fmla="*/ 247174 w 2984537"/>
                <a:gd name="connsiteY22-7480" fmla="*/ 1441451 h 3343594"/>
                <a:gd name="connsiteX23-7481" fmla="*/ 851535 w 2984537"/>
                <a:gd name="connsiteY23-7482" fmla="*/ 1476694 h 3343594"/>
                <a:gd name="connsiteX24-7483" fmla="*/ 1287780 w 2984537"/>
                <a:gd name="connsiteY24-7484" fmla="*/ 1095694 h 3343594"/>
                <a:gd name="connsiteX25-7485" fmla="*/ 891540 w 2984537"/>
                <a:gd name="connsiteY25-7486" fmla="*/ 2375854 h 3343594"/>
                <a:gd name="connsiteX26-7487" fmla="*/ 1356360 w 2984537"/>
                <a:gd name="connsiteY26-7488" fmla="*/ 1347154 h 3343594"/>
                <a:gd name="connsiteX27-7489" fmla="*/ 1348740 w 2984537"/>
                <a:gd name="connsiteY27-7490" fmla="*/ 2733994 h 3343594"/>
                <a:gd name="connsiteX28-7491" fmla="*/ 2034540 w 2984537"/>
                <a:gd name="connsiteY28-7492" fmla="*/ 684214 h 3343594"/>
                <a:gd name="connsiteX29-7493" fmla="*/ 1478280 w 2984537"/>
                <a:gd name="connsiteY29-7494" fmla="*/ 3343594 h 3343594"/>
                <a:gd name="connsiteX30-7495" fmla="*/ 1127760 w 2984537"/>
                <a:gd name="connsiteY30-7496" fmla="*/ 2002474 h 3343594"/>
                <a:gd name="connsiteX31-7497" fmla="*/ 982980 w 2984537"/>
                <a:gd name="connsiteY31-7498" fmla="*/ 3114994 h 3343594"/>
                <a:gd name="connsiteX32-7499" fmla="*/ 845820 w 2984537"/>
                <a:gd name="connsiteY32-7500" fmla="*/ 1598614 h 3343594"/>
                <a:gd name="connsiteX33-7501" fmla="*/ 571500 w 2984537"/>
                <a:gd name="connsiteY33-7502" fmla="*/ 2528254 h 3343594"/>
                <a:gd name="connsiteX34-7503" fmla="*/ 701040 w 2984537"/>
                <a:gd name="connsiteY34-7504" fmla="*/ 1674814 h 3343594"/>
                <a:gd name="connsiteX35-7505" fmla="*/ 0 w 2984537"/>
                <a:gd name="connsiteY35-7506" fmla="*/ 1370014 h 3343594"/>
                <a:gd name="connsiteX36-7507" fmla="*/ 1144905 w 2984537"/>
                <a:gd name="connsiteY36-7508" fmla="*/ 856616 h 3343594"/>
                <a:gd name="connsiteX0-7509" fmla="*/ 1144905 w 2984537"/>
                <a:gd name="connsiteY0-7510" fmla="*/ 856616 h 3343594"/>
                <a:gd name="connsiteX1-7511" fmla="*/ 1767363 w 2984537"/>
                <a:gd name="connsiteY1-7512" fmla="*/ 594203 h 3343594"/>
                <a:gd name="connsiteX2-7513" fmla="*/ 2870358 w 2984537"/>
                <a:gd name="connsiteY2-7514" fmla="*/ 16512 h 3343594"/>
                <a:gd name="connsiteX3-7515" fmla="*/ 2773680 w 2984537"/>
                <a:gd name="connsiteY3-7516" fmla="*/ 745174 h 3343594"/>
                <a:gd name="connsiteX4-7517" fmla="*/ 2407920 w 2984537"/>
                <a:gd name="connsiteY4-7518" fmla="*/ 775654 h 3343594"/>
                <a:gd name="connsiteX5-7519" fmla="*/ 2072640 w 2984537"/>
                <a:gd name="connsiteY5-7520" fmla="*/ 1049974 h 3343594"/>
                <a:gd name="connsiteX6-7521" fmla="*/ 2438400 w 2984537"/>
                <a:gd name="connsiteY6-7522" fmla="*/ 851854 h 3343594"/>
                <a:gd name="connsiteX7-7523" fmla="*/ 2519839 w 2984537"/>
                <a:gd name="connsiteY7-7524" fmla="*/ 1029019 h 3343594"/>
                <a:gd name="connsiteX8-7525" fmla="*/ 2575560 w 2984537"/>
                <a:gd name="connsiteY8-7526" fmla="*/ 1545274 h 3343594"/>
                <a:gd name="connsiteX9-7527" fmla="*/ 1760220 w 2984537"/>
                <a:gd name="connsiteY9-7528" fmla="*/ 3061654 h 3343594"/>
                <a:gd name="connsiteX10-7529" fmla="*/ 2011680 w 2984537"/>
                <a:gd name="connsiteY10-7530" fmla="*/ 1248094 h 3343594"/>
                <a:gd name="connsiteX11-7531" fmla="*/ 1798320 w 2984537"/>
                <a:gd name="connsiteY11-7532" fmla="*/ 2337754 h 3343594"/>
                <a:gd name="connsiteX12-7533" fmla="*/ 2613660 w 2984537"/>
                <a:gd name="connsiteY12-7534" fmla="*/ 1400494 h 3343594"/>
                <a:gd name="connsiteX13-7535" fmla="*/ 2392680 w 2984537"/>
                <a:gd name="connsiteY13-7536" fmla="*/ 1171894 h 3343594"/>
                <a:gd name="connsiteX14-7537" fmla="*/ 2423160 w 2984537"/>
                <a:gd name="connsiteY14-7538" fmla="*/ 996634 h 3343594"/>
                <a:gd name="connsiteX15-7539" fmla="*/ 1965484 w 2984537"/>
                <a:gd name="connsiteY15-7540" fmla="*/ 1049021 h 3343594"/>
                <a:gd name="connsiteX16-7541" fmla="*/ 2370296 w 2984537"/>
                <a:gd name="connsiteY16-7542" fmla="*/ 664688 h 3343594"/>
                <a:gd name="connsiteX17-7543" fmla="*/ 2735580 w 2984537"/>
                <a:gd name="connsiteY17-7544" fmla="*/ 592774 h 3343594"/>
                <a:gd name="connsiteX18-7545" fmla="*/ 2811780 w 2984537"/>
                <a:gd name="connsiteY18-7546" fmla="*/ 112714 h 3343594"/>
                <a:gd name="connsiteX19-7547" fmla="*/ 1783080 w 2984537"/>
                <a:gd name="connsiteY19-7548" fmla="*/ 699454 h 3343594"/>
                <a:gd name="connsiteX20-7549" fmla="*/ 777240 w 2984537"/>
                <a:gd name="connsiteY20-7550" fmla="*/ 1301434 h 3343594"/>
                <a:gd name="connsiteX21-7551" fmla="*/ 1028700 w 2984537"/>
                <a:gd name="connsiteY21-7552" fmla="*/ 981394 h 3343594"/>
                <a:gd name="connsiteX22-7553" fmla="*/ 247174 w 2984537"/>
                <a:gd name="connsiteY22-7554" fmla="*/ 1441451 h 3343594"/>
                <a:gd name="connsiteX23-7555" fmla="*/ 851535 w 2984537"/>
                <a:gd name="connsiteY23-7556" fmla="*/ 1476694 h 3343594"/>
                <a:gd name="connsiteX24-7557" fmla="*/ 1287780 w 2984537"/>
                <a:gd name="connsiteY24-7558" fmla="*/ 1095694 h 3343594"/>
                <a:gd name="connsiteX25-7559" fmla="*/ 891540 w 2984537"/>
                <a:gd name="connsiteY25-7560" fmla="*/ 2375854 h 3343594"/>
                <a:gd name="connsiteX26-7561" fmla="*/ 1356360 w 2984537"/>
                <a:gd name="connsiteY26-7562" fmla="*/ 1347154 h 3343594"/>
                <a:gd name="connsiteX27-7563" fmla="*/ 1348740 w 2984537"/>
                <a:gd name="connsiteY27-7564" fmla="*/ 2733994 h 3343594"/>
                <a:gd name="connsiteX28-7565" fmla="*/ 2034540 w 2984537"/>
                <a:gd name="connsiteY28-7566" fmla="*/ 684214 h 3343594"/>
                <a:gd name="connsiteX29-7567" fmla="*/ 1478280 w 2984537"/>
                <a:gd name="connsiteY29-7568" fmla="*/ 3343594 h 3343594"/>
                <a:gd name="connsiteX30-7569" fmla="*/ 1127760 w 2984537"/>
                <a:gd name="connsiteY30-7570" fmla="*/ 2002474 h 3343594"/>
                <a:gd name="connsiteX31-7571" fmla="*/ 982980 w 2984537"/>
                <a:gd name="connsiteY31-7572" fmla="*/ 3114994 h 3343594"/>
                <a:gd name="connsiteX32-7573" fmla="*/ 845820 w 2984537"/>
                <a:gd name="connsiteY32-7574" fmla="*/ 1598614 h 3343594"/>
                <a:gd name="connsiteX33-7575" fmla="*/ 571500 w 2984537"/>
                <a:gd name="connsiteY33-7576" fmla="*/ 2528254 h 3343594"/>
                <a:gd name="connsiteX34-7577" fmla="*/ 701040 w 2984537"/>
                <a:gd name="connsiteY34-7578" fmla="*/ 1674814 h 3343594"/>
                <a:gd name="connsiteX35-7579" fmla="*/ 0 w 2984537"/>
                <a:gd name="connsiteY35-7580" fmla="*/ 1370014 h 3343594"/>
                <a:gd name="connsiteX36-7581" fmla="*/ 1144905 w 2984537"/>
                <a:gd name="connsiteY36-7582" fmla="*/ 856616 h 3343594"/>
                <a:gd name="connsiteX0-7583" fmla="*/ 1144905 w 2984537"/>
                <a:gd name="connsiteY0-7584" fmla="*/ 856616 h 3343594"/>
                <a:gd name="connsiteX1-7585" fmla="*/ 1767363 w 2984537"/>
                <a:gd name="connsiteY1-7586" fmla="*/ 594203 h 3343594"/>
                <a:gd name="connsiteX2-7587" fmla="*/ 2870358 w 2984537"/>
                <a:gd name="connsiteY2-7588" fmla="*/ 16512 h 3343594"/>
                <a:gd name="connsiteX3-7589" fmla="*/ 2773680 w 2984537"/>
                <a:gd name="connsiteY3-7590" fmla="*/ 745174 h 3343594"/>
                <a:gd name="connsiteX4-7591" fmla="*/ 2407920 w 2984537"/>
                <a:gd name="connsiteY4-7592" fmla="*/ 775654 h 3343594"/>
                <a:gd name="connsiteX5-7593" fmla="*/ 2072640 w 2984537"/>
                <a:gd name="connsiteY5-7594" fmla="*/ 1049974 h 3343594"/>
                <a:gd name="connsiteX6-7595" fmla="*/ 2438400 w 2984537"/>
                <a:gd name="connsiteY6-7596" fmla="*/ 851854 h 3343594"/>
                <a:gd name="connsiteX7-7597" fmla="*/ 2519839 w 2984537"/>
                <a:gd name="connsiteY7-7598" fmla="*/ 1029019 h 3343594"/>
                <a:gd name="connsiteX8-7599" fmla="*/ 2575560 w 2984537"/>
                <a:gd name="connsiteY8-7600" fmla="*/ 1545274 h 3343594"/>
                <a:gd name="connsiteX9-7601" fmla="*/ 1760220 w 2984537"/>
                <a:gd name="connsiteY9-7602" fmla="*/ 3061654 h 3343594"/>
                <a:gd name="connsiteX10-7603" fmla="*/ 2011680 w 2984537"/>
                <a:gd name="connsiteY10-7604" fmla="*/ 1248094 h 3343594"/>
                <a:gd name="connsiteX11-7605" fmla="*/ 1798320 w 2984537"/>
                <a:gd name="connsiteY11-7606" fmla="*/ 2337754 h 3343594"/>
                <a:gd name="connsiteX12-7607" fmla="*/ 2613660 w 2984537"/>
                <a:gd name="connsiteY12-7608" fmla="*/ 1400494 h 3343594"/>
                <a:gd name="connsiteX13-7609" fmla="*/ 2392680 w 2984537"/>
                <a:gd name="connsiteY13-7610" fmla="*/ 1171894 h 3343594"/>
                <a:gd name="connsiteX14-7611" fmla="*/ 2423160 w 2984537"/>
                <a:gd name="connsiteY14-7612" fmla="*/ 996634 h 3343594"/>
                <a:gd name="connsiteX15-7613" fmla="*/ 1965484 w 2984537"/>
                <a:gd name="connsiteY15-7614" fmla="*/ 1049021 h 3343594"/>
                <a:gd name="connsiteX16-7615" fmla="*/ 2370296 w 2984537"/>
                <a:gd name="connsiteY16-7616" fmla="*/ 664688 h 3343594"/>
                <a:gd name="connsiteX17-7617" fmla="*/ 2735580 w 2984537"/>
                <a:gd name="connsiteY17-7618" fmla="*/ 592774 h 3343594"/>
                <a:gd name="connsiteX18-7619" fmla="*/ 2811780 w 2984537"/>
                <a:gd name="connsiteY18-7620" fmla="*/ 112714 h 3343594"/>
                <a:gd name="connsiteX19-7621" fmla="*/ 1783080 w 2984537"/>
                <a:gd name="connsiteY19-7622" fmla="*/ 699454 h 3343594"/>
                <a:gd name="connsiteX20-7623" fmla="*/ 777240 w 2984537"/>
                <a:gd name="connsiteY20-7624" fmla="*/ 1301434 h 3343594"/>
                <a:gd name="connsiteX21-7625" fmla="*/ 1028700 w 2984537"/>
                <a:gd name="connsiteY21-7626" fmla="*/ 981394 h 3343594"/>
                <a:gd name="connsiteX22-7627" fmla="*/ 247174 w 2984537"/>
                <a:gd name="connsiteY22-7628" fmla="*/ 1441451 h 3343594"/>
                <a:gd name="connsiteX23-7629" fmla="*/ 851535 w 2984537"/>
                <a:gd name="connsiteY23-7630" fmla="*/ 1476694 h 3343594"/>
                <a:gd name="connsiteX24-7631" fmla="*/ 1287780 w 2984537"/>
                <a:gd name="connsiteY24-7632" fmla="*/ 1095694 h 3343594"/>
                <a:gd name="connsiteX25-7633" fmla="*/ 891540 w 2984537"/>
                <a:gd name="connsiteY25-7634" fmla="*/ 2375854 h 3343594"/>
                <a:gd name="connsiteX26-7635" fmla="*/ 1356360 w 2984537"/>
                <a:gd name="connsiteY26-7636" fmla="*/ 1347154 h 3343594"/>
                <a:gd name="connsiteX27-7637" fmla="*/ 1348740 w 2984537"/>
                <a:gd name="connsiteY27-7638" fmla="*/ 2733994 h 3343594"/>
                <a:gd name="connsiteX28-7639" fmla="*/ 2034540 w 2984537"/>
                <a:gd name="connsiteY28-7640" fmla="*/ 684214 h 3343594"/>
                <a:gd name="connsiteX29-7641" fmla="*/ 1478280 w 2984537"/>
                <a:gd name="connsiteY29-7642" fmla="*/ 3343594 h 3343594"/>
                <a:gd name="connsiteX30-7643" fmla="*/ 1127760 w 2984537"/>
                <a:gd name="connsiteY30-7644" fmla="*/ 2002474 h 3343594"/>
                <a:gd name="connsiteX31-7645" fmla="*/ 982980 w 2984537"/>
                <a:gd name="connsiteY31-7646" fmla="*/ 3114994 h 3343594"/>
                <a:gd name="connsiteX32-7647" fmla="*/ 845820 w 2984537"/>
                <a:gd name="connsiteY32-7648" fmla="*/ 1598614 h 3343594"/>
                <a:gd name="connsiteX33-7649" fmla="*/ 571500 w 2984537"/>
                <a:gd name="connsiteY33-7650" fmla="*/ 2528254 h 3343594"/>
                <a:gd name="connsiteX34-7651" fmla="*/ 701040 w 2984537"/>
                <a:gd name="connsiteY34-7652" fmla="*/ 1674814 h 3343594"/>
                <a:gd name="connsiteX35-7653" fmla="*/ 0 w 2984537"/>
                <a:gd name="connsiteY35-7654" fmla="*/ 1370014 h 3343594"/>
                <a:gd name="connsiteX36-7655" fmla="*/ 1144905 w 2984537"/>
                <a:gd name="connsiteY36-7656" fmla="*/ 856616 h 3343594"/>
                <a:gd name="connsiteX0-7657" fmla="*/ 1144905 w 2984537"/>
                <a:gd name="connsiteY0-7658" fmla="*/ 856616 h 3343594"/>
                <a:gd name="connsiteX1-7659" fmla="*/ 1767363 w 2984537"/>
                <a:gd name="connsiteY1-7660" fmla="*/ 594203 h 3343594"/>
                <a:gd name="connsiteX2-7661" fmla="*/ 2870358 w 2984537"/>
                <a:gd name="connsiteY2-7662" fmla="*/ 16512 h 3343594"/>
                <a:gd name="connsiteX3-7663" fmla="*/ 2773680 w 2984537"/>
                <a:gd name="connsiteY3-7664" fmla="*/ 745174 h 3343594"/>
                <a:gd name="connsiteX4-7665" fmla="*/ 2407920 w 2984537"/>
                <a:gd name="connsiteY4-7666" fmla="*/ 775654 h 3343594"/>
                <a:gd name="connsiteX5-7667" fmla="*/ 2072640 w 2984537"/>
                <a:gd name="connsiteY5-7668" fmla="*/ 1049974 h 3343594"/>
                <a:gd name="connsiteX6-7669" fmla="*/ 2438400 w 2984537"/>
                <a:gd name="connsiteY6-7670" fmla="*/ 851854 h 3343594"/>
                <a:gd name="connsiteX7-7671" fmla="*/ 2519839 w 2984537"/>
                <a:gd name="connsiteY7-7672" fmla="*/ 1029019 h 3343594"/>
                <a:gd name="connsiteX8-7673" fmla="*/ 2575560 w 2984537"/>
                <a:gd name="connsiteY8-7674" fmla="*/ 1545274 h 3343594"/>
                <a:gd name="connsiteX9-7675" fmla="*/ 1760220 w 2984537"/>
                <a:gd name="connsiteY9-7676" fmla="*/ 3061654 h 3343594"/>
                <a:gd name="connsiteX10-7677" fmla="*/ 2011680 w 2984537"/>
                <a:gd name="connsiteY10-7678" fmla="*/ 1248094 h 3343594"/>
                <a:gd name="connsiteX11-7679" fmla="*/ 1798320 w 2984537"/>
                <a:gd name="connsiteY11-7680" fmla="*/ 2337754 h 3343594"/>
                <a:gd name="connsiteX12-7681" fmla="*/ 2613660 w 2984537"/>
                <a:gd name="connsiteY12-7682" fmla="*/ 1400494 h 3343594"/>
                <a:gd name="connsiteX13-7683" fmla="*/ 2392680 w 2984537"/>
                <a:gd name="connsiteY13-7684" fmla="*/ 1171894 h 3343594"/>
                <a:gd name="connsiteX14-7685" fmla="*/ 2423160 w 2984537"/>
                <a:gd name="connsiteY14-7686" fmla="*/ 996634 h 3343594"/>
                <a:gd name="connsiteX15-7687" fmla="*/ 1965484 w 2984537"/>
                <a:gd name="connsiteY15-7688" fmla="*/ 1049021 h 3343594"/>
                <a:gd name="connsiteX16-7689" fmla="*/ 2370296 w 2984537"/>
                <a:gd name="connsiteY16-7690" fmla="*/ 664688 h 3343594"/>
                <a:gd name="connsiteX17-7691" fmla="*/ 2735580 w 2984537"/>
                <a:gd name="connsiteY17-7692" fmla="*/ 592774 h 3343594"/>
                <a:gd name="connsiteX18-7693" fmla="*/ 2811780 w 2984537"/>
                <a:gd name="connsiteY18-7694" fmla="*/ 112714 h 3343594"/>
                <a:gd name="connsiteX19-7695" fmla="*/ 1783080 w 2984537"/>
                <a:gd name="connsiteY19-7696" fmla="*/ 699454 h 3343594"/>
                <a:gd name="connsiteX20-7697" fmla="*/ 777240 w 2984537"/>
                <a:gd name="connsiteY20-7698" fmla="*/ 1301434 h 3343594"/>
                <a:gd name="connsiteX21-7699" fmla="*/ 1028700 w 2984537"/>
                <a:gd name="connsiteY21-7700" fmla="*/ 981394 h 3343594"/>
                <a:gd name="connsiteX22-7701" fmla="*/ 247174 w 2984537"/>
                <a:gd name="connsiteY22-7702" fmla="*/ 1441451 h 3343594"/>
                <a:gd name="connsiteX23-7703" fmla="*/ 851535 w 2984537"/>
                <a:gd name="connsiteY23-7704" fmla="*/ 1476694 h 3343594"/>
                <a:gd name="connsiteX24-7705" fmla="*/ 1287780 w 2984537"/>
                <a:gd name="connsiteY24-7706" fmla="*/ 1095694 h 3343594"/>
                <a:gd name="connsiteX25-7707" fmla="*/ 891540 w 2984537"/>
                <a:gd name="connsiteY25-7708" fmla="*/ 2375854 h 3343594"/>
                <a:gd name="connsiteX26-7709" fmla="*/ 1356360 w 2984537"/>
                <a:gd name="connsiteY26-7710" fmla="*/ 1347154 h 3343594"/>
                <a:gd name="connsiteX27-7711" fmla="*/ 1348740 w 2984537"/>
                <a:gd name="connsiteY27-7712" fmla="*/ 2733994 h 3343594"/>
                <a:gd name="connsiteX28-7713" fmla="*/ 2034540 w 2984537"/>
                <a:gd name="connsiteY28-7714" fmla="*/ 684214 h 3343594"/>
                <a:gd name="connsiteX29-7715" fmla="*/ 1478280 w 2984537"/>
                <a:gd name="connsiteY29-7716" fmla="*/ 3343594 h 3343594"/>
                <a:gd name="connsiteX30-7717" fmla="*/ 1127760 w 2984537"/>
                <a:gd name="connsiteY30-7718" fmla="*/ 2002474 h 3343594"/>
                <a:gd name="connsiteX31-7719" fmla="*/ 982980 w 2984537"/>
                <a:gd name="connsiteY31-7720" fmla="*/ 3114994 h 3343594"/>
                <a:gd name="connsiteX32-7721" fmla="*/ 845820 w 2984537"/>
                <a:gd name="connsiteY32-7722" fmla="*/ 1598614 h 3343594"/>
                <a:gd name="connsiteX33-7723" fmla="*/ 571500 w 2984537"/>
                <a:gd name="connsiteY33-7724" fmla="*/ 2528254 h 3343594"/>
                <a:gd name="connsiteX34-7725" fmla="*/ 701040 w 2984537"/>
                <a:gd name="connsiteY34-7726" fmla="*/ 1674814 h 3343594"/>
                <a:gd name="connsiteX35-7727" fmla="*/ 0 w 2984537"/>
                <a:gd name="connsiteY35-7728" fmla="*/ 1370014 h 3343594"/>
                <a:gd name="connsiteX36-7729" fmla="*/ 1144905 w 2984537"/>
                <a:gd name="connsiteY36-7730" fmla="*/ 856616 h 3343594"/>
              </a:gdLst>
              <a:ahLst/>
              <a:cxnLst>
                <a:cxn ang="0">
                  <a:pos x="connsiteX0-7657" y="connsiteY0-7658"/>
                </a:cxn>
                <a:cxn ang="0">
                  <a:pos x="connsiteX1-7659" y="connsiteY1-7660"/>
                </a:cxn>
                <a:cxn ang="0">
                  <a:pos x="connsiteX2-7661" y="connsiteY2-7662"/>
                </a:cxn>
                <a:cxn ang="0">
                  <a:pos x="connsiteX3-7663" y="connsiteY3-7664"/>
                </a:cxn>
                <a:cxn ang="0">
                  <a:pos x="connsiteX4-7665" y="connsiteY4-7666"/>
                </a:cxn>
                <a:cxn ang="0">
                  <a:pos x="connsiteX5-7667" y="connsiteY5-7668"/>
                </a:cxn>
                <a:cxn ang="0">
                  <a:pos x="connsiteX6-7669" y="connsiteY6-7670"/>
                </a:cxn>
                <a:cxn ang="0">
                  <a:pos x="connsiteX7-7671" y="connsiteY7-7672"/>
                </a:cxn>
                <a:cxn ang="0">
                  <a:pos x="connsiteX8-7673" y="connsiteY8-7674"/>
                </a:cxn>
                <a:cxn ang="0">
                  <a:pos x="connsiteX9-7675" y="connsiteY9-7676"/>
                </a:cxn>
                <a:cxn ang="0">
                  <a:pos x="connsiteX10-7677" y="connsiteY10-7678"/>
                </a:cxn>
                <a:cxn ang="0">
                  <a:pos x="connsiteX11-7679" y="connsiteY11-7680"/>
                </a:cxn>
                <a:cxn ang="0">
                  <a:pos x="connsiteX12-7681" y="connsiteY12-7682"/>
                </a:cxn>
                <a:cxn ang="0">
                  <a:pos x="connsiteX13-7683" y="connsiteY13-7684"/>
                </a:cxn>
                <a:cxn ang="0">
                  <a:pos x="connsiteX14-7685" y="connsiteY14-7686"/>
                </a:cxn>
                <a:cxn ang="0">
                  <a:pos x="connsiteX15-7687" y="connsiteY15-7688"/>
                </a:cxn>
                <a:cxn ang="0">
                  <a:pos x="connsiteX16-7689" y="connsiteY16-7690"/>
                </a:cxn>
                <a:cxn ang="0">
                  <a:pos x="connsiteX17-7691" y="connsiteY17-7692"/>
                </a:cxn>
                <a:cxn ang="0">
                  <a:pos x="connsiteX18-7693" y="connsiteY18-7694"/>
                </a:cxn>
                <a:cxn ang="0">
                  <a:pos x="connsiteX19-7695" y="connsiteY19-7696"/>
                </a:cxn>
                <a:cxn ang="0">
                  <a:pos x="connsiteX20-7697" y="connsiteY20-7698"/>
                </a:cxn>
                <a:cxn ang="0">
                  <a:pos x="connsiteX21-7699" y="connsiteY21-7700"/>
                </a:cxn>
                <a:cxn ang="0">
                  <a:pos x="connsiteX22-7701" y="connsiteY22-7702"/>
                </a:cxn>
                <a:cxn ang="0">
                  <a:pos x="connsiteX23-7703" y="connsiteY23-7704"/>
                </a:cxn>
                <a:cxn ang="0">
                  <a:pos x="connsiteX24-7705" y="connsiteY24-7706"/>
                </a:cxn>
                <a:cxn ang="0">
                  <a:pos x="connsiteX25-7707" y="connsiteY25-7708"/>
                </a:cxn>
                <a:cxn ang="0">
                  <a:pos x="connsiteX26-7709" y="connsiteY26-7710"/>
                </a:cxn>
                <a:cxn ang="0">
                  <a:pos x="connsiteX27-7711" y="connsiteY27-7712"/>
                </a:cxn>
                <a:cxn ang="0">
                  <a:pos x="connsiteX28-7713" y="connsiteY28-7714"/>
                </a:cxn>
                <a:cxn ang="0">
                  <a:pos x="connsiteX29-7715" y="connsiteY29-7716"/>
                </a:cxn>
                <a:cxn ang="0">
                  <a:pos x="connsiteX30-7717" y="connsiteY30-7718"/>
                </a:cxn>
                <a:cxn ang="0">
                  <a:pos x="connsiteX31-7719" y="connsiteY31-7720"/>
                </a:cxn>
                <a:cxn ang="0">
                  <a:pos x="connsiteX32-7721" y="connsiteY32-7722"/>
                </a:cxn>
                <a:cxn ang="0">
                  <a:pos x="connsiteX33-7723" y="connsiteY33-7724"/>
                </a:cxn>
                <a:cxn ang="0">
                  <a:pos x="connsiteX34-7725" y="connsiteY34-7726"/>
                </a:cxn>
                <a:cxn ang="0">
                  <a:pos x="connsiteX35-7727" y="connsiteY35-7728"/>
                </a:cxn>
                <a:cxn ang="0">
                  <a:pos x="connsiteX36-7729" y="connsiteY36-7730"/>
                </a:cxn>
              </a:cxnLst>
              <a:rect l="l" t="t" r="r" b="b"/>
              <a:pathLst>
                <a:path w="2984537" h="3343594">
                  <a:moveTo>
                    <a:pt x="1144905" y="856616"/>
                  </a:moveTo>
                  <a:cubicBezTo>
                    <a:pt x="1355566" y="725488"/>
                    <a:pt x="1549558" y="611030"/>
                    <a:pt x="1767363" y="594203"/>
                  </a:cubicBezTo>
                  <a:cubicBezTo>
                    <a:pt x="2178685" y="407989"/>
                    <a:pt x="2651918" y="-97312"/>
                    <a:pt x="2870358" y="16512"/>
                  </a:cubicBezTo>
                  <a:cubicBezTo>
                    <a:pt x="3120706" y="169706"/>
                    <a:pt x="2899569" y="532449"/>
                    <a:pt x="2773680" y="745174"/>
                  </a:cubicBezTo>
                  <a:cubicBezTo>
                    <a:pt x="2535079" y="483871"/>
                    <a:pt x="2463165" y="679769"/>
                    <a:pt x="2407920" y="775654"/>
                  </a:cubicBezTo>
                  <a:cubicBezTo>
                    <a:pt x="2205673" y="671831"/>
                    <a:pt x="2062956" y="1008540"/>
                    <a:pt x="2072640" y="1049974"/>
                  </a:cubicBezTo>
                  <a:cubicBezTo>
                    <a:pt x="2211229" y="1110141"/>
                    <a:pt x="2359342" y="946469"/>
                    <a:pt x="2438400" y="851854"/>
                  </a:cubicBezTo>
                  <a:cubicBezTo>
                    <a:pt x="2533015" y="893446"/>
                    <a:pt x="2525236" y="954089"/>
                    <a:pt x="2519839" y="1029019"/>
                  </a:cubicBezTo>
                  <a:cubicBezTo>
                    <a:pt x="3154363" y="982822"/>
                    <a:pt x="2914968" y="1360489"/>
                    <a:pt x="2575560" y="1545274"/>
                  </a:cubicBezTo>
                  <a:cubicBezTo>
                    <a:pt x="2041842" y="1860234"/>
                    <a:pt x="1817688" y="2451419"/>
                    <a:pt x="1760220" y="3061654"/>
                  </a:cubicBezTo>
                  <a:cubicBezTo>
                    <a:pt x="1563052" y="2490472"/>
                    <a:pt x="1701641" y="1776414"/>
                    <a:pt x="2011680" y="1248094"/>
                  </a:cubicBezTo>
                  <a:cubicBezTo>
                    <a:pt x="1871503" y="1623220"/>
                    <a:pt x="1819434" y="1967390"/>
                    <a:pt x="1798320" y="2337754"/>
                  </a:cubicBezTo>
                  <a:cubicBezTo>
                    <a:pt x="1905793" y="1994378"/>
                    <a:pt x="2201386" y="1610520"/>
                    <a:pt x="2613660" y="1400494"/>
                  </a:cubicBezTo>
                  <a:cubicBezTo>
                    <a:pt x="2861468" y="1221901"/>
                    <a:pt x="2954496" y="1029019"/>
                    <a:pt x="2392680" y="1171894"/>
                  </a:cubicBezTo>
                  <a:lnTo>
                    <a:pt x="2423160" y="996634"/>
                  </a:lnTo>
                  <a:cubicBezTo>
                    <a:pt x="2306320" y="1154590"/>
                    <a:pt x="1932305" y="1236347"/>
                    <a:pt x="1965484" y="1049021"/>
                  </a:cubicBezTo>
                  <a:cubicBezTo>
                    <a:pt x="1990090" y="932816"/>
                    <a:pt x="2193290" y="542769"/>
                    <a:pt x="2370296" y="664688"/>
                  </a:cubicBezTo>
                  <a:cubicBezTo>
                    <a:pt x="2451576" y="548642"/>
                    <a:pt x="2537619" y="446883"/>
                    <a:pt x="2735580" y="592774"/>
                  </a:cubicBezTo>
                  <a:cubicBezTo>
                    <a:pt x="2863374" y="349410"/>
                    <a:pt x="2907824" y="127478"/>
                    <a:pt x="2811780" y="112714"/>
                  </a:cubicBezTo>
                  <a:cubicBezTo>
                    <a:pt x="2687955" y="93982"/>
                    <a:pt x="2125980" y="503874"/>
                    <a:pt x="1783080" y="699454"/>
                  </a:cubicBezTo>
                  <a:cubicBezTo>
                    <a:pt x="1304925" y="714377"/>
                    <a:pt x="1098232" y="1024574"/>
                    <a:pt x="777240" y="1301434"/>
                  </a:cubicBezTo>
                  <a:cubicBezTo>
                    <a:pt x="839629" y="1182847"/>
                    <a:pt x="890111" y="1080930"/>
                    <a:pt x="1028700" y="981394"/>
                  </a:cubicBezTo>
                  <a:cubicBezTo>
                    <a:pt x="755491" y="950596"/>
                    <a:pt x="529907" y="1396049"/>
                    <a:pt x="247174" y="1441451"/>
                  </a:cubicBezTo>
                  <a:cubicBezTo>
                    <a:pt x="373221" y="1534955"/>
                    <a:pt x="651669" y="1649890"/>
                    <a:pt x="851535" y="1476694"/>
                  </a:cubicBezTo>
                  <a:cubicBezTo>
                    <a:pt x="969963" y="1342551"/>
                    <a:pt x="1078865" y="1191737"/>
                    <a:pt x="1287780" y="1095694"/>
                  </a:cubicBezTo>
                  <a:cubicBezTo>
                    <a:pt x="1077119" y="1408114"/>
                    <a:pt x="790257" y="1891984"/>
                    <a:pt x="891540" y="2375854"/>
                  </a:cubicBezTo>
                  <a:cubicBezTo>
                    <a:pt x="986949" y="2023429"/>
                    <a:pt x="1079976" y="1690054"/>
                    <a:pt x="1356360" y="1347154"/>
                  </a:cubicBezTo>
                  <a:cubicBezTo>
                    <a:pt x="1277620" y="1821341"/>
                    <a:pt x="1089342" y="2295526"/>
                    <a:pt x="1348740" y="2733994"/>
                  </a:cubicBezTo>
                  <a:cubicBezTo>
                    <a:pt x="1367790" y="2138841"/>
                    <a:pt x="1408271" y="1419862"/>
                    <a:pt x="2034540" y="684214"/>
                  </a:cubicBezTo>
                  <a:cubicBezTo>
                    <a:pt x="1449070" y="1549243"/>
                    <a:pt x="1420813" y="2647634"/>
                    <a:pt x="1478280" y="3343594"/>
                  </a:cubicBezTo>
                  <a:cubicBezTo>
                    <a:pt x="1213802" y="2903698"/>
                    <a:pt x="1120775" y="2461421"/>
                    <a:pt x="1127760" y="2002474"/>
                  </a:cubicBezTo>
                  <a:cubicBezTo>
                    <a:pt x="946150" y="2359026"/>
                    <a:pt x="1005046" y="2741773"/>
                    <a:pt x="982980" y="3114994"/>
                  </a:cubicBezTo>
                  <a:cubicBezTo>
                    <a:pt x="696754" y="2569053"/>
                    <a:pt x="765333" y="2089787"/>
                    <a:pt x="845820" y="1598614"/>
                  </a:cubicBezTo>
                  <a:cubicBezTo>
                    <a:pt x="675798" y="1898969"/>
                    <a:pt x="634365" y="2208849"/>
                    <a:pt x="571500" y="2528254"/>
                  </a:cubicBezTo>
                  <a:cubicBezTo>
                    <a:pt x="537845" y="2269491"/>
                    <a:pt x="586740" y="1925004"/>
                    <a:pt x="701040" y="1674814"/>
                  </a:cubicBezTo>
                  <a:cubicBezTo>
                    <a:pt x="417354" y="1761333"/>
                    <a:pt x="188436" y="1519239"/>
                    <a:pt x="0" y="1370014"/>
                  </a:cubicBezTo>
                  <a:cubicBezTo>
                    <a:pt x="522129" y="1379857"/>
                    <a:pt x="696595" y="775336"/>
                    <a:pt x="1144905" y="856616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409575" y="2465070"/>
            <a:ext cx="2212975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cs typeface="文悦古体仿宋 (非商业使用)"/>
              </a:rPr>
              <a:t>狼不敢</a:t>
            </a:r>
            <a:r>
              <a:rPr lang="zh-CN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文悦古体仿宋 (非商业使用)"/>
              </a:rPr>
              <a:t>前</a:t>
            </a:r>
            <a:endParaRPr lang="en-US" altLang="zh-CN" sz="3200" b="1" dirty="0">
              <a:solidFill>
                <a:schemeClr val="bg1"/>
              </a:solidFill>
              <a:latin typeface="+mj-ea"/>
              <a:ea typeface="+mj-ea"/>
              <a:cs typeface="文悦古体仿宋 (非商业使用)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名词作动词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文悦古体仿宋 (非商业使用)"/>
              </a:rPr>
              <a:t>上前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8895" y="3263900"/>
            <a:ext cx="3215640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止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有剩骨：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副词，</a:t>
            </a: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通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只，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仅仅</a:t>
            </a: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得骨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止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“只”停止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48895" y="1402715"/>
            <a:ext cx="3663950" cy="1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意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暇甚：名词，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神情态度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意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将隧入以攻其后也：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动词，想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977130" y="1402715"/>
            <a:ext cx="391731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恐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前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后受其敌：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名词，前面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狼不敢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前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动词，向前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3091180" y="323215"/>
            <a:ext cx="397954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恐前后受其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敌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：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动词，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攻击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盖以诱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敌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：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名词，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敌人</a:t>
            </a:r>
          </a:p>
        </p:txBody>
      </p:sp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10160" y="447040"/>
            <a:ext cx="2468880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◎一词多意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68364" y="1757532"/>
            <a:ext cx="2564147" cy="3166258"/>
            <a:chOff x="5342" y="2763"/>
            <a:chExt cx="3547" cy="4284"/>
          </a:xfrm>
        </p:grpSpPr>
        <p:grpSp>
          <p:nvGrpSpPr>
            <p:cNvPr id="11268" name="组合 1"/>
            <p:cNvGrpSpPr/>
            <p:nvPr/>
          </p:nvGrpSpPr>
          <p:grpSpPr bwMode="auto">
            <a:xfrm>
              <a:off x="5342" y="2763"/>
              <a:ext cx="3176" cy="4284"/>
              <a:chOff x="4482598" y="2383568"/>
              <a:chExt cx="2734393" cy="2765906"/>
            </a:xfrm>
          </p:grpSpPr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4482598" y="2383568"/>
                <a:ext cx="2733798" cy="2765906"/>
                <a:chOff x="3144" y="1917"/>
                <a:chExt cx="1192" cy="1206"/>
              </a:xfrm>
              <a:solidFill>
                <a:srgbClr val="C00000"/>
              </a:solidFill>
            </p:grpSpPr>
            <p:sp>
              <p:nvSpPr>
                <p:cNvPr id="31" name="Freeform 6"/>
                <p:cNvSpPr/>
                <p:nvPr/>
              </p:nvSpPr>
              <p:spPr bwMode="auto">
                <a:xfrm>
                  <a:off x="3298" y="2407"/>
                  <a:ext cx="949" cy="716"/>
                </a:xfrm>
                <a:custGeom>
                  <a:avLst/>
                  <a:gdLst>
                    <a:gd name="T0" fmla="*/ 1525 w 2846"/>
                    <a:gd name="T1" fmla="*/ 10 h 2150"/>
                    <a:gd name="T2" fmla="*/ 1689 w 2846"/>
                    <a:gd name="T3" fmla="*/ 54 h 2150"/>
                    <a:gd name="T4" fmla="*/ 1781 w 2846"/>
                    <a:gd name="T5" fmla="*/ 103 h 2150"/>
                    <a:gd name="T6" fmla="*/ 1797 w 2846"/>
                    <a:gd name="T7" fmla="*/ 113 h 2150"/>
                    <a:gd name="T8" fmla="*/ 1869 w 2846"/>
                    <a:gd name="T9" fmla="*/ 173 h 2150"/>
                    <a:gd name="T10" fmla="*/ 1872 w 2846"/>
                    <a:gd name="T11" fmla="*/ 212 h 2150"/>
                    <a:gd name="T12" fmla="*/ 1885 w 2846"/>
                    <a:gd name="T13" fmla="*/ 320 h 2150"/>
                    <a:gd name="T14" fmla="*/ 1920 w 2846"/>
                    <a:gd name="T15" fmla="*/ 479 h 2150"/>
                    <a:gd name="T16" fmla="*/ 1982 w 2846"/>
                    <a:gd name="T17" fmla="*/ 672 h 2150"/>
                    <a:gd name="T18" fmla="*/ 2080 w 2846"/>
                    <a:gd name="T19" fmla="*/ 884 h 2150"/>
                    <a:gd name="T20" fmla="*/ 2224 w 2846"/>
                    <a:gd name="T21" fmla="*/ 1096 h 2150"/>
                    <a:gd name="T22" fmla="*/ 2373 w 2846"/>
                    <a:gd name="T23" fmla="*/ 1253 h 2150"/>
                    <a:gd name="T24" fmla="*/ 2513 w 2846"/>
                    <a:gd name="T25" fmla="*/ 1358 h 2150"/>
                    <a:gd name="T26" fmla="*/ 2635 w 2846"/>
                    <a:gd name="T27" fmla="*/ 1429 h 2150"/>
                    <a:gd name="T28" fmla="*/ 2736 w 2846"/>
                    <a:gd name="T29" fmla="*/ 1481 h 2150"/>
                    <a:gd name="T30" fmla="*/ 2807 w 2846"/>
                    <a:gd name="T31" fmla="*/ 1529 h 2150"/>
                    <a:gd name="T32" fmla="*/ 2842 w 2846"/>
                    <a:gd name="T33" fmla="*/ 1590 h 2150"/>
                    <a:gd name="T34" fmla="*/ 2831 w 2846"/>
                    <a:gd name="T35" fmla="*/ 1704 h 2150"/>
                    <a:gd name="T36" fmla="*/ 2769 w 2846"/>
                    <a:gd name="T37" fmla="*/ 1857 h 2150"/>
                    <a:gd name="T38" fmla="*/ 2664 w 2846"/>
                    <a:gd name="T39" fmla="*/ 1985 h 2150"/>
                    <a:gd name="T40" fmla="*/ 2520 w 2846"/>
                    <a:gd name="T41" fmla="*/ 2088 h 2150"/>
                    <a:gd name="T42" fmla="*/ 2348 w 2846"/>
                    <a:gd name="T43" fmla="*/ 2144 h 2150"/>
                    <a:gd name="T44" fmla="*/ 2153 w 2846"/>
                    <a:gd name="T45" fmla="*/ 2144 h 2150"/>
                    <a:gd name="T46" fmla="*/ 1948 w 2846"/>
                    <a:gd name="T47" fmla="*/ 2104 h 2150"/>
                    <a:gd name="T48" fmla="*/ 1782 w 2846"/>
                    <a:gd name="T49" fmla="*/ 2058 h 2150"/>
                    <a:gd name="T50" fmla="*/ 1654 w 2846"/>
                    <a:gd name="T51" fmla="*/ 2028 h 2150"/>
                    <a:gd name="T52" fmla="*/ 1517 w 2846"/>
                    <a:gd name="T53" fmla="*/ 2006 h 2150"/>
                    <a:gd name="T54" fmla="*/ 1399 w 2846"/>
                    <a:gd name="T55" fmla="*/ 2001 h 2150"/>
                    <a:gd name="T56" fmla="*/ 1081 w 2846"/>
                    <a:gd name="T57" fmla="*/ 2050 h 2150"/>
                    <a:gd name="T58" fmla="*/ 936 w 2846"/>
                    <a:gd name="T59" fmla="*/ 2089 h 2150"/>
                    <a:gd name="T60" fmla="*/ 766 w 2846"/>
                    <a:gd name="T61" fmla="*/ 2130 h 2150"/>
                    <a:gd name="T62" fmla="*/ 611 w 2846"/>
                    <a:gd name="T63" fmla="*/ 2150 h 2150"/>
                    <a:gd name="T64" fmla="*/ 399 w 2846"/>
                    <a:gd name="T65" fmla="*/ 2127 h 2150"/>
                    <a:gd name="T66" fmla="*/ 317 w 2846"/>
                    <a:gd name="T67" fmla="*/ 2090 h 2150"/>
                    <a:gd name="T68" fmla="*/ 247 w 2846"/>
                    <a:gd name="T69" fmla="*/ 2047 h 2150"/>
                    <a:gd name="T70" fmla="*/ 173 w 2846"/>
                    <a:gd name="T71" fmla="*/ 1984 h 2150"/>
                    <a:gd name="T72" fmla="*/ 149 w 2846"/>
                    <a:gd name="T73" fmla="*/ 1958 h 2150"/>
                    <a:gd name="T74" fmla="*/ 121 w 2846"/>
                    <a:gd name="T75" fmla="*/ 1925 h 2150"/>
                    <a:gd name="T76" fmla="*/ 55 w 2846"/>
                    <a:gd name="T77" fmla="*/ 1817 h 2150"/>
                    <a:gd name="T78" fmla="*/ 18 w 2846"/>
                    <a:gd name="T79" fmla="*/ 1706 h 2150"/>
                    <a:gd name="T80" fmla="*/ 3 w 2846"/>
                    <a:gd name="T81" fmla="*/ 1603 h 2150"/>
                    <a:gd name="T82" fmla="*/ 4 w 2846"/>
                    <a:gd name="T83" fmla="*/ 1504 h 2150"/>
                    <a:gd name="T84" fmla="*/ 59 w 2846"/>
                    <a:gd name="T85" fmla="*/ 1446 h 2150"/>
                    <a:gd name="T86" fmla="*/ 163 w 2846"/>
                    <a:gd name="T87" fmla="*/ 1367 h 2150"/>
                    <a:gd name="T88" fmla="*/ 298 w 2846"/>
                    <a:gd name="T89" fmla="*/ 1262 h 2150"/>
                    <a:gd name="T90" fmla="*/ 447 w 2846"/>
                    <a:gd name="T91" fmla="*/ 1125 h 2150"/>
                    <a:gd name="T92" fmla="*/ 583 w 2846"/>
                    <a:gd name="T93" fmla="*/ 957 h 2150"/>
                    <a:gd name="T94" fmla="*/ 685 w 2846"/>
                    <a:gd name="T95" fmla="*/ 792 h 2150"/>
                    <a:gd name="T96" fmla="*/ 770 w 2846"/>
                    <a:gd name="T97" fmla="*/ 626 h 2150"/>
                    <a:gd name="T98" fmla="*/ 835 w 2846"/>
                    <a:gd name="T99" fmla="*/ 476 h 2150"/>
                    <a:gd name="T100" fmla="*/ 880 w 2846"/>
                    <a:gd name="T101" fmla="*/ 357 h 2150"/>
                    <a:gd name="T102" fmla="*/ 905 w 2846"/>
                    <a:gd name="T103" fmla="*/ 285 h 2150"/>
                    <a:gd name="T104" fmla="*/ 912 w 2846"/>
                    <a:gd name="T105" fmla="*/ 267 h 2150"/>
                    <a:gd name="T106" fmla="*/ 917 w 2846"/>
                    <a:gd name="T107" fmla="*/ 260 h 2150"/>
                    <a:gd name="T108" fmla="*/ 950 w 2846"/>
                    <a:gd name="T109" fmla="*/ 224 h 2150"/>
                    <a:gd name="T110" fmla="*/ 999 w 2846"/>
                    <a:gd name="T111" fmla="*/ 173 h 2150"/>
                    <a:gd name="T112" fmla="*/ 1085 w 2846"/>
                    <a:gd name="T113" fmla="*/ 103 h 2150"/>
                    <a:gd name="T114" fmla="*/ 1208 w 2846"/>
                    <a:gd name="T115" fmla="*/ 33 h 2150"/>
                    <a:gd name="T116" fmla="*/ 1353 w 2846"/>
                    <a:gd name="T117" fmla="*/ 1 h 2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46" h="2150">
                      <a:moveTo>
                        <a:pt x="1408" y="0"/>
                      </a:moveTo>
                      <a:lnTo>
                        <a:pt x="1468" y="4"/>
                      </a:lnTo>
                      <a:lnTo>
                        <a:pt x="1525" y="10"/>
                      </a:lnTo>
                      <a:lnTo>
                        <a:pt x="1579" y="20"/>
                      </a:lnTo>
                      <a:lnTo>
                        <a:pt x="1635" y="35"/>
                      </a:lnTo>
                      <a:lnTo>
                        <a:pt x="1689" y="54"/>
                      </a:lnTo>
                      <a:lnTo>
                        <a:pt x="1734" y="75"/>
                      </a:lnTo>
                      <a:lnTo>
                        <a:pt x="1775" y="99"/>
                      </a:lnTo>
                      <a:lnTo>
                        <a:pt x="1781" y="103"/>
                      </a:lnTo>
                      <a:lnTo>
                        <a:pt x="1786" y="106"/>
                      </a:lnTo>
                      <a:lnTo>
                        <a:pt x="1790" y="109"/>
                      </a:lnTo>
                      <a:lnTo>
                        <a:pt x="1797" y="113"/>
                      </a:lnTo>
                      <a:lnTo>
                        <a:pt x="1823" y="134"/>
                      </a:lnTo>
                      <a:lnTo>
                        <a:pt x="1847" y="155"/>
                      </a:lnTo>
                      <a:lnTo>
                        <a:pt x="1869" y="173"/>
                      </a:lnTo>
                      <a:lnTo>
                        <a:pt x="1869" y="178"/>
                      </a:lnTo>
                      <a:lnTo>
                        <a:pt x="1869" y="191"/>
                      </a:lnTo>
                      <a:lnTo>
                        <a:pt x="1872" y="212"/>
                      </a:lnTo>
                      <a:lnTo>
                        <a:pt x="1875" y="242"/>
                      </a:lnTo>
                      <a:lnTo>
                        <a:pt x="1879" y="277"/>
                      </a:lnTo>
                      <a:lnTo>
                        <a:pt x="1885" y="320"/>
                      </a:lnTo>
                      <a:lnTo>
                        <a:pt x="1895" y="368"/>
                      </a:lnTo>
                      <a:lnTo>
                        <a:pt x="1905" y="420"/>
                      </a:lnTo>
                      <a:lnTo>
                        <a:pt x="1920" y="479"/>
                      </a:lnTo>
                      <a:lnTo>
                        <a:pt x="1937" y="540"/>
                      </a:lnTo>
                      <a:lnTo>
                        <a:pt x="1957" y="604"/>
                      </a:lnTo>
                      <a:lnTo>
                        <a:pt x="1982" y="672"/>
                      </a:lnTo>
                      <a:lnTo>
                        <a:pt x="2010" y="741"/>
                      </a:lnTo>
                      <a:lnTo>
                        <a:pt x="2043" y="812"/>
                      </a:lnTo>
                      <a:lnTo>
                        <a:pt x="2080" y="884"/>
                      </a:lnTo>
                      <a:lnTo>
                        <a:pt x="2122" y="956"/>
                      </a:lnTo>
                      <a:lnTo>
                        <a:pt x="2170" y="1026"/>
                      </a:lnTo>
                      <a:lnTo>
                        <a:pt x="2224" y="1096"/>
                      </a:lnTo>
                      <a:lnTo>
                        <a:pt x="2275" y="1155"/>
                      </a:lnTo>
                      <a:lnTo>
                        <a:pt x="2324" y="1207"/>
                      </a:lnTo>
                      <a:lnTo>
                        <a:pt x="2373" y="1253"/>
                      </a:lnTo>
                      <a:lnTo>
                        <a:pt x="2420" y="1293"/>
                      </a:lnTo>
                      <a:lnTo>
                        <a:pt x="2468" y="1328"/>
                      </a:lnTo>
                      <a:lnTo>
                        <a:pt x="2513" y="1358"/>
                      </a:lnTo>
                      <a:lnTo>
                        <a:pt x="2556" y="1386"/>
                      </a:lnTo>
                      <a:lnTo>
                        <a:pt x="2597" y="1409"/>
                      </a:lnTo>
                      <a:lnTo>
                        <a:pt x="2635" y="1429"/>
                      </a:lnTo>
                      <a:lnTo>
                        <a:pt x="2672" y="1448"/>
                      </a:lnTo>
                      <a:lnTo>
                        <a:pt x="2705" y="1465"/>
                      </a:lnTo>
                      <a:lnTo>
                        <a:pt x="2736" y="1481"/>
                      </a:lnTo>
                      <a:lnTo>
                        <a:pt x="2764" y="1496"/>
                      </a:lnTo>
                      <a:lnTo>
                        <a:pt x="2787" y="1512"/>
                      </a:lnTo>
                      <a:lnTo>
                        <a:pt x="2807" y="1529"/>
                      </a:lnTo>
                      <a:lnTo>
                        <a:pt x="2823" y="1547"/>
                      </a:lnTo>
                      <a:lnTo>
                        <a:pt x="2835" y="1568"/>
                      </a:lnTo>
                      <a:lnTo>
                        <a:pt x="2842" y="1590"/>
                      </a:lnTo>
                      <a:lnTo>
                        <a:pt x="2846" y="1616"/>
                      </a:lnTo>
                      <a:lnTo>
                        <a:pt x="2843" y="1646"/>
                      </a:lnTo>
                      <a:lnTo>
                        <a:pt x="2831" y="1704"/>
                      </a:lnTo>
                      <a:lnTo>
                        <a:pt x="2815" y="1758"/>
                      </a:lnTo>
                      <a:lnTo>
                        <a:pt x="2794" y="1809"/>
                      </a:lnTo>
                      <a:lnTo>
                        <a:pt x="2769" y="1857"/>
                      </a:lnTo>
                      <a:lnTo>
                        <a:pt x="2738" y="1903"/>
                      </a:lnTo>
                      <a:lnTo>
                        <a:pt x="2704" y="1945"/>
                      </a:lnTo>
                      <a:lnTo>
                        <a:pt x="2664" y="1985"/>
                      </a:lnTo>
                      <a:lnTo>
                        <a:pt x="2622" y="2023"/>
                      </a:lnTo>
                      <a:lnTo>
                        <a:pt x="2573" y="2058"/>
                      </a:lnTo>
                      <a:lnTo>
                        <a:pt x="2520" y="2088"/>
                      </a:lnTo>
                      <a:lnTo>
                        <a:pt x="2464" y="2113"/>
                      </a:lnTo>
                      <a:lnTo>
                        <a:pt x="2407" y="2131"/>
                      </a:lnTo>
                      <a:lnTo>
                        <a:pt x="2348" y="2144"/>
                      </a:lnTo>
                      <a:lnTo>
                        <a:pt x="2285" y="2150"/>
                      </a:lnTo>
                      <a:lnTo>
                        <a:pt x="2218" y="2150"/>
                      </a:lnTo>
                      <a:lnTo>
                        <a:pt x="2153" y="2144"/>
                      </a:lnTo>
                      <a:lnTo>
                        <a:pt x="2084" y="2133"/>
                      </a:lnTo>
                      <a:lnTo>
                        <a:pt x="2015" y="2119"/>
                      </a:lnTo>
                      <a:lnTo>
                        <a:pt x="1948" y="2104"/>
                      </a:lnTo>
                      <a:lnTo>
                        <a:pt x="1881" y="2085"/>
                      </a:lnTo>
                      <a:lnTo>
                        <a:pt x="1818" y="2067"/>
                      </a:lnTo>
                      <a:lnTo>
                        <a:pt x="1782" y="2058"/>
                      </a:lnTo>
                      <a:lnTo>
                        <a:pt x="1742" y="2047"/>
                      </a:lnTo>
                      <a:lnTo>
                        <a:pt x="1700" y="2037"/>
                      </a:lnTo>
                      <a:lnTo>
                        <a:pt x="1654" y="2028"/>
                      </a:lnTo>
                      <a:lnTo>
                        <a:pt x="1607" y="2019"/>
                      </a:lnTo>
                      <a:lnTo>
                        <a:pt x="1562" y="2012"/>
                      </a:lnTo>
                      <a:lnTo>
                        <a:pt x="1517" y="2006"/>
                      </a:lnTo>
                      <a:lnTo>
                        <a:pt x="1473" y="2002"/>
                      </a:lnTo>
                      <a:lnTo>
                        <a:pt x="1435" y="1999"/>
                      </a:lnTo>
                      <a:lnTo>
                        <a:pt x="1399" y="2001"/>
                      </a:lnTo>
                      <a:lnTo>
                        <a:pt x="1179" y="2027"/>
                      </a:lnTo>
                      <a:lnTo>
                        <a:pt x="1130" y="2038"/>
                      </a:lnTo>
                      <a:lnTo>
                        <a:pt x="1081" y="2050"/>
                      </a:lnTo>
                      <a:lnTo>
                        <a:pt x="1038" y="2062"/>
                      </a:lnTo>
                      <a:lnTo>
                        <a:pt x="989" y="2075"/>
                      </a:lnTo>
                      <a:lnTo>
                        <a:pt x="936" y="2089"/>
                      </a:lnTo>
                      <a:lnTo>
                        <a:pt x="880" y="2104"/>
                      </a:lnTo>
                      <a:lnTo>
                        <a:pt x="823" y="2117"/>
                      </a:lnTo>
                      <a:lnTo>
                        <a:pt x="766" y="2130"/>
                      </a:lnTo>
                      <a:lnTo>
                        <a:pt x="712" y="2139"/>
                      </a:lnTo>
                      <a:lnTo>
                        <a:pt x="659" y="2146"/>
                      </a:lnTo>
                      <a:lnTo>
                        <a:pt x="611" y="2150"/>
                      </a:lnTo>
                      <a:lnTo>
                        <a:pt x="571" y="2150"/>
                      </a:lnTo>
                      <a:lnTo>
                        <a:pt x="441" y="2136"/>
                      </a:lnTo>
                      <a:lnTo>
                        <a:pt x="399" y="2127"/>
                      </a:lnTo>
                      <a:lnTo>
                        <a:pt x="359" y="2111"/>
                      </a:lnTo>
                      <a:lnTo>
                        <a:pt x="322" y="2094"/>
                      </a:lnTo>
                      <a:lnTo>
                        <a:pt x="317" y="2090"/>
                      </a:lnTo>
                      <a:lnTo>
                        <a:pt x="312" y="2088"/>
                      </a:lnTo>
                      <a:lnTo>
                        <a:pt x="278" y="2070"/>
                      </a:lnTo>
                      <a:lnTo>
                        <a:pt x="247" y="2047"/>
                      </a:lnTo>
                      <a:lnTo>
                        <a:pt x="220" y="2027"/>
                      </a:lnTo>
                      <a:lnTo>
                        <a:pt x="194" y="2006"/>
                      </a:lnTo>
                      <a:lnTo>
                        <a:pt x="173" y="1984"/>
                      </a:lnTo>
                      <a:lnTo>
                        <a:pt x="163" y="1973"/>
                      </a:lnTo>
                      <a:lnTo>
                        <a:pt x="155" y="1964"/>
                      </a:lnTo>
                      <a:lnTo>
                        <a:pt x="149" y="1958"/>
                      </a:lnTo>
                      <a:lnTo>
                        <a:pt x="141" y="1948"/>
                      </a:lnTo>
                      <a:lnTo>
                        <a:pt x="131" y="1938"/>
                      </a:lnTo>
                      <a:lnTo>
                        <a:pt x="121" y="1925"/>
                      </a:lnTo>
                      <a:lnTo>
                        <a:pt x="108" y="1905"/>
                      </a:lnTo>
                      <a:lnTo>
                        <a:pt x="80" y="1862"/>
                      </a:lnTo>
                      <a:lnTo>
                        <a:pt x="55" y="1817"/>
                      </a:lnTo>
                      <a:lnTo>
                        <a:pt x="39" y="1777"/>
                      </a:lnTo>
                      <a:lnTo>
                        <a:pt x="27" y="1740"/>
                      </a:lnTo>
                      <a:lnTo>
                        <a:pt x="18" y="1706"/>
                      </a:lnTo>
                      <a:lnTo>
                        <a:pt x="10" y="1674"/>
                      </a:lnTo>
                      <a:lnTo>
                        <a:pt x="6" y="1640"/>
                      </a:lnTo>
                      <a:lnTo>
                        <a:pt x="3" y="1603"/>
                      </a:lnTo>
                      <a:lnTo>
                        <a:pt x="2" y="1564"/>
                      </a:lnTo>
                      <a:lnTo>
                        <a:pt x="0" y="1521"/>
                      </a:lnTo>
                      <a:lnTo>
                        <a:pt x="4" y="1504"/>
                      </a:lnTo>
                      <a:lnTo>
                        <a:pt x="16" y="1486"/>
                      </a:lnTo>
                      <a:lnTo>
                        <a:pt x="35" y="1466"/>
                      </a:lnTo>
                      <a:lnTo>
                        <a:pt x="59" y="1446"/>
                      </a:lnTo>
                      <a:lnTo>
                        <a:pt x="89" y="1421"/>
                      </a:lnTo>
                      <a:lnTo>
                        <a:pt x="124" y="1396"/>
                      </a:lnTo>
                      <a:lnTo>
                        <a:pt x="163" y="1367"/>
                      </a:lnTo>
                      <a:lnTo>
                        <a:pt x="206" y="1335"/>
                      </a:lnTo>
                      <a:lnTo>
                        <a:pt x="251" y="1301"/>
                      </a:lnTo>
                      <a:lnTo>
                        <a:pt x="298" y="1262"/>
                      </a:lnTo>
                      <a:lnTo>
                        <a:pt x="347" y="1220"/>
                      </a:lnTo>
                      <a:lnTo>
                        <a:pt x="398" y="1175"/>
                      </a:lnTo>
                      <a:lnTo>
                        <a:pt x="447" y="1125"/>
                      </a:lnTo>
                      <a:lnTo>
                        <a:pt x="497" y="1070"/>
                      </a:lnTo>
                      <a:lnTo>
                        <a:pt x="545" y="1011"/>
                      </a:lnTo>
                      <a:lnTo>
                        <a:pt x="583" y="957"/>
                      </a:lnTo>
                      <a:lnTo>
                        <a:pt x="619" y="904"/>
                      </a:lnTo>
                      <a:lnTo>
                        <a:pt x="653" y="848"/>
                      </a:lnTo>
                      <a:lnTo>
                        <a:pt x="685" y="792"/>
                      </a:lnTo>
                      <a:lnTo>
                        <a:pt x="716" y="736"/>
                      </a:lnTo>
                      <a:lnTo>
                        <a:pt x="743" y="681"/>
                      </a:lnTo>
                      <a:lnTo>
                        <a:pt x="770" y="626"/>
                      </a:lnTo>
                      <a:lnTo>
                        <a:pt x="794" y="574"/>
                      </a:lnTo>
                      <a:lnTo>
                        <a:pt x="815" y="523"/>
                      </a:lnTo>
                      <a:lnTo>
                        <a:pt x="835" y="476"/>
                      </a:lnTo>
                      <a:lnTo>
                        <a:pt x="852" y="432"/>
                      </a:lnTo>
                      <a:lnTo>
                        <a:pt x="867" y="393"/>
                      </a:lnTo>
                      <a:lnTo>
                        <a:pt x="880" y="357"/>
                      </a:lnTo>
                      <a:lnTo>
                        <a:pt x="890" y="327"/>
                      </a:lnTo>
                      <a:lnTo>
                        <a:pt x="898" y="303"/>
                      </a:lnTo>
                      <a:lnTo>
                        <a:pt x="905" y="285"/>
                      </a:lnTo>
                      <a:lnTo>
                        <a:pt x="908" y="273"/>
                      </a:lnTo>
                      <a:lnTo>
                        <a:pt x="909" y="269"/>
                      </a:lnTo>
                      <a:lnTo>
                        <a:pt x="912" y="267"/>
                      </a:lnTo>
                      <a:lnTo>
                        <a:pt x="913" y="264"/>
                      </a:lnTo>
                      <a:lnTo>
                        <a:pt x="914" y="263"/>
                      </a:lnTo>
                      <a:lnTo>
                        <a:pt x="917" y="260"/>
                      </a:lnTo>
                      <a:lnTo>
                        <a:pt x="921" y="256"/>
                      </a:lnTo>
                      <a:lnTo>
                        <a:pt x="937" y="239"/>
                      </a:lnTo>
                      <a:lnTo>
                        <a:pt x="950" y="224"/>
                      </a:lnTo>
                      <a:lnTo>
                        <a:pt x="965" y="208"/>
                      </a:lnTo>
                      <a:lnTo>
                        <a:pt x="981" y="192"/>
                      </a:lnTo>
                      <a:lnTo>
                        <a:pt x="999" y="173"/>
                      </a:lnTo>
                      <a:lnTo>
                        <a:pt x="1023" y="149"/>
                      </a:lnTo>
                      <a:lnTo>
                        <a:pt x="1048" y="130"/>
                      </a:lnTo>
                      <a:lnTo>
                        <a:pt x="1085" y="103"/>
                      </a:lnTo>
                      <a:lnTo>
                        <a:pt x="1125" y="76"/>
                      </a:lnTo>
                      <a:lnTo>
                        <a:pt x="1165" y="54"/>
                      </a:lnTo>
                      <a:lnTo>
                        <a:pt x="1208" y="33"/>
                      </a:lnTo>
                      <a:lnTo>
                        <a:pt x="1253" y="18"/>
                      </a:lnTo>
                      <a:lnTo>
                        <a:pt x="1301" y="7"/>
                      </a:lnTo>
                      <a:lnTo>
                        <a:pt x="1353" y="1"/>
                      </a:lnTo>
                      <a:lnTo>
                        <a:pt x="14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0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7"/>
                <p:cNvSpPr/>
                <p:nvPr/>
              </p:nvSpPr>
              <p:spPr bwMode="auto">
                <a:xfrm>
                  <a:off x="4048" y="2158"/>
                  <a:ext cx="288" cy="405"/>
                </a:xfrm>
                <a:custGeom>
                  <a:avLst/>
                  <a:gdLst>
                    <a:gd name="T0" fmla="*/ 640 w 767"/>
                    <a:gd name="T1" fmla="*/ 27 h 1216"/>
                    <a:gd name="T2" fmla="*/ 677 w 767"/>
                    <a:gd name="T3" fmla="*/ 84 h 1216"/>
                    <a:gd name="T4" fmla="*/ 695 w 767"/>
                    <a:gd name="T5" fmla="*/ 161 h 1216"/>
                    <a:gd name="T6" fmla="*/ 686 w 767"/>
                    <a:gd name="T7" fmla="*/ 252 h 1216"/>
                    <a:gd name="T8" fmla="*/ 648 w 767"/>
                    <a:gd name="T9" fmla="*/ 324 h 1216"/>
                    <a:gd name="T10" fmla="*/ 701 w 767"/>
                    <a:gd name="T11" fmla="*/ 394 h 1216"/>
                    <a:gd name="T12" fmla="*/ 738 w 767"/>
                    <a:gd name="T13" fmla="*/ 481 h 1216"/>
                    <a:gd name="T14" fmla="*/ 760 w 767"/>
                    <a:gd name="T15" fmla="*/ 582 h 1216"/>
                    <a:gd name="T16" fmla="*/ 767 w 767"/>
                    <a:gd name="T17" fmla="*/ 687 h 1216"/>
                    <a:gd name="T18" fmla="*/ 759 w 767"/>
                    <a:gd name="T19" fmla="*/ 793 h 1216"/>
                    <a:gd name="T20" fmla="*/ 736 w 767"/>
                    <a:gd name="T21" fmla="*/ 892 h 1216"/>
                    <a:gd name="T22" fmla="*/ 691 w 767"/>
                    <a:gd name="T23" fmla="*/ 991 h 1216"/>
                    <a:gd name="T24" fmla="*/ 624 w 767"/>
                    <a:gd name="T25" fmla="*/ 1082 h 1216"/>
                    <a:gd name="T26" fmla="*/ 542 w 767"/>
                    <a:gd name="T27" fmla="*/ 1151 h 1216"/>
                    <a:gd name="T28" fmla="*/ 449 w 767"/>
                    <a:gd name="T29" fmla="*/ 1196 h 1216"/>
                    <a:gd name="T30" fmla="*/ 351 w 767"/>
                    <a:gd name="T31" fmla="*/ 1216 h 1216"/>
                    <a:gd name="T32" fmla="*/ 253 w 767"/>
                    <a:gd name="T33" fmla="*/ 1208 h 1216"/>
                    <a:gd name="T34" fmla="*/ 165 w 767"/>
                    <a:gd name="T35" fmla="*/ 1170 h 1216"/>
                    <a:gd name="T36" fmla="*/ 95 w 767"/>
                    <a:gd name="T37" fmla="*/ 1113 h 1216"/>
                    <a:gd name="T38" fmla="*/ 44 w 767"/>
                    <a:gd name="T39" fmla="*/ 1039 h 1216"/>
                    <a:gd name="T40" fmla="*/ 12 w 767"/>
                    <a:gd name="T41" fmla="*/ 951 h 1216"/>
                    <a:gd name="T42" fmla="*/ 0 w 767"/>
                    <a:gd name="T43" fmla="*/ 855 h 1216"/>
                    <a:gd name="T44" fmla="*/ 10 w 767"/>
                    <a:gd name="T45" fmla="*/ 753 h 1216"/>
                    <a:gd name="T46" fmla="*/ 44 w 767"/>
                    <a:gd name="T47" fmla="*/ 651 h 1216"/>
                    <a:gd name="T48" fmla="*/ 94 w 767"/>
                    <a:gd name="T49" fmla="*/ 555 h 1216"/>
                    <a:gd name="T50" fmla="*/ 161 w 767"/>
                    <a:gd name="T51" fmla="*/ 464 h 1216"/>
                    <a:gd name="T52" fmla="*/ 240 w 767"/>
                    <a:gd name="T53" fmla="*/ 385 h 1216"/>
                    <a:gd name="T54" fmla="*/ 324 w 767"/>
                    <a:gd name="T55" fmla="*/ 320 h 1216"/>
                    <a:gd name="T56" fmla="*/ 414 w 767"/>
                    <a:gd name="T57" fmla="*/ 277 h 1216"/>
                    <a:gd name="T58" fmla="*/ 502 w 767"/>
                    <a:gd name="T59" fmla="*/ 261 h 1216"/>
                    <a:gd name="T60" fmla="*/ 527 w 767"/>
                    <a:gd name="T61" fmla="*/ 174 h 1216"/>
                    <a:gd name="T62" fmla="*/ 551 w 767"/>
                    <a:gd name="T63" fmla="*/ 113 h 1216"/>
                    <a:gd name="T64" fmla="*/ 576 w 767"/>
                    <a:gd name="T65" fmla="*/ 60 h 1216"/>
                    <a:gd name="T66" fmla="*/ 612 w 767"/>
                    <a:gd name="T67" fmla="*/ 0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67" h="1216">
                      <a:moveTo>
                        <a:pt x="612" y="0"/>
                      </a:moveTo>
                      <a:lnTo>
                        <a:pt x="640" y="27"/>
                      </a:lnTo>
                      <a:lnTo>
                        <a:pt x="661" y="54"/>
                      </a:lnTo>
                      <a:lnTo>
                        <a:pt x="677" y="84"/>
                      </a:lnTo>
                      <a:lnTo>
                        <a:pt x="687" y="115"/>
                      </a:lnTo>
                      <a:lnTo>
                        <a:pt x="695" y="161"/>
                      </a:lnTo>
                      <a:lnTo>
                        <a:pt x="695" y="206"/>
                      </a:lnTo>
                      <a:lnTo>
                        <a:pt x="686" y="252"/>
                      </a:lnTo>
                      <a:lnTo>
                        <a:pt x="670" y="288"/>
                      </a:lnTo>
                      <a:lnTo>
                        <a:pt x="648" y="324"/>
                      </a:lnTo>
                      <a:lnTo>
                        <a:pt x="675" y="356"/>
                      </a:lnTo>
                      <a:lnTo>
                        <a:pt x="701" y="394"/>
                      </a:lnTo>
                      <a:lnTo>
                        <a:pt x="720" y="436"/>
                      </a:lnTo>
                      <a:lnTo>
                        <a:pt x="738" y="481"/>
                      </a:lnTo>
                      <a:lnTo>
                        <a:pt x="751" y="531"/>
                      </a:lnTo>
                      <a:lnTo>
                        <a:pt x="760" y="582"/>
                      </a:lnTo>
                      <a:lnTo>
                        <a:pt x="765" y="634"/>
                      </a:lnTo>
                      <a:lnTo>
                        <a:pt x="767" y="687"/>
                      </a:lnTo>
                      <a:lnTo>
                        <a:pt x="765" y="740"/>
                      </a:lnTo>
                      <a:lnTo>
                        <a:pt x="759" y="793"/>
                      </a:lnTo>
                      <a:lnTo>
                        <a:pt x="750" y="843"/>
                      </a:lnTo>
                      <a:lnTo>
                        <a:pt x="736" y="892"/>
                      </a:lnTo>
                      <a:lnTo>
                        <a:pt x="718" y="937"/>
                      </a:lnTo>
                      <a:lnTo>
                        <a:pt x="691" y="991"/>
                      </a:lnTo>
                      <a:lnTo>
                        <a:pt x="660" y="1039"/>
                      </a:lnTo>
                      <a:lnTo>
                        <a:pt x="624" y="1082"/>
                      </a:lnTo>
                      <a:lnTo>
                        <a:pt x="584" y="1120"/>
                      </a:lnTo>
                      <a:lnTo>
                        <a:pt x="542" y="1151"/>
                      </a:lnTo>
                      <a:lnTo>
                        <a:pt x="495" y="1177"/>
                      </a:lnTo>
                      <a:lnTo>
                        <a:pt x="449" y="1196"/>
                      </a:lnTo>
                      <a:lnTo>
                        <a:pt x="400" y="1209"/>
                      </a:lnTo>
                      <a:lnTo>
                        <a:pt x="351" y="1216"/>
                      </a:lnTo>
                      <a:lnTo>
                        <a:pt x="302" y="1216"/>
                      </a:lnTo>
                      <a:lnTo>
                        <a:pt x="253" y="1208"/>
                      </a:lnTo>
                      <a:lnTo>
                        <a:pt x="206" y="1191"/>
                      </a:lnTo>
                      <a:lnTo>
                        <a:pt x="165" y="1170"/>
                      </a:lnTo>
                      <a:lnTo>
                        <a:pt x="128" y="1144"/>
                      </a:lnTo>
                      <a:lnTo>
                        <a:pt x="95" y="1113"/>
                      </a:lnTo>
                      <a:lnTo>
                        <a:pt x="67" y="1078"/>
                      </a:lnTo>
                      <a:lnTo>
                        <a:pt x="44" y="1039"/>
                      </a:lnTo>
                      <a:lnTo>
                        <a:pt x="25" y="996"/>
                      </a:lnTo>
                      <a:lnTo>
                        <a:pt x="12" y="951"/>
                      </a:lnTo>
                      <a:lnTo>
                        <a:pt x="4" y="903"/>
                      </a:lnTo>
                      <a:lnTo>
                        <a:pt x="0" y="855"/>
                      </a:lnTo>
                      <a:lnTo>
                        <a:pt x="2" y="804"/>
                      </a:lnTo>
                      <a:lnTo>
                        <a:pt x="10" y="753"/>
                      </a:lnTo>
                      <a:lnTo>
                        <a:pt x="24" y="701"/>
                      </a:lnTo>
                      <a:lnTo>
                        <a:pt x="44" y="651"/>
                      </a:lnTo>
                      <a:lnTo>
                        <a:pt x="66" y="604"/>
                      </a:lnTo>
                      <a:lnTo>
                        <a:pt x="94" y="555"/>
                      </a:lnTo>
                      <a:lnTo>
                        <a:pt x="126" y="510"/>
                      </a:lnTo>
                      <a:lnTo>
                        <a:pt x="161" y="464"/>
                      </a:lnTo>
                      <a:lnTo>
                        <a:pt x="199" y="423"/>
                      </a:lnTo>
                      <a:lnTo>
                        <a:pt x="240" y="385"/>
                      </a:lnTo>
                      <a:lnTo>
                        <a:pt x="282" y="350"/>
                      </a:lnTo>
                      <a:lnTo>
                        <a:pt x="324" y="320"/>
                      </a:lnTo>
                      <a:lnTo>
                        <a:pt x="369" y="295"/>
                      </a:lnTo>
                      <a:lnTo>
                        <a:pt x="414" y="277"/>
                      </a:lnTo>
                      <a:lnTo>
                        <a:pt x="458" y="265"/>
                      </a:lnTo>
                      <a:lnTo>
                        <a:pt x="502" y="261"/>
                      </a:lnTo>
                      <a:lnTo>
                        <a:pt x="518" y="202"/>
                      </a:lnTo>
                      <a:lnTo>
                        <a:pt x="527" y="174"/>
                      </a:lnTo>
                      <a:lnTo>
                        <a:pt x="538" y="145"/>
                      </a:lnTo>
                      <a:lnTo>
                        <a:pt x="551" y="113"/>
                      </a:lnTo>
                      <a:lnTo>
                        <a:pt x="563" y="88"/>
                      </a:lnTo>
                      <a:lnTo>
                        <a:pt x="576" y="60"/>
                      </a:lnTo>
                      <a:lnTo>
                        <a:pt x="592" y="32"/>
                      </a:lnTo>
                      <a:lnTo>
                        <a:pt x="61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0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8"/>
                <p:cNvSpPr/>
                <p:nvPr/>
              </p:nvSpPr>
              <p:spPr bwMode="auto">
                <a:xfrm>
                  <a:off x="3751" y="1917"/>
                  <a:ext cx="300" cy="452"/>
                </a:xfrm>
                <a:custGeom>
                  <a:avLst/>
                  <a:gdLst>
                    <a:gd name="T0" fmla="*/ 651 w 918"/>
                    <a:gd name="T1" fmla="*/ 19 h 1440"/>
                    <a:gd name="T2" fmla="*/ 686 w 918"/>
                    <a:gd name="T3" fmla="*/ 65 h 1440"/>
                    <a:gd name="T4" fmla="*/ 706 w 918"/>
                    <a:gd name="T5" fmla="*/ 114 h 1440"/>
                    <a:gd name="T6" fmla="*/ 715 w 918"/>
                    <a:gd name="T7" fmla="*/ 182 h 1440"/>
                    <a:gd name="T8" fmla="*/ 704 w 918"/>
                    <a:gd name="T9" fmla="*/ 251 h 1440"/>
                    <a:gd name="T10" fmla="*/ 686 w 918"/>
                    <a:gd name="T11" fmla="*/ 289 h 1440"/>
                    <a:gd name="T12" fmla="*/ 760 w 918"/>
                    <a:gd name="T13" fmla="*/ 364 h 1440"/>
                    <a:gd name="T14" fmla="*/ 822 w 918"/>
                    <a:gd name="T15" fmla="*/ 462 h 1440"/>
                    <a:gd name="T16" fmla="*/ 870 w 918"/>
                    <a:gd name="T17" fmla="*/ 575 h 1440"/>
                    <a:gd name="T18" fmla="*/ 902 w 918"/>
                    <a:gd name="T19" fmla="*/ 698 h 1440"/>
                    <a:gd name="T20" fmla="*/ 916 w 918"/>
                    <a:gd name="T21" fmla="*/ 823 h 1440"/>
                    <a:gd name="T22" fmla="*/ 912 w 918"/>
                    <a:gd name="T23" fmla="*/ 945 h 1440"/>
                    <a:gd name="T24" fmla="*/ 886 w 918"/>
                    <a:gd name="T25" fmla="*/ 1068 h 1440"/>
                    <a:gd name="T26" fmla="*/ 832 w 918"/>
                    <a:gd name="T27" fmla="*/ 1186 h 1440"/>
                    <a:gd name="T28" fmla="*/ 759 w 918"/>
                    <a:gd name="T29" fmla="*/ 1285 h 1440"/>
                    <a:gd name="T30" fmla="*/ 669 w 918"/>
                    <a:gd name="T31" fmla="*/ 1364 h 1440"/>
                    <a:gd name="T32" fmla="*/ 567 w 918"/>
                    <a:gd name="T33" fmla="*/ 1416 h 1440"/>
                    <a:gd name="T34" fmla="*/ 458 w 918"/>
                    <a:gd name="T35" fmla="*/ 1440 h 1440"/>
                    <a:gd name="T36" fmla="*/ 345 w 918"/>
                    <a:gd name="T37" fmla="*/ 1434 h 1440"/>
                    <a:gd name="T38" fmla="*/ 246 w 918"/>
                    <a:gd name="T39" fmla="*/ 1399 h 1440"/>
                    <a:gd name="T40" fmla="*/ 161 w 918"/>
                    <a:gd name="T41" fmla="*/ 1339 h 1440"/>
                    <a:gd name="T42" fmla="*/ 92 w 918"/>
                    <a:gd name="T43" fmla="*/ 1259 h 1440"/>
                    <a:gd name="T44" fmla="*/ 41 w 918"/>
                    <a:gd name="T45" fmla="*/ 1164 h 1440"/>
                    <a:gd name="T46" fmla="*/ 9 w 918"/>
                    <a:gd name="T47" fmla="*/ 1056 h 1440"/>
                    <a:gd name="T48" fmla="*/ 0 w 918"/>
                    <a:gd name="T49" fmla="*/ 938 h 1440"/>
                    <a:gd name="T50" fmla="*/ 14 w 918"/>
                    <a:gd name="T51" fmla="*/ 815 h 1440"/>
                    <a:gd name="T52" fmla="*/ 49 w 918"/>
                    <a:gd name="T53" fmla="*/ 697 h 1440"/>
                    <a:gd name="T54" fmla="*/ 102 w 918"/>
                    <a:gd name="T55" fmla="*/ 579 h 1440"/>
                    <a:gd name="T56" fmla="*/ 169 w 918"/>
                    <a:gd name="T57" fmla="*/ 469 h 1440"/>
                    <a:gd name="T58" fmla="*/ 247 w 918"/>
                    <a:gd name="T59" fmla="*/ 372 h 1440"/>
                    <a:gd name="T60" fmla="*/ 336 w 918"/>
                    <a:gd name="T61" fmla="*/ 295 h 1440"/>
                    <a:gd name="T62" fmla="*/ 430 w 918"/>
                    <a:gd name="T63" fmla="*/ 246 h 1440"/>
                    <a:gd name="T64" fmla="*/ 528 w 918"/>
                    <a:gd name="T65" fmla="*/ 229 h 1440"/>
                    <a:gd name="T66" fmla="*/ 544 w 918"/>
                    <a:gd name="T67" fmla="*/ 173 h 1440"/>
                    <a:gd name="T68" fmla="*/ 569 w 918"/>
                    <a:gd name="T69" fmla="*/ 112 h 1440"/>
                    <a:gd name="T70" fmla="*/ 593 w 918"/>
                    <a:gd name="T71" fmla="*/ 60 h 1440"/>
                    <a:gd name="T72" fmla="*/ 629 w 918"/>
                    <a:gd name="T73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18" h="1440">
                      <a:moveTo>
                        <a:pt x="629" y="0"/>
                      </a:moveTo>
                      <a:lnTo>
                        <a:pt x="651" y="19"/>
                      </a:lnTo>
                      <a:lnTo>
                        <a:pt x="670" y="41"/>
                      </a:lnTo>
                      <a:lnTo>
                        <a:pt x="686" y="65"/>
                      </a:lnTo>
                      <a:lnTo>
                        <a:pt x="698" y="88"/>
                      </a:lnTo>
                      <a:lnTo>
                        <a:pt x="706" y="114"/>
                      </a:lnTo>
                      <a:lnTo>
                        <a:pt x="714" y="148"/>
                      </a:lnTo>
                      <a:lnTo>
                        <a:pt x="715" y="182"/>
                      </a:lnTo>
                      <a:lnTo>
                        <a:pt x="712" y="217"/>
                      </a:lnTo>
                      <a:lnTo>
                        <a:pt x="704" y="251"/>
                      </a:lnTo>
                      <a:lnTo>
                        <a:pt x="695" y="269"/>
                      </a:lnTo>
                      <a:lnTo>
                        <a:pt x="686" y="289"/>
                      </a:lnTo>
                      <a:lnTo>
                        <a:pt x="724" y="323"/>
                      </a:lnTo>
                      <a:lnTo>
                        <a:pt x="760" y="364"/>
                      </a:lnTo>
                      <a:lnTo>
                        <a:pt x="793" y="410"/>
                      </a:lnTo>
                      <a:lnTo>
                        <a:pt x="822" y="462"/>
                      </a:lnTo>
                      <a:lnTo>
                        <a:pt x="849" y="517"/>
                      </a:lnTo>
                      <a:lnTo>
                        <a:pt x="870" y="575"/>
                      </a:lnTo>
                      <a:lnTo>
                        <a:pt x="888" y="635"/>
                      </a:lnTo>
                      <a:lnTo>
                        <a:pt x="902" y="698"/>
                      </a:lnTo>
                      <a:lnTo>
                        <a:pt x="911" y="760"/>
                      </a:lnTo>
                      <a:lnTo>
                        <a:pt x="916" y="823"/>
                      </a:lnTo>
                      <a:lnTo>
                        <a:pt x="918" y="885"/>
                      </a:lnTo>
                      <a:lnTo>
                        <a:pt x="912" y="945"/>
                      </a:lnTo>
                      <a:lnTo>
                        <a:pt x="903" y="1003"/>
                      </a:lnTo>
                      <a:lnTo>
                        <a:pt x="886" y="1068"/>
                      </a:lnTo>
                      <a:lnTo>
                        <a:pt x="862" y="1129"/>
                      </a:lnTo>
                      <a:lnTo>
                        <a:pt x="832" y="1186"/>
                      </a:lnTo>
                      <a:lnTo>
                        <a:pt x="797" y="1238"/>
                      </a:lnTo>
                      <a:lnTo>
                        <a:pt x="759" y="1285"/>
                      </a:lnTo>
                      <a:lnTo>
                        <a:pt x="715" y="1327"/>
                      </a:lnTo>
                      <a:lnTo>
                        <a:pt x="669" y="1364"/>
                      </a:lnTo>
                      <a:lnTo>
                        <a:pt x="620" y="1392"/>
                      </a:lnTo>
                      <a:lnTo>
                        <a:pt x="567" y="1416"/>
                      </a:lnTo>
                      <a:lnTo>
                        <a:pt x="514" y="1431"/>
                      </a:lnTo>
                      <a:lnTo>
                        <a:pt x="458" y="1440"/>
                      </a:lnTo>
                      <a:lnTo>
                        <a:pt x="402" y="1440"/>
                      </a:lnTo>
                      <a:lnTo>
                        <a:pt x="345" y="1434"/>
                      </a:lnTo>
                      <a:lnTo>
                        <a:pt x="294" y="1420"/>
                      </a:lnTo>
                      <a:lnTo>
                        <a:pt x="246" y="1399"/>
                      </a:lnTo>
                      <a:lnTo>
                        <a:pt x="202" y="1371"/>
                      </a:lnTo>
                      <a:lnTo>
                        <a:pt x="161" y="1339"/>
                      </a:lnTo>
                      <a:lnTo>
                        <a:pt x="124" y="1302"/>
                      </a:lnTo>
                      <a:lnTo>
                        <a:pt x="92" y="1259"/>
                      </a:lnTo>
                      <a:lnTo>
                        <a:pt x="65" y="1214"/>
                      </a:lnTo>
                      <a:lnTo>
                        <a:pt x="41" y="1164"/>
                      </a:lnTo>
                      <a:lnTo>
                        <a:pt x="22" y="1111"/>
                      </a:lnTo>
                      <a:lnTo>
                        <a:pt x="9" y="1056"/>
                      </a:lnTo>
                      <a:lnTo>
                        <a:pt x="2" y="997"/>
                      </a:lnTo>
                      <a:lnTo>
                        <a:pt x="0" y="938"/>
                      </a:lnTo>
                      <a:lnTo>
                        <a:pt x="4" y="878"/>
                      </a:lnTo>
                      <a:lnTo>
                        <a:pt x="14" y="815"/>
                      </a:lnTo>
                      <a:lnTo>
                        <a:pt x="29" y="756"/>
                      </a:lnTo>
                      <a:lnTo>
                        <a:pt x="49" y="697"/>
                      </a:lnTo>
                      <a:lnTo>
                        <a:pt x="74" y="638"/>
                      </a:lnTo>
                      <a:lnTo>
                        <a:pt x="102" y="579"/>
                      </a:lnTo>
                      <a:lnTo>
                        <a:pt x="133" y="522"/>
                      </a:lnTo>
                      <a:lnTo>
                        <a:pt x="169" y="469"/>
                      </a:lnTo>
                      <a:lnTo>
                        <a:pt x="206" y="418"/>
                      </a:lnTo>
                      <a:lnTo>
                        <a:pt x="247" y="372"/>
                      </a:lnTo>
                      <a:lnTo>
                        <a:pt x="291" y="330"/>
                      </a:lnTo>
                      <a:lnTo>
                        <a:pt x="336" y="295"/>
                      </a:lnTo>
                      <a:lnTo>
                        <a:pt x="382" y="267"/>
                      </a:lnTo>
                      <a:lnTo>
                        <a:pt x="430" y="246"/>
                      </a:lnTo>
                      <a:lnTo>
                        <a:pt x="479" y="233"/>
                      </a:lnTo>
                      <a:lnTo>
                        <a:pt x="528" y="229"/>
                      </a:lnTo>
                      <a:lnTo>
                        <a:pt x="535" y="200"/>
                      </a:lnTo>
                      <a:lnTo>
                        <a:pt x="544" y="173"/>
                      </a:lnTo>
                      <a:lnTo>
                        <a:pt x="556" y="143"/>
                      </a:lnTo>
                      <a:lnTo>
                        <a:pt x="569" y="112"/>
                      </a:lnTo>
                      <a:lnTo>
                        <a:pt x="580" y="86"/>
                      </a:lnTo>
                      <a:lnTo>
                        <a:pt x="593" y="60"/>
                      </a:lnTo>
                      <a:lnTo>
                        <a:pt x="609" y="30"/>
                      </a:lnTo>
                      <a:lnTo>
                        <a:pt x="6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0"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Freeform 9"/>
                <p:cNvSpPr/>
                <p:nvPr/>
              </p:nvSpPr>
              <p:spPr bwMode="auto">
                <a:xfrm>
                  <a:off x="3365" y="1991"/>
                  <a:ext cx="306" cy="438"/>
                </a:xfrm>
                <a:custGeom>
                  <a:avLst/>
                  <a:gdLst>
                    <a:gd name="T0" fmla="*/ 351 w 969"/>
                    <a:gd name="T1" fmla="*/ 31 h 1520"/>
                    <a:gd name="T2" fmla="*/ 380 w 969"/>
                    <a:gd name="T3" fmla="*/ 86 h 1520"/>
                    <a:gd name="T4" fmla="*/ 404 w 969"/>
                    <a:gd name="T5" fmla="*/ 143 h 1520"/>
                    <a:gd name="T6" fmla="*/ 424 w 969"/>
                    <a:gd name="T7" fmla="*/ 201 h 1520"/>
                    <a:gd name="T8" fmla="*/ 482 w 969"/>
                    <a:gd name="T9" fmla="*/ 236 h 1520"/>
                    <a:gd name="T10" fmla="*/ 582 w 969"/>
                    <a:gd name="T11" fmla="*/ 277 h 1520"/>
                    <a:gd name="T12" fmla="*/ 678 w 969"/>
                    <a:gd name="T13" fmla="*/ 346 h 1520"/>
                    <a:gd name="T14" fmla="*/ 765 w 969"/>
                    <a:gd name="T15" fmla="*/ 439 h 1520"/>
                    <a:gd name="T16" fmla="*/ 842 w 969"/>
                    <a:gd name="T17" fmla="*/ 547 h 1520"/>
                    <a:gd name="T18" fmla="*/ 903 w 969"/>
                    <a:gd name="T19" fmla="*/ 667 h 1520"/>
                    <a:gd name="T20" fmla="*/ 945 w 969"/>
                    <a:gd name="T21" fmla="*/ 791 h 1520"/>
                    <a:gd name="T22" fmla="*/ 968 w 969"/>
                    <a:gd name="T23" fmla="*/ 913 h 1520"/>
                    <a:gd name="T24" fmla="*/ 965 w 969"/>
                    <a:gd name="T25" fmla="*/ 1045 h 1520"/>
                    <a:gd name="T26" fmla="*/ 939 w 969"/>
                    <a:gd name="T27" fmla="*/ 1167 h 1520"/>
                    <a:gd name="T28" fmla="*/ 891 w 969"/>
                    <a:gd name="T29" fmla="*/ 1278 h 1520"/>
                    <a:gd name="T30" fmla="*/ 824 w 969"/>
                    <a:gd name="T31" fmla="*/ 1372 h 1520"/>
                    <a:gd name="T32" fmla="*/ 739 w 969"/>
                    <a:gd name="T33" fmla="*/ 1445 h 1520"/>
                    <a:gd name="T34" fmla="*/ 641 w 969"/>
                    <a:gd name="T35" fmla="*/ 1495 h 1520"/>
                    <a:gd name="T36" fmla="*/ 532 w 969"/>
                    <a:gd name="T37" fmla="*/ 1520 h 1520"/>
                    <a:gd name="T38" fmla="*/ 410 w 969"/>
                    <a:gd name="T39" fmla="*/ 1511 h 1520"/>
                    <a:gd name="T40" fmla="*/ 299 w 969"/>
                    <a:gd name="T41" fmla="*/ 1471 h 1520"/>
                    <a:gd name="T42" fmla="*/ 198 w 969"/>
                    <a:gd name="T43" fmla="*/ 1402 h 1520"/>
                    <a:gd name="T44" fmla="*/ 115 w 969"/>
                    <a:gd name="T45" fmla="*/ 1307 h 1520"/>
                    <a:gd name="T46" fmla="*/ 51 w 969"/>
                    <a:gd name="T47" fmla="*/ 1192 h 1520"/>
                    <a:gd name="T48" fmla="*/ 12 w 969"/>
                    <a:gd name="T49" fmla="*/ 1060 h 1520"/>
                    <a:gd name="T50" fmla="*/ 0 w 969"/>
                    <a:gd name="T51" fmla="*/ 933 h 1520"/>
                    <a:gd name="T52" fmla="*/ 5 w 969"/>
                    <a:gd name="T53" fmla="*/ 814 h 1520"/>
                    <a:gd name="T54" fmla="*/ 25 w 969"/>
                    <a:gd name="T55" fmla="*/ 694 h 1520"/>
                    <a:gd name="T56" fmla="*/ 57 w 969"/>
                    <a:gd name="T57" fmla="*/ 578 h 1520"/>
                    <a:gd name="T58" fmla="*/ 102 w 969"/>
                    <a:gd name="T59" fmla="*/ 470 h 1520"/>
                    <a:gd name="T60" fmla="*/ 159 w 969"/>
                    <a:gd name="T61" fmla="*/ 376 h 1520"/>
                    <a:gd name="T62" fmla="*/ 226 w 969"/>
                    <a:gd name="T63" fmla="*/ 302 h 1520"/>
                    <a:gd name="T64" fmla="*/ 261 w 969"/>
                    <a:gd name="T65" fmla="*/ 262 h 1520"/>
                    <a:gd name="T66" fmla="*/ 247 w 969"/>
                    <a:gd name="T67" fmla="*/ 218 h 1520"/>
                    <a:gd name="T68" fmla="*/ 247 w 969"/>
                    <a:gd name="T69" fmla="*/ 148 h 1520"/>
                    <a:gd name="T70" fmla="*/ 265 w 969"/>
                    <a:gd name="T71" fmla="*/ 83 h 1520"/>
                    <a:gd name="T72" fmla="*/ 302 w 969"/>
                    <a:gd name="T73" fmla="*/ 26 h 1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69" h="1520">
                      <a:moveTo>
                        <a:pt x="329" y="0"/>
                      </a:moveTo>
                      <a:lnTo>
                        <a:pt x="351" y="31"/>
                      </a:lnTo>
                      <a:lnTo>
                        <a:pt x="367" y="60"/>
                      </a:lnTo>
                      <a:lnTo>
                        <a:pt x="380" y="86"/>
                      </a:lnTo>
                      <a:lnTo>
                        <a:pt x="390" y="112"/>
                      </a:lnTo>
                      <a:lnTo>
                        <a:pt x="404" y="143"/>
                      </a:lnTo>
                      <a:lnTo>
                        <a:pt x="414" y="173"/>
                      </a:lnTo>
                      <a:lnTo>
                        <a:pt x="424" y="201"/>
                      </a:lnTo>
                      <a:lnTo>
                        <a:pt x="430" y="228"/>
                      </a:lnTo>
                      <a:lnTo>
                        <a:pt x="482" y="236"/>
                      </a:lnTo>
                      <a:lnTo>
                        <a:pt x="532" y="253"/>
                      </a:lnTo>
                      <a:lnTo>
                        <a:pt x="582" y="277"/>
                      </a:lnTo>
                      <a:lnTo>
                        <a:pt x="630" y="309"/>
                      </a:lnTo>
                      <a:lnTo>
                        <a:pt x="678" y="346"/>
                      </a:lnTo>
                      <a:lnTo>
                        <a:pt x="723" y="391"/>
                      </a:lnTo>
                      <a:lnTo>
                        <a:pt x="765" y="439"/>
                      </a:lnTo>
                      <a:lnTo>
                        <a:pt x="805" y="491"/>
                      </a:lnTo>
                      <a:lnTo>
                        <a:pt x="842" y="547"/>
                      </a:lnTo>
                      <a:lnTo>
                        <a:pt x="874" y="606"/>
                      </a:lnTo>
                      <a:lnTo>
                        <a:pt x="903" y="667"/>
                      </a:lnTo>
                      <a:lnTo>
                        <a:pt x="927" y="728"/>
                      </a:lnTo>
                      <a:lnTo>
                        <a:pt x="945" y="791"/>
                      </a:lnTo>
                      <a:lnTo>
                        <a:pt x="960" y="852"/>
                      </a:lnTo>
                      <a:lnTo>
                        <a:pt x="968" y="913"/>
                      </a:lnTo>
                      <a:lnTo>
                        <a:pt x="969" y="980"/>
                      </a:lnTo>
                      <a:lnTo>
                        <a:pt x="965" y="1045"/>
                      </a:lnTo>
                      <a:lnTo>
                        <a:pt x="955" y="1107"/>
                      </a:lnTo>
                      <a:lnTo>
                        <a:pt x="939" y="1167"/>
                      </a:lnTo>
                      <a:lnTo>
                        <a:pt x="918" y="1225"/>
                      </a:lnTo>
                      <a:lnTo>
                        <a:pt x="891" y="1278"/>
                      </a:lnTo>
                      <a:lnTo>
                        <a:pt x="859" y="1326"/>
                      </a:lnTo>
                      <a:lnTo>
                        <a:pt x="824" y="1372"/>
                      </a:lnTo>
                      <a:lnTo>
                        <a:pt x="783" y="1411"/>
                      </a:lnTo>
                      <a:lnTo>
                        <a:pt x="739" y="1445"/>
                      </a:lnTo>
                      <a:lnTo>
                        <a:pt x="691" y="1473"/>
                      </a:lnTo>
                      <a:lnTo>
                        <a:pt x="641" y="1495"/>
                      </a:lnTo>
                      <a:lnTo>
                        <a:pt x="588" y="1511"/>
                      </a:lnTo>
                      <a:lnTo>
                        <a:pt x="532" y="1520"/>
                      </a:lnTo>
                      <a:lnTo>
                        <a:pt x="470" y="1520"/>
                      </a:lnTo>
                      <a:lnTo>
                        <a:pt x="410" y="1511"/>
                      </a:lnTo>
                      <a:lnTo>
                        <a:pt x="353" y="1495"/>
                      </a:lnTo>
                      <a:lnTo>
                        <a:pt x="299" y="1471"/>
                      </a:lnTo>
                      <a:lnTo>
                        <a:pt x="247" y="1439"/>
                      </a:lnTo>
                      <a:lnTo>
                        <a:pt x="198" y="1402"/>
                      </a:lnTo>
                      <a:lnTo>
                        <a:pt x="155" y="1357"/>
                      </a:lnTo>
                      <a:lnTo>
                        <a:pt x="115" y="1307"/>
                      </a:lnTo>
                      <a:lnTo>
                        <a:pt x="80" y="1252"/>
                      </a:lnTo>
                      <a:lnTo>
                        <a:pt x="51" y="1192"/>
                      </a:lnTo>
                      <a:lnTo>
                        <a:pt x="29" y="1128"/>
                      </a:lnTo>
                      <a:lnTo>
                        <a:pt x="12" y="1060"/>
                      </a:lnTo>
                      <a:lnTo>
                        <a:pt x="2" y="989"/>
                      </a:lnTo>
                      <a:lnTo>
                        <a:pt x="0" y="933"/>
                      </a:lnTo>
                      <a:lnTo>
                        <a:pt x="1" y="874"/>
                      </a:lnTo>
                      <a:lnTo>
                        <a:pt x="5" y="814"/>
                      </a:lnTo>
                      <a:lnTo>
                        <a:pt x="13" y="754"/>
                      </a:lnTo>
                      <a:lnTo>
                        <a:pt x="25" y="694"/>
                      </a:lnTo>
                      <a:lnTo>
                        <a:pt x="39" y="636"/>
                      </a:lnTo>
                      <a:lnTo>
                        <a:pt x="57" y="578"/>
                      </a:lnTo>
                      <a:lnTo>
                        <a:pt x="78" y="522"/>
                      </a:lnTo>
                      <a:lnTo>
                        <a:pt x="102" y="470"/>
                      </a:lnTo>
                      <a:lnTo>
                        <a:pt x="128" y="422"/>
                      </a:lnTo>
                      <a:lnTo>
                        <a:pt x="159" y="376"/>
                      </a:lnTo>
                      <a:lnTo>
                        <a:pt x="192" y="336"/>
                      </a:lnTo>
                      <a:lnTo>
                        <a:pt x="226" y="302"/>
                      </a:lnTo>
                      <a:lnTo>
                        <a:pt x="265" y="272"/>
                      </a:lnTo>
                      <a:lnTo>
                        <a:pt x="261" y="262"/>
                      </a:lnTo>
                      <a:lnTo>
                        <a:pt x="255" y="251"/>
                      </a:lnTo>
                      <a:lnTo>
                        <a:pt x="247" y="218"/>
                      </a:lnTo>
                      <a:lnTo>
                        <a:pt x="245" y="182"/>
                      </a:lnTo>
                      <a:lnTo>
                        <a:pt x="247" y="148"/>
                      </a:lnTo>
                      <a:lnTo>
                        <a:pt x="254" y="115"/>
                      </a:lnTo>
                      <a:lnTo>
                        <a:pt x="265" y="83"/>
                      </a:lnTo>
                      <a:lnTo>
                        <a:pt x="280" y="53"/>
                      </a:lnTo>
                      <a:lnTo>
                        <a:pt x="302" y="26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0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10"/>
                <p:cNvSpPr/>
                <p:nvPr/>
              </p:nvSpPr>
              <p:spPr bwMode="auto">
                <a:xfrm>
                  <a:off x="3144" y="2316"/>
                  <a:ext cx="290" cy="449"/>
                </a:xfrm>
                <a:custGeom>
                  <a:avLst/>
                  <a:gdLst>
                    <a:gd name="T0" fmla="*/ 211 w 870"/>
                    <a:gd name="T1" fmla="*/ 31 h 1345"/>
                    <a:gd name="T2" fmla="*/ 240 w 870"/>
                    <a:gd name="T3" fmla="*/ 87 h 1345"/>
                    <a:gd name="T4" fmla="*/ 265 w 870"/>
                    <a:gd name="T5" fmla="*/ 144 h 1345"/>
                    <a:gd name="T6" fmla="*/ 283 w 870"/>
                    <a:gd name="T7" fmla="*/ 203 h 1345"/>
                    <a:gd name="T8" fmla="*/ 291 w 870"/>
                    <a:gd name="T9" fmla="*/ 229 h 1345"/>
                    <a:gd name="T10" fmla="*/ 383 w 870"/>
                    <a:gd name="T11" fmla="*/ 237 h 1345"/>
                    <a:gd name="T12" fmla="*/ 476 w 870"/>
                    <a:gd name="T13" fmla="*/ 273 h 1345"/>
                    <a:gd name="T14" fmla="*/ 566 w 870"/>
                    <a:gd name="T15" fmla="*/ 330 h 1345"/>
                    <a:gd name="T16" fmla="*/ 652 w 870"/>
                    <a:gd name="T17" fmla="*/ 406 h 1345"/>
                    <a:gd name="T18" fmla="*/ 727 w 870"/>
                    <a:gd name="T19" fmla="*/ 495 h 1345"/>
                    <a:gd name="T20" fmla="*/ 791 w 870"/>
                    <a:gd name="T21" fmla="*/ 592 h 1345"/>
                    <a:gd name="T22" fmla="*/ 837 w 870"/>
                    <a:gd name="T23" fmla="*/ 694 h 1345"/>
                    <a:gd name="T24" fmla="*/ 865 w 870"/>
                    <a:gd name="T25" fmla="*/ 802 h 1345"/>
                    <a:gd name="T26" fmla="*/ 870 w 870"/>
                    <a:gd name="T27" fmla="*/ 915 h 1345"/>
                    <a:gd name="T28" fmla="*/ 854 w 870"/>
                    <a:gd name="T29" fmla="*/ 1022 h 1345"/>
                    <a:gd name="T30" fmla="*/ 820 w 870"/>
                    <a:gd name="T31" fmla="*/ 1120 h 1345"/>
                    <a:gd name="T32" fmla="*/ 766 w 870"/>
                    <a:gd name="T33" fmla="*/ 1205 h 1345"/>
                    <a:gd name="T34" fmla="*/ 697 w 870"/>
                    <a:gd name="T35" fmla="*/ 1272 h 1345"/>
                    <a:gd name="T36" fmla="*/ 612 w 870"/>
                    <a:gd name="T37" fmla="*/ 1320 h 1345"/>
                    <a:gd name="T38" fmla="*/ 511 w 870"/>
                    <a:gd name="T39" fmla="*/ 1344 h 1345"/>
                    <a:gd name="T40" fmla="*/ 407 w 870"/>
                    <a:gd name="T41" fmla="*/ 1339 h 1345"/>
                    <a:gd name="T42" fmla="*/ 306 w 870"/>
                    <a:gd name="T43" fmla="*/ 1306 h 1345"/>
                    <a:gd name="T44" fmla="*/ 213 w 870"/>
                    <a:gd name="T45" fmla="*/ 1248 h 1345"/>
                    <a:gd name="T46" fmla="*/ 134 w 870"/>
                    <a:gd name="T47" fmla="*/ 1168 h 1345"/>
                    <a:gd name="T48" fmla="*/ 70 w 870"/>
                    <a:gd name="T49" fmla="*/ 1068 h 1345"/>
                    <a:gd name="T50" fmla="*/ 26 w 870"/>
                    <a:gd name="T51" fmla="*/ 951 h 1345"/>
                    <a:gd name="T52" fmla="*/ 7 w 870"/>
                    <a:gd name="T53" fmla="*/ 845 h 1345"/>
                    <a:gd name="T54" fmla="*/ 0 w 870"/>
                    <a:gd name="T55" fmla="*/ 733 h 1345"/>
                    <a:gd name="T56" fmla="*/ 7 w 870"/>
                    <a:gd name="T57" fmla="*/ 621 h 1345"/>
                    <a:gd name="T58" fmla="*/ 26 w 870"/>
                    <a:gd name="T59" fmla="*/ 513 h 1345"/>
                    <a:gd name="T60" fmla="*/ 61 w 870"/>
                    <a:gd name="T61" fmla="*/ 415 h 1345"/>
                    <a:gd name="T62" fmla="*/ 110 w 870"/>
                    <a:gd name="T63" fmla="*/ 333 h 1345"/>
                    <a:gd name="T64" fmla="*/ 126 w 870"/>
                    <a:gd name="T65" fmla="*/ 276 h 1345"/>
                    <a:gd name="T66" fmla="*/ 109 w 870"/>
                    <a:gd name="T67" fmla="*/ 218 h 1345"/>
                    <a:gd name="T68" fmla="*/ 107 w 870"/>
                    <a:gd name="T69" fmla="*/ 149 h 1345"/>
                    <a:gd name="T70" fmla="*/ 126 w 870"/>
                    <a:gd name="T71" fmla="*/ 84 h 1345"/>
                    <a:gd name="T72" fmla="*/ 163 w 870"/>
                    <a:gd name="T73" fmla="*/ 26 h 1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0" h="1345">
                      <a:moveTo>
                        <a:pt x="191" y="0"/>
                      </a:moveTo>
                      <a:lnTo>
                        <a:pt x="211" y="31"/>
                      </a:lnTo>
                      <a:lnTo>
                        <a:pt x="227" y="59"/>
                      </a:lnTo>
                      <a:lnTo>
                        <a:pt x="240" y="87"/>
                      </a:lnTo>
                      <a:lnTo>
                        <a:pt x="252" y="113"/>
                      </a:lnTo>
                      <a:lnTo>
                        <a:pt x="265" y="144"/>
                      </a:lnTo>
                      <a:lnTo>
                        <a:pt x="276" y="174"/>
                      </a:lnTo>
                      <a:lnTo>
                        <a:pt x="283" y="203"/>
                      </a:lnTo>
                      <a:lnTo>
                        <a:pt x="287" y="216"/>
                      </a:lnTo>
                      <a:lnTo>
                        <a:pt x="291" y="229"/>
                      </a:lnTo>
                      <a:lnTo>
                        <a:pt x="336" y="229"/>
                      </a:lnTo>
                      <a:lnTo>
                        <a:pt x="383" y="237"/>
                      </a:lnTo>
                      <a:lnTo>
                        <a:pt x="429" y="251"/>
                      </a:lnTo>
                      <a:lnTo>
                        <a:pt x="476" y="273"/>
                      </a:lnTo>
                      <a:lnTo>
                        <a:pt x="521" y="299"/>
                      </a:lnTo>
                      <a:lnTo>
                        <a:pt x="566" y="330"/>
                      </a:lnTo>
                      <a:lnTo>
                        <a:pt x="609" y="367"/>
                      </a:lnTo>
                      <a:lnTo>
                        <a:pt x="652" y="406"/>
                      </a:lnTo>
                      <a:lnTo>
                        <a:pt x="690" y="449"/>
                      </a:lnTo>
                      <a:lnTo>
                        <a:pt x="727" y="495"/>
                      </a:lnTo>
                      <a:lnTo>
                        <a:pt x="760" y="543"/>
                      </a:lnTo>
                      <a:lnTo>
                        <a:pt x="791" y="592"/>
                      </a:lnTo>
                      <a:lnTo>
                        <a:pt x="816" y="643"/>
                      </a:lnTo>
                      <a:lnTo>
                        <a:pt x="837" y="694"/>
                      </a:lnTo>
                      <a:lnTo>
                        <a:pt x="853" y="745"/>
                      </a:lnTo>
                      <a:lnTo>
                        <a:pt x="865" y="802"/>
                      </a:lnTo>
                      <a:lnTo>
                        <a:pt x="870" y="859"/>
                      </a:lnTo>
                      <a:lnTo>
                        <a:pt x="870" y="915"/>
                      </a:lnTo>
                      <a:lnTo>
                        <a:pt x="865" y="970"/>
                      </a:lnTo>
                      <a:lnTo>
                        <a:pt x="854" y="1022"/>
                      </a:lnTo>
                      <a:lnTo>
                        <a:pt x="840" y="1073"/>
                      </a:lnTo>
                      <a:lnTo>
                        <a:pt x="820" y="1120"/>
                      </a:lnTo>
                      <a:lnTo>
                        <a:pt x="795" y="1164"/>
                      </a:lnTo>
                      <a:lnTo>
                        <a:pt x="766" y="1205"/>
                      </a:lnTo>
                      <a:lnTo>
                        <a:pt x="734" y="1241"/>
                      </a:lnTo>
                      <a:lnTo>
                        <a:pt x="697" y="1272"/>
                      </a:lnTo>
                      <a:lnTo>
                        <a:pt x="656" y="1298"/>
                      </a:lnTo>
                      <a:lnTo>
                        <a:pt x="612" y="1320"/>
                      </a:lnTo>
                      <a:lnTo>
                        <a:pt x="564" y="1335"/>
                      </a:lnTo>
                      <a:lnTo>
                        <a:pt x="511" y="1344"/>
                      </a:lnTo>
                      <a:lnTo>
                        <a:pt x="458" y="1345"/>
                      </a:lnTo>
                      <a:lnTo>
                        <a:pt x="407" y="1339"/>
                      </a:lnTo>
                      <a:lnTo>
                        <a:pt x="355" y="1326"/>
                      </a:lnTo>
                      <a:lnTo>
                        <a:pt x="306" y="1306"/>
                      </a:lnTo>
                      <a:lnTo>
                        <a:pt x="258" y="1280"/>
                      </a:lnTo>
                      <a:lnTo>
                        <a:pt x="213" y="1248"/>
                      </a:lnTo>
                      <a:lnTo>
                        <a:pt x="172" y="1211"/>
                      </a:lnTo>
                      <a:lnTo>
                        <a:pt x="134" y="1168"/>
                      </a:lnTo>
                      <a:lnTo>
                        <a:pt x="99" y="1120"/>
                      </a:lnTo>
                      <a:lnTo>
                        <a:pt x="70" y="1068"/>
                      </a:lnTo>
                      <a:lnTo>
                        <a:pt x="45" y="1010"/>
                      </a:lnTo>
                      <a:lnTo>
                        <a:pt x="26" y="951"/>
                      </a:lnTo>
                      <a:lnTo>
                        <a:pt x="15" y="898"/>
                      </a:lnTo>
                      <a:lnTo>
                        <a:pt x="7" y="845"/>
                      </a:lnTo>
                      <a:lnTo>
                        <a:pt x="1" y="790"/>
                      </a:lnTo>
                      <a:lnTo>
                        <a:pt x="0" y="733"/>
                      </a:lnTo>
                      <a:lnTo>
                        <a:pt x="1" y="677"/>
                      </a:lnTo>
                      <a:lnTo>
                        <a:pt x="7" y="621"/>
                      </a:lnTo>
                      <a:lnTo>
                        <a:pt x="15" y="566"/>
                      </a:lnTo>
                      <a:lnTo>
                        <a:pt x="26" y="513"/>
                      </a:lnTo>
                      <a:lnTo>
                        <a:pt x="42" y="463"/>
                      </a:lnTo>
                      <a:lnTo>
                        <a:pt x="61" y="415"/>
                      </a:lnTo>
                      <a:lnTo>
                        <a:pt x="83" y="372"/>
                      </a:lnTo>
                      <a:lnTo>
                        <a:pt x="110" y="333"/>
                      </a:lnTo>
                      <a:lnTo>
                        <a:pt x="139" y="299"/>
                      </a:lnTo>
                      <a:lnTo>
                        <a:pt x="126" y="276"/>
                      </a:lnTo>
                      <a:lnTo>
                        <a:pt x="117" y="252"/>
                      </a:lnTo>
                      <a:lnTo>
                        <a:pt x="109" y="218"/>
                      </a:lnTo>
                      <a:lnTo>
                        <a:pt x="106" y="183"/>
                      </a:lnTo>
                      <a:lnTo>
                        <a:pt x="107" y="149"/>
                      </a:lnTo>
                      <a:lnTo>
                        <a:pt x="115" y="115"/>
                      </a:lnTo>
                      <a:lnTo>
                        <a:pt x="126" y="84"/>
                      </a:lnTo>
                      <a:lnTo>
                        <a:pt x="142" y="54"/>
                      </a:lnTo>
                      <a:lnTo>
                        <a:pt x="163" y="2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0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1275" name="矩形 36"/>
              <p:cNvSpPr>
                <a:spLocks noChangeArrowheads="1"/>
              </p:cNvSpPr>
              <p:nvPr/>
            </p:nvSpPr>
            <p:spPr bwMode="auto">
              <a:xfrm>
                <a:off x="4628954" y="3585067"/>
                <a:ext cx="351758" cy="455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  <a:latin typeface="+mj-ea"/>
                    <a:ea typeface="+mj-ea"/>
                    <a:cs typeface="文悦古体仿宋 (非商业使用)"/>
                  </a:rPr>
                  <a:t>止</a:t>
                </a:r>
              </a:p>
            </p:txBody>
          </p:sp>
          <p:sp>
            <p:nvSpPr>
              <p:cNvPr id="11276" name="矩形 37"/>
              <p:cNvSpPr>
                <a:spLocks noChangeArrowheads="1"/>
              </p:cNvSpPr>
              <p:nvPr/>
            </p:nvSpPr>
            <p:spPr bwMode="auto">
              <a:xfrm>
                <a:off x="5010123" y="2927567"/>
                <a:ext cx="661117" cy="455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  <a:latin typeface="+mj-ea"/>
                    <a:ea typeface="+mj-ea"/>
                    <a:cs typeface="文悦古体仿宋 (非商业使用)"/>
                  </a:rPr>
                  <a:t>意</a:t>
                </a:r>
              </a:p>
            </p:txBody>
          </p:sp>
          <p:sp>
            <p:nvSpPr>
              <p:cNvPr id="11277" name="矩形 38"/>
              <p:cNvSpPr>
                <a:spLocks noChangeArrowheads="1"/>
              </p:cNvSpPr>
              <p:nvPr/>
            </p:nvSpPr>
            <p:spPr bwMode="auto">
              <a:xfrm>
                <a:off x="5894512" y="2764722"/>
                <a:ext cx="661117" cy="455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>
                    <a:solidFill>
                      <a:schemeClr val="bg1"/>
                    </a:solidFill>
                    <a:latin typeface="+mj-ea"/>
                    <a:ea typeface="+mj-ea"/>
                    <a:cs typeface="文悦古体仿宋 (非商业使用)"/>
                  </a:rPr>
                  <a:t>敌</a:t>
                </a:r>
              </a:p>
            </p:txBody>
          </p:sp>
          <p:sp>
            <p:nvSpPr>
              <p:cNvPr id="11278" name="矩形 39"/>
              <p:cNvSpPr>
                <a:spLocks noChangeArrowheads="1"/>
              </p:cNvSpPr>
              <p:nvPr/>
            </p:nvSpPr>
            <p:spPr bwMode="auto">
              <a:xfrm>
                <a:off x="6555874" y="3289163"/>
                <a:ext cx="661117" cy="455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>
                    <a:solidFill>
                      <a:schemeClr val="bg1"/>
                    </a:solidFill>
                    <a:latin typeface="+mj-ea"/>
                    <a:ea typeface="+mj-ea"/>
                    <a:cs typeface="文悦古体仿宋 (非商业使用)"/>
                  </a:rPr>
                  <a:t>前</a:t>
                </a:r>
              </a:p>
            </p:txBody>
          </p:sp>
        </p:grpSp>
        <p:sp>
          <p:nvSpPr>
            <p:cNvPr id="2" name="Freeform 7"/>
            <p:cNvSpPr/>
            <p:nvPr/>
          </p:nvSpPr>
          <p:spPr bwMode="auto">
            <a:xfrm>
              <a:off x="8121" y="4578"/>
              <a:ext cx="761" cy="1438"/>
            </a:xfrm>
            <a:custGeom>
              <a:avLst/>
              <a:gdLst>
                <a:gd name="T0" fmla="*/ 640 w 767"/>
                <a:gd name="T1" fmla="*/ 27 h 1216"/>
                <a:gd name="T2" fmla="*/ 677 w 767"/>
                <a:gd name="T3" fmla="*/ 84 h 1216"/>
                <a:gd name="T4" fmla="*/ 695 w 767"/>
                <a:gd name="T5" fmla="*/ 161 h 1216"/>
                <a:gd name="T6" fmla="*/ 686 w 767"/>
                <a:gd name="T7" fmla="*/ 252 h 1216"/>
                <a:gd name="T8" fmla="*/ 648 w 767"/>
                <a:gd name="T9" fmla="*/ 324 h 1216"/>
                <a:gd name="T10" fmla="*/ 701 w 767"/>
                <a:gd name="T11" fmla="*/ 394 h 1216"/>
                <a:gd name="T12" fmla="*/ 738 w 767"/>
                <a:gd name="T13" fmla="*/ 481 h 1216"/>
                <a:gd name="T14" fmla="*/ 760 w 767"/>
                <a:gd name="T15" fmla="*/ 582 h 1216"/>
                <a:gd name="T16" fmla="*/ 767 w 767"/>
                <a:gd name="T17" fmla="*/ 687 h 1216"/>
                <a:gd name="T18" fmla="*/ 759 w 767"/>
                <a:gd name="T19" fmla="*/ 793 h 1216"/>
                <a:gd name="T20" fmla="*/ 736 w 767"/>
                <a:gd name="T21" fmla="*/ 892 h 1216"/>
                <a:gd name="T22" fmla="*/ 691 w 767"/>
                <a:gd name="T23" fmla="*/ 991 h 1216"/>
                <a:gd name="T24" fmla="*/ 624 w 767"/>
                <a:gd name="T25" fmla="*/ 1082 h 1216"/>
                <a:gd name="T26" fmla="*/ 542 w 767"/>
                <a:gd name="T27" fmla="*/ 1151 h 1216"/>
                <a:gd name="T28" fmla="*/ 449 w 767"/>
                <a:gd name="T29" fmla="*/ 1196 h 1216"/>
                <a:gd name="T30" fmla="*/ 351 w 767"/>
                <a:gd name="T31" fmla="*/ 1216 h 1216"/>
                <a:gd name="T32" fmla="*/ 253 w 767"/>
                <a:gd name="T33" fmla="*/ 1208 h 1216"/>
                <a:gd name="T34" fmla="*/ 165 w 767"/>
                <a:gd name="T35" fmla="*/ 1170 h 1216"/>
                <a:gd name="T36" fmla="*/ 95 w 767"/>
                <a:gd name="T37" fmla="*/ 1113 h 1216"/>
                <a:gd name="T38" fmla="*/ 44 w 767"/>
                <a:gd name="T39" fmla="*/ 1039 h 1216"/>
                <a:gd name="T40" fmla="*/ 12 w 767"/>
                <a:gd name="T41" fmla="*/ 951 h 1216"/>
                <a:gd name="T42" fmla="*/ 0 w 767"/>
                <a:gd name="T43" fmla="*/ 855 h 1216"/>
                <a:gd name="T44" fmla="*/ 10 w 767"/>
                <a:gd name="T45" fmla="*/ 753 h 1216"/>
                <a:gd name="T46" fmla="*/ 44 w 767"/>
                <a:gd name="T47" fmla="*/ 651 h 1216"/>
                <a:gd name="T48" fmla="*/ 94 w 767"/>
                <a:gd name="T49" fmla="*/ 555 h 1216"/>
                <a:gd name="T50" fmla="*/ 161 w 767"/>
                <a:gd name="T51" fmla="*/ 464 h 1216"/>
                <a:gd name="T52" fmla="*/ 240 w 767"/>
                <a:gd name="T53" fmla="*/ 385 h 1216"/>
                <a:gd name="T54" fmla="*/ 324 w 767"/>
                <a:gd name="T55" fmla="*/ 320 h 1216"/>
                <a:gd name="T56" fmla="*/ 414 w 767"/>
                <a:gd name="T57" fmla="*/ 277 h 1216"/>
                <a:gd name="T58" fmla="*/ 502 w 767"/>
                <a:gd name="T59" fmla="*/ 261 h 1216"/>
                <a:gd name="T60" fmla="*/ 527 w 767"/>
                <a:gd name="T61" fmla="*/ 174 h 1216"/>
                <a:gd name="T62" fmla="*/ 551 w 767"/>
                <a:gd name="T63" fmla="*/ 113 h 1216"/>
                <a:gd name="T64" fmla="*/ 576 w 767"/>
                <a:gd name="T65" fmla="*/ 60 h 1216"/>
                <a:gd name="T66" fmla="*/ 612 w 767"/>
                <a:gd name="T67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7" h="1216">
                  <a:moveTo>
                    <a:pt x="612" y="0"/>
                  </a:moveTo>
                  <a:lnTo>
                    <a:pt x="640" y="27"/>
                  </a:lnTo>
                  <a:lnTo>
                    <a:pt x="661" y="54"/>
                  </a:lnTo>
                  <a:lnTo>
                    <a:pt x="677" y="84"/>
                  </a:lnTo>
                  <a:lnTo>
                    <a:pt x="687" y="115"/>
                  </a:lnTo>
                  <a:lnTo>
                    <a:pt x="695" y="161"/>
                  </a:lnTo>
                  <a:lnTo>
                    <a:pt x="695" y="206"/>
                  </a:lnTo>
                  <a:lnTo>
                    <a:pt x="686" y="252"/>
                  </a:lnTo>
                  <a:lnTo>
                    <a:pt x="670" y="288"/>
                  </a:lnTo>
                  <a:lnTo>
                    <a:pt x="648" y="324"/>
                  </a:lnTo>
                  <a:lnTo>
                    <a:pt x="675" y="356"/>
                  </a:lnTo>
                  <a:lnTo>
                    <a:pt x="701" y="394"/>
                  </a:lnTo>
                  <a:lnTo>
                    <a:pt x="720" y="436"/>
                  </a:lnTo>
                  <a:lnTo>
                    <a:pt x="738" y="481"/>
                  </a:lnTo>
                  <a:lnTo>
                    <a:pt x="751" y="531"/>
                  </a:lnTo>
                  <a:lnTo>
                    <a:pt x="760" y="582"/>
                  </a:lnTo>
                  <a:lnTo>
                    <a:pt x="765" y="634"/>
                  </a:lnTo>
                  <a:lnTo>
                    <a:pt x="767" y="687"/>
                  </a:lnTo>
                  <a:lnTo>
                    <a:pt x="765" y="740"/>
                  </a:lnTo>
                  <a:lnTo>
                    <a:pt x="759" y="793"/>
                  </a:lnTo>
                  <a:lnTo>
                    <a:pt x="750" y="843"/>
                  </a:lnTo>
                  <a:lnTo>
                    <a:pt x="736" y="892"/>
                  </a:lnTo>
                  <a:lnTo>
                    <a:pt x="718" y="937"/>
                  </a:lnTo>
                  <a:lnTo>
                    <a:pt x="691" y="991"/>
                  </a:lnTo>
                  <a:lnTo>
                    <a:pt x="660" y="1039"/>
                  </a:lnTo>
                  <a:lnTo>
                    <a:pt x="624" y="1082"/>
                  </a:lnTo>
                  <a:lnTo>
                    <a:pt x="584" y="1120"/>
                  </a:lnTo>
                  <a:lnTo>
                    <a:pt x="542" y="1151"/>
                  </a:lnTo>
                  <a:lnTo>
                    <a:pt x="495" y="1177"/>
                  </a:lnTo>
                  <a:lnTo>
                    <a:pt x="449" y="1196"/>
                  </a:lnTo>
                  <a:lnTo>
                    <a:pt x="400" y="1209"/>
                  </a:lnTo>
                  <a:lnTo>
                    <a:pt x="351" y="1216"/>
                  </a:lnTo>
                  <a:lnTo>
                    <a:pt x="302" y="1216"/>
                  </a:lnTo>
                  <a:lnTo>
                    <a:pt x="253" y="1208"/>
                  </a:lnTo>
                  <a:lnTo>
                    <a:pt x="206" y="1191"/>
                  </a:lnTo>
                  <a:lnTo>
                    <a:pt x="165" y="1170"/>
                  </a:lnTo>
                  <a:lnTo>
                    <a:pt x="128" y="1144"/>
                  </a:lnTo>
                  <a:lnTo>
                    <a:pt x="95" y="1113"/>
                  </a:lnTo>
                  <a:lnTo>
                    <a:pt x="67" y="1078"/>
                  </a:lnTo>
                  <a:lnTo>
                    <a:pt x="44" y="1039"/>
                  </a:lnTo>
                  <a:lnTo>
                    <a:pt x="25" y="996"/>
                  </a:lnTo>
                  <a:lnTo>
                    <a:pt x="12" y="951"/>
                  </a:lnTo>
                  <a:lnTo>
                    <a:pt x="4" y="903"/>
                  </a:lnTo>
                  <a:lnTo>
                    <a:pt x="0" y="855"/>
                  </a:lnTo>
                  <a:lnTo>
                    <a:pt x="2" y="804"/>
                  </a:lnTo>
                  <a:lnTo>
                    <a:pt x="10" y="753"/>
                  </a:lnTo>
                  <a:lnTo>
                    <a:pt x="24" y="701"/>
                  </a:lnTo>
                  <a:lnTo>
                    <a:pt x="44" y="651"/>
                  </a:lnTo>
                  <a:lnTo>
                    <a:pt x="66" y="604"/>
                  </a:lnTo>
                  <a:lnTo>
                    <a:pt x="94" y="555"/>
                  </a:lnTo>
                  <a:lnTo>
                    <a:pt x="126" y="510"/>
                  </a:lnTo>
                  <a:lnTo>
                    <a:pt x="161" y="464"/>
                  </a:lnTo>
                  <a:lnTo>
                    <a:pt x="199" y="423"/>
                  </a:lnTo>
                  <a:lnTo>
                    <a:pt x="240" y="385"/>
                  </a:lnTo>
                  <a:lnTo>
                    <a:pt x="282" y="350"/>
                  </a:lnTo>
                  <a:lnTo>
                    <a:pt x="324" y="320"/>
                  </a:lnTo>
                  <a:lnTo>
                    <a:pt x="369" y="295"/>
                  </a:lnTo>
                  <a:lnTo>
                    <a:pt x="414" y="277"/>
                  </a:lnTo>
                  <a:lnTo>
                    <a:pt x="458" y="265"/>
                  </a:lnTo>
                  <a:lnTo>
                    <a:pt x="502" y="261"/>
                  </a:lnTo>
                  <a:lnTo>
                    <a:pt x="518" y="202"/>
                  </a:lnTo>
                  <a:lnTo>
                    <a:pt x="527" y="174"/>
                  </a:lnTo>
                  <a:lnTo>
                    <a:pt x="538" y="145"/>
                  </a:lnTo>
                  <a:lnTo>
                    <a:pt x="551" y="113"/>
                  </a:lnTo>
                  <a:lnTo>
                    <a:pt x="563" y="88"/>
                  </a:lnTo>
                  <a:lnTo>
                    <a:pt x="576" y="60"/>
                  </a:lnTo>
                  <a:lnTo>
                    <a:pt x="592" y="3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latin typeface="+mn-lt"/>
                <a:ea typeface="+mn-ea"/>
              </a:endParaRPr>
            </a:p>
          </p:txBody>
        </p:sp>
        <p:sp>
          <p:nvSpPr>
            <p:cNvPr id="4" name="矩形 39"/>
            <p:cNvSpPr>
              <a:spLocks noChangeArrowheads="1"/>
            </p:cNvSpPr>
            <p:nvPr/>
          </p:nvSpPr>
          <p:spPr bwMode="auto">
            <a:xfrm>
              <a:off x="8121" y="5068"/>
              <a:ext cx="768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+mj-ea"/>
                  <a:ea typeface="+mj-ea"/>
                  <a:cs typeface="文悦古体仿宋 (非商业使用)"/>
                </a:rPr>
                <a:t>以</a:t>
              </a:r>
            </a:p>
          </p:txBody>
        </p:sp>
      </p:grpSp>
      <p:sp>
        <p:nvSpPr>
          <p:cNvPr id="21507" name="Text Box 14"/>
          <p:cNvSpPr txBox="1">
            <a:spLocks noChangeArrowheads="1"/>
          </p:cNvSpPr>
          <p:nvPr/>
        </p:nvSpPr>
        <p:spPr bwMode="auto">
          <a:xfrm>
            <a:off x="5647055" y="2794000"/>
            <a:ext cx="3540125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以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刀劈狼首：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介词，用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 </a:t>
            </a:r>
          </a:p>
          <a:p>
            <a:pPr algn="l" eaLnBrk="1" hangingPunct="1">
              <a:lnSpc>
                <a:spcPct val="11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意将隧入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以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攻其后也：</a:t>
            </a:r>
          </a:p>
          <a:p>
            <a:pPr algn="l" eaLnBrk="1" hangingPunct="1">
              <a:lnSpc>
                <a:spcPct val="11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连词，来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  <a:p>
            <a:pPr algn="l" eaLnBrk="1" hangingPunct="1">
              <a:lnSpc>
                <a:spcPct val="11000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盖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以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诱敌：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介词，用来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1990" y="986155"/>
            <a:ext cx="759523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场主积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薪</a:t>
            </a:r>
            <a:r>
              <a:rPr lang="zh-CN" altLang="en-US" sz="2400" b="1" dirty="0">
                <a:latin typeface="+mj-ea"/>
                <a:ea typeface="+mj-ea"/>
              </a:rPr>
              <a:t>其中：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少时</a:t>
            </a:r>
            <a:r>
              <a:rPr lang="zh-CN" altLang="en-US" sz="2400" b="1" dirty="0">
                <a:latin typeface="+mj-ea"/>
                <a:ea typeface="+mj-ea"/>
              </a:rPr>
              <a:t>：   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一狼径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去</a:t>
            </a:r>
            <a:r>
              <a:rPr lang="zh-CN" altLang="en-US" sz="2400" b="1" dirty="0">
                <a:latin typeface="+mj-ea"/>
                <a:ea typeface="+mj-ea"/>
              </a:rPr>
              <a:t>：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屠自后断其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股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：                                </a:t>
            </a:r>
            <a:endParaRPr lang="zh-CN" altLang="en-US" sz="2400" b="1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盖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以诱敌：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禽兽之变诈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几何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哉：                            </a:t>
            </a:r>
            <a:endParaRPr lang="en-US" altLang="zh-CN" sz="2400" b="1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止增笑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耳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：                                  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830858" y="1163902"/>
            <a:ext cx="3786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古义：柴草   今义：工资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51330" y="1701800"/>
            <a:ext cx="48666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古义：一会儿    今义：数量小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54885" y="2259330"/>
            <a:ext cx="63900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古义：离开   今义：从所在地到别的地方</a:t>
            </a:r>
          </a:p>
        </p:txBody>
      </p:sp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9525" y="402590"/>
            <a:ext cx="2468880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◎古今异义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901315" y="2829560"/>
            <a:ext cx="4732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古义：大腿   今义：屁股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358390" y="3289935"/>
            <a:ext cx="52216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古义：原来是   今义：覆盖；盖子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358390" y="4495165"/>
            <a:ext cx="39604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古义：罢了   今义：耳朵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534410" y="3856355"/>
            <a:ext cx="47428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古义：多少   今义：一门学科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8" grpId="0" bldLvl="0" autoUpdateAnimBg="0"/>
      <p:bldP spid="10" grpId="0" bldLvl="0" autoUpdateAnimBg="0"/>
      <p:bldP spid="7" grpId="0" bldLvl="0" autoUpdateAnimBg="0"/>
      <p:bldP spid="2" grpId="0" bldLvl="0" autoUpdateAnimBg="0"/>
      <p:bldP spid="9" grpId="0" bldLvl="0" autoUpdateAnimBg="0"/>
      <p:bldP spid="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4340" y="1236980"/>
            <a:ext cx="724662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省略句：</a:t>
            </a:r>
            <a:r>
              <a:rPr lang="zh-CN" altLang="en-US" sz="2800" b="1" dirty="0">
                <a:latin typeface="+mj-ea"/>
                <a:ea typeface="+mj-ea"/>
              </a:rPr>
              <a:t>   </a:t>
            </a:r>
            <a:endParaRPr lang="en-US" altLang="zh-CN" sz="2800" b="1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顾野有麦场（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省略主语“屠”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一狼洞其中（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“洞”后面省略介词“于”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投以骨（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“投”后面省略宾语“之”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乃悟前狼假寐（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前面省略主语“屠”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9525" y="393065"/>
            <a:ext cx="2468880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◎文言句式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2750" y="647700"/>
            <a:ext cx="8108315" cy="400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倒装句：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投以骨（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状语后置，应为“以骨投”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判断句：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一狼洞其中，意将隧入以攻其后也（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也”，判断句的标志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dirty="0">
                <a:latin typeface="+mj-ea"/>
                <a:ea typeface="+mj-ea"/>
              </a:rPr>
              <a:t>乃悟前狼假寐，盖以诱敌（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判断词“盖”，揭示了“前狼假寐”的原因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-43815" y="1044575"/>
            <a:ext cx="9171305" cy="583565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723900" indent="0" algn="l" defTabSz="266700" eaLnBrk="0" latinLnBrk="0" hangingPunct="0">
              <a:defRPr/>
            </a:pPr>
            <a:r>
              <a:rPr lang="zh-CN" altLang="en-US" sz="3200" b="1">
                <a:solidFill>
                  <a:schemeClr val="tx1"/>
                </a:solidFill>
                <a:latin typeface="文悦古体仿宋 (非商业使用)"/>
                <a:ea typeface="文悦古体仿宋 (非商业使用)"/>
                <a:cs typeface="文悦古体仿宋 (非商业使用)"/>
                <a:sym typeface="+mn-ea"/>
              </a:rPr>
              <a:t>◎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读完课文后，用一句话概括本文主要内容。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52450" y="1778000"/>
            <a:ext cx="8216900" cy="2030095"/>
          </a:xfrm>
          <a:prstGeom prst="rect">
            <a:avLst/>
          </a:prstGeom>
          <a:solidFill>
            <a:srgbClr val="FC535F">
              <a:alpha val="19000"/>
            </a:srgb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  <a:defRPr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本文讲述了两只狼与一个屠户之间的一场较量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贪婪、狡诈的狼想吃掉屠户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却最终双双毙命于屠户的刀下的故事。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47310" y="3568700"/>
            <a:ext cx="3980180" cy="1610360"/>
            <a:chOff x="2709" y="5125"/>
            <a:chExt cx="6268" cy="2536"/>
          </a:xfrm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 flipH="1">
              <a:off x="5307" y="5369"/>
              <a:ext cx="3670" cy="2177"/>
            </a:xfrm>
            <a:custGeom>
              <a:avLst/>
              <a:gdLst>
                <a:gd name="T0" fmla="*/ 515 w 1106"/>
                <a:gd name="T1" fmla="*/ 471 h 492"/>
                <a:gd name="T2" fmla="*/ 572 w 1106"/>
                <a:gd name="T3" fmla="*/ 483 h 492"/>
                <a:gd name="T4" fmla="*/ 635 w 1106"/>
                <a:gd name="T5" fmla="*/ 432 h 492"/>
                <a:gd name="T6" fmla="*/ 722 w 1106"/>
                <a:gd name="T7" fmla="*/ 411 h 492"/>
                <a:gd name="T8" fmla="*/ 719 w 1106"/>
                <a:gd name="T9" fmla="*/ 408 h 492"/>
                <a:gd name="T10" fmla="*/ 683 w 1106"/>
                <a:gd name="T11" fmla="*/ 390 h 492"/>
                <a:gd name="T12" fmla="*/ 761 w 1106"/>
                <a:gd name="T13" fmla="*/ 336 h 492"/>
                <a:gd name="T14" fmla="*/ 686 w 1106"/>
                <a:gd name="T15" fmla="*/ 330 h 492"/>
                <a:gd name="T16" fmla="*/ 698 w 1106"/>
                <a:gd name="T17" fmla="*/ 249 h 492"/>
                <a:gd name="T18" fmla="*/ 773 w 1106"/>
                <a:gd name="T19" fmla="*/ 129 h 492"/>
                <a:gd name="T20" fmla="*/ 908 w 1106"/>
                <a:gd name="T21" fmla="*/ 159 h 492"/>
                <a:gd name="T22" fmla="*/ 905 w 1106"/>
                <a:gd name="T23" fmla="*/ 150 h 492"/>
                <a:gd name="T24" fmla="*/ 1028 w 1106"/>
                <a:gd name="T25" fmla="*/ 135 h 492"/>
                <a:gd name="T26" fmla="*/ 1073 w 1106"/>
                <a:gd name="T27" fmla="*/ 111 h 492"/>
                <a:gd name="T28" fmla="*/ 1106 w 1106"/>
                <a:gd name="T29" fmla="*/ 63 h 492"/>
                <a:gd name="T30" fmla="*/ 1031 w 1106"/>
                <a:gd name="T31" fmla="*/ 72 h 492"/>
                <a:gd name="T32" fmla="*/ 1028 w 1106"/>
                <a:gd name="T33" fmla="*/ 63 h 492"/>
                <a:gd name="T34" fmla="*/ 1001 w 1106"/>
                <a:gd name="T35" fmla="*/ 69 h 492"/>
                <a:gd name="T36" fmla="*/ 743 w 1106"/>
                <a:gd name="T37" fmla="*/ 78 h 492"/>
                <a:gd name="T38" fmla="*/ 656 w 1106"/>
                <a:gd name="T39" fmla="*/ 36 h 492"/>
                <a:gd name="T40" fmla="*/ 272 w 1106"/>
                <a:gd name="T41" fmla="*/ 81 h 492"/>
                <a:gd name="T42" fmla="*/ 272 w 1106"/>
                <a:gd name="T43" fmla="*/ 75 h 492"/>
                <a:gd name="T44" fmla="*/ 218 w 1106"/>
                <a:gd name="T45" fmla="*/ 78 h 492"/>
                <a:gd name="T46" fmla="*/ 157 w 1106"/>
                <a:gd name="T47" fmla="*/ 0 h 492"/>
                <a:gd name="T48" fmla="*/ 160 w 1106"/>
                <a:gd name="T49" fmla="*/ 69 h 492"/>
                <a:gd name="T50" fmla="*/ 106 w 1106"/>
                <a:gd name="T51" fmla="*/ 93 h 492"/>
                <a:gd name="T52" fmla="*/ 1 w 1106"/>
                <a:gd name="T53" fmla="*/ 147 h 492"/>
                <a:gd name="T54" fmla="*/ 185 w 1106"/>
                <a:gd name="T55" fmla="*/ 228 h 492"/>
                <a:gd name="T56" fmla="*/ 239 w 1106"/>
                <a:gd name="T57" fmla="*/ 237 h 492"/>
                <a:gd name="T58" fmla="*/ 236 w 1106"/>
                <a:gd name="T59" fmla="*/ 228 h 492"/>
                <a:gd name="T60" fmla="*/ 278 w 1106"/>
                <a:gd name="T61" fmla="*/ 240 h 492"/>
                <a:gd name="T62" fmla="*/ 374 w 1106"/>
                <a:gd name="T63" fmla="*/ 318 h 492"/>
                <a:gd name="T64" fmla="*/ 479 w 1106"/>
                <a:gd name="T65" fmla="*/ 318 h 492"/>
                <a:gd name="T66" fmla="*/ 554 w 1106"/>
                <a:gd name="T67" fmla="*/ 381 h 492"/>
                <a:gd name="T68" fmla="*/ 461 w 1106"/>
                <a:gd name="T69" fmla="*/ 435 h 492"/>
                <a:gd name="T70" fmla="*/ 425 w 1106"/>
                <a:gd name="T71" fmla="*/ 474 h 492"/>
                <a:gd name="T72" fmla="*/ 491 w 1106"/>
                <a:gd name="T73" fmla="*/ 480 h 492"/>
                <a:gd name="T74" fmla="*/ 515 w 1106"/>
                <a:gd name="T75" fmla="*/ 471 h 492"/>
                <a:gd name="T76" fmla="*/ 587 w 1106"/>
                <a:gd name="T77" fmla="*/ 423 h 492"/>
                <a:gd name="T78" fmla="*/ 542 w 1106"/>
                <a:gd name="T79" fmla="*/ 438 h 492"/>
                <a:gd name="T80" fmla="*/ 587 w 1106"/>
                <a:gd name="T81" fmla="*/ 423 h 492"/>
                <a:gd name="T82" fmla="*/ 536 w 1106"/>
                <a:gd name="T83" fmla="*/ 276 h 492"/>
                <a:gd name="T84" fmla="*/ 584 w 1106"/>
                <a:gd name="T85" fmla="*/ 225 h 492"/>
                <a:gd name="T86" fmla="*/ 572 w 1106"/>
                <a:gd name="T87" fmla="*/ 303 h 492"/>
                <a:gd name="T88" fmla="*/ 536 w 1106"/>
                <a:gd name="T89" fmla="*/ 27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6" h="492">
                  <a:moveTo>
                    <a:pt x="515" y="471"/>
                  </a:moveTo>
                  <a:cubicBezTo>
                    <a:pt x="525" y="474"/>
                    <a:pt x="543" y="488"/>
                    <a:pt x="572" y="483"/>
                  </a:cubicBezTo>
                  <a:cubicBezTo>
                    <a:pt x="586" y="459"/>
                    <a:pt x="615" y="450"/>
                    <a:pt x="635" y="432"/>
                  </a:cubicBezTo>
                  <a:cubicBezTo>
                    <a:pt x="671" y="437"/>
                    <a:pt x="710" y="443"/>
                    <a:pt x="722" y="411"/>
                  </a:cubicBezTo>
                  <a:cubicBezTo>
                    <a:pt x="716" y="417"/>
                    <a:pt x="709" y="410"/>
                    <a:pt x="719" y="408"/>
                  </a:cubicBezTo>
                  <a:cubicBezTo>
                    <a:pt x="706" y="409"/>
                    <a:pt x="702" y="390"/>
                    <a:pt x="683" y="390"/>
                  </a:cubicBezTo>
                  <a:cubicBezTo>
                    <a:pt x="699" y="357"/>
                    <a:pt x="741" y="366"/>
                    <a:pt x="761" y="336"/>
                  </a:cubicBezTo>
                  <a:cubicBezTo>
                    <a:pt x="753" y="329"/>
                    <a:pt x="705" y="298"/>
                    <a:pt x="686" y="330"/>
                  </a:cubicBezTo>
                  <a:cubicBezTo>
                    <a:pt x="658" y="305"/>
                    <a:pt x="686" y="270"/>
                    <a:pt x="698" y="249"/>
                  </a:cubicBezTo>
                  <a:cubicBezTo>
                    <a:pt x="754" y="242"/>
                    <a:pt x="786" y="196"/>
                    <a:pt x="773" y="129"/>
                  </a:cubicBezTo>
                  <a:cubicBezTo>
                    <a:pt x="814" y="143"/>
                    <a:pt x="870" y="142"/>
                    <a:pt x="908" y="159"/>
                  </a:cubicBezTo>
                  <a:cubicBezTo>
                    <a:pt x="906" y="157"/>
                    <a:pt x="905" y="154"/>
                    <a:pt x="905" y="150"/>
                  </a:cubicBezTo>
                  <a:cubicBezTo>
                    <a:pt x="953" y="155"/>
                    <a:pt x="974" y="135"/>
                    <a:pt x="1028" y="135"/>
                  </a:cubicBezTo>
                  <a:cubicBezTo>
                    <a:pt x="1016" y="124"/>
                    <a:pt x="1064" y="111"/>
                    <a:pt x="1073" y="111"/>
                  </a:cubicBezTo>
                  <a:cubicBezTo>
                    <a:pt x="1066" y="95"/>
                    <a:pt x="1103" y="88"/>
                    <a:pt x="1106" y="63"/>
                  </a:cubicBezTo>
                  <a:cubicBezTo>
                    <a:pt x="1075" y="59"/>
                    <a:pt x="1059" y="67"/>
                    <a:pt x="1031" y="72"/>
                  </a:cubicBezTo>
                  <a:cubicBezTo>
                    <a:pt x="1027" y="72"/>
                    <a:pt x="1028" y="67"/>
                    <a:pt x="1028" y="63"/>
                  </a:cubicBezTo>
                  <a:cubicBezTo>
                    <a:pt x="1025" y="69"/>
                    <a:pt x="997" y="77"/>
                    <a:pt x="1001" y="69"/>
                  </a:cubicBezTo>
                  <a:cubicBezTo>
                    <a:pt x="962" y="84"/>
                    <a:pt x="814" y="99"/>
                    <a:pt x="743" y="78"/>
                  </a:cubicBezTo>
                  <a:cubicBezTo>
                    <a:pt x="711" y="69"/>
                    <a:pt x="689" y="41"/>
                    <a:pt x="656" y="36"/>
                  </a:cubicBezTo>
                  <a:cubicBezTo>
                    <a:pt x="516" y="17"/>
                    <a:pt x="421" y="102"/>
                    <a:pt x="272" y="81"/>
                  </a:cubicBezTo>
                  <a:cubicBezTo>
                    <a:pt x="268" y="80"/>
                    <a:pt x="269" y="75"/>
                    <a:pt x="272" y="75"/>
                  </a:cubicBezTo>
                  <a:cubicBezTo>
                    <a:pt x="258" y="71"/>
                    <a:pt x="240" y="77"/>
                    <a:pt x="218" y="78"/>
                  </a:cubicBezTo>
                  <a:cubicBezTo>
                    <a:pt x="194" y="56"/>
                    <a:pt x="190" y="14"/>
                    <a:pt x="157" y="0"/>
                  </a:cubicBezTo>
                  <a:cubicBezTo>
                    <a:pt x="155" y="26"/>
                    <a:pt x="165" y="47"/>
                    <a:pt x="160" y="69"/>
                  </a:cubicBezTo>
                  <a:cubicBezTo>
                    <a:pt x="145" y="80"/>
                    <a:pt x="124" y="85"/>
                    <a:pt x="106" y="93"/>
                  </a:cubicBezTo>
                  <a:cubicBezTo>
                    <a:pt x="93" y="133"/>
                    <a:pt x="34" y="127"/>
                    <a:pt x="1" y="147"/>
                  </a:cubicBezTo>
                  <a:cubicBezTo>
                    <a:pt x="0" y="243"/>
                    <a:pt x="149" y="171"/>
                    <a:pt x="185" y="228"/>
                  </a:cubicBezTo>
                  <a:cubicBezTo>
                    <a:pt x="206" y="225"/>
                    <a:pt x="213" y="225"/>
                    <a:pt x="239" y="237"/>
                  </a:cubicBezTo>
                  <a:cubicBezTo>
                    <a:pt x="239" y="232"/>
                    <a:pt x="236" y="232"/>
                    <a:pt x="236" y="228"/>
                  </a:cubicBezTo>
                  <a:cubicBezTo>
                    <a:pt x="247" y="236"/>
                    <a:pt x="270" y="235"/>
                    <a:pt x="278" y="240"/>
                  </a:cubicBezTo>
                  <a:cubicBezTo>
                    <a:pt x="319" y="263"/>
                    <a:pt x="319" y="310"/>
                    <a:pt x="374" y="318"/>
                  </a:cubicBezTo>
                  <a:cubicBezTo>
                    <a:pt x="404" y="322"/>
                    <a:pt x="445" y="307"/>
                    <a:pt x="479" y="318"/>
                  </a:cubicBezTo>
                  <a:cubicBezTo>
                    <a:pt x="490" y="322"/>
                    <a:pt x="553" y="373"/>
                    <a:pt x="554" y="381"/>
                  </a:cubicBezTo>
                  <a:cubicBezTo>
                    <a:pt x="554" y="395"/>
                    <a:pt x="497" y="428"/>
                    <a:pt x="461" y="435"/>
                  </a:cubicBezTo>
                  <a:cubicBezTo>
                    <a:pt x="449" y="437"/>
                    <a:pt x="425" y="455"/>
                    <a:pt x="425" y="474"/>
                  </a:cubicBezTo>
                  <a:cubicBezTo>
                    <a:pt x="434" y="467"/>
                    <a:pt x="454" y="492"/>
                    <a:pt x="491" y="480"/>
                  </a:cubicBezTo>
                  <a:cubicBezTo>
                    <a:pt x="497" y="456"/>
                    <a:pt x="523" y="451"/>
                    <a:pt x="515" y="471"/>
                  </a:cubicBezTo>
                  <a:close/>
                  <a:moveTo>
                    <a:pt x="587" y="423"/>
                  </a:moveTo>
                  <a:cubicBezTo>
                    <a:pt x="570" y="424"/>
                    <a:pt x="561" y="449"/>
                    <a:pt x="542" y="438"/>
                  </a:cubicBezTo>
                  <a:cubicBezTo>
                    <a:pt x="559" y="437"/>
                    <a:pt x="573" y="400"/>
                    <a:pt x="587" y="423"/>
                  </a:cubicBezTo>
                  <a:close/>
                  <a:moveTo>
                    <a:pt x="536" y="276"/>
                  </a:moveTo>
                  <a:cubicBezTo>
                    <a:pt x="547" y="255"/>
                    <a:pt x="567" y="241"/>
                    <a:pt x="584" y="225"/>
                  </a:cubicBezTo>
                  <a:cubicBezTo>
                    <a:pt x="571" y="249"/>
                    <a:pt x="589" y="286"/>
                    <a:pt x="572" y="303"/>
                  </a:cubicBezTo>
                  <a:cubicBezTo>
                    <a:pt x="561" y="292"/>
                    <a:pt x="548" y="285"/>
                    <a:pt x="536" y="27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15368" name="Freeform 21"/>
            <p:cNvSpPr>
              <a:spLocks noChangeArrowheads="1"/>
            </p:cNvSpPr>
            <p:nvPr/>
          </p:nvSpPr>
          <p:spPr bwMode="auto">
            <a:xfrm flipH="1">
              <a:off x="2709" y="5125"/>
              <a:ext cx="3670" cy="2537"/>
            </a:xfrm>
            <a:custGeom>
              <a:avLst/>
              <a:gdLst>
                <a:gd name="T0" fmla="*/ 2147483647 w 1103"/>
                <a:gd name="T1" fmla="*/ 2147483647 h 572"/>
                <a:gd name="T2" fmla="*/ 2147483647 w 1103"/>
                <a:gd name="T3" fmla="*/ 2147483647 h 572"/>
                <a:gd name="T4" fmla="*/ 2147483647 w 1103"/>
                <a:gd name="T5" fmla="*/ 2147483647 h 572"/>
                <a:gd name="T6" fmla="*/ 2147483647 w 1103"/>
                <a:gd name="T7" fmla="*/ 2147483647 h 572"/>
                <a:gd name="T8" fmla="*/ 2147483647 w 1103"/>
                <a:gd name="T9" fmla="*/ 2147483647 h 572"/>
                <a:gd name="T10" fmla="*/ 2147483647 w 1103"/>
                <a:gd name="T11" fmla="*/ 2147483647 h 572"/>
                <a:gd name="T12" fmla="*/ 2147483647 w 1103"/>
                <a:gd name="T13" fmla="*/ 2147483647 h 572"/>
                <a:gd name="T14" fmla="*/ 2147483647 w 1103"/>
                <a:gd name="T15" fmla="*/ 2147483647 h 572"/>
                <a:gd name="T16" fmla="*/ 2147483647 w 1103"/>
                <a:gd name="T17" fmla="*/ 2147483647 h 572"/>
                <a:gd name="T18" fmla="*/ 2147483647 w 1103"/>
                <a:gd name="T19" fmla="*/ 2147483647 h 572"/>
                <a:gd name="T20" fmla="*/ 2147483647 w 1103"/>
                <a:gd name="T21" fmla="*/ 2147483647 h 572"/>
                <a:gd name="T22" fmla="*/ 2147483647 w 1103"/>
                <a:gd name="T23" fmla="*/ 2147483647 h 572"/>
                <a:gd name="T24" fmla="*/ 2147483647 w 1103"/>
                <a:gd name="T25" fmla="*/ 2147483647 h 572"/>
                <a:gd name="T26" fmla="*/ 2147483647 w 1103"/>
                <a:gd name="T27" fmla="*/ 2147483647 h 572"/>
                <a:gd name="T28" fmla="*/ 2147483647 w 1103"/>
                <a:gd name="T29" fmla="*/ 2147483647 h 572"/>
                <a:gd name="T30" fmla="*/ 2147483647 w 1103"/>
                <a:gd name="T31" fmla="*/ 2147483647 h 572"/>
                <a:gd name="T32" fmla="*/ 2147483647 w 1103"/>
                <a:gd name="T33" fmla="*/ 2147483647 h 572"/>
                <a:gd name="T34" fmla="*/ 2147483647 w 1103"/>
                <a:gd name="T35" fmla="*/ 2147483647 h 572"/>
                <a:gd name="T36" fmla="*/ 2147483647 w 1103"/>
                <a:gd name="T37" fmla="*/ 2147483647 h 572"/>
                <a:gd name="T38" fmla="*/ 2147483647 w 1103"/>
                <a:gd name="T39" fmla="*/ 2147483647 h 572"/>
                <a:gd name="T40" fmla="*/ 2147483647 w 1103"/>
                <a:gd name="T41" fmla="*/ 2147483647 h 572"/>
                <a:gd name="T42" fmla="*/ 2147483647 w 1103"/>
                <a:gd name="T43" fmla="*/ 2030455481 h 572"/>
                <a:gd name="T44" fmla="*/ 2147483647 w 1103"/>
                <a:gd name="T45" fmla="*/ 1903553246 h 572"/>
                <a:gd name="T46" fmla="*/ 2147483647 w 1103"/>
                <a:gd name="T47" fmla="*/ 1099830795 h 572"/>
                <a:gd name="T48" fmla="*/ 2147483647 w 1103"/>
                <a:gd name="T49" fmla="*/ 1353638083 h 572"/>
                <a:gd name="T50" fmla="*/ 2147483647 w 1103"/>
                <a:gd name="T51" fmla="*/ 1226732561 h 572"/>
                <a:gd name="T52" fmla="*/ 2147483647 w 1103"/>
                <a:gd name="T53" fmla="*/ 2072756070 h 572"/>
                <a:gd name="T54" fmla="*/ 2147483647 w 1103"/>
                <a:gd name="T55" fmla="*/ 2072756070 h 572"/>
                <a:gd name="T56" fmla="*/ 2147483647 w 1103"/>
                <a:gd name="T57" fmla="*/ 2147483647 h 572"/>
                <a:gd name="T58" fmla="*/ 2147483647 w 1103"/>
                <a:gd name="T59" fmla="*/ 1945853834 h 572"/>
                <a:gd name="T60" fmla="*/ 2147483647 w 1103"/>
                <a:gd name="T61" fmla="*/ 2147483647 h 572"/>
                <a:gd name="T62" fmla="*/ 2147483647 w 1103"/>
                <a:gd name="T63" fmla="*/ 1692046547 h 572"/>
                <a:gd name="T64" fmla="*/ 2147483647 w 1103"/>
                <a:gd name="T65" fmla="*/ 1480539849 h 572"/>
                <a:gd name="T66" fmla="*/ 2147483647 w 1103"/>
                <a:gd name="T67" fmla="*/ 1057530207 h 572"/>
                <a:gd name="T68" fmla="*/ 2147483647 w 1103"/>
                <a:gd name="T69" fmla="*/ 211506757 h 572"/>
                <a:gd name="T70" fmla="*/ 2147483647 w 1103"/>
                <a:gd name="T71" fmla="*/ 465314103 h 572"/>
                <a:gd name="T72" fmla="*/ 2147483647 w 1103"/>
                <a:gd name="T73" fmla="*/ 0 h 572"/>
                <a:gd name="T74" fmla="*/ 2147483647 w 1103"/>
                <a:gd name="T75" fmla="*/ 1057530207 h 572"/>
                <a:gd name="T76" fmla="*/ 1734319499 w 1103"/>
                <a:gd name="T77" fmla="*/ 1649745958 h 572"/>
                <a:gd name="T78" fmla="*/ 549907642 w 1103"/>
                <a:gd name="T79" fmla="*/ 2147483647 h 572"/>
                <a:gd name="T80" fmla="*/ 1057515003 w 1103"/>
                <a:gd name="T81" fmla="*/ 2147483647 h 572"/>
                <a:gd name="T82" fmla="*/ 2147483647 w 1103"/>
                <a:gd name="T83" fmla="*/ 2147483647 h 572"/>
                <a:gd name="T84" fmla="*/ 2147483647 w 1103"/>
                <a:gd name="T85" fmla="*/ 2147483647 h 572"/>
                <a:gd name="T86" fmla="*/ 2147483647 w 1103"/>
                <a:gd name="T87" fmla="*/ 2147483647 h 572"/>
                <a:gd name="T88" fmla="*/ 2147483647 w 1103"/>
                <a:gd name="T89" fmla="*/ 2147483647 h 572"/>
                <a:gd name="T90" fmla="*/ 2147483647 w 1103"/>
                <a:gd name="T91" fmla="*/ 2147483647 h 572"/>
                <a:gd name="T92" fmla="*/ 846009609 w 1103"/>
                <a:gd name="T93" fmla="*/ 2147483647 h 572"/>
                <a:gd name="T94" fmla="*/ 0 w 1103"/>
                <a:gd name="T95" fmla="*/ 2147483647 h 572"/>
                <a:gd name="T96" fmla="*/ 719108766 w 1103"/>
                <a:gd name="T97" fmla="*/ 2147483647 h 572"/>
                <a:gd name="T98" fmla="*/ 1776623535 w 1103"/>
                <a:gd name="T99" fmla="*/ 2147483647 h 572"/>
                <a:gd name="T100" fmla="*/ 2147483647 w 1103"/>
                <a:gd name="T101" fmla="*/ 2147483647 h 572"/>
                <a:gd name="T102" fmla="*/ 2147483647 w 1103"/>
                <a:gd name="T103" fmla="*/ 2147483647 h 572"/>
                <a:gd name="T104" fmla="*/ 2030425690 w 1103"/>
                <a:gd name="T105" fmla="*/ 2147483647 h 572"/>
                <a:gd name="T106" fmla="*/ 2147483647 w 1103"/>
                <a:gd name="T107" fmla="*/ 2147483647 h 5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3"/>
                <a:gd name="T163" fmla="*/ 0 h 572"/>
                <a:gd name="T164" fmla="*/ 1103 w 1103"/>
                <a:gd name="T165" fmla="*/ 572 h 5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3" h="572">
                  <a:moveTo>
                    <a:pt x="153" y="567"/>
                  </a:moveTo>
                  <a:cubicBezTo>
                    <a:pt x="160" y="570"/>
                    <a:pt x="197" y="572"/>
                    <a:pt x="213" y="567"/>
                  </a:cubicBezTo>
                  <a:cubicBezTo>
                    <a:pt x="225" y="544"/>
                    <a:pt x="232" y="516"/>
                    <a:pt x="267" y="516"/>
                  </a:cubicBezTo>
                  <a:cubicBezTo>
                    <a:pt x="285" y="446"/>
                    <a:pt x="356" y="429"/>
                    <a:pt x="387" y="372"/>
                  </a:cubicBezTo>
                  <a:cubicBezTo>
                    <a:pt x="480" y="379"/>
                    <a:pt x="533" y="330"/>
                    <a:pt x="618" y="324"/>
                  </a:cubicBezTo>
                  <a:cubicBezTo>
                    <a:pt x="632" y="323"/>
                    <a:pt x="654" y="318"/>
                    <a:pt x="669" y="321"/>
                  </a:cubicBezTo>
                  <a:cubicBezTo>
                    <a:pt x="688" y="325"/>
                    <a:pt x="706" y="347"/>
                    <a:pt x="723" y="357"/>
                  </a:cubicBezTo>
                  <a:cubicBezTo>
                    <a:pt x="742" y="367"/>
                    <a:pt x="766" y="378"/>
                    <a:pt x="789" y="381"/>
                  </a:cubicBezTo>
                  <a:cubicBezTo>
                    <a:pt x="822" y="384"/>
                    <a:pt x="861" y="368"/>
                    <a:pt x="900" y="375"/>
                  </a:cubicBezTo>
                  <a:cubicBezTo>
                    <a:pt x="974" y="387"/>
                    <a:pt x="980" y="495"/>
                    <a:pt x="1059" y="486"/>
                  </a:cubicBezTo>
                  <a:cubicBezTo>
                    <a:pt x="1054" y="470"/>
                    <a:pt x="1052" y="435"/>
                    <a:pt x="1017" y="435"/>
                  </a:cubicBezTo>
                  <a:cubicBezTo>
                    <a:pt x="996" y="391"/>
                    <a:pt x="957" y="364"/>
                    <a:pt x="933" y="324"/>
                  </a:cubicBezTo>
                  <a:cubicBezTo>
                    <a:pt x="911" y="324"/>
                    <a:pt x="888" y="325"/>
                    <a:pt x="870" y="321"/>
                  </a:cubicBezTo>
                  <a:cubicBezTo>
                    <a:pt x="874" y="311"/>
                    <a:pt x="891" y="291"/>
                    <a:pt x="906" y="288"/>
                  </a:cubicBezTo>
                  <a:cubicBezTo>
                    <a:pt x="974" y="275"/>
                    <a:pt x="1004" y="372"/>
                    <a:pt x="1071" y="357"/>
                  </a:cubicBezTo>
                  <a:cubicBezTo>
                    <a:pt x="1062" y="345"/>
                    <a:pt x="1066" y="326"/>
                    <a:pt x="1047" y="312"/>
                  </a:cubicBezTo>
                  <a:cubicBezTo>
                    <a:pt x="1002" y="294"/>
                    <a:pt x="955" y="258"/>
                    <a:pt x="909" y="231"/>
                  </a:cubicBezTo>
                  <a:cubicBezTo>
                    <a:pt x="881" y="244"/>
                    <a:pt x="863" y="267"/>
                    <a:pt x="831" y="276"/>
                  </a:cubicBezTo>
                  <a:cubicBezTo>
                    <a:pt x="815" y="251"/>
                    <a:pt x="807" y="218"/>
                    <a:pt x="789" y="195"/>
                  </a:cubicBezTo>
                  <a:cubicBezTo>
                    <a:pt x="815" y="209"/>
                    <a:pt x="885" y="205"/>
                    <a:pt x="930" y="210"/>
                  </a:cubicBezTo>
                  <a:cubicBezTo>
                    <a:pt x="958" y="191"/>
                    <a:pt x="994" y="180"/>
                    <a:pt x="1032" y="171"/>
                  </a:cubicBezTo>
                  <a:cubicBezTo>
                    <a:pt x="1016" y="159"/>
                    <a:pt x="1059" y="156"/>
                    <a:pt x="1071" y="144"/>
                  </a:cubicBezTo>
                  <a:cubicBezTo>
                    <a:pt x="1073" y="143"/>
                    <a:pt x="1064" y="137"/>
                    <a:pt x="1065" y="135"/>
                  </a:cubicBezTo>
                  <a:cubicBezTo>
                    <a:pt x="1070" y="125"/>
                    <a:pt x="1103" y="113"/>
                    <a:pt x="1092" y="78"/>
                  </a:cubicBezTo>
                  <a:cubicBezTo>
                    <a:pt x="1065" y="79"/>
                    <a:pt x="1058" y="84"/>
                    <a:pt x="1041" y="96"/>
                  </a:cubicBezTo>
                  <a:cubicBezTo>
                    <a:pt x="1038" y="96"/>
                    <a:pt x="1039" y="91"/>
                    <a:pt x="1038" y="87"/>
                  </a:cubicBezTo>
                  <a:cubicBezTo>
                    <a:pt x="1013" y="104"/>
                    <a:pt x="982" y="140"/>
                    <a:pt x="939" y="147"/>
                  </a:cubicBezTo>
                  <a:cubicBezTo>
                    <a:pt x="913" y="152"/>
                    <a:pt x="874" y="146"/>
                    <a:pt x="840" y="147"/>
                  </a:cubicBezTo>
                  <a:cubicBezTo>
                    <a:pt x="815" y="148"/>
                    <a:pt x="788" y="158"/>
                    <a:pt x="768" y="156"/>
                  </a:cubicBezTo>
                  <a:cubicBezTo>
                    <a:pt x="732" y="153"/>
                    <a:pt x="714" y="136"/>
                    <a:pt x="669" y="138"/>
                  </a:cubicBezTo>
                  <a:cubicBezTo>
                    <a:pt x="627" y="140"/>
                    <a:pt x="584" y="160"/>
                    <a:pt x="528" y="156"/>
                  </a:cubicBezTo>
                  <a:cubicBezTo>
                    <a:pt x="457" y="151"/>
                    <a:pt x="381" y="154"/>
                    <a:pt x="330" y="120"/>
                  </a:cubicBezTo>
                  <a:cubicBezTo>
                    <a:pt x="322" y="116"/>
                    <a:pt x="320" y="114"/>
                    <a:pt x="324" y="105"/>
                  </a:cubicBezTo>
                  <a:cubicBezTo>
                    <a:pt x="292" y="102"/>
                    <a:pt x="282" y="77"/>
                    <a:pt x="249" y="75"/>
                  </a:cubicBezTo>
                  <a:cubicBezTo>
                    <a:pt x="232" y="55"/>
                    <a:pt x="227" y="23"/>
                    <a:pt x="198" y="15"/>
                  </a:cubicBezTo>
                  <a:cubicBezTo>
                    <a:pt x="198" y="22"/>
                    <a:pt x="203" y="24"/>
                    <a:pt x="201" y="33"/>
                  </a:cubicBezTo>
                  <a:cubicBezTo>
                    <a:pt x="190" y="23"/>
                    <a:pt x="183" y="9"/>
                    <a:pt x="171" y="0"/>
                  </a:cubicBezTo>
                  <a:cubicBezTo>
                    <a:pt x="156" y="18"/>
                    <a:pt x="176" y="50"/>
                    <a:pt x="174" y="75"/>
                  </a:cubicBezTo>
                  <a:cubicBezTo>
                    <a:pt x="155" y="88"/>
                    <a:pt x="129" y="92"/>
                    <a:pt x="123" y="117"/>
                  </a:cubicBezTo>
                  <a:cubicBezTo>
                    <a:pt x="97" y="132"/>
                    <a:pt x="59" y="133"/>
                    <a:pt x="39" y="153"/>
                  </a:cubicBezTo>
                  <a:cubicBezTo>
                    <a:pt x="40" y="181"/>
                    <a:pt x="61" y="189"/>
                    <a:pt x="75" y="204"/>
                  </a:cubicBezTo>
                  <a:cubicBezTo>
                    <a:pt x="123" y="208"/>
                    <a:pt x="183" y="185"/>
                    <a:pt x="192" y="231"/>
                  </a:cubicBezTo>
                  <a:cubicBezTo>
                    <a:pt x="205" y="219"/>
                    <a:pt x="221" y="242"/>
                    <a:pt x="225" y="252"/>
                  </a:cubicBezTo>
                  <a:cubicBezTo>
                    <a:pt x="234" y="247"/>
                    <a:pt x="241" y="250"/>
                    <a:pt x="255" y="261"/>
                  </a:cubicBezTo>
                  <a:cubicBezTo>
                    <a:pt x="247" y="276"/>
                    <a:pt x="258" y="311"/>
                    <a:pt x="246" y="321"/>
                  </a:cubicBezTo>
                  <a:cubicBezTo>
                    <a:pt x="215" y="333"/>
                    <a:pt x="189" y="354"/>
                    <a:pt x="159" y="375"/>
                  </a:cubicBezTo>
                  <a:cubicBezTo>
                    <a:pt x="132" y="393"/>
                    <a:pt x="89" y="417"/>
                    <a:pt x="60" y="417"/>
                  </a:cubicBezTo>
                  <a:cubicBezTo>
                    <a:pt x="39" y="417"/>
                    <a:pt x="22" y="396"/>
                    <a:pt x="0" y="411"/>
                  </a:cubicBezTo>
                  <a:cubicBezTo>
                    <a:pt x="2" y="435"/>
                    <a:pt x="22" y="456"/>
                    <a:pt x="51" y="462"/>
                  </a:cubicBezTo>
                  <a:cubicBezTo>
                    <a:pt x="72" y="452"/>
                    <a:pt x="99" y="430"/>
                    <a:pt x="126" y="444"/>
                  </a:cubicBezTo>
                  <a:cubicBezTo>
                    <a:pt x="169" y="404"/>
                    <a:pt x="243" y="379"/>
                    <a:pt x="309" y="372"/>
                  </a:cubicBezTo>
                  <a:cubicBezTo>
                    <a:pt x="273" y="427"/>
                    <a:pt x="235" y="480"/>
                    <a:pt x="195" y="531"/>
                  </a:cubicBezTo>
                  <a:cubicBezTo>
                    <a:pt x="170" y="533"/>
                    <a:pt x="149" y="539"/>
                    <a:pt x="144" y="561"/>
                  </a:cubicBezTo>
                  <a:cubicBezTo>
                    <a:pt x="148" y="566"/>
                    <a:pt x="162" y="553"/>
                    <a:pt x="153" y="56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6215" y="193040"/>
            <a:ext cx="2346325" cy="583746"/>
            <a:chOff x="923" y="1552"/>
            <a:chExt cx="3695" cy="945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整体感知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522544" y="2233289"/>
            <a:ext cx="610898" cy="29092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22695" y="3589020"/>
            <a:ext cx="610870" cy="1555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50790" y="4053205"/>
            <a:ext cx="610870" cy="1091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5" name="Freeform 5"/>
          <p:cNvSpPr>
            <a:spLocks noChangeArrowheads="1"/>
          </p:cNvSpPr>
          <p:nvPr/>
        </p:nvSpPr>
        <p:spPr bwMode="auto">
          <a:xfrm>
            <a:off x="4894704" y="2985232"/>
            <a:ext cx="767194" cy="1172970"/>
          </a:xfrm>
          <a:custGeom>
            <a:avLst/>
            <a:gdLst>
              <a:gd name="T0" fmla="*/ 908142064 w 665"/>
              <a:gd name="T1" fmla="*/ 2087380581 h 763"/>
              <a:gd name="T2" fmla="*/ 1021660302 w 665"/>
              <a:gd name="T3" fmla="*/ 2147483647 h 763"/>
              <a:gd name="T4" fmla="*/ 832463921 w 665"/>
              <a:gd name="T5" fmla="*/ 2147483647 h 763"/>
              <a:gd name="T6" fmla="*/ 933368794 w 665"/>
              <a:gd name="T7" fmla="*/ 2147483647 h 763"/>
              <a:gd name="T8" fmla="*/ 1122565432 w 665"/>
              <a:gd name="T9" fmla="*/ 2147483647 h 763"/>
              <a:gd name="T10" fmla="*/ 996433571 w 665"/>
              <a:gd name="T11" fmla="*/ 2147483647 h 763"/>
              <a:gd name="T12" fmla="*/ 1362215274 w 665"/>
              <a:gd name="T13" fmla="*/ 2147483647 h 763"/>
              <a:gd name="T14" fmla="*/ 1450506782 w 665"/>
              <a:gd name="T15" fmla="*/ 2147483647 h 763"/>
              <a:gd name="T16" fmla="*/ 1286535081 w 665"/>
              <a:gd name="T17" fmla="*/ 2147483647 h 763"/>
              <a:gd name="T18" fmla="*/ 1551411655 w 665"/>
              <a:gd name="T19" fmla="*/ 2147483647 h 763"/>
              <a:gd name="T20" fmla="*/ 1778446081 w 665"/>
              <a:gd name="T21" fmla="*/ 2147483647 h 763"/>
              <a:gd name="T22" fmla="*/ 1664927843 w 665"/>
              <a:gd name="T23" fmla="*/ 2147483647 h 763"/>
              <a:gd name="T24" fmla="*/ 1488344827 w 665"/>
              <a:gd name="T25" fmla="*/ 2147483647 h 763"/>
              <a:gd name="T26" fmla="*/ 1702767939 w 665"/>
              <a:gd name="T27" fmla="*/ 2147483647 h 763"/>
              <a:gd name="T28" fmla="*/ 1904577685 w 665"/>
              <a:gd name="T29" fmla="*/ 2147483647 h 763"/>
              <a:gd name="T30" fmla="*/ 2093774066 w 665"/>
              <a:gd name="T31" fmla="*/ 2147483647 h 763"/>
              <a:gd name="T32" fmla="*/ 1866737589 w 665"/>
              <a:gd name="T33" fmla="*/ 2074780916 h 763"/>
              <a:gd name="T34" fmla="*/ 2118998746 w 665"/>
              <a:gd name="T35" fmla="*/ 1999180875 h 763"/>
              <a:gd name="T36" fmla="*/ 2147483647 w 665"/>
              <a:gd name="T37" fmla="*/ 2147483647 h 763"/>
              <a:gd name="T38" fmla="*/ 2147483647 w 665"/>
              <a:gd name="T39" fmla="*/ 2147483647 h 763"/>
              <a:gd name="T40" fmla="*/ 2147483647 w 665"/>
              <a:gd name="T41" fmla="*/ 2147483647 h 763"/>
              <a:gd name="T42" fmla="*/ 2147483647 w 665"/>
              <a:gd name="T43" fmla="*/ 2147483647 h 763"/>
              <a:gd name="T44" fmla="*/ 2147483647 w 665"/>
              <a:gd name="T45" fmla="*/ 2147483647 h 763"/>
              <a:gd name="T46" fmla="*/ 2147483647 w 665"/>
              <a:gd name="T47" fmla="*/ 2147483647 h 763"/>
              <a:gd name="T48" fmla="*/ 2147483647 w 665"/>
              <a:gd name="T49" fmla="*/ 1923582883 h 763"/>
              <a:gd name="T50" fmla="*/ 2147483647 w 665"/>
              <a:gd name="T51" fmla="*/ 1671585479 h 763"/>
              <a:gd name="T52" fmla="*/ 2147483647 w 665"/>
              <a:gd name="T53" fmla="*/ 1133990880 h 763"/>
              <a:gd name="T54" fmla="*/ 2147483647 w 665"/>
              <a:gd name="T55" fmla="*/ 1020589538 h 763"/>
              <a:gd name="T56" fmla="*/ 2147483647 w 665"/>
              <a:gd name="T57" fmla="*/ 1020589538 h 763"/>
              <a:gd name="T58" fmla="*/ 2147483647 w 665"/>
              <a:gd name="T59" fmla="*/ 919792216 h 763"/>
              <a:gd name="T60" fmla="*/ 2147483647 w 665"/>
              <a:gd name="T61" fmla="*/ 907192551 h 763"/>
              <a:gd name="T62" fmla="*/ 2147483647 w 665"/>
              <a:gd name="T63" fmla="*/ 768592134 h 763"/>
              <a:gd name="T64" fmla="*/ 1753219350 w 665"/>
              <a:gd name="T65" fmla="*/ 0 h 763"/>
              <a:gd name="T66" fmla="*/ 1627089797 w 665"/>
              <a:gd name="T67" fmla="*/ 289796528 h 763"/>
              <a:gd name="T68" fmla="*/ 1425280051 w 665"/>
              <a:gd name="T69" fmla="*/ 125998734 h 763"/>
              <a:gd name="T70" fmla="*/ 1425280051 w 665"/>
              <a:gd name="T71" fmla="*/ 365396569 h 763"/>
              <a:gd name="T72" fmla="*/ 1084727386 w 665"/>
              <a:gd name="T73" fmla="*/ 491395271 h 763"/>
              <a:gd name="T74" fmla="*/ 1475731462 w 665"/>
              <a:gd name="T75" fmla="*/ 869391505 h 763"/>
              <a:gd name="T76" fmla="*/ 1475731462 w 665"/>
              <a:gd name="T77" fmla="*/ 1033191253 h 763"/>
              <a:gd name="T78" fmla="*/ 1551411655 w 665"/>
              <a:gd name="T79" fmla="*/ 1133990880 h 763"/>
              <a:gd name="T80" fmla="*/ 870304018 w 665"/>
              <a:gd name="T81" fmla="*/ 1759783136 h 763"/>
              <a:gd name="T82" fmla="*/ 138745034 w 665"/>
              <a:gd name="T83" fmla="*/ 2147483647 h 763"/>
              <a:gd name="T84" fmla="*/ 0 w 665"/>
              <a:gd name="T85" fmla="*/ 2147483647 h 763"/>
              <a:gd name="T86" fmla="*/ 290101382 w 665"/>
              <a:gd name="T87" fmla="*/ 2147483647 h 763"/>
              <a:gd name="T88" fmla="*/ 365779524 w 665"/>
              <a:gd name="T89" fmla="*/ 2147483647 h 763"/>
              <a:gd name="T90" fmla="*/ 529749174 w 665"/>
              <a:gd name="T91" fmla="*/ 2147483647 h 763"/>
              <a:gd name="T92" fmla="*/ 908142064 w 665"/>
              <a:gd name="T93" fmla="*/ 2087380581 h 7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5"/>
              <a:gd name="T142" fmla="*/ 0 h 763"/>
              <a:gd name="T143" fmla="*/ 665 w 665"/>
              <a:gd name="T144" fmla="*/ 763 h 7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5" h="763">
                <a:moveTo>
                  <a:pt x="216" y="497"/>
                </a:moveTo>
                <a:cubicBezTo>
                  <a:pt x="225" y="504"/>
                  <a:pt x="229" y="516"/>
                  <a:pt x="243" y="518"/>
                </a:cubicBezTo>
                <a:cubicBezTo>
                  <a:pt x="237" y="537"/>
                  <a:pt x="213" y="538"/>
                  <a:pt x="198" y="548"/>
                </a:cubicBezTo>
                <a:cubicBezTo>
                  <a:pt x="202" y="614"/>
                  <a:pt x="208" y="678"/>
                  <a:pt x="222" y="734"/>
                </a:cubicBezTo>
                <a:cubicBezTo>
                  <a:pt x="246" y="741"/>
                  <a:pt x="254" y="744"/>
                  <a:pt x="267" y="728"/>
                </a:cubicBezTo>
                <a:cubicBezTo>
                  <a:pt x="253" y="684"/>
                  <a:pt x="218" y="634"/>
                  <a:pt x="237" y="578"/>
                </a:cubicBezTo>
                <a:cubicBezTo>
                  <a:pt x="271" y="568"/>
                  <a:pt x="308" y="561"/>
                  <a:pt x="324" y="533"/>
                </a:cubicBezTo>
                <a:cubicBezTo>
                  <a:pt x="334" y="533"/>
                  <a:pt x="339" y="537"/>
                  <a:pt x="345" y="539"/>
                </a:cubicBezTo>
                <a:cubicBezTo>
                  <a:pt x="330" y="549"/>
                  <a:pt x="317" y="561"/>
                  <a:pt x="306" y="575"/>
                </a:cubicBezTo>
                <a:cubicBezTo>
                  <a:pt x="319" y="637"/>
                  <a:pt x="341" y="690"/>
                  <a:pt x="369" y="737"/>
                </a:cubicBezTo>
                <a:cubicBezTo>
                  <a:pt x="391" y="746"/>
                  <a:pt x="419" y="734"/>
                  <a:pt x="423" y="728"/>
                </a:cubicBezTo>
                <a:cubicBezTo>
                  <a:pt x="426" y="719"/>
                  <a:pt x="413" y="701"/>
                  <a:pt x="396" y="701"/>
                </a:cubicBezTo>
                <a:cubicBezTo>
                  <a:pt x="380" y="675"/>
                  <a:pt x="344" y="633"/>
                  <a:pt x="354" y="599"/>
                </a:cubicBezTo>
                <a:cubicBezTo>
                  <a:pt x="361" y="576"/>
                  <a:pt x="387" y="575"/>
                  <a:pt x="405" y="557"/>
                </a:cubicBezTo>
                <a:cubicBezTo>
                  <a:pt x="431" y="615"/>
                  <a:pt x="460" y="686"/>
                  <a:pt x="453" y="758"/>
                </a:cubicBezTo>
                <a:cubicBezTo>
                  <a:pt x="469" y="763"/>
                  <a:pt x="486" y="762"/>
                  <a:pt x="498" y="746"/>
                </a:cubicBezTo>
                <a:cubicBezTo>
                  <a:pt x="481" y="662"/>
                  <a:pt x="451" y="589"/>
                  <a:pt x="444" y="494"/>
                </a:cubicBezTo>
                <a:cubicBezTo>
                  <a:pt x="456" y="480"/>
                  <a:pt x="480" y="469"/>
                  <a:pt x="504" y="476"/>
                </a:cubicBezTo>
                <a:cubicBezTo>
                  <a:pt x="545" y="537"/>
                  <a:pt x="603" y="586"/>
                  <a:pt x="603" y="677"/>
                </a:cubicBezTo>
                <a:cubicBezTo>
                  <a:pt x="603" y="691"/>
                  <a:pt x="600" y="706"/>
                  <a:pt x="606" y="722"/>
                </a:cubicBezTo>
                <a:cubicBezTo>
                  <a:pt x="625" y="733"/>
                  <a:pt x="643" y="734"/>
                  <a:pt x="654" y="728"/>
                </a:cubicBezTo>
                <a:cubicBezTo>
                  <a:pt x="665" y="704"/>
                  <a:pt x="643" y="690"/>
                  <a:pt x="636" y="668"/>
                </a:cubicBezTo>
                <a:cubicBezTo>
                  <a:pt x="630" y="648"/>
                  <a:pt x="634" y="622"/>
                  <a:pt x="627" y="599"/>
                </a:cubicBezTo>
                <a:cubicBezTo>
                  <a:pt x="621" y="576"/>
                  <a:pt x="604" y="553"/>
                  <a:pt x="594" y="530"/>
                </a:cubicBezTo>
                <a:cubicBezTo>
                  <a:pt x="585" y="507"/>
                  <a:pt x="570" y="478"/>
                  <a:pt x="567" y="458"/>
                </a:cubicBezTo>
                <a:cubicBezTo>
                  <a:pt x="565" y="438"/>
                  <a:pt x="575" y="422"/>
                  <a:pt x="573" y="398"/>
                </a:cubicBezTo>
                <a:cubicBezTo>
                  <a:pt x="570" y="352"/>
                  <a:pt x="539" y="309"/>
                  <a:pt x="543" y="270"/>
                </a:cubicBezTo>
                <a:cubicBezTo>
                  <a:pt x="537" y="262"/>
                  <a:pt x="533" y="252"/>
                  <a:pt x="528" y="243"/>
                </a:cubicBezTo>
                <a:cubicBezTo>
                  <a:pt x="530" y="238"/>
                  <a:pt x="532" y="244"/>
                  <a:pt x="537" y="243"/>
                </a:cubicBezTo>
                <a:cubicBezTo>
                  <a:pt x="532" y="234"/>
                  <a:pt x="524" y="228"/>
                  <a:pt x="519" y="219"/>
                </a:cubicBezTo>
                <a:cubicBezTo>
                  <a:pt x="520" y="215"/>
                  <a:pt x="525" y="216"/>
                  <a:pt x="528" y="216"/>
                </a:cubicBezTo>
                <a:cubicBezTo>
                  <a:pt x="521" y="205"/>
                  <a:pt x="509" y="195"/>
                  <a:pt x="516" y="183"/>
                </a:cubicBezTo>
                <a:cubicBezTo>
                  <a:pt x="455" y="150"/>
                  <a:pt x="473" y="38"/>
                  <a:pt x="417" y="0"/>
                </a:cubicBezTo>
                <a:cubicBezTo>
                  <a:pt x="411" y="26"/>
                  <a:pt x="409" y="58"/>
                  <a:pt x="387" y="69"/>
                </a:cubicBezTo>
                <a:cubicBezTo>
                  <a:pt x="372" y="56"/>
                  <a:pt x="366" y="32"/>
                  <a:pt x="339" y="30"/>
                </a:cubicBezTo>
                <a:cubicBezTo>
                  <a:pt x="336" y="43"/>
                  <a:pt x="333" y="74"/>
                  <a:pt x="339" y="87"/>
                </a:cubicBezTo>
                <a:cubicBezTo>
                  <a:pt x="325" y="109"/>
                  <a:pt x="279" y="101"/>
                  <a:pt x="258" y="117"/>
                </a:cubicBezTo>
                <a:cubicBezTo>
                  <a:pt x="254" y="182"/>
                  <a:pt x="308" y="189"/>
                  <a:pt x="351" y="207"/>
                </a:cubicBezTo>
                <a:cubicBezTo>
                  <a:pt x="351" y="220"/>
                  <a:pt x="351" y="233"/>
                  <a:pt x="351" y="246"/>
                </a:cubicBezTo>
                <a:cubicBezTo>
                  <a:pt x="364" y="237"/>
                  <a:pt x="358" y="267"/>
                  <a:pt x="369" y="270"/>
                </a:cubicBezTo>
                <a:cubicBezTo>
                  <a:pt x="314" y="319"/>
                  <a:pt x="221" y="329"/>
                  <a:pt x="207" y="419"/>
                </a:cubicBezTo>
                <a:cubicBezTo>
                  <a:pt x="143" y="486"/>
                  <a:pt x="129" y="602"/>
                  <a:pt x="33" y="638"/>
                </a:cubicBezTo>
                <a:cubicBezTo>
                  <a:pt x="25" y="653"/>
                  <a:pt x="0" y="668"/>
                  <a:pt x="0" y="689"/>
                </a:cubicBezTo>
                <a:cubicBezTo>
                  <a:pt x="30" y="690"/>
                  <a:pt x="61" y="681"/>
                  <a:pt x="69" y="680"/>
                </a:cubicBezTo>
                <a:cubicBezTo>
                  <a:pt x="75" y="692"/>
                  <a:pt x="88" y="657"/>
                  <a:pt x="87" y="680"/>
                </a:cubicBezTo>
                <a:cubicBezTo>
                  <a:pt x="101" y="667"/>
                  <a:pt x="113" y="649"/>
                  <a:pt x="126" y="656"/>
                </a:cubicBezTo>
                <a:cubicBezTo>
                  <a:pt x="159" y="617"/>
                  <a:pt x="198" y="561"/>
                  <a:pt x="216" y="4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6" name="Freeform 9"/>
          <p:cNvSpPr>
            <a:spLocks noEditPoints="1"/>
          </p:cNvSpPr>
          <p:nvPr/>
        </p:nvSpPr>
        <p:spPr bwMode="auto">
          <a:xfrm>
            <a:off x="7463292" y="1797410"/>
            <a:ext cx="775233" cy="1187261"/>
          </a:xfrm>
          <a:custGeom>
            <a:avLst/>
            <a:gdLst>
              <a:gd name="T0" fmla="*/ 2147483647 w 672"/>
              <a:gd name="T1" fmla="*/ 2147483647 h 772"/>
              <a:gd name="T2" fmla="*/ 2147483647 w 672"/>
              <a:gd name="T3" fmla="*/ 2147483647 h 772"/>
              <a:gd name="T4" fmla="*/ 2147483647 w 672"/>
              <a:gd name="T5" fmla="*/ 2147483647 h 772"/>
              <a:gd name="T6" fmla="*/ 2147483647 w 672"/>
              <a:gd name="T7" fmla="*/ 2147483647 h 772"/>
              <a:gd name="T8" fmla="*/ 2147483647 w 672"/>
              <a:gd name="T9" fmla="*/ 2147483647 h 772"/>
              <a:gd name="T10" fmla="*/ 2147483647 w 672"/>
              <a:gd name="T11" fmla="*/ 2147483647 h 772"/>
              <a:gd name="T12" fmla="*/ 2147483647 w 672"/>
              <a:gd name="T13" fmla="*/ 2147483647 h 772"/>
              <a:gd name="T14" fmla="*/ 2147483647 w 672"/>
              <a:gd name="T15" fmla="*/ 2147483647 h 772"/>
              <a:gd name="T16" fmla="*/ 2147483647 w 672"/>
              <a:gd name="T17" fmla="*/ 2147483647 h 772"/>
              <a:gd name="T18" fmla="*/ 2147483647 w 672"/>
              <a:gd name="T19" fmla="*/ 2147483647 h 772"/>
              <a:gd name="T20" fmla="*/ 1601222942 w 672"/>
              <a:gd name="T21" fmla="*/ 2147483647 h 772"/>
              <a:gd name="T22" fmla="*/ 1349062285 w 672"/>
              <a:gd name="T23" fmla="*/ 1929281668 h 772"/>
              <a:gd name="T24" fmla="*/ 1172549415 w 672"/>
              <a:gd name="T25" fmla="*/ 1298798595 h 772"/>
              <a:gd name="T26" fmla="*/ 1210373308 w 672"/>
              <a:gd name="T27" fmla="*/ 1298798595 h 772"/>
              <a:gd name="T28" fmla="*/ 1046468830 w 672"/>
              <a:gd name="T29" fmla="*/ 706143102 h 772"/>
              <a:gd name="T30" fmla="*/ 1260805850 w 672"/>
              <a:gd name="T31" fmla="*/ 378290792 h 772"/>
              <a:gd name="T32" fmla="*/ 1021251534 w 672"/>
              <a:gd name="T33" fmla="*/ 479167756 h 772"/>
              <a:gd name="T34" fmla="*/ 605186654 w 672"/>
              <a:gd name="T35" fmla="*/ 0 h 772"/>
              <a:gd name="T36" fmla="*/ 466497549 w 672"/>
              <a:gd name="T37" fmla="*/ 214364637 h 772"/>
              <a:gd name="T38" fmla="*/ 403458410 w 672"/>
              <a:gd name="T39" fmla="*/ 176534750 h 772"/>
              <a:gd name="T40" fmla="*/ 529538739 w 672"/>
              <a:gd name="T41" fmla="*/ 592655493 h 772"/>
              <a:gd name="T42" fmla="*/ 542147515 w 672"/>
              <a:gd name="T43" fmla="*/ 1033995284 h 772"/>
              <a:gd name="T44" fmla="*/ 491714845 w 672"/>
              <a:gd name="T45" fmla="*/ 1134872504 h 772"/>
              <a:gd name="T46" fmla="*/ 327808573 w 672"/>
              <a:gd name="T47" fmla="*/ 1677089259 h 772"/>
              <a:gd name="T48" fmla="*/ 277378082 w 672"/>
              <a:gd name="T49" fmla="*/ 2147483647 h 772"/>
              <a:gd name="T50" fmla="*/ 0 w 672"/>
              <a:gd name="T51" fmla="*/ 2147483647 h 772"/>
              <a:gd name="T52" fmla="*/ 37823910 w 672"/>
              <a:gd name="T53" fmla="*/ 2147483647 h 772"/>
              <a:gd name="T54" fmla="*/ 25215254 w 672"/>
              <a:gd name="T55" fmla="*/ 2147483647 h 772"/>
              <a:gd name="T56" fmla="*/ 302593327 w 672"/>
              <a:gd name="T57" fmla="*/ 2147483647 h 772"/>
              <a:gd name="T58" fmla="*/ 920388501 w 672"/>
              <a:gd name="T59" fmla="*/ 2147483647 h 772"/>
              <a:gd name="T60" fmla="*/ 945603747 w 672"/>
              <a:gd name="T61" fmla="*/ 2147483647 h 772"/>
              <a:gd name="T62" fmla="*/ 1525575155 w 672"/>
              <a:gd name="T63" fmla="*/ 2147483647 h 772"/>
              <a:gd name="T64" fmla="*/ 2147483647 w 672"/>
              <a:gd name="T65" fmla="*/ 2147483647 h 772"/>
              <a:gd name="T66" fmla="*/ 2147483647 w 672"/>
              <a:gd name="T67" fmla="*/ 2147483647 h 772"/>
              <a:gd name="T68" fmla="*/ 428673656 w 672"/>
              <a:gd name="T69" fmla="*/ 2147483647 h 772"/>
              <a:gd name="T70" fmla="*/ 579971409 w 672"/>
              <a:gd name="T71" fmla="*/ 2042769277 h 772"/>
              <a:gd name="T72" fmla="*/ 668227844 w 672"/>
              <a:gd name="T73" fmla="*/ 2147483647 h 772"/>
              <a:gd name="T74" fmla="*/ 529538739 w 672"/>
              <a:gd name="T75" fmla="*/ 2147483647 h 772"/>
              <a:gd name="T76" fmla="*/ 428673656 w 672"/>
              <a:gd name="T77" fmla="*/ 2147483647 h 7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2"/>
              <a:gd name="T118" fmla="*/ 0 h 772"/>
              <a:gd name="T119" fmla="*/ 672 w 672"/>
              <a:gd name="T120" fmla="*/ 772 h 7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2" h="772">
                <a:moveTo>
                  <a:pt x="567" y="770"/>
                </a:moveTo>
                <a:cubicBezTo>
                  <a:pt x="577" y="772"/>
                  <a:pt x="572" y="764"/>
                  <a:pt x="570" y="761"/>
                </a:cubicBezTo>
                <a:cubicBezTo>
                  <a:pt x="586" y="759"/>
                  <a:pt x="590" y="769"/>
                  <a:pt x="606" y="767"/>
                </a:cubicBezTo>
                <a:cubicBezTo>
                  <a:pt x="604" y="763"/>
                  <a:pt x="601" y="760"/>
                  <a:pt x="600" y="755"/>
                </a:cubicBezTo>
                <a:cubicBezTo>
                  <a:pt x="611" y="746"/>
                  <a:pt x="623" y="752"/>
                  <a:pt x="639" y="752"/>
                </a:cubicBezTo>
                <a:cubicBezTo>
                  <a:pt x="638" y="748"/>
                  <a:pt x="634" y="748"/>
                  <a:pt x="633" y="743"/>
                </a:cubicBezTo>
                <a:cubicBezTo>
                  <a:pt x="649" y="738"/>
                  <a:pt x="663" y="731"/>
                  <a:pt x="672" y="719"/>
                </a:cubicBezTo>
                <a:cubicBezTo>
                  <a:pt x="672" y="706"/>
                  <a:pt x="649" y="717"/>
                  <a:pt x="651" y="701"/>
                </a:cubicBezTo>
                <a:cubicBezTo>
                  <a:pt x="641" y="706"/>
                  <a:pt x="624" y="711"/>
                  <a:pt x="618" y="698"/>
                </a:cubicBezTo>
                <a:cubicBezTo>
                  <a:pt x="612" y="701"/>
                  <a:pt x="606" y="705"/>
                  <a:pt x="600" y="707"/>
                </a:cubicBezTo>
                <a:cubicBezTo>
                  <a:pt x="523" y="693"/>
                  <a:pt x="418" y="684"/>
                  <a:pt x="381" y="621"/>
                </a:cubicBezTo>
                <a:cubicBezTo>
                  <a:pt x="375" y="555"/>
                  <a:pt x="339" y="520"/>
                  <a:pt x="321" y="459"/>
                </a:cubicBezTo>
                <a:cubicBezTo>
                  <a:pt x="305" y="404"/>
                  <a:pt x="289" y="352"/>
                  <a:pt x="279" y="309"/>
                </a:cubicBezTo>
                <a:cubicBezTo>
                  <a:pt x="280" y="305"/>
                  <a:pt x="283" y="310"/>
                  <a:pt x="288" y="309"/>
                </a:cubicBezTo>
                <a:cubicBezTo>
                  <a:pt x="266" y="257"/>
                  <a:pt x="278" y="221"/>
                  <a:pt x="249" y="168"/>
                </a:cubicBezTo>
                <a:cubicBezTo>
                  <a:pt x="265" y="141"/>
                  <a:pt x="296" y="129"/>
                  <a:pt x="300" y="90"/>
                </a:cubicBezTo>
                <a:cubicBezTo>
                  <a:pt x="275" y="92"/>
                  <a:pt x="264" y="109"/>
                  <a:pt x="243" y="114"/>
                </a:cubicBezTo>
                <a:cubicBezTo>
                  <a:pt x="208" y="78"/>
                  <a:pt x="170" y="45"/>
                  <a:pt x="144" y="0"/>
                </a:cubicBezTo>
                <a:cubicBezTo>
                  <a:pt x="118" y="3"/>
                  <a:pt x="114" y="27"/>
                  <a:pt x="111" y="51"/>
                </a:cubicBezTo>
                <a:cubicBezTo>
                  <a:pt x="107" y="59"/>
                  <a:pt x="106" y="38"/>
                  <a:pt x="96" y="42"/>
                </a:cubicBezTo>
                <a:cubicBezTo>
                  <a:pt x="86" y="77"/>
                  <a:pt x="120" y="103"/>
                  <a:pt x="126" y="141"/>
                </a:cubicBezTo>
                <a:cubicBezTo>
                  <a:pt x="132" y="185"/>
                  <a:pt x="117" y="234"/>
                  <a:pt x="129" y="246"/>
                </a:cubicBezTo>
                <a:cubicBezTo>
                  <a:pt x="122" y="257"/>
                  <a:pt x="124" y="265"/>
                  <a:pt x="117" y="270"/>
                </a:cubicBezTo>
                <a:cubicBezTo>
                  <a:pt x="123" y="305"/>
                  <a:pt x="80" y="341"/>
                  <a:pt x="78" y="399"/>
                </a:cubicBezTo>
                <a:cubicBezTo>
                  <a:pt x="75" y="486"/>
                  <a:pt x="87" y="589"/>
                  <a:pt x="66" y="668"/>
                </a:cubicBezTo>
                <a:cubicBezTo>
                  <a:pt x="47" y="687"/>
                  <a:pt x="5" y="682"/>
                  <a:pt x="0" y="713"/>
                </a:cubicBezTo>
                <a:cubicBezTo>
                  <a:pt x="4" y="712"/>
                  <a:pt x="4" y="708"/>
                  <a:pt x="9" y="707"/>
                </a:cubicBezTo>
                <a:cubicBezTo>
                  <a:pt x="11" y="716"/>
                  <a:pt x="4" y="715"/>
                  <a:pt x="6" y="722"/>
                </a:cubicBezTo>
                <a:cubicBezTo>
                  <a:pt x="22" y="720"/>
                  <a:pt x="59" y="742"/>
                  <a:pt x="72" y="719"/>
                </a:cubicBezTo>
                <a:cubicBezTo>
                  <a:pt x="109" y="729"/>
                  <a:pt x="181" y="729"/>
                  <a:pt x="219" y="719"/>
                </a:cubicBezTo>
                <a:cubicBezTo>
                  <a:pt x="223" y="716"/>
                  <a:pt x="221" y="705"/>
                  <a:pt x="225" y="701"/>
                </a:cubicBezTo>
                <a:cubicBezTo>
                  <a:pt x="263" y="712"/>
                  <a:pt x="350" y="719"/>
                  <a:pt x="363" y="671"/>
                </a:cubicBezTo>
                <a:cubicBezTo>
                  <a:pt x="385" y="729"/>
                  <a:pt x="463" y="731"/>
                  <a:pt x="513" y="761"/>
                </a:cubicBezTo>
                <a:cubicBezTo>
                  <a:pt x="529" y="754"/>
                  <a:pt x="549" y="757"/>
                  <a:pt x="567" y="770"/>
                </a:cubicBezTo>
                <a:close/>
                <a:moveTo>
                  <a:pt x="102" y="689"/>
                </a:moveTo>
                <a:cubicBezTo>
                  <a:pt x="113" y="615"/>
                  <a:pt x="105" y="545"/>
                  <a:pt x="138" y="486"/>
                </a:cubicBezTo>
                <a:cubicBezTo>
                  <a:pt x="141" y="502"/>
                  <a:pt x="158" y="505"/>
                  <a:pt x="159" y="525"/>
                </a:cubicBezTo>
                <a:cubicBezTo>
                  <a:pt x="74" y="554"/>
                  <a:pt x="192" y="658"/>
                  <a:pt x="126" y="692"/>
                </a:cubicBezTo>
                <a:cubicBezTo>
                  <a:pt x="117" y="692"/>
                  <a:pt x="106" y="694"/>
                  <a:pt x="102" y="6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7" name="Freeform 24"/>
          <p:cNvSpPr>
            <a:spLocks noChangeArrowheads="1"/>
          </p:cNvSpPr>
          <p:nvPr/>
        </p:nvSpPr>
        <p:spPr bwMode="auto">
          <a:xfrm>
            <a:off x="8522472" y="983484"/>
            <a:ext cx="622508" cy="1323016"/>
          </a:xfrm>
          <a:custGeom>
            <a:avLst/>
            <a:gdLst>
              <a:gd name="T0" fmla="*/ 71554194 w 539"/>
              <a:gd name="T1" fmla="*/ 2147483647 h 860"/>
              <a:gd name="T2" fmla="*/ 311470946 w 539"/>
              <a:gd name="T3" fmla="*/ 2147483647 h 860"/>
              <a:gd name="T4" fmla="*/ 437743842 w 539"/>
              <a:gd name="T5" fmla="*/ 2147483647 h 860"/>
              <a:gd name="T6" fmla="*/ 538762698 w 539"/>
              <a:gd name="T7" fmla="*/ 2147483647 h 860"/>
              <a:gd name="T8" fmla="*/ 702916847 w 539"/>
              <a:gd name="T9" fmla="*/ 2147483647 h 860"/>
              <a:gd name="T10" fmla="*/ 702916847 w 539"/>
              <a:gd name="T11" fmla="*/ 2147483647 h 860"/>
              <a:gd name="T12" fmla="*/ 652406457 w 539"/>
              <a:gd name="T13" fmla="*/ 2147483647 h 860"/>
              <a:gd name="T14" fmla="*/ 740798100 w 539"/>
              <a:gd name="T15" fmla="*/ 2147483647 h 860"/>
              <a:gd name="T16" fmla="*/ 892325165 w 539"/>
              <a:gd name="T17" fmla="*/ 2147483647 h 860"/>
              <a:gd name="T18" fmla="*/ 917579333 w 539"/>
              <a:gd name="T19" fmla="*/ 2147483647 h 860"/>
              <a:gd name="T20" fmla="*/ 1132242076 w 539"/>
              <a:gd name="T21" fmla="*/ 2147483647 h 860"/>
              <a:gd name="T22" fmla="*/ 1372160784 w 539"/>
              <a:gd name="T23" fmla="*/ 2147483647 h 860"/>
              <a:gd name="T24" fmla="*/ 1271142057 w 539"/>
              <a:gd name="T25" fmla="*/ 2147483647 h 860"/>
              <a:gd name="T26" fmla="*/ 1498431628 w 539"/>
              <a:gd name="T27" fmla="*/ 2147483647 h 860"/>
              <a:gd name="T28" fmla="*/ 1511058712 w 539"/>
              <a:gd name="T29" fmla="*/ 2147483647 h 860"/>
              <a:gd name="T30" fmla="*/ 1839367010 w 539"/>
              <a:gd name="T31" fmla="*/ 2147483647 h 860"/>
              <a:gd name="T32" fmla="*/ 1750977420 w 539"/>
              <a:gd name="T33" fmla="*/ 2147483647 h 860"/>
              <a:gd name="T34" fmla="*/ 1927758653 w 539"/>
              <a:gd name="T35" fmla="*/ 2147483647 h 860"/>
              <a:gd name="T36" fmla="*/ 1940385738 w 539"/>
              <a:gd name="T37" fmla="*/ 2147483647 h 860"/>
              <a:gd name="T38" fmla="*/ 1750977420 w 539"/>
              <a:gd name="T39" fmla="*/ 2147483647 h 860"/>
              <a:gd name="T40" fmla="*/ 1864621179 w 539"/>
              <a:gd name="T41" fmla="*/ 2147483647 h 860"/>
              <a:gd name="T42" fmla="*/ 2003521159 w 539"/>
              <a:gd name="T43" fmla="*/ 2147483647 h 860"/>
              <a:gd name="T44" fmla="*/ 2129794055 w 539"/>
              <a:gd name="T45" fmla="*/ 2147483647 h 860"/>
              <a:gd name="T46" fmla="*/ 2147483647 w 539"/>
              <a:gd name="T47" fmla="*/ 2147483647 h 860"/>
              <a:gd name="T48" fmla="*/ 2142421140 w 539"/>
              <a:gd name="T49" fmla="*/ 2147483647 h 860"/>
              <a:gd name="T50" fmla="*/ 1978266991 w 539"/>
              <a:gd name="T51" fmla="*/ 2147483647 h 860"/>
              <a:gd name="T52" fmla="*/ 1586823271 w 539"/>
              <a:gd name="T53" fmla="*/ 1601824713 h 860"/>
              <a:gd name="T54" fmla="*/ 1359533700 w 539"/>
              <a:gd name="T55" fmla="*/ 1563986927 h 860"/>
              <a:gd name="T56" fmla="*/ 1081733739 w 539"/>
              <a:gd name="T57" fmla="*/ 1450471520 h 860"/>
              <a:gd name="T58" fmla="*/ 980714755 w 539"/>
              <a:gd name="T59" fmla="*/ 1437858924 h 860"/>
              <a:gd name="T60" fmla="*/ 740798100 w 539"/>
              <a:gd name="T61" fmla="*/ 895508871 h 860"/>
              <a:gd name="T62" fmla="*/ 1018598061 w 539"/>
              <a:gd name="T63" fmla="*/ 668478056 h 860"/>
              <a:gd name="T64" fmla="*/ 766052268 w 539"/>
              <a:gd name="T65" fmla="*/ 681090651 h 860"/>
              <a:gd name="T66" fmla="*/ 677662678 w 539"/>
              <a:gd name="T67" fmla="*/ 466672303 h 860"/>
              <a:gd name="T68" fmla="*/ 387235504 w 539"/>
              <a:gd name="T69" fmla="*/ 0 h 860"/>
              <a:gd name="T70" fmla="*/ 210454207 w 539"/>
              <a:gd name="T71" fmla="*/ 151353257 h 860"/>
              <a:gd name="T72" fmla="*/ 134689648 w 539"/>
              <a:gd name="T73" fmla="*/ 151353257 h 860"/>
              <a:gd name="T74" fmla="*/ 172572954 w 539"/>
              <a:gd name="T75" fmla="*/ 592800434 h 860"/>
              <a:gd name="T76" fmla="*/ 96808363 w 539"/>
              <a:gd name="T77" fmla="*/ 1072087255 h 860"/>
              <a:gd name="T78" fmla="*/ 134689648 w 539"/>
              <a:gd name="T79" fmla="*/ 1072087255 h 860"/>
              <a:gd name="T80" fmla="*/ 96808363 w 539"/>
              <a:gd name="T81" fmla="*/ 1336956112 h 860"/>
              <a:gd name="T82" fmla="*/ 134689648 w 539"/>
              <a:gd name="T83" fmla="*/ 1324343517 h 860"/>
              <a:gd name="T84" fmla="*/ 122062532 w 539"/>
              <a:gd name="T85" fmla="*/ 1437858924 h 860"/>
              <a:gd name="T86" fmla="*/ 159945869 w 539"/>
              <a:gd name="T87" fmla="*/ 1748973708 h 860"/>
              <a:gd name="T88" fmla="*/ 147318785 w 539"/>
              <a:gd name="T89" fmla="*/ 1849876520 h 860"/>
              <a:gd name="T90" fmla="*/ 273589693 w 539"/>
              <a:gd name="T91" fmla="*/ 2147483647 h 860"/>
              <a:gd name="T92" fmla="*/ 273589693 w 539"/>
              <a:gd name="T93" fmla="*/ 2147483647 h 860"/>
              <a:gd name="T94" fmla="*/ 210454207 w 539"/>
              <a:gd name="T95" fmla="*/ 2147483647 h 860"/>
              <a:gd name="T96" fmla="*/ 46300010 w 539"/>
              <a:gd name="T97" fmla="*/ 2147483647 h 860"/>
              <a:gd name="T98" fmla="*/ 71554194 w 539"/>
              <a:gd name="T99" fmla="*/ 2147483647 h 8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9"/>
              <a:gd name="T151" fmla="*/ 0 h 860"/>
              <a:gd name="T152" fmla="*/ 539 w 539"/>
              <a:gd name="T153" fmla="*/ 860 h 8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9" h="860">
                <a:moveTo>
                  <a:pt x="17" y="821"/>
                </a:moveTo>
                <a:cubicBezTo>
                  <a:pt x="25" y="825"/>
                  <a:pt x="52" y="835"/>
                  <a:pt x="74" y="827"/>
                </a:cubicBezTo>
                <a:cubicBezTo>
                  <a:pt x="95" y="810"/>
                  <a:pt x="79" y="756"/>
                  <a:pt x="104" y="743"/>
                </a:cubicBezTo>
                <a:cubicBezTo>
                  <a:pt x="90" y="668"/>
                  <a:pt x="118" y="613"/>
                  <a:pt x="128" y="551"/>
                </a:cubicBezTo>
                <a:cubicBezTo>
                  <a:pt x="173" y="545"/>
                  <a:pt x="164" y="609"/>
                  <a:pt x="167" y="653"/>
                </a:cubicBezTo>
                <a:cubicBezTo>
                  <a:pt x="171" y="708"/>
                  <a:pt x="178" y="750"/>
                  <a:pt x="167" y="800"/>
                </a:cubicBezTo>
                <a:cubicBezTo>
                  <a:pt x="148" y="815"/>
                  <a:pt x="140" y="842"/>
                  <a:pt x="155" y="860"/>
                </a:cubicBezTo>
                <a:cubicBezTo>
                  <a:pt x="155" y="854"/>
                  <a:pt x="177" y="848"/>
                  <a:pt x="176" y="860"/>
                </a:cubicBezTo>
                <a:cubicBezTo>
                  <a:pt x="220" y="851"/>
                  <a:pt x="187" y="782"/>
                  <a:pt x="212" y="752"/>
                </a:cubicBezTo>
                <a:cubicBezTo>
                  <a:pt x="195" y="687"/>
                  <a:pt x="215" y="619"/>
                  <a:pt x="218" y="554"/>
                </a:cubicBezTo>
                <a:cubicBezTo>
                  <a:pt x="233" y="546"/>
                  <a:pt x="254" y="544"/>
                  <a:pt x="269" y="536"/>
                </a:cubicBezTo>
                <a:cubicBezTo>
                  <a:pt x="282" y="613"/>
                  <a:pt x="376" y="670"/>
                  <a:pt x="326" y="767"/>
                </a:cubicBezTo>
                <a:cubicBezTo>
                  <a:pt x="318" y="776"/>
                  <a:pt x="305" y="780"/>
                  <a:pt x="302" y="794"/>
                </a:cubicBezTo>
                <a:cubicBezTo>
                  <a:pt x="313" y="793"/>
                  <a:pt x="338" y="813"/>
                  <a:pt x="356" y="797"/>
                </a:cubicBezTo>
                <a:cubicBezTo>
                  <a:pt x="360" y="743"/>
                  <a:pt x="384" y="662"/>
                  <a:pt x="359" y="617"/>
                </a:cubicBezTo>
                <a:cubicBezTo>
                  <a:pt x="404" y="639"/>
                  <a:pt x="439" y="693"/>
                  <a:pt x="437" y="755"/>
                </a:cubicBezTo>
                <a:cubicBezTo>
                  <a:pt x="436" y="784"/>
                  <a:pt x="419" y="802"/>
                  <a:pt x="416" y="830"/>
                </a:cubicBezTo>
                <a:cubicBezTo>
                  <a:pt x="424" y="828"/>
                  <a:pt x="441" y="842"/>
                  <a:pt x="458" y="833"/>
                </a:cubicBezTo>
                <a:cubicBezTo>
                  <a:pt x="480" y="785"/>
                  <a:pt x="449" y="707"/>
                  <a:pt x="461" y="650"/>
                </a:cubicBezTo>
                <a:cubicBezTo>
                  <a:pt x="439" y="630"/>
                  <a:pt x="415" y="610"/>
                  <a:pt x="416" y="566"/>
                </a:cubicBezTo>
                <a:cubicBezTo>
                  <a:pt x="425" y="584"/>
                  <a:pt x="442" y="594"/>
                  <a:pt x="443" y="620"/>
                </a:cubicBezTo>
                <a:cubicBezTo>
                  <a:pt x="455" y="606"/>
                  <a:pt x="469" y="626"/>
                  <a:pt x="476" y="635"/>
                </a:cubicBezTo>
                <a:cubicBezTo>
                  <a:pt x="479" y="619"/>
                  <a:pt x="503" y="631"/>
                  <a:pt x="506" y="641"/>
                </a:cubicBezTo>
                <a:cubicBezTo>
                  <a:pt x="506" y="625"/>
                  <a:pt x="528" y="631"/>
                  <a:pt x="539" y="626"/>
                </a:cubicBezTo>
                <a:cubicBezTo>
                  <a:pt x="537" y="606"/>
                  <a:pt x="492" y="596"/>
                  <a:pt x="509" y="581"/>
                </a:cubicBezTo>
                <a:cubicBezTo>
                  <a:pt x="496" y="575"/>
                  <a:pt x="485" y="568"/>
                  <a:pt x="470" y="563"/>
                </a:cubicBezTo>
                <a:cubicBezTo>
                  <a:pt x="427" y="504"/>
                  <a:pt x="452" y="403"/>
                  <a:pt x="377" y="381"/>
                </a:cubicBezTo>
                <a:cubicBezTo>
                  <a:pt x="362" y="376"/>
                  <a:pt x="342" y="377"/>
                  <a:pt x="323" y="372"/>
                </a:cubicBezTo>
                <a:cubicBezTo>
                  <a:pt x="299" y="364"/>
                  <a:pt x="276" y="349"/>
                  <a:pt x="257" y="345"/>
                </a:cubicBezTo>
                <a:cubicBezTo>
                  <a:pt x="250" y="343"/>
                  <a:pt x="240" y="345"/>
                  <a:pt x="233" y="342"/>
                </a:cubicBezTo>
                <a:cubicBezTo>
                  <a:pt x="181" y="318"/>
                  <a:pt x="202" y="256"/>
                  <a:pt x="176" y="213"/>
                </a:cubicBezTo>
                <a:cubicBezTo>
                  <a:pt x="201" y="198"/>
                  <a:pt x="226" y="183"/>
                  <a:pt x="242" y="159"/>
                </a:cubicBezTo>
                <a:cubicBezTo>
                  <a:pt x="222" y="148"/>
                  <a:pt x="199" y="169"/>
                  <a:pt x="182" y="162"/>
                </a:cubicBezTo>
                <a:cubicBezTo>
                  <a:pt x="165" y="154"/>
                  <a:pt x="168" y="128"/>
                  <a:pt x="161" y="111"/>
                </a:cubicBezTo>
                <a:cubicBezTo>
                  <a:pt x="111" y="100"/>
                  <a:pt x="121" y="31"/>
                  <a:pt x="92" y="0"/>
                </a:cubicBezTo>
                <a:cubicBezTo>
                  <a:pt x="65" y="0"/>
                  <a:pt x="61" y="21"/>
                  <a:pt x="50" y="36"/>
                </a:cubicBezTo>
                <a:cubicBezTo>
                  <a:pt x="50" y="42"/>
                  <a:pt x="40" y="32"/>
                  <a:pt x="32" y="36"/>
                </a:cubicBezTo>
                <a:cubicBezTo>
                  <a:pt x="0" y="68"/>
                  <a:pt x="38" y="102"/>
                  <a:pt x="41" y="141"/>
                </a:cubicBezTo>
                <a:cubicBezTo>
                  <a:pt x="44" y="181"/>
                  <a:pt x="21" y="225"/>
                  <a:pt x="23" y="255"/>
                </a:cubicBezTo>
                <a:cubicBezTo>
                  <a:pt x="25" y="260"/>
                  <a:pt x="28" y="255"/>
                  <a:pt x="32" y="255"/>
                </a:cubicBezTo>
                <a:cubicBezTo>
                  <a:pt x="23" y="282"/>
                  <a:pt x="29" y="293"/>
                  <a:pt x="23" y="318"/>
                </a:cubicBezTo>
                <a:cubicBezTo>
                  <a:pt x="28" y="318"/>
                  <a:pt x="28" y="315"/>
                  <a:pt x="32" y="315"/>
                </a:cubicBezTo>
                <a:cubicBezTo>
                  <a:pt x="28" y="321"/>
                  <a:pt x="28" y="332"/>
                  <a:pt x="29" y="342"/>
                </a:cubicBezTo>
                <a:cubicBezTo>
                  <a:pt x="29" y="345"/>
                  <a:pt x="37" y="391"/>
                  <a:pt x="38" y="416"/>
                </a:cubicBezTo>
                <a:cubicBezTo>
                  <a:pt x="38" y="425"/>
                  <a:pt x="35" y="432"/>
                  <a:pt x="35" y="440"/>
                </a:cubicBezTo>
                <a:cubicBezTo>
                  <a:pt x="34" y="483"/>
                  <a:pt x="58" y="510"/>
                  <a:pt x="65" y="548"/>
                </a:cubicBezTo>
                <a:cubicBezTo>
                  <a:pt x="71" y="585"/>
                  <a:pt x="68" y="646"/>
                  <a:pt x="65" y="689"/>
                </a:cubicBezTo>
                <a:cubicBezTo>
                  <a:pt x="63" y="716"/>
                  <a:pt x="62" y="761"/>
                  <a:pt x="50" y="779"/>
                </a:cubicBezTo>
                <a:cubicBezTo>
                  <a:pt x="40" y="793"/>
                  <a:pt x="18" y="794"/>
                  <a:pt x="11" y="815"/>
                </a:cubicBezTo>
                <a:cubicBezTo>
                  <a:pt x="14" y="808"/>
                  <a:pt x="25" y="818"/>
                  <a:pt x="17" y="8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957195" y="1488440"/>
            <a:ext cx="13569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杀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狼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282565" y="1562735"/>
            <a:ext cx="3194050" cy="1778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927225" y="2160270"/>
            <a:ext cx="11963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御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狼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123565" y="2951480"/>
            <a:ext cx="3199130" cy="28575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125855" y="2951480"/>
            <a:ext cx="11690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惧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狼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94890" y="3679190"/>
            <a:ext cx="2682240" cy="1778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Freeform 7"/>
          <p:cNvSpPr>
            <a:spLocks noChangeArrowheads="1"/>
          </p:cNvSpPr>
          <p:nvPr/>
        </p:nvSpPr>
        <p:spPr bwMode="auto">
          <a:xfrm>
            <a:off x="3243923" y="4191734"/>
            <a:ext cx="1403099" cy="950285"/>
          </a:xfrm>
          <a:custGeom>
            <a:avLst/>
            <a:gdLst>
              <a:gd name="T0" fmla="*/ 2147483647 w 1009"/>
              <a:gd name="T1" fmla="*/ 2147483647 h 512"/>
              <a:gd name="T2" fmla="*/ 2147483647 w 1009"/>
              <a:gd name="T3" fmla="*/ 2147483647 h 512"/>
              <a:gd name="T4" fmla="*/ 2147483647 w 1009"/>
              <a:gd name="T5" fmla="*/ 2147483647 h 512"/>
              <a:gd name="T6" fmla="*/ 2147483647 w 1009"/>
              <a:gd name="T7" fmla="*/ 2147483647 h 512"/>
              <a:gd name="T8" fmla="*/ 2147483647 w 1009"/>
              <a:gd name="T9" fmla="*/ 2147483647 h 512"/>
              <a:gd name="T10" fmla="*/ 2147483647 w 1009"/>
              <a:gd name="T11" fmla="*/ 2147483647 h 512"/>
              <a:gd name="T12" fmla="*/ 2147483647 w 1009"/>
              <a:gd name="T13" fmla="*/ 2147483647 h 512"/>
              <a:gd name="T14" fmla="*/ 2147483647 w 1009"/>
              <a:gd name="T15" fmla="*/ 2147483647 h 512"/>
              <a:gd name="T16" fmla="*/ 2147483647 w 1009"/>
              <a:gd name="T17" fmla="*/ 2147483647 h 512"/>
              <a:gd name="T18" fmla="*/ 2147483647 w 1009"/>
              <a:gd name="T19" fmla="*/ 2147483647 h 512"/>
              <a:gd name="T20" fmla="*/ 2147483647 w 1009"/>
              <a:gd name="T21" fmla="*/ 2147483647 h 512"/>
              <a:gd name="T22" fmla="*/ 2147483647 w 1009"/>
              <a:gd name="T23" fmla="*/ 1665322938 h 512"/>
              <a:gd name="T24" fmla="*/ 2147483647 w 1009"/>
              <a:gd name="T25" fmla="*/ 1518381205 h 512"/>
              <a:gd name="T26" fmla="*/ 2147483647 w 1009"/>
              <a:gd name="T27" fmla="*/ 1481645772 h 512"/>
              <a:gd name="T28" fmla="*/ 2147483647 w 1009"/>
              <a:gd name="T29" fmla="*/ 1371441946 h 512"/>
              <a:gd name="T30" fmla="*/ 2147483647 w 1009"/>
              <a:gd name="T31" fmla="*/ 1279604291 h 512"/>
              <a:gd name="T32" fmla="*/ 2078182315 w 1009"/>
              <a:gd name="T33" fmla="*/ 875519474 h 512"/>
              <a:gd name="T34" fmla="*/ 2114855165 w 1009"/>
              <a:gd name="T35" fmla="*/ 857150521 h 512"/>
              <a:gd name="T36" fmla="*/ 1601422912 w 1009"/>
              <a:gd name="T37" fmla="*/ 471432029 h 512"/>
              <a:gd name="T38" fmla="*/ 1124663200 w 1009"/>
              <a:gd name="T39" fmla="*/ 0 h 512"/>
              <a:gd name="T40" fmla="*/ 1234684220 w 1009"/>
              <a:gd name="T41" fmla="*/ 385718492 h 512"/>
              <a:gd name="T42" fmla="*/ 421749048 w 1009"/>
              <a:gd name="T43" fmla="*/ 930621387 h 512"/>
              <a:gd name="T44" fmla="*/ 721251967 w 1009"/>
              <a:gd name="T45" fmla="*/ 1206133425 h 512"/>
              <a:gd name="T46" fmla="*/ 647903642 w 1009"/>
              <a:gd name="T47" fmla="*/ 1297971080 h 512"/>
              <a:gd name="T48" fmla="*/ 1216346560 w 1009"/>
              <a:gd name="T49" fmla="*/ 1206133425 h 512"/>
              <a:gd name="T50" fmla="*/ 1308032700 w 1009"/>
              <a:gd name="T51" fmla="*/ 1573483118 h 512"/>
              <a:gd name="T52" fmla="*/ 1436391381 w 1009"/>
              <a:gd name="T53" fmla="*/ 1738791330 h 512"/>
              <a:gd name="T54" fmla="*/ 1601422912 w 1009"/>
              <a:gd name="T55" fmla="*/ 2147483647 h 512"/>
              <a:gd name="T56" fmla="*/ 201706929 w 1009"/>
              <a:gd name="T57" fmla="*/ 2147483647 h 512"/>
              <a:gd name="T58" fmla="*/ 0 w 1009"/>
              <a:gd name="T59" fmla="*/ 2147483647 h 512"/>
              <a:gd name="T60" fmla="*/ 55010530 w 1009"/>
              <a:gd name="T61" fmla="*/ 2147483647 h 512"/>
              <a:gd name="T62" fmla="*/ 421749048 w 1009"/>
              <a:gd name="T63" fmla="*/ 2147483647 h 512"/>
              <a:gd name="T64" fmla="*/ 476759558 w 1009"/>
              <a:gd name="T65" fmla="*/ 2147483647 h 512"/>
              <a:gd name="T66" fmla="*/ 666241457 w 1009"/>
              <a:gd name="T67" fmla="*/ 2147483647 h 512"/>
              <a:gd name="T68" fmla="*/ 2114855165 w 1009"/>
              <a:gd name="T69" fmla="*/ 2147483647 h 512"/>
              <a:gd name="T70" fmla="*/ 2147483647 w 1009"/>
              <a:gd name="T71" fmla="*/ 2147483647 h 512"/>
              <a:gd name="T72" fmla="*/ 2147483647 w 1009"/>
              <a:gd name="T73" fmla="*/ 2147483647 h 512"/>
              <a:gd name="T74" fmla="*/ 2147483647 w 1009"/>
              <a:gd name="T75" fmla="*/ 2147483647 h 512"/>
              <a:gd name="T76" fmla="*/ 2147483647 w 1009"/>
              <a:gd name="T77" fmla="*/ 2147483647 h 512"/>
              <a:gd name="T78" fmla="*/ 2147483647 w 1009"/>
              <a:gd name="T79" fmla="*/ 2147483647 h 512"/>
              <a:gd name="T80" fmla="*/ 2147483647 w 1009"/>
              <a:gd name="T81" fmla="*/ 2147483647 h 512"/>
              <a:gd name="T82" fmla="*/ 2147483647 w 1009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9"/>
              <a:gd name="T127" fmla="*/ 0 h 512"/>
              <a:gd name="T128" fmla="*/ 1009 w 1009"/>
              <a:gd name="T129" fmla="*/ 512 h 5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9" h="512">
                <a:moveTo>
                  <a:pt x="706" y="476"/>
                </a:moveTo>
                <a:cubicBezTo>
                  <a:pt x="707" y="467"/>
                  <a:pt x="698" y="468"/>
                  <a:pt x="697" y="461"/>
                </a:cubicBezTo>
                <a:cubicBezTo>
                  <a:pt x="715" y="448"/>
                  <a:pt x="740" y="442"/>
                  <a:pt x="754" y="425"/>
                </a:cubicBezTo>
                <a:cubicBezTo>
                  <a:pt x="758" y="403"/>
                  <a:pt x="740" y="403"/>
                  <a:pt x="733" y="392"/>
                </a:cubicBezTo>
                <a:cubicBezTo>
                  <a:pt x="732" y="383"/>
                  <a:pt x="740" y="383"/>
                  <a:pt x="739" y="374"/>
                </a:cubicBezTo>
                <a:cubicBezTo>
                  <a:pt x="758" y="438"/>
                  <a:pt x="812" y="467"/>
                  <a:pt x="883" y="479"/>
                </a:cubicBezTo>
                <a:cubicBezTo>
                  <a:pt x="876" y="462"/>
                  <a:pt x="902" y="488"/>
                  <a:pt x="904" y="473"/>
                </a:cubicBezTo>
                <a:cubicBezTo>
                  <a:pt x="916" y="476"/>
                  <a:pt x="927" y="482"/>
                  <a:pt x="940" y="485"/>
                </a:cubicBezTo>
                <a:cubicBezTo>
                  <a:pt x="940" y="479"/>
                  <a:pt x="932" y="481"/>
                  <a:pt x="934" y="473"/>
                </a:cubicBezTo>
                <a:cubicBezTo>
                  <a:pt x="964" y="484"/>
                  <a:pt x="982" y="470"/>
                  <a:pt x="1009" y="464"/>
                </a:cubicBezTo>
                <a:cubicBezTo>
                  <a:pt x="986" y="409"/>
                  <a:pt x="888" y="444"/>
                  <a:pt x="838" y="410"/>
                </a:cubicBezTo>
                <a:cubicBezTo>
                  <a:pt x="797" y="383"/>
                  <a:pt x="779" y="304"/>
                  <a:pt x="727" y="272"/>
                </a:cubicBezTo>
                <a:cubicBezTo>
                  <a:pt x="714" y="264"/>
                  <a:pt x="697" y="254"/>
                  <a:pt x="685" y="248"/>
                </a:cubicBezTo>
                <a:cubicBezTo>
                  <a:pt x="670" y="241"/>
                  <a:pt x="648" y="244"/>
                  <a:pt x="622" y="242"/>
                </a:cubicBezTo>
                <a:cubicBezTo>
                  <a:pt x="582" y="240"/>
                  <a:pt x="527" y="228"/>
                  <a:pt x="484" y="224"/>
                </a:cubicBezTo>
                <a:cubicBezTo>
                  <a:pt x="452" y="221"/>
                  <a:pt x="422" y="222"/>
                  <a:pt x="400" y="209"/>
                </a:cubicBezTo>
                <a:cubicBezTo>
                  <a:pt x="373" y="193"/>
                  <a:pt x="366" y="165"/>
                  <a:pt x="340" y="143"/>
                </a:cubicBezTo>
                <a:cubicBezTo>
                  <a:pt x="340" y="140"/>
                  <a:pt x="343" y="141"/>
                  <a:pt x="346" y="140"/>
                </a:cubicBezTo>
                <a:cubicBezTo>
                  <a:pt x="317" y="120"/>
                  <a:pt x="297" y="91"/>
                  <a:pt x="262" y="77"/>
                </a:cubicBezTo>
                <a:cubicBezTo>
                  <a:pt x="248" y="41"/>
                  <a:pt x="219" y="4"/>
                  <a:pt x="184" y="0"/>
                </a:cubicBezTo>
                <a:cubicBezTo>
                  <a:pt x="187" y="24"/>
                  <a:pt x="195" y="43"/>
                  <a:pt x="202" y="63"/>
                </a:cubicBezTo>
                <a:cubicBezTo>
                  <a:pt x="160" y="95"/>
                  <a:pt x="125" y="134"/>
                  <a:pt x="69" y="152"/>
                </a:cubicBezTo>
                <a:cubicBezTo>
                  <a:pt x="71" y="181"/>
                  <a:pt x="91" y="193"/>
                  <a:pt x="118" y="197"/>
                </a:cubicBezTo>
                <a:cubicBezTo>
                  <a:pt x="115" y="204"/>
                  <a:pt x="102" y="200"/>
                  <a:pt x="106" y="212"/>
                </a:cubicBezTo>
                <a:cubicBezTo>
                  <a:pt x="139" y="221"/>
                  <a:pt x="170" y="203"/>
                  <a:pt x="199" y="197"/>
                </a:cubicBezTo>
                <a:cubicBezTo>
                  <a:pt x="212" y="209"/>
                  <a:pt x="210" y="236"/>
                  <a:pt x="214" y="257"/>
                </a:cubicBezTo>
                <a:cubicBezTo>
                  <a:pt x="226" y="249"/>
                  <a:pt x="225" y="290"/>
                  <a:pt x="235" y="284"/>
                </a:cubicBezTo>
                <a:cubicBezTo>
                  <a:pt x="235" y="330"/>
                  <a:pt x="243" y="368"/>
                  <a:pt x="262" y="395"/>
                </a:cubicBezTo>
                <a:cubicBezTo>
                  <a:pt x="181" y="397"/>
                  <a:pt x="88" y="401"/>
                  <a:pt x="33" y="419"/>
                </a:cubicBezTo>
                <a:cubicBezTo>
                  <a:pt x="18" y="426"/>
                  <a:pt x="5" y="435"/>
                  <a:pt x="0" y="452"/>
                </a:cubicBezTo>
                <a:cubicBezTo>
                  <a:pt x="13" y="449"/>
                  <a:pt x="12" y="447"/>
                  <a:pt x="9" y="461"/>
                </a:cubicBezTo>
                <a:cubicBezTo>
                  <a:pt x="24" y="463"/>
                  <a:pt x="43" y="468"/>
                  <a:pt x="69" y="464"/>
                </a:cubicBezTo>
                <a:cubicBezTo>
                  <a:pt x="74" y="460"/>
                  <a:pt x="74" y="453"/>
                  <a:pt x="78" y="449"/>
                </a:cubicBezTo>
                <a:cubicBezTo>
                  <a:pt x="90" y="452"/>
                  <a:pt x="106" y="449"/>
                  <a:pt x="109" y="461"/>
                </a:cubicBezTo>
                <a:cubicBezTo>
                  <a:pt x="179" y="432"/>
                  <a:pt x="296" y="512"/>
                  <a:pt x="346" y="443"/>
                </a:cubicBezTo>
                <a:cubicBezTo>
                  <a:pt x="421" y="445"/>
                  <a:pt x="481" y="430"/>
                  <a:pt x="532" y="407"/>
                </a:cubicBezTo>
                <a:cubicBezTo>
                  <a:pt x="542" y="431"/>
                  <a:pt x="571" y="438"/>
                  <a:pt x="595" y="449"/>
                </a:cubicBezTo>
                <a:cubicBezTo>
                  <a:pt x="555" y="450"/>
                  <a:pt x="501" y="414"/>
                  <a:pt x="484" y="467"/>
                </a:cubicBezTo>
                <a:cubicBezTo>
                  <a:pt x="488" y="479"/>
                  <a:pt x="498" y="485"/>
                  <a:pt x="505" y="494"/>
                </a:cubicBezTo>
                <a:cubicBezTo>
                  <a:pt x="521" y="491"/>
                  <a:pt x="535" y="486"/>
                  <a:pt x="544" y="476"/>
                </a:cubicBezTo>
                <a:cubicBezTo>
                  <a:pt x="577" y="476"/>
                  <a:pt x="600" y="498"/>
                  <a:pt x="619" y="503"/>
                </a:cubicBezTo>
                <a:cubicBezTo>
                  <a:pt x="639" y="485"/>
                  <a:pt x="684" y="492"/>
                  <a:pt x="706" y="4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10820" y="3966210"/>
            <a:ext cx="15538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遇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狼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534482" y="4743089"/>
            <a:ext cx="1984524" cy="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文本框 37"/>
          <p:cNvSpPr txBox="1">
            <a:spLocks noChangeArrowheads="1"/>
          </p:cNvSpPr>
          <p:nvPr/>
        </p:nvSpPr>
        <p:spPr bwMode="auto">
          <a:xfrm>
            <a:off x="782320" y="316865"/>
            <a:ext cx="6327140" cy="583565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◎划分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文章结构，理清文章思路。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196" name="Freeform 6"/>
          <p:cNvSpPr>
            <a:spLocks noEditPoints="1"/>
          </p:cNvSpPr>
          <p:nvPr/>
        </p:nvSpPr>
        <p:spPr bwMode="auto">
          <a:xfrm>
            <a:off x="6322695" y="2503170"/>
            <a:ext cx="571500" cy="1176020"/>
          </a:xfrm>
          <a:custGeom>
            <a:avLst/>
            <a:gdLst>
              <a:gd name="T0" fmla="*/ 1884350735 w 621"/>
              <a:gd name="T1" fmla="*/ 2147483647 h 829"/>
              <a:gd name="T2" fmla="*/ 1917410218 w 621"/>
              <a:gd name="T3" fmla="*/ 2147483647 h 829"/>
              <a:gd name="T4" fmla="*/ 1785174204 w 621"/>
              <a:gd name="T5" fmla="*/ 2147483647 h 829"/>
              <a:gd name="T6" fmla="*/ 1818233687 w 621"/>
              <a:gd name="T7" fmla="*/ 2147483647 h 829"/>
              <a:gd name="T8" fmla="*/ 1873332185 w 621"/>
              <a:gd name="T9" fmla="*/ 2147483647 h 829"/>
              <a:gd name="T10" fmla="*/ 1983527266 w 621"/>
              <a:gd name="T11" fmla="*/ 2147483647 h 829"/>
              <a:gd name="T12" fmla="*/ 2126782309 w 621"/>
              <a:gd name="T13" fmla="*/ 2147483647 h 829"/>
              <a:gd name="T14" fmla="*/ 2147483647 w 621"/>
              <a:gd name="T15" fmla="*/ 2147483647 h 829"/>
              <a:gd name="T16" fmla="*/ 2071685727 w 621"/>
              <a:gd name="T17" fmla="*/ 2147483647 h 829"/>
              <a:gd name="T18" fmla="*/ 2005566282 w 621"/>
              <a:gd name="T19" fmla="*/ 1947686986 h 829"/>
              <a:gd name="T20" fmla="*/ 2137802775 w 621"/>
              <a:gd name="T21" fmla="*/ 1727194861 h 829"/>
              <a:gd name="T22" fmla="*/ 2147483647 w 621"/>
              <a:gd name="T23" fmla="*/ 1069391215 h 829"/>
              <a:gd name="T24" fmla="*/ 2147483647 w 621"/>
              <a:gd name="T25" fmla="*/ 1003243529 h 829"/>
              <a:gd name="T26" fmla="*/ 2147483647 w 621"/>
              <a:gd name="T27" fmla="*/ 1014267704 h 829"/>
              <a:gd name="T28" fmla="*/ 2147483647 w 621"/>
              <a:gd name="T29" fmla="*/ 518157787 h 829"/>
              <a:gd name="T30" fmla="*/ 2126782309 w 621"/>
              <a:gd name="T31" fmla="*/ 0 h 829"/>
              <a:gd name="T32" fmla="*/ 2027605777 w 621"/>
              <a:gd name="T33" fmla="*/ 286641607 h 829"/>
              <a:gd name="T34" fmla="*/ 1906391668 w 621"/>
              <a:gd name="T35" fmla="*/ 297665543 h 829"/>
              <a:gd name="T36" fmla="*/ 1774155654 w 621"/>
              <a:gd name="T37" fmla="*/ 33073738 h 829"/>
              <a:gd name="T38" fmla="*/ 1674979123 w 621"/>
              <a:gd name="T39" fmla="*/ 628404808 h 829"/>
              <a:gd name="T40" fmla="*/ 1708036689 w 621"/>
              <a:gd name="T41" fmla="*/ 727625977 h 829"/>
              <a:gd name="T42" fmla="*/ 1652940107 w 621"/>
              <a:gd name="T43" fmla="*/ 804799275 h 829"/>
              <a:gd name="T44" fmla="*/ 1685997673 w 621"/>
              <a:gd name="T45" fmla="*/ 815823210 h 829"/>
              <a:gd name="T46" fmla="*/ 1641919641 w 621"/>
              <a:gd name="T47" fmla="*/ 870946721 h 829"/>
              <a:gd name="T48" fmla="*/ 1289293466 w 621"/>
              <a:gd name="T49" fmla="*/ 1124514725 h 829"/>
              <a:gd name="T50" fmla="*/ 661176474 w 621"/>
              <a:gd name="T51" fmla="*/ 1212711958 h 829"/>
              <a:gd name="T52" fmla="*/ 88156094 w 621"/>
              <a:gd name="T53" fmla="*/ 1837439965 h 829"/>
              <a:gd name="T54" fmla="*/ 44078047 w 621"/>
              <a:gd name="T55" fmla="*/ 2079984274 h 829"/>
              <a:gd name="T56" fmla="*/ 77137545 w 621"/>
              <a:gd name="T57" fmla="*/ 2068958421 h 829"/>
              <a:gd name="T58" fmla="*/ 55098514 w 621"/>
              <a:gd name="T59" fmla="*/ 2147483647 h 829"/>
              <a:gd name="T60" fmla="*/ 99176561 w 621"/>
              <a:gd name="T61" fmla="*/ 2147483647 h 829"/>
              <a:gd name="T62" fmla="*/ 55098514 w 621"/>
              <a:gd name="T63" fmla="*/ 2147483647 h 829"/>
              <a:gd name="T64" fmla="*/ 0 w 621"/>
              <a:gd name="T65" fmla="*/ 2147483647 h 829"/>
              <a:gd name="T66" fmla="*/ 187332655 w 621"/>
              <a:gd name="T67" fmla="*/ 2147483647 h 829"/>
              <a:gd name="T68" fmla="*/ 231410688 w 621"/>
              <a:gd name="T69" fmla="*/ 2147483647 h 829"/>
              <a:gd name="T70" fmla="*/ 121215577 w 621"/>
              <a:gd name="T71" fmla="*/ 2147483647 h 829"/>
              <a:gd name="T72" fmla="*/ 187332655 w 621"/>
              <a:gd name="T73" fmla="*/ 2147483647 h 829"/>
              <a:gd name="T74" fmla="*/ 330587279 w 621"/>
              <a:gd name="T75" fmla="*/ 2147483647 h 829"/>
              <a:gd name="T76" fmla="*/ 286509246 w 621"/>
              <a:gd name="T77" fmla="*/ 2147483647 h 829"/>
              <a:gd name="T78" fmla="*/ 617098442 w 621"/>
              <a:gd name="T79" fmla="*/ 2013836828 h 829"/>
              <a:gd name="T80" fmla="*/ 407724793 w 621"/>
              <a:gd name="T81" fmla="*/ 2147483647 h 829"/>
              <a:gd name="T82" fmla="*/ 639137458 w 621"/>
              <a:gd name="T83" fmla="*/ 2147483647 h 829"/>
              <a:gd name="T84" fmla="*/ 760353005 w 621"/>
              <a:gd name="T85" fmla="*/ 2147483647 h 829"/>
              <a:gd name="T86" fmla="*/ 881568552 w 621"/>
              <a:gd name="T87" fmla="*/ 2147483647 h 829"/>
              <a:gd name="T88" fmla="*/ 727293523 w 621"/>
              <a:gd name="T89" fmla="*/ 2147483647 h 829"/>
              <a:gd name="T90" fmla="*/ 584038959 w 621"/>
              <a:gd name="T91" fmla="*/ 2147483647 h 829"/>
              <a:gd name="T92" fmla="*/ 991763633 w 621"/>
              <a:gd name="T93" fmla="*/ 1826416030 h 829"/>
              <a:gd name="T94" fmla="*/ 1586823059 w 621"/>
              <a:gd name="T95" fmla="*/ 1936663051 h 829"/>
              <a:gd name="T96" fmla="*/ 1586823059 w 621"/>
              <a:gd name="T97" fmla="*/ 2147483647 h 829"/>
              <a:gd name="T98" fmla="*/ 1641919641 w 621"/>
              <a:gd name="T99" fmla="*/ 2147483647 h 829"/>
              <a:gd name="T100" fmla="*/ 1884350735 w 621"/>
              <a:gd name="T101" fmla="*/ 2147483647 h 829"/>
              <a:gd name="T102" fmla="*/ 286509246 w 621"/>
              <a:gd name="T103" fmla="*/ 1826416030 h 829"/>
              <a:gd name="T104" fmla="*/ 253451681 w 621"/>
              <a:gd name="T105" fmla="*/ 2002810496 h 829"/>
              <a:gd name="T106" fmla="*/ 286509246 w 621"/>
              <a:gd name="T107" fmla="*/ 1826416030 h 8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1"/>
              <a:gd name="T163" fmla="*/ 0 h 829"/>
              <a:gd name="T164" fmla="*/ 621 w 621"/>
              <a:gd name="T165" fmla="*/ 829 h 8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1" h="829">
                <a:moveTo>
                  <a:pt x="513" y="827"/>
                </a:moveTo>
                <a:cubicBezTo>
                  <a:pt x="515" y="824"/>
                  <a:pt x="513" y="803"/>
                  <a:pt x="522" y="818"/>
                </a:cubicBezTo>
                <a:cubicBezTo>
                  <a:pt x="532" y="794"/>
                  <a:pt x="497" y="791"/>
                  <a:pt x="486" y="779"/>
                </a:cubicBezTo>
                <a:cubicBezTo>
                  <a:pt x="472" y="721"/>
                  <a:pt x="486" y="651"/>
                  <a:pt x="495" y="596"/>
                </a:cubicBezTo>
                <a:cubicBezTo>
                  <a:pt x="506" y="631"/>
                  <a:pt x="516" y="673"/>
                  <a:pt x="510" y="716"/>
                </a:cubicBezTo>
                <a:cubicBezTo>
                  <a:pt x="536" y="728"/>
                  <a:pt x="519" y="783"/>
                  <a:pt x="540" y="800"/>
                </a:cubicBezTo>
                <a:cubicBezTo>
                  <a:pt x="554" y="796"/>
                  <a:pt x="568" y="805"/>
                  <a:pt x="579" y="803"/>
                </a:cubicBezTo>
                <a:cubicBezTo>
                  <a:pt x="593" y="800"/>
                  <a:pt x="597" y="788"/>
                  <a:pt x="606" y="788"/>
                </a:cubicBezTo>
                <a:cubicBezTo>
                  <a:pt x="610" y="770"/>
                  <a:pt x="574" y="766"/>
                  <a:pt x="564" y="752"/>
                </a:cubicBezTo>
                <a:cubicBezTo>
                  <a:pt x="559" y="679"/>
                  <a:pt x="536" y="603"/>
                  <a:pt x="546" y="530"/>
                </a:cubicBezTo>
                <a:cubicBezTo>
                  <a:pt x="549" y="506"/>
                  <a:pt x="568" y="493"/>
                  <a:pt x="582" y="470"/>
                </a:cubicBezTo>
                <a:cubicBezTo>
                  <a:pt x="607" y="430"/>
                  <a:pt x="602" y="336"/>
                  <a:pt x="603" y="291"/>
                </a:cubicBezTo>
                <a:cubicBezTo>
                  <a:pt x="603" y="284"/>
                  <a:pt x="598" y="282"/>
                  <a:pt x="600" y="273"/>
                </a:cubicBezTo>
                <a:cubicBezTo>
                  <a:pt x="599" y="267"/>
                  <a:pt x="609" y="273"/>
                  <a:pt x="609" y="276"/>
                </a:cubicBezTo>
                <a:cubicBezTo>
                  <a:pt x="606" y="244"/>
                  <a:pt x="610" y="192"/>
                  <a:pt x="609" y="141"/>
                </a:cubicBezTo>
                <a:cubicBezTo>
                  <a:pt x="608" y="87"/>
                  <a:pt x="621" y="24"/>
                  <a:pt x="579" y="0"/>
                </a:cubicBezTo>
                <a:cubicBezTo>
                  <a:pt x="564" y="20"/>
                  <a:pt x="559" y="50"/>
                  <a:pt x="552" y="78"/>
                </a:cubicBezTo>
                <a:cubicBezTo>
                  <a:pt x="541" y="79"/>
                  <a:pt x="532" y="82"/>
                  <a:pt x="519" y="81"/>
                </a:cubicBezTo>
                <a:cubicBezTo>
                  <a:pt x="504" y="60"/>
                  <a:pt x="499" y="29"/>
                  <a:pt x="483" y="9"/>
                </a:cubicBezTo>
                <a:cubicBezTo>
                  <a:pt x="440" y="39"/>
                  <a:pt x="473" y="125"/>
                  <a:pt x="456" y="171"/>
                </a:cubicBezTo>
                <a:cubicBezTo>
                  <a:pt x="458" y="181"/>
                  <a:pt x="461" y="189"/>
                  <a:pt x="465" y="198"/>
                </a:cubicBezTo>
                <a:cubicBezTo>
                  <a:pt x="462" y="207"/>
                  <a:pt x="457" y="214"/>
                  <a:pt x="450" y="219"/>
                </a:cubicBezTo>
                <a:cubicBezTo>
                  <a:pt x="450" y="222"/>
                  <a:pt x="455" y="221"/>
                  <a:pt x="459" y="222"/>
                </a:cubicBezTo>
                <a:cubicBezTo>
                  <a:pt x="456" y="228"/>
                  <a:pt x="454" y="235"/>
                  <a:pt x="447" y="237"/>
                </a:cubicBezTo>
                <a:cubicBezTo>
                  <a:pt x="460" y="281"/>
                  <a:pt x="406" y="299"/>
                  <a:pt x="351" y="306"/>
                </a:cubicBezTo>
                <a:cubicBezTo>
                  <a:pt x="292" y="312"/>
                  <a:pt x="234" y="321"/>
                  <a:pt x="180" y="330"/>
                </a:cubicBezTo>
                <a:cubicBezTo>
                  <a:pt x="88" y="343"/>
                  <a:pt x="33" y="389"/>
                  <a:pt x="24" y="500"/>
                </a:cubicBezTo>
                <a:cubicBezTo>
                  <a:pt x="21" y="527"/>
                  <a:pt x="24" y="544"/>
                  <a:pt x="12" y="566"/>
                </a:cubicBezTo>
                <a:cubicBezTo>
                  <a:pt x="14" y="565"/>
                  <a:pt x="16" y="563"/>
                  <a:pt x="21" y="563"/>
                </a:cubicBezTo>
                <a:cubicBezTo>
                  <a:pt x="17" y="572"/>
                  <a:pt x="18" y="585"/>
                  <a:pt x="15" y="593"/>
                </a:cubicBezTo>
                <a:cubicBezTo>
                  <a:pt x="28" y="585"/>
                  <a:pt x="10" y="604"/>
                  <a:pt x="27" y="599"/>
                </a:cubicBezTo>
                <a:cubicBezTo>
                  <a:pt x="27" y="609"/>
                  <a:pt x="15" y="606"/>
                  <a:pt x="15" y="614"/>
                </a:cubicBezTo>
                <a:cubicBezTo>
                  <a:pt x="13" y="677"/>
                  <a:pt x="1" y="728"/>
                  <a:pt x="0" y="791"/>
                </a:cubicBezTo>
                <a:cubicBezTo>
                  <a:pt x="12" y="811"/>
                  <a:pt x="36" y="805"/>
                  <a:pt x="51" y="812"/>
                </a:cubicBezTo>
                <a:cubicBezTo>
                  <a:pt x="51" y="807"/>
                  <a:pt x="55" y="789"/>
                  <a:pt x="63" y="803"/>
                </a:cubicBezTo>
                <a:cubicBezTo>
                  <a:pt x="70" y="781"/>
                  <a:pt x="38" y="772"/>
                  <a:pt x="33" y="749"/>
                </a:cubicBezTo>
                <a:cubicBezTo>
                  <a:pt x="25" y="716"/>
                  <a:pt x="46" y="684"/>
                  <a:pt x="51" y="653"/>
                </a:cubicBezTo>
                <a:cubicBezTo>
                  <a:pt x="63" y="660"/>
                  <a:pt x="74" y="670"/>
                  <a:pt x="90" y="674"/>
                </a:cubicBezTo>
                <a:cubicBezTo>
                  <a:pt x="85" y="652"/>
                  <a:pt x="88" y="634"/>
                  <a:pt x="78" y="623"/>
                </a:cubicBezTo>
                <a:cubicBezTo>
                  <a:pt x="102" y="592"/>
                  <a:pt x="143" y="578"/>
                  <a:pt x="168" y="548"/>
                </a:cubicBezTo>
                <a:cubicBezTo>
                  <a:pt x="160" y="582"/>
                  <a:pt x="127" y="590"/>
                  <a:pt x="111" y="614"/>
                </a:cubicBezTo>
                <a:cubicBezTo>
                  <a:pt x="132" y="670"/>
                  <a:pt x="142" y="737"/>
                  <a:pt x="174" y="782"/>
                </a:cubicBezTo>
                <a:cubicBezTo>
                  <a:pt x="187" y="778"/>
                  <a:pt x="198" y="783"/>
                  <a:pt x="207" y="782"/>
                </a:cubicBezTo>
                <a:cubicBezTo>
                  <a:pt x="226" y="779"/>
                  <a:pt x="227" y="765"/>
                  <a:pt x="240" y="767"/>
                </a:cubicBezTo>
                <a:cubicBezTo>
                  <a:pt x="234" y="749"/>
                  <a:pt x="214" y="745"/>
                  <a:pt x="198" y="737"/>
                </a:cubicBezTo>
                <a:cubicBezTo>
                  <a:pt x="182" y="712"/>
                  <a:pt x="155" y="680"/>
                  <a:pt x="159" y="647"/>
                </a:cubicBezTo>
                <a:cubicBezTo>
                  <a:pt x="165" y="589"/>
                  <a:pt x="292" y="587"/>
                  <a:pt x="270" y="497"/>
                </a:cubicBezTo>
                <a:cubicBezTo>
                  <a:pt x="328" y="492"/>
                  <a:pt x="364" y="533"/>
                  <a:pt x="432" y="527"/>
                </a:cubicBezTo>
                <a:cubicBezTo>
                  <a:pt x="441" y="571"/>
                  <a:pt x="449" y="673"/>
                  <a:pt x="432" y="725"/>
                </a:cubicBezTo>
                <a:cubicBezTo>
                  <a:pt x="453" y="744"/>
                  <a:pt x="440" y="786"/>
                  <a:pt x="447" y="815"/>
                </a:cubicBezTo>
                <a:cubicBezTo>
                  <a:pt x="459" y="829"/>
                  <a:pt x="497" y="824"/>
                  <a:pt x="513" y="827"/>
                </a:cubicBezTo>
                <a:close/>
                <a:moveTo>
                  <a:pt x="78" y="497"/>
                </a:moveTo>
                <a:cubicBezTo>
                  <a:pt x="76" y="514"/>
                  <a:pt x="76" y="533"/>
                  <a:pt x="69" y="545"/>
                </a:cubicBezTo>
                <a:cubicBezTo>
                  <a:pt x="68" y="526"/>
                  <a:pt x="71" y="510"/>
                  <a:pt x="78" y="4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83780" y="2985135"/>
            <a:ext cx="610870" cy="2157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128135" y="2306320"/>
            <a:ext cx="3335020" cy="2159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28135" y="900113"/>
            <a:ext cx="135699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议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狼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3055" y="433070"/>
            <a:ext cx="8868410" cy="645160"/>
            <a:chOff x="493" y="682"/>
            <a:chExt cx="13966" cy="1016"/>
          </a:xfrm>
        </p:grpSpPr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493" y="682"/>
              <a:ext cx="1396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buClrTx/>
                <a:buSzTx/>
                <a:buFontTx/>
              </a:pPr>
              <a:r>
                <a:rPr lang="zh-CN" altLang="en-US" sz="40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遇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狼 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一屠晚归，担中肉尽，止有剩骨。途中两狼，缀行甚远。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249" y="1691"/>
              <a:ext cx="11644" cy="7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13055" y="1277620"/>
            <a:ext cx="9017000" cy="753110"/>
            <a:chOff x="493" y="2012"/>
            <a:chExt cx="14200" cy="1186"/>
          </a:xfrm>
        </p:grpSpPr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493" y="2012"/>
              <a:ext cx="1420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CN" altLang="en-US" sz="40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惧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狼 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屠惧，投以骨。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2249" y="3164"/>
              <a:ext cx="3179" cy="35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13055" y="2122170"/>
            <a:ext cx="9061450" cy="768350"/>
            <a:chOff x="493" y="3342"/>
            <a:chExt cx="14270" cy="1210"/>
          </a:xfrm>
        </p:grpSpPr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493" y="3342"/>
              <a:ext cx="1427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40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御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  <a:sym typeface="+mn-ea"/>
                </a:rPr>
                <a:t>狼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 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屠乃奔倚其下，弛担持刀。狼不敢前，眈眈相向。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2271" y="4530"/>
              <a:ext cx="10436" cy="22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4" name="Freeform 7"/>
          <p:cNvSpPr>
            <a:spLocks noChangeArrowheads="1"/>
          </p:cNvSpPr>
          <p:nvPr/>
        </p:nvSpPr>
        <p:spPr bwMode="auto">
          <a:xfrm>
            <a:off x="7599388" y="1277719"/>
            <a:ext cx="1403099" cy="950285"/>
          </a:xfrm>
          <a:custGeom>
            <a:avLst/>
            <a:gdLst>
              <a:gd name="T0" fmla="*/ 2147483647 w 1009"/>
              <a:gd name="T1" fmla="*/ 2147483647 h 512"/>
              <a:gd name="T2" fmla="*/ 2147483647 w 1009"/>
              <a:gd name="T3" fmla="*/ 2147483647 h 512"/>
              <a:gd name="T4" fmla="*/ 2147483647 w 1009"/>
              <a:gd name="T5" fmla="*/ 2147483647 h 512"/>
              <a:gd name="T6" fmla="*/ 2147483647 w 1009"/>
              <a:gd name="T7" fmla="*/ 2147483647 h 512"/>
              <a:gd name="T8" fmla="*/ 2147483647 w 1009"/>
              <a:gd name="T9" fmla="*/ 2147483647 h 512"/>
              <a:gd name="T10" fmla="*/ 2147483647 w 1009"/>
              <a:gd name="T11" fmla="*/ 2147483647 h 512"/>
              <a:gd name="T12" fmla="*/ 2147483647 w 1009"/>
              <a:gd name="T13" fmla="*/ 2147483647 h 512"/>
              <a:gd name="T14" fmla="*/ 2147483647 w 1009"/>
              <a:gd name="T15" fmla="*/ 2147483647 h 512"/>
              <a:gd name="T16" fmla="*/ 2147483647 w 1009"/>
              <a:gd name="T17" fmla="*/ 2147483647 h 512"/>
              <a:gd name="T18" fmla="*/ 2147483647 w 1009"/>
              <a:gd name="T19" fmla="*/ 2147483647 h 512"/>
              <a:gd name="T20" fmla="*/ 2147483647 w 1009"/>
              <a:gd name="T21" fmla="*/ 2147483647 h 512"/>
              <a:gd name="T22" fmla="*/ 2147483647 w 1009"/>
              <a:gd name="T23" fmla="*/ 1665322938 h 512"/>
              <a:gd name="T24" fmla="*/ 2147483647 w 1009"/>
              <a:gd name="T25" fmla="*/ 1518381205 h 512"/>
              <a:gd name="T26" fmla="*/ 2147483647 w 1009"/>
              <a:gd name="T27" fmla="*/ 1481645772 h 512"/>
              <a:gd name="T28" fmla="*/ 2147483647 w 1009"/>
              <a:gd name="T29" fmla="*/ 1371441946 h 512"/>
              <a:gd name="T30" fmla="*/ 2147483647 w 1009"/>
              <a:gd name="T31" fmla="*/ 1279604291 h 512"/>
              <a:gd name="T32" fmla="*/ 2078182315 w 1009"/>
              <a:gd name="T33" fmla="*/ 875519474 h 512"/>
              <a:gd name="T34" fmla="*/ 2114855165 w 1009"/>
              <a:gd name="T35" fmla="*/ 857150521 h 512"/>
              <a:gd name="T36" fmla="*/ 1601422912 w 1009"/>
              <a:gd name="T37" fmla="*/ 471432029 h 512"/>
              <a:gd name="T38" fmla="*/ 1124663200 w 1009"/>
              <a:gd name="T39" fmla="*/ 0 h 512"/>
              <a:gd name="T40" fmla="*/ 1234684220 w 1009"/>
              <a:gd name="T41" fmla="*/ 385718492 h 512"/>
              <a:gd name="T42" fmla="*/ 421749048 w 1009"/>
              <a:gd name="T43" fmla="*/ 930621387 h 512"/>
              <a:gd name="T44" fmla="*/ 721251967 w 1009"/>
              <a:gd name="T45" fmla="*/ 1206133425 h 512"/>
              <a:gd name="T46" fmla="*/ 647903642 w 1009"/>
              <a:gd name="T47" fmla="*/ 1297971080 h 512"/>
              <a:gd name="T48" fmla="*/ 1216346560 w 1009"/>
              <a:gd name="T49" fmla="*/ 1206133425 h 512"/>
              <a:gd name="T50" fmla="*/ 1308032700 w 1009"/>
              <a:gd name="T51" fmla="*/ 1573483118 h 512"/>
              <a:gd name="T52" fmla="*/ 1436391381 w 1009"/>
              <a:gd name="T53" fmla="*/ 1738791330 h 512"/>
              <a:gd name="T54" fmla="*/ 1601422912 w 1009"/>
              <a:gd name="T55" fmla="*/ 2147483647 h 512"/>
              <a:gd name="T56" fmla="*/ 201706929 w 1009"/>
              <a:gd name="T57" fmla="*/ 2147483647 h 512"/>
              <a:gd name="T58" fmla="*/ 0 w 1009"/>
              <a:gd name="T59" fmla="*/ 2147483647 h 512"/>
              <a:gd name="T60" fmla="*/ 55010530 w 1009"/>
              <a:gd name="T61" fmla="*/ 2147483647 h 512"/>
              <a:gd name="T62" fmla="*/ 421749048 w 1009"/>
              <a:gd name="T63" fmla="*/ 2147483647 h 512"/>
              <a:gd name="T64" fmla="*/ 476759558 w 1009"/>
              <a:gd name="T65" fmla="*/ 2147483647 h 512"/>
              <a:gd name="T66" fmla="*/ 666241457 w 1009"/>
              <a:gd name="T67" fmla="*/ 2147483647 h 512"/>
              <a:gd name="T68" fmla="*/ 2114855165 w 1009"/>
              <a:gd name="T69" fmla="*/ 2147483647 h 512"/>
              <a:gd name="T70" fmla="*/ 2147483647 w 1009"/>
              <a:gd name="T71" fmla="*/ 2147483647 h 512"/>
              <a:gd name="T72" fmla="*/ 2147483647 w 1009"/>
              <a:gd name="T73" fmla="*/ 2147483647 h 512"/>
              <a:gd name="T74" fmla="*/ 2147483647 w 1009"/>
              <a:gd name="T75" fmla="*/ 2147483647 h 512"/>
              <a:gd name="T76" fmla="*/ 2147483647 w 1009"/>
              <a:gd name="T77" fmla="*/ 2147483647 h 512"/>
              <a:gd name="T78" fmla="*/ 2147483647 w 1009"/>
              <a:gd name="T79" fmla="*/ 2147483647 h 512"/>
              <a:gd name="T80" fmla="*/ 2147483647 w 1009"/>
              <a:gd name="T81" fmla="*/ 2147483647 h 512"/>
              <a:gd name="T82" fmla="*/ 2147483647 w 1009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9"/>
              <a:gd name="T127" fmla="*/ 0 h 512"/>
              <a:gd name="T128" fmla="*/ 1009 w 1009"/>
              <a:gd name="T129" fmla="*/ 512 h 5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9" h="512">
                <a:moveTo>
                  <a:pt x="706" y="476"/>
                </a:moveTo>
                <a:cubicBezTo>
                  <a:pt x="707" y="467"/>
                  <a:pt x="698" y="468"/>
                  <a:pt x="697" y="461"/>
                </a:cubicBezTo>
                <a:cubicBezTo>
                  <a:pt x="715" y="448"/>
                  <a:pt x="740" y="442"/>
                  <a:pt x="754" y="425"/>
                </a:cubicBezTo>
                <a:cubicBezTo>
                  <a:pt x="758" y="403"/>
                  <a:pt x="740" y="403"/>
                  <a:pt x="733" y="392"/>
                </a:cubicBezTo>
                <a:cubicBezTo>
                  <a:pt x="732" y="383"/>
                  <a:pt x="740" y="383"/>
                  <a:pt x="739" y="374"/>
                </a:cubicBezTo>
                <a:cubicBezTo>
                  <a:pt x="758" y="438"/>
                  <a:pt x="812" y="467"/>
                  <a:pt x="883" y="479"/>
                </a:cubicBezTo>
                <a:cubicBezTo>
                  <a:pt x="876" y="462"/>
                  <a:pt x="902" y="488"/>
                  <a:pt x="904" y="473"/>
                </a:cubicBezTo>
                <a:cubicBezTo>
                  <a:pt x="916" y="476"/>
                  <a:pt x="927" y="482"/>
                  <a:pt x="940" y="485"/>
                </a:cubicBezTo>
                <a:cubicBezTo>
                  <a:pt x="940" y="479"/>
                  <a:pt x="932" y="481"/>
                  <a:pt x="934" y="473"/>
                </a:cubicBezTo>
                <a:cubicBezTo>
                  <a:pt x="964" y="484"/>
                  <a:pt x="982" y="470"/>
                  <a:pt x="1009" y="464"/>
                </a:cubicBezTo>
                <a:cubicBezTo>
                  <a:pt x="986" y="409"/>
                  <a:pt x="888" y="444"/>
                  <a:pt x="838" y="410"/>
                </a:cubicBezTo>
                <a:cubicBezTo>
                  <a:pt x="797" y="383"/>
                  <a:pt x="779" y="304"/>
                  <a:pt x="727" y="272"/>
                </a:cubicBezTo>
                <a:cubicBezTo>
                  <a:pt x="714" y="264"/>
                  <a:pt x="697" y="254"/>
                  <a:pt x="685" y="248"/>
                </a:cubicBezTo>
                <a:cubicBezTo>
                  <a:pt x="670" y="241"/>
                  <a:pt x="648" y="244"/>
                  <a:pt x="622" y="242"/>
                </a:cubicBezTo>
                <a:cubicBezTo>
                  <a:pt x="582" y="240"/>
                  <a:pt x="527" y="228"/>
                  <a:pt x="484" y="224"/>
                </a:cubicBezTo>
                <a:cubicBezTo>
                  <a:pt x="452" y="221"/>
                  <a:pt x="422" y="222"/>
                  <a:pt x="400" y="209"/>
                </a:cubicBezTo>
                <a:cubicBezTo>
                  <a:pt x="373" y="193"/>
                  <a:pt x="366" y="165"/>
                  <a:pt x="340" y="143"/>
                </a:cubicBezTo>
                <a:cubicBezTo>
                  <a:pt x="340" y="140"/>
                  <a:pt x="343" y="141"/>
                  <a:pt x="346" y="140"/>
                </a:cubicBezTo>
                <a:cubicBezTo>
                  <a:pt x="317" y="120"/>
                  <a:pt x="297" y="91"/>
                  <a:pt x="262" y="77"/>
                </a:cubicBezTo>
                <a:cubicBezTo>
                  <a:pt x="248" y="41"/>
                  <a:pt x="219" y="4"/>
                  <a:pt x="184" y="0"/>
                </a:cubicBezTo>
                <a:cubicBezTo>
                  <a:pt x="187" y="24"/>
                  <a:pt x="195" y="43"/>
                  <a:pt x="202" y="63"/>
                </a:cubicBezTo>
                <a:cubicBezTo>
                  <a:pt x="160" y="95"/>
                  <a:pt x="125" y="134"/>
                  <a:pt x="69" y="152"/>
                </a:cubicBezTo>
                <a:cubicBezTo>
                  <a:pt x="71" y="181"/>
                  <a:pt x="91" y="193"/>
                  <a:pt x="118" y="197"/>
                </a:cubicBezTo>
                <a:cubicBezTo>
                  <a:pt x="115" y="204"/>
                  <a:pt x="102" y="200"/>
                  <a:pt x="106" y="212"/>
                </a:cubicBezTo>
                <a:cubicBezTo>
                  <a:pt x="139" y="221"/>
                  <a:pt x="170" y="203"/>
                  <a:pt x="199" y="197"/>
                </a:cubicBezTo>
                <a:cubicBezTo>
                  <a:pt x="212" y="209"/>
                  <a:pt x="210" y="236"/>
                  <a:pt x="214" y="257"/>
                </a:cubicBezTo>
                <a:cubicBezTo>
                  <a:pt x="226" y="249"/>
                  <a:pt x="225" y="290"/>
                  <a:pt x="235" y="284"/>
                </a:cubicBezTo>
                <a:cubicBezTo>
                  <a:pt x="235" y="330"/>
                  <a:pt x="243" y="368"/>
                  <a:pt x="262" y="395"/>
                </a:cubicBezTo>
                <a:cubicBezTo>
                  <a:pt x="181" y="397"/>
                  <a:pt x="88" y="401"/>
                  <a:pt x="33" y="419"/>
                </a:cubicBezTo>
                <a:cubicBezTo>
                  <a:pt x="18" y="426"/>
                  <a:pt x="5" y="435"/>
                  <a:pt x="0" y="452"/>
                </a:cubicBezTo>
                <a:cubicBezTo>
                  <a:pt x="13" y="449"/>
                  <a:pt x="12" y="447"/>
                  <a:pt x="9" y="461"/>
                </a:cubicBezTo>
                <a:cubicBezTo>
                  <a:pt x="24" y="463"/>
                  <a:pt x="43" y="468"/>
                  <a:pt x="69" y="464"/>
                </a:cubicBezTo>
                <a:cubicBezTo>
                  <a:pt x="74" y="460"/>
                  <a:pt x="74" y="453"/>
                  <a:pt x="78" y="449"/>
                </a:cubicBezTo>
                <a:cubicBezTo>
                  <a:pt x="90" y="452"/>
                  <a:pt x="106" y="449"/>
                  <a:pt x="109" y="461"/>
                </a:cubicBezTo>
                <a:cubicBezTo>
                  <a:pt x="179" y="432"/>
                  <a:pt x="296" y="512"/>
                  <a:pt x="346" y="443"/>
                </a:cubicBezTo>
                <a:cubicBezTo>
                  <a:pt x="421" y="445"/>
                  <a:pt x="481" y="430"/>
                  <a:pt x="532" y="407"/>
                </a:cubicBezTo>
                <a:cubicBezTo>
                  <a:pt x="542" y="431"/>
                  <a:pt x="571" y="438"/>
                  <a:pt x="595" y="449"/>
                </a:cubicBezTo>
                <a:cubicBezTo>
                  <a:pt x="555" y="450"/>
                  <a:pt x="501" y="414"/>
                  <a:pt x="484" y="467"/>
                </a:cubicBezTo>
                <a:cubicBezTo>
                  <a:pt x="488" y="479"/>
                  <a:pt x="498" y="485"/>
                  <a:pt x="505" y="494"/>
                </a:cubicBezTo>
                <a:cubicBezTo>
                  <a:pt x="521" y="491"/>
                  <a:pt x="535" y="486"/>
                  <a:pt x="544" y="476"/>
                </a:cubicBezTo>
                <a:cubicBezTo>
                  <a:pt x="577" y="476"/>
                  <a:pt x="600" y="498"/>
                  <a:pt x="619" y="503"/>
                </a:cubicBezTo>
                <a:cubicBezTo>
                  <a:pt x="639" y="485"/>
                  <a:pt x="684" y="492"/>
                  <a:pt x="706" y="4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7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3055" y="3092450"/>
            <a:ext cx="8756650" cy="669290"/>
            <a:chOff x="493" y="4870"/>
            <a:chExt cx="13790" cy="1054"/>
          </a:xfrm>
        </p:grpSpPr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493" y="4870"/>
              <a:ext cx="1379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CN" altLang="en-US" sz="40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杀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狼 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屠暴起，以刀劈狼首，又数刀毙之</a:t>
              </a:r>
              <a:r>
                <a:rPr lang="en-US" altLang="zh-CN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...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亦毙之。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2271" y="5886"/>
              <a:ext cx="9558" cy="38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13055" y="3995420"/>
            <a:ext cx="8994140" cy="583565"/>
            <a:chOff x="493" y="6292"/>
            <a:chExt cx="14164" cy="919"/>
          </a:xfrm>
        </p:grpSpPr>
        <p:sp>
          <p:nvSpPr>
            <p:cNvPr id="2" name="文本框 1"/>
            <p:cNvSpPr txBox="1">
              <a:spLocks noChangeArrowheads="1"/>
            </p:cNvSpPr>
            <p:nvPr/>
          </p:nvSpPr>
          <p:spPr bwMode="auto">
            <a:xfrm>
              <a:off x="493" y="6292"/>
              <a:ext cx="1416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0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议</a:t>
              </a: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狼 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  <a:cs typeface="文悦古体仿宋 (非商业使用)"/>
                </a:rPr>
                <a:t>狼亦黠矣，而顷刻两毙，禽兽之变诈几何哉？止增笑耳。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2271" y="7155"/>
              <a:ext cx="11666" cy="56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0030" y="1033145"/>
            <a:ext cx="86645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50000"/>
              </a:spcBef>
              <a:buFont typeface="Wingdings" panose="05000000000000000000" charset="0"/>
              <a:buNone/>
            </a:pP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课文开篇向我们交代了几大要素？请用原文语句回答。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26920" y="2402205"/>
            <a:ext cx="2800350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时间：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晚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26920" y="2955290"/>
            <a:ext cx="3153410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地点：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途中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19935" y="3508375"/>
            <a:ext cx="3905885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人物：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一屠，二狼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19791" y="4061511"/>
            <a:ext cx="4777740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起因：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一屠晚归，两狼缀行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4835" y="2718998"/>
            <a:ext cx="918132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四要素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680845" y="2449830"/>
            <a:ext cx="339090" cy="2107565"/>
          </a:xfrm>
          <a:prstGeom prst="leftBrace">
            <a:avLst>
              <a:gd name="adj1" fmla="val 3690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5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箭头: 五边形 7"/>
          <p:cNvSpPr/>
          <p:nvPr/>
        </p:nvSpPr>
        <p:spPr>
          <a:xfrm>
            <a:off x="-13659" y="363220"/>
            <a:ext cx="2463165" cy="504190"/>
          </a:xfrm>
          <a:prstGeom prst="homePlate">
            <a:avLst>
              <a:gd name="adj" fmla="val 25472"/>
            </a:avLst>
          </a:prstGeom>
          <a:solidFill>
            <a:srgbClr val="C0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遇 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9" descr="hxx1"/>
          <p:cNvPicPr>
            <a:picLocks noChangeAspect="1"/>
          </p:cNvPicPr>
          <p:nvPr/>
        </p:nvPicPr>
        <p:blipFill>
          <a:blip r:embed="rId3" cstate="print"/>
          <a:srcRect t="4054" b="2972"/>
          <a:stretch>
            <a:fillRect/>
          </a:stretch>
        </p:blipFill>
        <p:spPr>
          <a:xfrm>
            <a:off x="5725795" y="2091055"/>
            <a:ext cx="3038475" cy="188214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5315" y="1129030"/>
            <a:ext cx="849757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第1、2段表现了狼的什么特点？体现在哪？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5270" y="2673985"/>
            <a:ext cx="863346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屠户表现得怎么样？表现了屠户怎样的心理？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体现在哪？</a:t>
            </a:r>
            <a:endParaRPr lang="zh-CN" altLang="en-US" sz="30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7275" y="3865245"/>
            <a:ext cx="792416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迁就退让；害怕、侥幸；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投、复投</a:t>
            </a:r>
            <a:endParaRPr kumimoji="1" lang="en-US" altLang="zh-CN" sz="3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3050" y="1930400"/>
            <a:ext cx="862266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狡猾、凶恶贪婪。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缀；止，从；止，至；并驱如故</a:t>
            </a:r>
          </a:p>
        </p:txBody>
      </p:sp>
      <p:sp>
        <p:nvSpPr>
          <p:cNvPr id="2" name="箭头: 五边形 7"/>
          <p:cNvSpPr/>
          <p:nvPr/>
        </p:nvSpPr>
        <p:spPr>
          <a:xfrm>
            <a:off x="-4134" y="258445"/>
            <a:ext cx="2463165" cy="504190"/>
          </a:xfrm>
          <a:prstGeom prst="homePlate">
            <a:avLst>
              <a:gd name="adj" fmla="val 25472"/>
            </a:avLst>
          </a:prstGeom>
          <a:solidFill>
            <a:srgbClr val="C0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 惧 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/>
          <p:nvPr/>
        </p:nvGrpSpPr>
        <p:grpSpPr>
          <a:xfrm>
            <a:off x="32385" y="329565"/>
            <a:ext cx="5088890" cy="2319655"/>
            <a:chOff x="903914" y="1040606"/>
            <a:chExt cx="8817445" cy="5957313"/>
          </a:xfrm>
        </p:grpSpPr>
        <p:pic>
          <p:nvPicPr>
            <p:cNvPr id="27652" name="Picture 2" descr="http://s14.sinaimg.cn/middle/5e319f30t790082c6bc15&amp;69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914" y="1040606"/>
              <a:ext cx="7187968" cy="5957313"/>
            </a:xfrm>
            <a:prstGeom prst="rect">
              <a:avLst/>
            </a:prstGeom>
            <a:noFill/>
            <a:ln w="9525">
              <a:noFill/>
            </a:ln>
            <a:effectLst>
              <a:softEdge rad="76200"/>
            </a:effectLst>
          </p:spPr>
        </p:pic>
        <p:sp>
          <p:nvSpPr>
            <p:cNvPr id="27653" name="矩形 3"/>
            <p:cNvSpPr/>
            <p:nvPr/>
          </p:nvSpPr>
          <p:spPr>
            <a:xfrm>
              <a:off x="7975254" y="2004409"/>
              <a:ext cx="1746105" cy="4028076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latin typeface="楷体" panose="02010609060101010101" charset="-122"/>
                  <a:ea typeface="楷体" panose="02010609060101010101" charset="-122"/>
                </a:rPr>
                <a:t>东郭先生和狼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3095" y="3322320"/>
            <a:ext cx="7967980" cy="161480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 </a:t>
            </a: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带着这些疑问，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今天，我们就一同走进短小生动又意味深远的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寓言故事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《狼》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，去感受</a:t>
            </a:r>
            <a:r>
              <a:rPr lang="zh-CN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一屠杀两狼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的智勇。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78599" y="3476711"/>
            <a:ext cx="419173" cy="328670"/>
            <a:chOff x="3192" y="1007"/>
            <a:chExt cx="1216" cy="1244"/>
          </a:xfrm>
          <a:solidFill>
            <a:srgbClr val="C00000"/>
          </a:solidFill>
        </p:grpSpPr>
        <p:sp>
          <p:nvSpPr>
            <p:cNvPr id="5" name="Freeform 6"/>
            <p:cNvSpPr/>
            <p:nvPr/>
          </p:nvSpPr>
          <p:spPr bwMode="auto">
            <a:xfrm>
              <a:off x="3391" y="1289"/>
              <a:ext cx="859" cy="962"/>
            </a:xfrm>
            <a:custGeom>
              <a:avLst/>
              <a:gdLst>
                <a:gd name="T0" fmla="*/ 366 w 2576"/>
                <a:gd name="T1" fmla="*/ 38 h 2885"/>
                <a:gd name="T2" fmla="*/ 507 w 2576"/>
                <a:gd name="T3" fmla="*/ 160 h 2885"/>
                <a:gd name="T4" fmla="*/ 624 w 2576"/>
                <a:gd name="T5" fmla="*/ 270 h 2885"/>
                <a:gd name="T6" fmla="*/ 706 w 2576"/>
                <a:gd name="T7" fmla="*/ 303 h 2885"/>
                <a:gd name="T8" fmla="*/ 827 w 2576"/>
                <a:gd name="T9" fmla="*/ 327 h 2885"/>
                <a:gd name="T10" fmla="*/ 1000 w 2576"/>
                <a:gd name="T11" fmla="*/ 411 h 2885"/>
                <a:gd name="T12" fmla="*/ 1144 w 2576"/>
                <a:gd name="T13" fmla="*/ 516 h 2885"/>
                <a:gd name="T14" fmla="*/ 1283 w 2576"/>
                <a:gd name="T15" fmla="*/ 511 h 2885"/>
                <a:gd name="T16" fmla="*/ 1461 w 2576"/>
                <a:gd name="T17" fmla="*/ 529 h 2885"/>
                <a:gd name="T18" fmla="*/ 1653 w 2576"/>
                <a:gd name="T19" fmla="*/ 640 h 2885"/>
                <a:gd name="T20" fmla="*/ 1848 w 2576"/>
                <a:gd name="T21" fmla="*/ 828 h 2885"/>
                <a:gd name="T22" fmla="*/ 2034 w 2576"/>
                <a:gd name="T23" fmla="*/ 968 h 2885"/>
                <a:gd name="T24" fmla="*/ 2247 w 2576"/>
                <a:gd name="T25" fmla="*/ 1052 h 2885"/>
                <a:gd name="T26" fmla="*/ 2455 w 2576"/>
                <a:gd name="T27" fmla="*/ 1146 h 2885"/>
                <a:gd name="T28" fmla="*/ 2576 w 2576"/>
                <a:gd name="T29" fmla="*/ 1269 h 2885"/>
                <a:gd name="T30" fmla="*/ 2477 w 2576"/>
                <a:gd name="T31" fmla="*/ 1314 h 2885"/>
                <a:gd name="T32" fmla="*/ 2283 w 2576"/>
                <a:gd name="T33" fmla="*/ 1374 h 2885"/>
                <a:gd name="T34" fmla="*/ 2092 w 2576"/>
                <a:gd name="T35" fmla="*/ 1430 h 2885"/>
                <a:gd name="T36" fmla="*/ 2032 w 2576"/>
                <a:gd name="T37" fmla="*/ 1503 h 2885"/>
                <a:gd name="T38" fmla="*/ 2106 w 2576"/>
                <a:gd name="T39" fmla="*/ 1773 h 2885"/>
                <a:gd name="T40" fmla="*/ 2127 w 2576"/>
                <a:gd name="T41" fmla="*/ 2032 h 2885"/>
                <a:gd name="T42" fmla="*/ 2125 w 2576"/>
                <a:gd name="T43" fmla="*/ 2194 h 2885"/>
                <a:gd name="T44" fmla="*/ 2126 w 2576"/>
                <a:gd name="T45" fmla="*/ 2246 h 2885"/>
                <a:gd name="T46" fmla="*/ 2142 w 2576"/>
                <a:gd name="T47" fmla="*/ 2418 h 2885"/>
                <a:gd name="T48" fmla="*/ 2180 w 2576"/>
                <a:gd name="T49" fmla="*/ 2639 h 2885"/>
                <a:gd name="T50" fmla="*/ 2242 w 2576"/>
                <a:gd name="T51" fmla="*/ 2806 h 2885"/>
                <a:gd name="T52" fmla="*/ 2254 w 2576"/>
                <a:gd name="T53" fmla="*/ 2846 h 2885"/>
                <a:gd name="T54" fmla="*/ 2144 w 2576"/>
                <a:gd name="T55" fmla="*/ 2880 h 2885"/>
                <a:gd name="T56" fmla="*/ 1964 w 2576"/>
                <a:gd name="T57" fmla="*/ 2866 h 2885"/>
                <a:gd name="T58" fmla="*/ 1744 w 2576"/>
                <a:gd name="T59" fmla="*/ 2720 h 2885"/>
                <a:gd name="T60" fmla="*/ 1548 w 2576"/>
                <a:gd name="T61" fmla="*/ 2626 h 2885"/>
                <a:gd name="T62" fmla="*/ 1300 w 2576"/>
                <a:gd name="T63" fmla="*/ 2631 h 2885"/>
                <a:gd name="T64" fmla="*/ 1049 w 2576"/>
                <a:gd name="T65" fmla="*/ 2695 h 2885"/>
                <a:gd name="T66" fmla="*/ 839 w 2576"/>
                <a:gd name="T67" fmla="*/ 2777 h 2885"/>
                <a:gd name="T68" fmla="*/ 719 w 2576"/>
                <a:gd name="T69" fmla="*/ 2833 h 2885"/>
                <a:gd name="T70" fmla="*/ 714 w 2576"/>
                <a:gd name="T71" fmla="*/ 2807 h 2885"/>
                <a:gd name="T72" fmla="*/ 748 w 2576"/>
                <a:gd name="T73" fmla="*/ 2638 h 2885"/>
                <a:gd name="T74" fmla="*/ 789 w 2576"/>
                <a:gd name="T75" fmla="*/ 2366 h 2885"/>
                <a:gd name="T76" fmla="*/ 812 w 2576"/>
                <a:gd name="T77" fmla="*/ 2047 h 2885"/>
                <a:gd name="T78" fmla="*/ 795 w 2576"/>
                <a:gd name="T79" fmla="*/ 1732 h 2885"/>
                <a:gd name="T80" fmla="*/ 714 w 2576"/>
                <a:gd name="T81" fmla="*/ 1475 h 2885"/>
                <a:gd name="T82" fmla="*/ 493 w 2576"/>
                <a:gd name="T83" fmla="*/ 1229 h 2885"/>
                <a:gd name="T84" fmla="*/ 235 w 2576"/>
                <a:gd name="T85" fmla="*/ 912 h 2885"/>
                <a:gd name="T86" fmla="*/ 77 w 2576"/>
                <a:gd name="T87" fmla="*/ 676 h 2885"/>
                <a:gd name="T88" fmla="*/ 7 w 2576"/>
                <a:gd name="T89" fmla="*/ 551 h 2885"/>
                <a:gd name="T90" fmla="*/ 34 w 2576"/>
                <a:gd name="T91" fmla="*/ 513 h 2885"/>
                <a:gd name="T92" fmla="*/ 124 w 2576"/>
                <a:gd name="T93" fmla="*/ 525 h 2885"/>
                <a:gd name="T94" fmla="*/ 210 w 2576"/>
                <a:gd name="T95" fmla="*/ 542 h 2885"/>
                <a:gd name="T96" fmla="*/ 229 w 2576"/>
                <a:gd name="T97" fmla="*/ 476 h 2885"/>
                <a:gd name="T98" fmla="*/ 165 w 2576"/>
                <a:gd name="T99" fmla="*/ 350 h 2885"/>
                <a:gd name="T100" fmla="*/ 150 w 2576"/>
                <a:gd name="T101" fmla="*/ 275 h 2885"/>
                <a:gd name="T102" fmla="*/ 59 w 2576"/>
                <a:gd name="T103" fmla="*/ 314 h 2885"/>
                <a:gd name="T104" fmla="*/ 2 w 2576"/>
                <a:gd name="T105" fmla="*/ 346 h 2885"/>
                <a:gd name="T106" fmla="*/ 46 w 2576"/>
                <a:gd name="T107" fmla="*/ 280 h 2885"/>
                <a:gd name="T108" fmla="*/ 154 w 2576"/>
                <a:gd name="T109" fmla="*/ 193 h 2885"/>
                <a:gd name="T110" fmla="*/ 171 w 2576"/>
                <a:gd name="T111" fmla="*/ 81 h 2885"/>
                <a:gd name="T112" fmla="*/ 248 w 2576"/>
                <a:gd name="T113" fmla="*/ 5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6" h="2885">
                  <a:moveTo>
                    <a:pt x="274" y="0"/>
                  </a:moveTo>
                  <a:lnTo>
                    <a:pt x="293" y="1"/>
                  </a:lnTo>
                  <a:lnTo>
                    <a:pt x="316" y="8"/>
                  </a:lnTo>
                  <a:lnTo>
                    <a:pt x="340" y="21"/>
                  </a:lnTo>
                  <a:lnTo>
                    <a:pt x="366" y="38"/>
                  </a:lnTo>
                  <a:lnTo>
                    <a:pt x="394" y="58"/>
                  </a:lnTo>
                  <a:lnTo>
                    <a:pt x="421" y="81"/>
                  </a:lnTo>
                  <a:lnTo>
                    <a:pt x="450" y="107"/>
                  </a:lnTo>
                  <a:lnTo>
                    <a:pt x="479" y="133"/>
                  </a:lnTo>
                  <a:lnTo>
                    <a:pt x="507" y="160"/>
                  </a:lnTo>
                  <a:lnTo>
                    <a:pt x="533" y="186"/>
                  </a:lnTo>
                  <a:lnTo>
                    <a:pt x="560" y="212"/>
                  </a:lnTo>
                  <a:lnTo>
                    <a:pt x="584" y="235"/>
                  </a:lnTo>
                  <a:lnTo>
                    <a:pt x="605" y="254"/>
                  </a:lnTo>
                  <a:lnTo>
                    <a:pt x="624" y="270"/>
                  </a:lnTo>
                  <a:lnTo>
                    <a:pt x="639" y="283"/>
                  </a:lnTo>
                  <a:lnTo>
                    <a:pt x="654" y="289"/>
                  </a:lnTo>
                  <a:lnTo>
                    <a:pt x="669" y="295"/>
                  </a:lnTo>
                  <a:lnTo>
                    <a:pt x="687" y="299"/>
                  </a:lnTo>
                  <a:lnTo>
                    <a:pt x="706" y="303"/>
                  </a:lnTo>
                  <a:lnTo>
                    <a:pt x="727" y="306"/>
                  </a:lnTo>
                  <a:lnTo>
                    <a:pt x="750" y="310"/>
                  </a:lnTo>
                  <a:lnTo>
                    <a:pt x="773" y="314"/>
                  </a:lnTo>
                  <a:lnTo>
                    <a:pt x="800" y="320"/>
                  </a:lnTo>
                  <a:lnTo>
                    <a:pt x="827" y="327"/>
                  </a:lnTo>
                  <a:lnTo>
                    <a:pt x="858" y="337"/>
                  </a:lnTo>
                  <a:lnTo>
                    <a:pt x="890" y="350"/>
                  </a:lnTo>
                  <a:lnTo>
                    <a:pt x="924" y="366"/>
                  </a:lnTo>
                  <a:lnTo>
                    <a:pt x="961" y="387"/>
                  </a:lnTo>
                  <a:lnTo>
                    <a:pt x="1000" y="411"/>
                  </a:lnTo>
                  <a:lnTo>
                    <a:pt x="1040" y="441"/>
                  </a:lnTo>
                  <a:lnTo>
                    <a:pt x="1083" y="476"/>
                  </a:lnTo>
                  <a:lnTo>
                    <a:pt x="1128" y="518"/>
                  </a:lnTo>
                  <a:lnTo>
                    <a:pt x="1132" y="516"/>
                  </a:lnTo>
                  <a:lnTo>
                    <a:pt x="1144" y="516"/>
                  </a:lnTo>
                  <a:lnTo>
                    <a:pt x="1162" y="515"/>
                  </a:lnTo>
                  <a:lnTo>
                    <a:pt x="1187" y="514"/>
                  </a:lnTo>
                  <a:lnTo>
                    <a:pt x="1216" y="513"/>
                  </a:lnTo>
                  <a:lnTo>
                    <a:pt x="1247" y="513"/>
                  </a:lnTo>
                  <a:lnTo>
                    <a:pt x="1283" y="511"/>
                  </a:lnTo>
                  <a:lnTo>
                    <a:pt x="1319" y="513"/>
                  </a:lnTo>
                  <a:lnTo>
                    <a:pt x="1357" y="515"/>
                  </a:lnTo>
                  <a:lnTo>
                    <a:pt x="1393" y="518"/>
                  </a:lnTo>
                  <a:lnTo>
                    <a:pt x="1428" y="523"/>
                  </a:lnTo>
                  <a:lnTo>
                    <a:pt x="1461" y="529"/>
                  </a:lnTo>
                  <a:lnTo>
                    <a:pt x="1491" y="536"/>
                  </a:lnTo>
                  <a:lnTo>
                    <a:pt x="1515" y="547"/>
                  </a:lnTo>
                  <a:lnTo>
                    <a:pt x="1567" y="576"/>
                  </a:lnTo>
                  <a:lnTo>
                    <a:pt x="1612" y="607"/>
                  </a:lnTo>
                  <a:lnTo>
                    <a:pt x="1653" y="640"/>
                  </a:lnTo>
                  <a:lnTo>
                    <a:pt x="1692" y="675"/>
                  </a:lnTo>
                  <a:lnTo>
                    <a:pt x="1730" y="711"/>
                  </a:lnTo>
                  <a:lnTo>
                    <a:pt x="1768" y="748"/>
                  </a:lnTo>
                  <a:lnTo>
                    <a:pt x="1807" y="787"/>
                  </a:lnTo>
                  <a:lnTo>
                    <a:pt x="1848" y="828"/>
                  </a:lnTo>
                  <a:lnTo>
                    <a:pt x="1892" y="869"/>
                  </a:lnTo>
                  <a:lnTo>
                    <a:pt x="1941" y="912"/>
                  </a:lnTo>
                  <a:lnTo>
                    <a:pt x="1968" y="932"/>
                  </a:lnTo>
                  <a:lnTo>
                    <a:pt x="1999" y="950"/>
                  </a:lnTo>
                  <a:lnTo>
                    <a:pt x="2034" y="968"/>
                  </a:lnTo>
                  <a:lnTo>
                    <a:pt x="2072" y="985"/>
                  </a:lnTo>
                  <a:lnTo>
                    <a:pt x="2113" y="1002"/>
                  </a:lnTo>
                  <a:lnTo>
                    <a:pt x="2156" y="1018"/>
                  </a:lnTo>
                  <a:lnTo>
                    <a:pt x="2201" y="1036"/>
                  </a:lnTo>
                  <a:lnTo>
                    <a:pt x="2247" y="1052"/>
                  </a:lnTo>
                  <a:lnTo>
                    <a:pt x="2291" y="1069"/>
                  </a:lnTo>
                  <a:lnTo>
                    <a:pt x="2335" y="1088"/>
                  </a:lnTo>
                  <a:lnTo>
                    <a:pt x="2377" y="1106"/>
                  </a:lnTo>
                  <a:lnTo>
                    <a:pt x="2418" y="1125"/>
                  </a:lnTo>
                  <a:lnTo>
                    <a:pt x="2455" y="1146"/>
                  </a:lnTo>
                  <a:lnTo>
                    <a:pt x="2489" y="1167"/>
                  </a:lnTo>
                  <a:lnTo>
                    <a:pt x="2519" y="1190"/>
                  </a:lnTo>
                  <a:lnTo>
                    <a:pt x="2545" y="1215"/>
                  </a:lnTo>
                  <a:lnTo>
                    <a:pt x="2563" y="1241"/>
                  </a:lnTo>
                  <a:lnTo>
                    <a:pt x="2576" y="1269"/>
                  </a:lnTo>
                  <a:lnTo>
                    <a:pt x="2568" y="1276"/>
                  </a:lnTo>
                  <a:lnTo>
                    <a:pt x="2555" y="1284"/>
                  </a:lnTo>
                  <a:lnTo>
                    <a:pt x="2533" y="1293"/>
                  </a:lnTo>
                  <a:lnTo>
                    <a:pt x="2508" y="1304"/>
                  </a:lnTo>
                  <a:lnTo>
                    <a:pt x="2477" y="1314"/>
                  </a:lnTo>
                  <a:lnTo>
                    <a:pt x="2443" y="1326"/>
                  </a:lnTo>
                  <a:lnTo>
                    <a:pt x="2405" y="1337"/>
                  </a:lnTo>
                  <a:lnTo>
                    <a:pt x="2366" y="1350"/>
                  </a:lnTo>
                  <a:lnTo>
                    <a:pt x="2325" y="1362"/>
                  </a:lnTo>
                  <a:lnTo>
                    <a:pt x="2283" y="1374"/>
                  </a:lnTo>
                  <a:lnTo>
                    <a:pt x="2240" y="1387"/>
                  </a:lnTo>
                  <a:lnTo>
                    <a:pt x="2200" y="1398"/>
                  </a:lnTo>
                  <a:lnTo>
                    <a:pt x="2161" y="1409"/>
                  </a:lnTo>
                  <a:lnTo>
                    <a:pt x="2125" y="1420"/>
                  </a:lnTo>
                  <a:lnTo>
                    <a:pt x="2092" y="1430"/>
                  </a:lnTo>
                  <a:lnTo>
                    <a:pt x="2062" y="1439"/>
                  </a:lnTo>
                  <a:lnTo>
                    <a:pt x="2038" y="1446"/>
                  </a:lnTo>
                  <a:lnTo>
                    <a:pt x="2020" y="1452"/>
                  </a:lnTo>
                  <a:lnTo>
                    <a:pt x="2008" y="1456"/>
                  </a:lnTo>
                  <a:lnTo>
                    <a:pt x="2032" y="1503"/>
                  </a:lnTo>
                  <a:lnTo>
                    <a:pt x="2053" y="1554"/>
                  </a:lnTo>
                  <a:lnTo>
                    <a:pt x="2071" y="1607"/>
                  </a:lnTo>
                  <a:lnTo>
                    <a:pt x="2085" y="1661"/>
                  </a:lnTo>
                  <a:lnTo>
                    <a:pt x="2097" y="1717"/>
                  </a:lnTo>
                  <a:lnTo>
                    <a:pt x="2106" y="1773"/>
                  </a:lnTo>
                  <a:lnTo>
                    <a:pt x="2113" y="1828"/>
                  </a:lnTo>
                  <a:lnTo>
                    <a:pt x="2120" y="1883"/>
                  </a:lnTo>
                  <a:lnTo>
                    <a:pt x="2123" y="1936"/>
                  </a:lnTo>
                  <a:lnTo>
                    <a:pt x="2126" y="1985"/>
                  </a:lnTo>
                  <a:lnTo>
                    <a:pt x="2127" y="2032"/>
                  </a:lnTo>
                  <a:lnTo>
                    <a:pt x="2127" y="2075"/>
                  </a:lnTo>
                  <a:lnTo>
                    <a:pt x="2127" y="2114"/>
                  </a:lnTo>
                  <a:lnTo>
                    <a:pt x="2126" y="2147"/>
                  </a:lnTo>
                  <a:lnTo>
                    <a:pt x="2126" y="2173"/>
                  </a:lnTo>
                  <a:lnTo>
                    <a:pt x="2125" y="2194"/>
                  </a:lnTo>
                  <a:lnTo>
                    <a:pt x="2123" y="2207"/>
                  </a:lnTo>
                  <a:lnTo>
                    <a:pt x="2123" y="2210"/>
                  </a:lnTo>
                  <a:lnTo>
                    <a:pt x="2123" y="2215"/>
                  </a:lnTo>
                  <a:lnTo>
                    <a:pt x="2125" y="2226"/>
                  </a:lnTo>
                  <a:lnTo>
                    <a:pt x="2126" y="2246"/>
                  </a:lnTo>
                  <a:lnTo>
                    <a:pt x="2127" y="2271"/>
                  </a:lnTo>
                  <a:lnTo>
                    <a:pt x="2130" y="2302"/>
                  </a:lnTo>
                  <a:lnTo>
                    <a:pt x="2134" y="2338"/>
                  </a:lnTo>
                  <a:lnTo>
                    <a:pt x="2137" y="2376"/>
                  </a:lnTo>
                  <a:lnTo>
                    <a:pt x="2142" y="2418"/>
                  </a:lnTo>
                  <a:lnTo>
                    <a:pt x="2149" y="2461"/>
                  </a:lnTo>
                  <a:lnTo>
                    <a:pt x="2155" y="2506"/>
                  </a:lnTo>
                  <a:lnTo>
                    <a:pt x="2162" y="2551"/>
                  </a:lnTo>
                  <a:lnTo>
                    <a:pt x="2170" y="2596"/>
                  </a:lnTo>
                  <a:lnTo>
                    <a:pt x="2180" y="2639"/>
                  </a:lnTo>
                  <a:lnTo>
                    <a:pt x="2190" y="2680"/>
                  </a:lnTo>
                  <a:lnTo>
                    <a:pt x="2201" y="2718"/>
                  </a:lnTo>
                  <a:lnTo>
                    <a:pt x="2213" y="2753"/>
                  </a:lnTo>
                  <a:lnTo>
                    <a:pt x="2227" y="2783"/>
                  </a:lnTo>
                  <a:lnTo>
                    <a:pt x="2242" y="2806"/>
                  </a:lnTo>
                  <a:lnTo>
                    <a:pt x="2257" y="2823"/>
                  </a:lnTo>
                  <a:lnTo>
                    <a:pt x="2274" y="2835"/>
                  </a:lnTo>
                  <a:lnTo>
                    <a:pt x="2272" y="2836"/>
                  </a:lnTo>
                  <a:lnTo>
                    <a:pt x="2266" y="2840"/>
                  </a:lnTo>
                  <a:lnTo>
                    <a:pt x="2254" y="2846"/>
                  </a:lnTo>
                  <a:lnTo>
                    <a:pt x="2239" y="2853"/>
                  </a:lnTo>
                  <a:lnTo>
                    <a:pt x="2220" y="2861"/>
                  </a:lnTo>
                  <a:lnTo>
                    <a:pt x="2198" y="2868"/>
                  </a:lnTo>
                  <a:lnTo>
                    <a:pt x="2172" y="2875"/>
                  </a:lnTo>
                  <a:lnTo>
                    <a:pt x="2144" y="2880"/>
                  </a:lnTo>
                  <a:lnTo>
                    <a:pt x="2112" y="2884"/>
                  </a:lnTo>
                  <a:lnTo>
                    <a:pt x="2078" y="2885"/>
                  </a:lnTo>
                  <a:lnTo>
                    <a:pt x="2043" y="2883"/>
                  </a:lnTo>
                  <a:lnTo>
                    <a:pt x="2004" y="2877"/>
                  </a:lnTo>
                  <a:lnTo>
                    <a:pt x="1964" y="2866"/>
                  </a:lnTo>
                  <a:lnTo>
                    <a:pt x="1922" y="2849"/>
                  </a:lnTo>
                  <a:lnTo>
                    <a:pt x="1878" y="2827"/>
                  </a:lnTo>
                  <a:lnTo>
                    <a:pt x="1834" y="2799"/>
                  </a:lnTo>
                  <a:lnTo>
                    <a:pt x="1789" y="2763"/>
                  </a:lnTo>
                  <a:lnTo>
                    <a:pt x="1744" y="2720"/>
                  </a:lnTo>
                  <a:lnTo>
                    <a:pt x="1711" y="2691"/>
                  </a:lnTo>
                  <a:lnTo>
                    <a:pt x="1675" y="2668"/>
                  </a:lnTo>
                  <a:lnTo>
                    <a:pt x="1634" y="2649"/>
                  </a:lnTo>
                  <a:lnTo>
                    <a:pt x="1593" y="2634"/>
                  </a:lnTo>
                  <a:lnTo>
                    <a:pt x="1548" y="2626"/>
                  </a:lnTo>
                  <a:lnTo>
                    <a:pt x="1501" y="2619"/>
                  </a:lnTo>
                  <a:lnTo>
                    <a:pt x="1452" y="2618"/>
                  </a:lnTo>
                  <a:lnTo>
                    <a:pt x="1403" y="2619"/>
                  </a:lnTo>
                  <a:lnTo>
                    <a:pt x="1352" y="2624"/>
                  </a:lnTo>
                  <a:lnTo>
                    <a:pt x="1300" y="2631"/>
                  </a:lnTo>
                  <a:lnTo>
                    <a:pt x="1249" y="2641"/>
                  </a:lnTo>
                  <a:lnTo>
                    <a:pt x="1197" y="2652"/>
                  </a:lnTo>
                  <a:lnTo>
                    <a:pt x="1147" y="2665"/>
                  </a:lnTo>
                  <a:lnTo>
                    <a:pt x="1096" y="2680"/>
                  </a:lnTo>
                  <a:lnTo>
                    <a:pt x="1049" y="2695"/>
                  </a:lnTo>
                  <a:lnTo>
                    <a:pt x="1001" y="2712"/>
                  </a:lnTo>
                  <a:lnTo>
                    <a:pt x="957" y="2728"/>
                  </a:lnTo>
                  <a:lnTo>
                    <a:pt x="914" y="2744"/>
                  </a:lnTo>
                  <a:lnTo>
                    <a:pt x="875" y="2760"/>
                  </a:lnTo>
                  <a:lnTo>
                    <a:pt x="839" y="2777"/>
                  </a:lnTo>
                  <a:lnTo>
                    <a:pt x="806" y="2791"/>
                  </a:lnTo>
                  <a:lnTo>
                    <a:pt x="777" y="2805"/>
                  </a:lnTo>
                  <a:lnTo>
                    <a:pt x="753" y="2816"/>
                  </a:lnTo>
                  <a:lnTo>
                    <a:pt x="733" y="2826"/>
                  </a:lnTo>
                  <a:lnTo>
                    <a:pt x="719" y="2833"/>
                  </a:lnTo>
                  <a:lnTo>
                    <a:pt x="711" y="2837"/>
                  </a:lnTo>
                  <a:lnTo>
                    <a:pt x="707" y="2840"/>
                  </a:lnTo>
                  <a:lnTo>
                    <a:pt x="708" y="2836"/>
                  </a:lnTo>
                  <a:lnTo>
                    <a:pt x="711" y="2825"/>
                  </a:lnTo>
                  <a:lnTo>
                    <a:pt x="714" y="2807"/>
                  </a:lnTo>
                  <a:lnTo>
                    <a:pt x="719" y="2784"/>
                  </a:lnTo>
                  <a:lnTo>
                    <a:pt x="726" y="2755"/>
                  </a:lnTo>
                  <a:lnTo>
                    <a:pt x="732" y="2721"/>
                  </a:lnTo>
                  <a:lnTo>
                    <a:pt x="739" y="2681"/>
                  </a:lnTo>
                  <a:lnTo>
                    <a:pt x="748" y="2638"/>
                  </a:lnTo>
                  <a:lnTo>
                    <a:pt x="756" y="2590"/>
                  </a:lnTo>
                  <a:lnTo>
                    <a:pt x="765" y="2538"/>
                  </a:lnTo>
                  <a:lnTo>
                    <a:pt x="773" y="2483"/>
                  </a:lnTo>
                  <a:lnTo>
                    <a:pt x="781" y="2425"/>
                  </a:lnTo>
                  <a:lnTo>
                    <a:pt x="789" y="2366"/>
                  </a:lnTo>
                  <a:lnTo>
                    <a:pt x="795" y="2304"/>
                  </a:lnTo>
                  <a:lnTo>
                    <a:pt x="801" y="2241"/>
                  </a:lnTo>
                  <a:lnTo>
                    <a:pt x="806" y="2177"/>
                  </a:lnTo>
                  <a:lnTo>
                    <a:pt x="810" y="2113"/>
                  </a:lnTo>
                  <a:lnTo>
                    <a:pt x="812" y="2047"/>
                  </a:lnTo>
                  <a:lnTo>
                    <a:pt x="812" y="1982"/>
                  </a:lnTo>
                  <a:lnTo>
                    <a:pt x="811" y="1917"/>
                  </a:lnTo>
                  <a:lnTo>
                    <a:pt x="809" y="1854"/>
                  </a:lnTo>
                  <a:lnTo>
                    <a:pt x="802" y="1792"/>
                  </a:lnTo>
                  <a:lnTo>
                    <a:pt x="795" y="1732"/>
                  </a:lnTo>
                  <a:lnTo>
                    <a:pt x="785" y="1675"/>
                  </a:lnTo>
                  <a:lnTo>
                    <a:pt x="772" y="1619"/>
                  </a:lnTo>
                  <a:lnTo>
                    <a:pt x="756" y="1567"/>
                  </a:lnTo>
                  <a:lnTo>
                    <a:pt x="737" y="1519"/>
                  </a:lnTo>
                  <a:lnTo>
                    <a:pt x="714" y="1475"/>
                  </a:lnTo>
                  <a:lnTo>
                    <a:pt x="688" y="1435"/>
                  </a:lnTo>
                  <a:lnTo>
                    <a:pt x="659" y="1400"/>
                  </a:lnTo>
                  <a:lnTo>
                    <a:pt x="625" y="1371"/>
                  </a:lnTo>
                  <a:lnTo>
                    <a:pt x="557" y="1299"/>
                  </a:lnTo>
                  <a:lnTo>
                    <a:pt x="493" y="1229"/>
                  </a:lnTo>
                  <a:lnTo>
                    <a:pt x="433" y="1159"/>
                  </a:lnTo>
                  <a:lnTo>
                    <a:pt x="377" y="1094"/>
                  </a:lnTo>
                  <a:lnTo>
                    <a:pt x="326" y="1031"/>
                  </a:lnTo>
                  <a:lnTo>
                    <a:pt x="278" y="969"/>
                  </a:lnTo>
                  <a:lnTo>
                    <a:pt x="235" y="912"/>
                  </a:lnTo>
                  <a:lnTo>
                    <a:pt x="196" y="858"/>
                  </a:lnTo>
                  <a:lnTo>
                    <a:pt x="161" y="806"/>
                  </a:lnTo>
                  <a:lnTo>
                    <a:pt x="130" y="759"/>
                  </a:lnTo>
                  <a:lnTo>
                    <a:pt x="101" y="715"/>
                  </a:lnTo>
                  <a:lnTo>
                    <a:pt x="77" y="676"/>
                  </a:lnTo>
                  <a:lnTo>
                    <a:pt x="56" y="641"/>
                  </a:lnTo>
                  <a:lnTo>
                    <a:pt x="39" y="610"/>
                  </a:lnTo>
                  <a:lnTo>
                    <a:pt x="24" y="586"/>
                  </a:lnTo>
                  <a:lnTo>
                    <a:pt x="14" y="566"/>
                  </a:lnTo>
                  <a:lnTo>
                    <a:pt x="7" y="551"/>
                  </a:lnTo>
                  <a:lnTo>
                    <a:pt x="2" y="542"/>
                  </a:lnTo>
                  <a:lnTo>
                    <a:pt x="0" y="539"/>
                  </a:lnTo>
                  <a:lnTo>
                    <a:pt x="9" y="526"/>
                  </a:lnTo>
                  <a:lnTo>
                    <a:pt x="20" y="518"/>
                  </a:lnTo>
                  <a:lnTo>
                    <a:pt x="34" y="513"/>
                  </a:lnTo>
                  <a:lnTo>
                    <a:pt x="51" y="511"/>
                  </a:lnTo>
                  <a:lnTo>
                    <a:pt x="67" y="513"/>
                  </a:lnTo>
                  <a:lnTo>
                    <a:pt x="86" y="515"/>
                  </a:lnTo>
                  <a:lnTo>
                    <a:pt x="105" y="520"/>
                  </a:lnTo>
                  <a:lnTo>
                    <a:pt x="124" y="525"/>
                  </a:lnTo>
                  <a:lnTo>
                    <a:pt x="144" y="531"/>
                  </a:lnTo>
                  <a:lnTo>
                    <a:pt x="161" y="536"/>
                  </a:lnTo>
                  <a:lnTo>
                    <a:pt x="179" y="540"/>
                  </a:lnTo>
                  <a:lnTo>
                    <a:pt x="195" y="542"/>
                  </a:lnTo>
                  <a:lnTo>
                    <a:pt x="210" y="542"/>
                  </a:lnTo>
                  <a:lnTo>
                    <a:pt x="222" y="540"/>
                  </a:lnTo>
                  <a:lnTo>
                    <a:pt x="232" y="533"/>
                  </a:lnTo>
                  <a:lnTo>
                    <a:pt x="238" y="523"/>
                  </a:lnTo>
                  <a:lnTo>
                    <a:pt x="240" y="507"/>
                  </a:lnTo>
                  <a:lnTo>
                    <a:pt x="229" y="476"/>
                  </a:lnTo>
                  <a:lnTo>
                    <a:pt x="218" y="448"/>
                  </a:lnTo>
                  <a:lnTo>
                    <a:pt x="204" y="424"/>
                  </a:lnTo>
                  <a:lnTo>
                    <a:pt x="190" y="400"/>
                  </a:lnTo>
                  <a:lnTo>
                    <a:pt x="178" y="375"/>
                  </a:lnTo>
                  <a:lnTo>
                    <a:pt x="165" y="350"/>
                  </a:lnTo>
                  <a:lnTo>
                    <a:pt x="154" y="320"/>
                  </a:lnTo>
                  <a:lnTo>
                    <a:pt x="144" y="286"/>
                  </a:lnTo>
                  <a:lnTo>
                    <a:pt x="146" y="284"/>
                  </a:lnTo>
                  <a:lnTo>
                    <a:pt x="149" y="280"/>
                  </a:lnTo>
                  <a:lnTo>
                    <a:pt x="150" y="275"/>
                  </a:lnTo>
                  <a:lnTo>
                    <a:pt x="150" y="269"/>
                  </a:lnTo>
                  <a:lnTo>
                    <a:pt x="127" y="280"/>
                  </a:lnTo>
                  <a:lnTo>
                    <a:pt x="103" y="291"/>
                  </a:lnTo>
                  <a:lnTo>
                    <a:pt x="81" y="303"/>
                  </a:lnTo>
                  <a:lnTo>
                    <a:pt x="59" y="314"/>
                  </a:lnTo>
                  <a:lnTo>
                    <a:pt x="41" y="324"/>
                  </a:lnTo>
                  <a:lnTo>
                    <a:pt x="24" y="332"/>
                  </a:lnTo>
                  <a:lnTo>
                    <a:pt x="12" y="340"/>
                  </a:lnTo>
                  <a:lnTo>
                    <a:pt x="4" y="345"/>
                  </a:lnTo>
                  <a:lnTo>
                    <a:pt x="2" y="346"/>
                  </a:lnTo>
                  <a:lnTo>
                    <a:pt x="2" y="337"/>
                  </a:lnTo>
                  <a:lnTo>
                    <a:pt x="7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6" y="280"/>
                  </a:lnTo>
                  <a:lnTo>
                    <a:pt x="64" y="263"/>
                  </a:lnTo>
                  <a:lnTo>
                    <a:pt x="85" y="246"/>
                  </a:lnTo>
                  <a:lnTo>
                    <a:pt x="107" y="227"/>
                  </a:lnTo>
                  <a:lnTo>
                    <a:pt x="130" y="210"/>
                  </a:lnTo>
                  <a:lnTo>
                    <a:pt x="154" y="193"/>
                  </a:lnTo>
                  <a:lnTo>
                    <a:pt x="155" y="170"/>
                  </a:lnTo>
                  <a:lnTo>
                    <a:pt x="156" y="148"/>
                  </a:lnTo>
                  <a:lnTo>
                    <a:pt x="160" y="125"/>
                  </a:lnTo>
                  <a:lnTo>
                    <a:pt x="165" y="102"/>
                  </a:lnTo>
                  <a:lnTo>
                    <a:pt x="171" y="81"/>
                  </a:lnTo>
                  <a:lnTo>
                    <a:pt x="181" y="60"/>
                  </a:lnTo>
                  <a:lnTo>
                    <a:pt x="193" y="43"/>
                  </a:lnTo>
                  <a:lnTo>
                    <a:pt x="208" y="27"/>
                  </a:lnTo>
                  <a:lnTo>
                    <a:pt x="225" y="14"/>
                  </a:lnTo>
                  <a:lnTo>
                    <a:pt x="248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192" y="1007"/>
              <a:ext cx="1216" cy="1133"/>
            </a:xfrm>
            <a:custGeom>
              <a:avLst/>
              <a:gdLst>
                <a:gd name="T0" fmla="*/ 2076 w 3650"/>
                <a:gd name="T1" fmla="*/ 17 h 3400"/>
                <a:gd name="T2" fmla="*/ 2396 w 3650"/>
                <a:gd name="T3" fmla="*/ 90 h 3400"/>
                <a:gd name="T4" fmla="*/ 2694 w 3650"/>
                <a:gd name="T5" fmla="*/ 216 h 3400"/>
                <a:gd name="T6" fmla="*/ 2963 w 3650"/>
                <a:gd name="T7" fmla="*/ 392 h 3400"/>
                <a:gd name="T8" fmla="*/ 3198 w 3650"/>
                <a:gd name="T9" fmla="*/ 612 h 3400"/>
                <a:gd name="T10" fmla="*/ 3390 w 3650"/>
                <a:gd name="T11" fmla="*/ 871 h 3400"/>
                <a:gd name="T12" fmla="*/ 3535 w 3650"/>
                <a:gd name="T13" fmla="*/ 1164 h 3400"/>
                <a:gd name="T14" fmla="*/ 3624 w 3650"/>
                <a:gd name="T15" fmla="*/ 1488 h 3400"/>
                <a:gd name="T16" fmla="*/ 3650 w 3650"/>
                <a:gd name="T17" fmla="*/ 1805 h 3400"/>
                <a:gd name="T18" fmla="*/ 3620 w 3650"/>
                <a:gd name="T19" fmla="*/ 2116 h 3400"/>
                <a:gd name="T20" fmla="*/ 3537 w 3650"/>
                <a:gd name="T21" fmla="*/ 2416 h 3400"/>
                <a:gd name="T22" fmla="*/ 3403 w 3650"/>
                <a:gd name="T23" fmla="*/ 2697 h 3400"/>
                <a:gd name="T24" fmla="*/ 3219 w 3650"/>
                <a:gd name="T25" fmla="*/ 2953 h 3400"/>
                <a:gd name="T26" fmla="*/ 2990 w 3650"/>
                <a:gd name="T27" fmla="*/ 3176 h 3400"/>
                <a:gd name="T28" fmla="*/ 3009 w 3650"/>
                <a:gd name="T29" fmla="*/ 2887 h 3400"/>
                <a:gd name="T30" fmla="*/ 3194 w 3650"/>
                <a:gd name="T31" fmla="*/ 2653 h 3400"/>
                <a:gd name="T32" fmla="*/ 3330 w 3650"/>
                <a:gd name="T33" fmla="*/ 2392 h 3400"/>
                <a:gd name="T34" fmla="*/ 3415 w 3650"/>
                <a:gd name="T35" fmla="*/ 2113 h 3400"/>
                <a:gd name="T36" fmla="*/ 3448 w 3650"/>
                <a:gd name="T37" fmla="*/ 1820 h 3400"/>
                <a:gd name="T38" fmla="*/ 3425 w 3650"/>
                <a:gd name="T39" fmla="*/ 1523 h 3400"/>
                <a:gd name="T40" fmla="*/ 3341 w 3650"/>
                <a:gd name="T41" fmla="*/ 1224 h 3400"/>
                <a:gd name="T42" fmla="*/ 3205 w 3650"/>
                <a:gd name="T43" fmla="*/ 953 h 3400"/>
                <a:gd name="T44" fmla="*/ 3023 w 3650"/>
                <a:gd name="T45" fmla="*/ 717 h 3400"/>
                <a:gd name="T46" fmla="*/ 2800 w 3650"/>
                <a:gd name="T47" fmla="*/ 519 h 3400"/>
                <a:gd name="T48" fmla="*/ 2546 w 3650"/>
                <a:gd name="T49" fmla="*/ 364 h 3400"/>
                <a:gd name="T50" fmla="*/ 2266 w 3650"/>
                <a:gd name="T51" fmla="*/ 258 h 3400"/>
                <a:gd name="T52" fmla="*/ 1966 w 3650"/>
                <a:gd name="T53" fmla="*/ 204 h 3400"/>
                <a:gd name="T54" fmla="*/ 1654 w 3650"/>
                <a:gd name="T55" fmla="*/ 207 h 3400"/>
                <a:gd name="T56" fmla="*/ 1342 w 3650"/>
                <a:gd name="T57" fmla="*/ 270 h 3400"/>
                <a:gd name="T58" fmla="*/ 1057 w 3650"/>
                <a:gd name="T59" fmla="*/ 388 h 3400"/>
                <a:gd name="T60" fmla="*/ 806 w 3650"/>
                <a:gd name="T61" fmla="*/ 552 h 3400"/>
                <a:gd name="T62" fmla="*/ 591 w 3650"/>
                <a:gd name="T63" fmla="*/ 759 h 3400"/>
                <a:gd name="T64" fmla="*/ 418 w 3650"/>
                <a:gd name="T65" fmla="*/ 999 h 3400"/>
                <a:gd name="T66" fmla="*/ 293 w 3650"/>
                <a:gd name="T67" fmla="*/ 1267 h 3400"/>
                <a:gd name="T68" fmla="*/ 220 w 3650"/>
                <a:gd name="T69" fmla="*/ 1556 h 3400"/>
                <a:gd name="T70" fmla="*/ 202 w 3650"/>
                <a:gd name="T71" fmla="*/ 1859 h 3400"/>
                <a:gd name="T72" fmla="*/ 245 w 3650"/>
                <a:gd name="T73" fmla="*/ 2165 h 3400"/>
                <a:gd name="T74" fmla="*/ 344 w 3650"/>
                <a:gd name="T75" fmla="*/ 2448 h 3400"/>
                <a:gd name="T76" fmla="*/ 492 w 3650"/>
                <a:gd name="T77" fmla="*/ 2705 h 3400"/>
                <a:gd name="T78" fmla="*/ 686 w 3650"/>
                <a:gd name="T79" fmla="*/ 2932 h 3400"/>
                <a:gd name="T80" fmla="*/ 920 w 3650"/>
                <a:gd name="T81" fmla="*/ 3120 h 3400"/>
                <a:gd name="T82" fmla="*/ 1007 w 3650"/>
                <a:gd name="T83" fmla="*/ 3400 h 3400"/>
                <a:gd name="T84" fmla="*/ 733 w 3650"/>
                <a:gd name="T85" fmla="*/ 3233 h 3400"/>
                <a:gd name="T86" fmla="*/ 496 w 3650"/>
                <a:gd name="T87" fmla="*/ 3024 h 3400"/>
                <a:gd name="T88" fmla="*/ 299 w 3650"/>
                <a:gd name="T89" fmla="*/ 2778 h 3400"/>
                <a:gd name="T90" fmla="*/ 149 w 3650"/>
                <a:gd name="T91" fmla="*/ 2502 h 3400"/>
                <a:gd name="T92" fmla="*/ 49 w 3650"/>
                <a:gd name="T93" fmla="*/ 2204 h 3400"/>
                <a:gd name="T94" fmla="*/ 2 w 3650"/>
                <a:gd name="T95" fmla="*/ 1877 h 3400"/>
                <a:gd name="T96" fmla="*/ 17 w 3650"/>
                <a:gd name="T97" fmla="*/ 1548 h 3400"/>
                <a:gd name="T98" fmla="*/ 92 w 3650"/>
                <a:gd name="T99" fmla="*/ 1234 h 3400"/>
                <a:gd name="T100" fmla="*/ 221 w 3650"/>
                <a:gd name="T101" fmla="*/ 941 h 3400"/>
                <a:gd name="T102" fmla="*/ 399 w 3650"/>
                <a:gd name="T103" fmla="*/ 676 h 3400"/>
                <a:gd name="T104" fmla="*/ 622 w 3650"/>
                <a:gd name="T105" fmla="*/ 446 h 3400"/>
                <a:gd name="T106" fmla="*/ 886 w 3650"/>
                <a:gd name="T107" fmla="*/ 256 h 3400"/>
                <a:gd name="T108" fmla="*/ 1185 w 3650"/>
                <a:gd name="T109" fmla="*/ 115 h 3400"/>
                <a:gd name="T110" fmla="*/ 1514 w 3650"/>
                <a:gd name="T111" fmla="*/ 27 h 3400"/>
                <a:gd name="T112" fmla="*/ 1854 w 3650"/>
                <a:gd name="T113" fmla="*/ 0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0" h="3400">
                  <a:moveTo>
                    <a:pt x="1854" y="0"/>
                  </a:moveTo>
                  <a:lnTo>
                    <a:pt x="1966" y="5"/>
                  </a:lnTo>
                  <a:lnTo>
                    <a:pt x="2076" y="17"/>
                  </a:lnTo>
                  <a:lnTo>
                    <a:pt x="2184" y="36"/>
                  </a:lnTo>
                  <a:lnTo>
                    <a:pt x="2291" y="59"/>
                  </a:lnTo>
                  <a:lnTo>
                    <a:pt x="2396" y="90"/>
                  </a:lnTo>
                  <a:lnTo>
                    <a:pt x="2497" y="127"/>
                  </a:lnTo>
                  <a:lnTo>
                    <a:pt x="2597" y="169"/>
                  </a:lnTo>
                  <a:lnTo>
                    <a:pt x="2694" y="216"/>
                  </a:lnTo>
                  <a:lnTo>
                    <a:pt x="2787" y="270"/>
                  </a:lnTo>
                  <a:lnTo>
                    <a:pt x="2876" y="329"/>
                  </a:lnTo>
                  <a:lnTo>
                    <a:pt x="2963" y="392"/>
                  </a:lnTo>
                  <a:lnTo>
                    <a:pt x="3046" y="461"/>
                  </a:lnTo>
                  <a:lnTo>
                    <a:pt x="3123" y="534"/>
                  </a:lnTo>
                  <a:lnTo>
                    <a:pt x="3198" y="612"/>
                  </a:lnTo>
                  <a:lnTo>
                    <a:pt x="3267" y="695"/>
                  </a:lnTo>
                  <a:lnTo>
                    <a:pt x="3331" y="780"/>
                  </a:lnTo>
                  <a:lnTo>
                    <a:pt x="3390" y="871"/>
                  </a:lnTo>
                  <a:lnTo>
                    <a:pt x="3444" y="965"/>
                  </a:lnTo>
                  <a:lnTo>
                    <a:pt x="3492" y="1063"/>
                  </a:lnTo>
                  <a:lnTo>
                    <a:pt x="3535" y="1164"/>
                  </a:lnTo>
                  <a:lnTo>
                    <a:pt x="3571" y="1269"/>
                  </a:lnTo>
                  <a:lnTo>
                    <a:pt x="3600" y="1378"/>
                  </a:lnTo>
                  <a:lnTo>
                    <a:pt x="3624" y="1488"/>
                  </a:lnTo>
                  <a:lnTo>
                    <a:pt x="3639" y="1595"/>
                  </a:lnTo>
                  <a:lnTo>
                    <a:pt x="3648" y="1700"/>
                  </a:lnTo>
                  <a:lnTo>
                    <a:pt x="3650" y="1805"/>
                  </a:lnTo>
                  <a:lnTo>
                    <a:pt x="3646" y="1909"/>
                  </a:lnTo>
                  <a:lnTo>
                    <a:pt x="3636" y="2014"/>
                  </a:lnTo>
                  <a:lnTo>
                    <a:pt x="3620" y="2116"/>
                  </a:lnTo>
                  <a:lnTo>
                    <a:pt x="3597" y="2218"/>
                  </a:lnTo>
                  <a:lnTo>
                    <a:pt x="3570" y="2318"/>
                  </a:lnTo>
                  <a:lnTo>
                    <a:pt x="3537" y="2416"/>
                  </a:lnTo>
                  <a:lnTo>
                    <a:pt x="3497" y="2512"/>
                  </a:lnTo>
                  <a:lnTo>
                    <a:pt x="3453" y="2606"/>
                  </a:lnTo>
                  <a:lnTo>
                    <a:pt x="3403" y="2697"/>
                  </a:lnTo>
                  <a:lnTo>
                    <a:pt x="3346" y="2785"/>
                  </a:lnTo>
                  <a:lnTo>
                    <a:pt x="3286" y="2871"/>
                  </a:lnTo>
                  <a:lnTo>
                    <a:pt x="3219" y="2953"/>
                  </a:lnTo>
                  <a:lnTo>
                    <a:pt x="3147" y="3031"/>
                  </a:lnTo>
                  <a:lnTo>
                    <a:pt x="3072" y="3105"/>
                  </a:lnTo>
                  <a:lnTo>
                    <a:pt x="2990" y="3176"/>
                  </a:lnTo>
                  <a:lnTo>
                    <a:pt x="2862" y="3024"/>
                  </a:lnTo>
                  <a:lnTo>
                    <a:pt x="2939" y="2957"/>
                  </a:lnTo>
                  <a:lnTo>
                    <a:pt x="3009" y="2887"/>
                  </a:lnTo>
                  <a:lnTo>
                    <a:pt x="3076" y="2812"/>
                  </a:lnTo>
                  <a:lnTo>
                    <a:pt x="3137" y="2735"/>
                  </a:lnTo>
                  <a:lnTo>
                    <a:pt x="3194" y="2653"/>
                  </a:lnTo>
                  <a:lnTo>
                    <a:pt x="3244" y="2569"/>
                  </a:lnTo>
                  <a:lnTo>
                    <a:pt x="3289" y="2482"/>
                  </a:lnTo>
                  <a:lnTo>
                    <a:pt x="3330" y="2392"/>
                  </a:lnTo>
                  <a:lnTo>
                    <a:pt x="3364" y="2301"/>
                  </a:lnTo>
                  <a:lnTo>
                    <a:pt x="3392" y="2207"/>
                  </a:lnTo>
                  <a:lnTo>
                    <a:pt x="3415" y="2113"/>
                  </a:lnTo>
                  <a:lnTo>
                    <a:pt x="3433" y="2015"/>
                  </a:lnTo>
                  <a:lnTo>
                    <a:pt x="3443" y="1919"/>
                  </a:lnTo>
                  <a:lnTo>
                    <a:pt x="3448" y="1820"/>
                  </a:lnTo>
                  <a:lnTo>
                    <a:pt x="3447" y="1721"/>
                  </a:lnTo>
                  <a:lnTo>
                    <a:pt x="3439" y="1622"/>
                  </a:lnTo>
                  <a:lnTo>
                    <a:pt x="3425" y="1523"/>
                  </a:lnTo>
                  <a:lnTo>
                    <a:pt x="3404" y="1420"/>
                  </a:lnTo>
                  <a:lnTo>
                    <a:pt x="3375" y="1320"/>
                  </a:lnTo>
                  <a:lnTo>
                    <a:pt x="3341" y="1224"/>
                  </a:lnTo>
                  <a:lnTo>
                    <a:pt x="3302" y="1130"/>
                  </a:lnTo>
                  <a:lnTo>
                    <a:pt x="3255" y="1040"/>
                  </a:lnTo>
                  <a:lnTo>
                    <a:pt x="3205" y="953"/>
                  </a:lnTo>
                  <a:lnTo>
                    <a:pt x="3149" y="870"/>
                  </a:lnTo>
                  <a:lnTo>
                    <a:pt x="3088" y="792"/>
                  </a:lnTo>
                  <a:lnTo>
                    <a:pt x="3023" y="717"/>
                  </a:lnTo>
                  <a:lnTo>
                    <a:pt x="2953" y="646"/>
                  </a:lnTo>
                  <a:lnTo>
                    <a:pt x="2878" y="581"/>
                  </a:lnTo>
                  <a:lnTo>
                    <a:pt x="2800" y="519"/>
                  </a:lnTo>
                  <a:lnTo>
                    <a:pt x="2719" y="462"/>
                  </a:lnTo>
                  <a:lnTo>
                    <a:pt x="2634" y="411"/>
                  </a:lnTo>
                  <a:lnTo>
                    <a:pt x="2546" y="364"/>
                  </a:lnTo>
                  <a:lnTo>
                    <a:pt x="2455" y="324"/>
                  </a:lnTo>
                  <a:lnTo>
                    <a:pt x="2362" y="288"/>
                  </a:lnTo>
                  <a:lnTo>
                    <a:pt x="2266" y="258"/>
                  </a:lnTo>
                  <a:lnTo>
                    <a:pt x="2168" y="233"/>
                  </a:lnTo>
                  <a:lnTo>
                    <a:pt x="2068" y="216"/>
                  </a:lnTo>
                  <a:lnTo>
                    <a:pt x="1966" y="204"/>
                  </a:lnTo>
                  <a:lnTo>
                    <a:pt x="1863" y="199"/>
                  </a:lnTo>
                  <a:lnTo>
                    <a:pt x="1760" y="200"/>
                  </a:lnTo>
                  <a:lnTo>
                    <a:pt x="1654" y="207"/>
                  </a:lnTo>
                  <a:lnTo>
                    <a:pt x="1548" y="222"/>
                  </a:lnTo>
                  <a:lnTo>
                    <a:pt x="1444" y="243"/>
                  </a:lnTo>
                  <a:lnTo>
                    <a:pt x="1342" y="270"/>
                  </a:lnTo>
                  <a:lnTo>
                    <a:pt x="1244" y="304"/>
                  </a:lnTo>
                  <a:lnTo>
                    <a:pt x="1149" y="343"/>
                  </a:lnTo>
                  <a:lnTo>
                    <a:pt x="1057" y="388"/>
                  </a:lnTo>
                  <a:lnTo>
                    <a:pt x="969" y="437"/>
                  </a:lnTo>
                  <a:lnTo>
                    <a:pt x="885" y="493"/>
                  </a:lnTo>
                  <a:lnTo>
                    <a:pt x="806" y="552"/>
                  </a:lnTo>
                  <a:lnTo>
                    <a:pt x="729" y="617"/>
                  </a:lnTo>
                  <a:lnTo>
                    <a:pt x="657" y="686"/>
                  </a:lnTo>
                  <a:lnTo>
                    <a:pt x="591" y="759"/>
                  </a:lnTo>
                  <a:lnTo>
                    <a:pt x="528" y="836"/>
                  </a:lnTo>
                  <a:lnTo>
                    <a:pt x="471" y="916"/>
                  </a:lnTo>
                  <a:lnTo>
                    <a:pt x="418" y="999"/>
                  </a:lnTo>
                  <a:lnTo>
                    <a:pt x="371" y="1085"/>
                  </a:lnTo>
                  <a:lnTo>
                    <a:pt x="329" y="1174"/>
                  </a:lnTo>
                  <a:lnTo>
                    <a:pt x="293" y="1267"/>
                  </a:lnTo>
                  <a:lnTo>
                    <a:pt x="262" y="1361"/>
                  </a:lnTo>
                  <a:lnTo>
                    <a:pt x="237" y="1457"/>
                  </a:lnTo>
                  <a:lnTo>
                    <a:pt x="220" y="1556"/>
                  </a:lnTo>
                  <a:lnTo>
                    <a:pt x="207" y="1655"/>
                  </a:lnTo>
                  <a:lnTo>
                    <a:pt x="201" y="1757"/>
                  </a:lnTo>
                  <a:lnTo>
                    <a:pt x="202" y="1859"/>
                  </a:lnTo>
                  <a:lnTo>
                    <a:pt x="210" y="1963"/>
                  </a:lnTo>
                  <a:lnTo>
                    <a:pt x="225" y="2067"/>
                  </a:lnTo>
                  <a:lnTo>
                    <a:pt x="245" y="2165"/>
                  </a:lnTo>
                  <a:lnTo>
                    <a:pt x="273" y="2261"/>
                  </a:lnTo>
                  <a:lnTo>
                    <a:pt x="305" y="2356"/>
                  </a:lnTo>
                  <a:lnTo>
                    <a:pt x="344" y="2448"/>
                  </a:lnTo>
                  <a:lnTo>
                    <a:pt x="388" y="2537"/>
                  </a:lnTo>
                  <a:lnTo>
                    <a:pt x="437" y="2622"/>
                  </a:lnTo>
                  <a:lnTo>
                    <a:pt x="492" y="2705"/>
                  </a:lnTo>
                  <a:lnTo>
                    <a:pt x="553" y="2785"/>
                  </a:lnTo>
                  <a:lnTo>
                    <a:pt x="617" y="2861"/>
                  </a:lnTo>
                  <a:lnTo>
                    <a:pt x="686" y="2932"/>
                  </a:lnTo>
                  <a:lnTo>
                    <a:pt x="760" y="2999"/>
                  </a:lnTo>
                  <a:lnTo>
                    <a:pt x="838" y="3062"/>
                  </a:lnTo>
                  <a:lnTo>
                    <a:pt x="920" y="3120"/>
                  </a:lnTo>
                  <a:lnTo>
                    <a:pt x="1007" y="3173"/>
                  </a:lnTo>
                  <a:lnTo>
                    <a:pt x="1097" y="3222"/>
                  </a:lnTo>
                  <a:lnTo>
                    <a:pt x="1007" y="3400"/>
                  </a:lnTo>
                  <a:lnTo>
                    <a:pt x="912" y="3349"/>
                  </a:lnTo>
                  <a:lnTo>
                    <a:pt x="821" y="3293"/>
                  </a:lnTo>
                  <a:lnTo>
                    <a:pt x="733" y="3233"/>
                  </a:lnTo>
                  <a:lnTo>
                    <a:pt x="650" y="3167"/>
                  </a:lnTo>
                  <a:lnTo>
                    <a:pt x="570" y="3097"/>
                  </a:lnTo>
                  <a:lnTo>
                    <a:pt x="496" y="3024"/>
                  </a:lnTo>
                  <a:lnTo>
                    <a:pt x="426" y="2945"/>
                  </a:lnTo>
                  <a:lnTo>
                    <a:pt x="361" y="2863"/>
                  </a:lnTo>
                  <a:lnTo>
                    <a:pt x="299" y="2778"/>
                  </a:lnTo>
                  <a:lnTo>
                    <a:pt x="244" y="2689"/>
                  </a:lnTo>
                  <a:lnTo>
                    <a:pt x="193" y="2597"/>
                  </a:lnTo>
                  <a:lnTo>
                    <a:pt x="149" y="2502"/>
                  </a:lnTo>
                  <a:lnTo>
                    <a:pt x="109" y="2406"/>
                  </a:lnTo>
                  <a:lnTo>
                    <a:pt x="76" y="2306"/>
                  </a:lnTo>
                  <a:lnTo>
                    <a:pt x="49" y="2204"/>
                  </a:lnTo>
                  <a:lnTo>
                    <a:pt x="27" y="2100"/>
                  </a:lnTo>
                  <a:lnTo>
                    <a:pt x="11" y="1988"/>
                  </a:lnTo>
                  <a:lnTo>
                    <a:pt x="2" y="1877"/>
                  </a:lnTo>
                  <a:lnTo>
                    <a:pt x="0" y="1765"/>
                  </a:lnTo>
                  <a:lnTo>
                    <a:pt x="6" y="1656"/>
                  </a:lnTo>
                  <a:lnTo>
                    <a:pt x="17" y="1548"/>
                  </a:lnTo>
                  <a:lnTo>
                    <a:pt x="36" y="1441"/>
                  </a:lnTo>
                  <a:lnTo>
                    <a:pt x="60" y="1336"/>
                  </a:lnTo>
                  <a:lnTo>
                    <a:pt x="92" y="1234"/>
                  </a:lnTo>
                  <a:lnTo>
                    <a:pt x="129" y="1133"/>
                  </a:lnTo>
                  <a:lnTo>
                    <a:pt x="172" y="1036"/>
                  </a:lnTo>
                  <a:lnTo>
                    <a:pt x="221" y="941"/>
                  </a:lnTo>
                  <a:lnTo>
                    <a:pt x="275" y="849"/>
                  </a:lnTo>
                  <a:lnTo>
                    <a:pt x="334" y="761"/>
                  </a:lnTo>
                  <a:lnTo>
                    <a:pt x="399" y="676"/>
                  </a:lnTo>
                  <a:lnTo>
                    <a:pt x="469" y="596"/>
                  </a:lnTo>
                  <a:lnTo>
                    <a:pt x="543" y="518"/>
                  </a:lnTo>
                  <a:lnTo>
                    <a:pt x="622" y="446"/>
                  </a:lnTo>
                  <a:lnTo>
                    <a:pt x="706" y="378"/>
                  </a:lnTo>
                  <a:lnTo>
                    <a:pt x="794" y="314"/>
                  </a:lnTo>
                  <a:lnTo>
                    <a:pt x="886" y="256"/>
                  </a:lnTo>
                  <a:lnTo>
                    <a:pt x="981" y="204"/>
                  </a:lnTo>
                  <a:lnTo>
                    <a:pt x="1081" y="156"/>
                  </a:lnTo>
                  <a:lnTo>
                    <a:pt x="1185" y="115"/>
                  </a:lnTo>
                  <a:lnTo>
                    <a:pt x="1291" y="79"/>
                  </a:lnTo>
                  <a:lnTo>
                    <a:pt x="1401" y="49"/>
                  </a:lnTo>
                  <a:lnTo>
                    <a:pt x="1514" y="27"/>
                  </a:lnTo>
                  <a:lnTo>
                    <a:pt x="1628" y="11"/>
                  </a:lnTo>
                  <a:lnTo>
                    <a:pt x="1742" y="2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7575" y="1180465"/>
            <a:ext cx="7308850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000" b="1" dirty="0">
                <a:latin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 smtClean="0">
                <a:latin typeface="黑体" panose="02010609060101010101" pitchFamily="2" charset="-122"/>
              </a:rPr>
              <a:t>请指出描写屠夫心理的句子。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84300" y="1817370"/>
            <a:ext cx="42392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屠大窘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恐前后受其敌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8050" y="2484120"/>
            <a:ext cx="6458585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000" b="1" dirty="0">
                <a:latin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 smtClean="0">
                <a:latin typeface="黑体" panose="02010609060101010101" pitchFamily="2" charset="-122"/>
              </a:rPr>
              <a:t>他采取了怎样的行动？(原文回答)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84300" y="3142615"/>
            <a:ext cx="3987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奔倚其下,弛担持刀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17575" y="3831590"/>
            <a:ext cx="4305300" cy="553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000" b="1" dirty="0">
                <a:latin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 smtClean="0">
                <a:latin typeface="黑体" panose="02010609060101010101" pitchFamily="2" charset="-122"/>
              </a:rPr>
              <a:t>狼的表现呢？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84300" y="4384675"/>
            <a:ext cx="28473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眈眈相向</a:t>
            </a:r>
          </a:p>
        </p:txBody>
      </p:sp>
      <p:pic>
        <p:nvPicPr>
          <p:cNvPr id="29705" name="Picture 6" descr="http://img.taopic.com/uploads/allimg/140813/235037-140Q31I1555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871335" y="2689225"/>
            <a:ext cx="2406650" cy="25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箭头: 五边形 7"/>
          <p:cNvSpPr/>
          <p:nvPr/>
        </p:nvSpPr>
        <p:spPr>
          <a:xfrm>
            <a:off x="-51759" y="391795"/>
            <a:ext cx="2463165" cy="504190"/>
          </a:xfrm>
          <a:prstGeom prst="homePlate">
            <a:avLst>
              <a:gd name="adj" fmla="val 25472"/>
            </a:avLst>
          </a:prstGeom>
          <a:solidFill>
            <a:srgbClr val="C0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 御 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  <p:bldP spid="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070" y="935355"/>
            <a:ext cx="5015230" cy="41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latin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请用原文回答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两狼的计谋：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前狼假寐的姿势：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前狼假寐的神态：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前狼假寐的目的：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后狼径去的目的：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6.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此节表现了狼的什么特点?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80055" y="1549400"/>
            <a:ext cx="65354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一狼径去，一狼假寐 </a:t>
            </a:r>
            <a:r>
              <a:rPr lang="en-US" altLang="zh-CN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前后夹击屠夫</a:t>
            </a:r>
            <a:r>
              <a:rPr lang="en-US" altLang="zh-CN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24046" y="2159357"/>
            <a:ext cx="18862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犬坐于前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24275" y="2769870"/>
            <a:ext cx="36880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目似瞑，意暇甚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41996" y="3323177"/>
            <a:ext cx="108484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诱敌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41750" y="3851910"/>
            <a:ext cx="447675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意将隧入以攻其后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365115" y="4490085"/>
            <a:ext cx="29533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阴险狡诈，愚蠢</a:t>
            </a:r>
          </a:p>
        </p:txBody>
      </p:sp>
      <p:sp>
        <p:nvSpPr>
          <p:cNvPr id="5" name="箭头: 五边形 7"/>
          <p:cNvSpPr/>
          <p:nvPr/>
        </p:nvSpPr>
        <p:spPr>
          <a:xfrm>
            <a:off x="-4134" y="372745"/>
            <a:ext cx="2463165" cy="504190"/>
          </a:xfrm>
          <a:prstGeom prst="homePlate">
            <a:avLst>
              <a:gd name="adj" fmla="val 25472"/>
            </a:avLst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   杀 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hxx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800" y="67945"/>
            <a:ext cx="2655570" cy="140462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2900" y="875030"/>
            <a:ext cx="8562975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作者的感叹是怎样的？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这属于什么表达方式?有什么作用？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6055" y="1913890"/>
            <a:ext cx="8771890" cy="29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“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狼亦黠矣，而顷刻两毙，禽兽之变诈几何哉？止增笑耳。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（概括文章中心的语句）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议论。运用比喻和讽刺的手法，把深刻的主题寓于生动的形象之中是这则寓言的一个显著特点。文中写到的这两只狼能施展诡计，前后夹击，显现了它们的贪婪、阴险、狡诈。尽管如此，它们最终还是毙命于屠户刀下，</a:t>
            </a:r>
          </a:p>
        </p:txBody>
      </p:sp>
      <p:sp>
        <p:nvSpPr>
          <p:cNvPr id="5" name="箭头: 五边形 7"/>
          <p:cNvSpPr/>
          <p:nvPr/>
        </p:nvSpPr>
        <p:spPr>
          <a:xfrm>
            <a:off x="5391" y="287020"/>
            <a:ext cx="2463165" cy="504190"/>
          </a:xfrm>
          <a:prstGeom prst="homePlate">
            <a:avLst>
              <a:gd name="adj" fmla="val 25472"/>
            </a:avLst>
          </a:prstGeom>
          <a:solidFill>
            <a:srgbClr val="C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   议狼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240" y="455930"/>
            <a:ext cx="87464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◎</a:t>
            </a:r>
            <a:r>
              <a:rPr lang="zh-CN" altLang="en-US" sz="3000" b="1">
                <a:latin typeface="楷体" panose="02010609060101010101" charset="-122"/>
                <a:ea typeface="黑体" panose="02010609060101010101" pitchFamily="2" charset="-122"/>
              </a:rPr>
              <a:t>“</a:t>
            </a:r>
            <a:r>
              <a:rPr lang="zh-CN" altLang="en-US" sz="3000" b="1">
                <a:latin typeface="黑体" panose="02010609060101010101" pitchFamily="2" charset="-122"/>
                <a:ea typeface="黑体" panose="02010609060101010101" pitchFamily="2" charset="-122"/>
              </a:rPr>
              <a:t>止增笑耳</a:t>
            </a:r>
            <a:r>
              <a:rPr lang="zh-CN" altLang="en-US" sz="3000" b="1">
                <a:latin typeface="楷体" panose="02010609060101010101" charset="-122"/>
                <a:ea typeface="黑体" panose="02010609060101010101" pitchFamily="2" charset="-122"/>
              </a:rPr>
              <a:t>”</a:t>
            </a:r>
            <a:r>
              <a:rPr lang="zh-CN" altLang="en-US" sz="3000" b="1">
                <a:latin typeface="黑体" panose="02010609060101010101" pitchFamily="2" charset="-122"/>
                <a:ea typeface="黑体" panose="02010609060101010101" pitchFamily="2" charset="-122"/>
              </a:rPr>
              <a:t>的仅仅是恶狼吗？作者嘲讽的仅仅是恶狼吗？从这个故事中你获得怎样的启发？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3055" y="1786890"/>
            <a:ext cx="865886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不是，狼在此实际上是恶人的化身，代表的是那种贪婪、凶狠、狡诈、愚蠢的恶人 ，说明对待这种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像狼那样的恶势力，以退让求生存是无济于事的，必须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敢于斗争，善于斗争，这正是此文的寓意所在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（即主题）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pic>
        <p:nvPicPr>
          <p:cNvPr id="41989" name="Picture 6" descr="http://pic15.nipic.com/20110715/7964206_110537186152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3726180"/>
            <a:ext cx="1104900" cy="14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96215" y="1641475"/>
            <a:ext cx="8796655" cy="316103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全文表现了狼的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凶恶、贪婪、狡猾但又愚蠢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的特点。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两只狼发现了屠户，立刻跟了上去，尽管屠户“投以骨”仍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不依不饶，凶恶贪婪的本性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暴露无遗。而面对屠户“奔倚”“持刀”， 两狼决定前后夹击，一狼“犬坐于前”“以诱敌”，一狼则“意将隧入以攻其后也”，可见它们的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狡猾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</a:t>
            </a:r>
          </a:p>
        </p:txBody>
      </p:sp>
      <p:sp>
        <p:nvSpPr>
          <p:cNvPr id="17417" name="矩形 30"/>
          <p:cNvSpPr>
            <a:spLocks noChangeArrowheads="1"/>
          </p:cNvSpPr>
          <p:nvPr/>
        </p:nvSpPr>
        <p:spPr bwMode="auto">
          <a:xfrm>
            <a:off x="1050484" y="893747"/>
            <a:ext cx="5492750" cy="58356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全文表现了狼的哪些特点？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6215" y="193040"/>
            <a:ext cx="2346325" cy="583746"/>
            <a:chOff x="923" y="1552"/>
            <a:chExt cx="3695" cy="945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8910" y="732790"/>
            <a:ext cx="8806815" cy="348805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可是狼毕竟是动物，狼为屠户开始时的软弱所迷惑，虽然屠户持刀相向，但狼认为他不敢主动进攻，所以放心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地眯着眼睛假睡。两狼打算前后夹击，分散了力量，使屠户能各个击破，可见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狼的阴险狡诈透出了愚蠢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，正像文章结尾说的“禽兽之变诈几何哉？止增笑耳”。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9525" y="2708910"/>
            <a:ext cx="9172575" cy="2445385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37" name="椭圆 36"/>
          <p:cNvSpPr/>
          <p:nvPr/>
        </p:nvSpPr>
        <p:spPr>
          <a:xfrm>
            <a:off x="401681" y="2186451"/>
            <a:ext cx="652874" cy="87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>
                <a:solidFill>
                  <a:schemeClr val="bg1"/>
                </a:solidFill>
              </a:rPr>
              <a:t>1</a:t>
            </a:r>
            <a:endParaRPr lang="zh-CN" altLang="en-US" sz="4950" b="1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23366" y="2272176"/>
            <a:ext cx="653768" cy="87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>
                <a:solidFill>
                  <a:schemeClr val="bg1"/>
                </a:solidFill>
              </a:rPr>
              <a:t>2</a:t>
            </a:r>
            <a:endParaRPr lang="zh-CN" altLang="en-US" sz="4950" b="1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859937" y="2272176"/>
            <a:ext cx="652874" cy="87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>
                <a:solidFill>
                  <a:schemeClr val="bg1"/>
                </a:solidFill>
              </a:rPr>
              <a:t>4</a:t>
            </a:r>
            <a:endParaRPr lang="zh-CN" altLang="en-US" sz="4950" b="1" dirty="0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168449" y="2262651"/>
            <a:ext cx="653768" cy="87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950" b="1" dirty="0">
                <a:solidFill>
                  <a:schemeClr val="bg1"/>
                </a:solidFill>
              </a:rPr>
              <a:t>3</a:t>
            </a:r>
            <a:endParaRPr lang="zh-CN" altLang="en-US" sz="4950" b="1" dirty="0">
              <a:solidFill>
                <a:schemeClr val="bg1"/>
              </a:solidFill>
            </a:endParaRPr>
          </a:p>
        </p:txBody>
      </p:sp>
      <p:sp>
        <p:nvSpPr>
          <p:cNvPr id="42" name="文本框 28"/>
          <p:cNvSpPr txBox="1">
            <a:spLocks noChangeArrowheads="1"/>
          </p:cNvSpPr>
          <p:nvPr/>
        </p:nvSpPr>
        <p:spPr bwMode="auto">
          <a:xfrm>
            <a:off x="-78105" y="3323590"/>
            <a:ext cx="1892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“缀行甚远”</a:t>
            </a:r>
          </a:p>
        </p:txBody>
      </p:sp>
      <p:sp>
        <p:nvSpPr>
          <p:cNvPr id="43" name="文本框 28"/>
          <p:cNvSpPr txBox="1">
            <a:spLocks noChangeArrowheads="1"/>
          </p:cNvSpPr>
          <p:nvPr/>
        </p:nvSpPr>
        <p:spPr bwMode="auto">
          <a:xfrm>
            <a:off x="1814195" y="3323590"/>
            <a:ext cx="2673350" cy="13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“一狼得骨止一狼仍从。复投之，后狼止而前狼又至。”</a:t>
            </a:r>
          </a:p>
        </p:txBody>
      </p:sp>
      <p:sp>
        <p:nvSpPr>
          <p:cNvPr id="44" name="文本框 28"/>
          <p:cNvSpPr txBox="1">
            <a:spLocks noChangeArrowheads="1"/>
          </p:cNvSpPr>
          <p:nvPr/>
        </p:nvSpPr>
        <p:spPr bwMode="auto">
          <a:xfrm>
            <a:off x="4712970" y="3397250"/>
            <a:ext cx="18510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并驱如故”</a:t>
            </a:r>
          </a:p>
        </p:txBody>
      </p:sp>
      <p:sp>
        <p:nvSpPr>
          <p:cNvPr id="45" name="文本框 28"/>
          <p:cNvSpPr txBox="1">
            <a:spLocks noChangeArrowheads="1"/>
          </p:cNvSpPr>
          <p:nvPr/>
        </p:nvSpPr>
        <p:spPr bwMode="auto">
          <a:xfrm>
            <a:off x="6421120" y="3489325"/>
            <a:ext cx="2988310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两狼的计谋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一狼径去，一狼假寐。</a:t>
            </a:r>
          </a:p>
        </p:txBody>
      </p:sp>
      <p:grpSp>
        <p:nvGrpSpPr>
          <p:cNvPr id="19469" name="组合 4"/>
          <p:cNvGrpSpPr/>
          <p:nvPr/>
        </p:nvGrpSpPr>
        <p:grpSpPr bwMode="auto">
          <a:xfrm>
            <a:off x="3961130" y="831850"/>
            <a:ext cx="1386205" cy="1355090"/>
            <a:chOff x="8061326" y="1180870"/>
            <a:chExt cx="2092325" cy="2062163"/>
          </a:xfrm>
        </p:grpSpPr>
        <p:grpSp>
          <p:nvGrpSpPr>
            <p:cNvPr id="19473" name="组合 57"/>
            <p:cNvGrpSpPr/>
            <p:nvPr/>
          </p:nvGrpSpPr>
          <p:grpSpPr bwMode="auto">
            <a:xfrm flipH="1">
              <a:off x="8061326" y="1180870"/>
              <a:ext cx="2092325" cy="2062163"/>
              <a:chOff x="8061326" y="992188"/>
              <a:chExt cx="2092325" cy="2062163"/>
            </a:xfrm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8061326" y="992188"/>
                <a:ext cx="2092325" cy="2062163"/>
              </a:xfrm>
              <a:custGeom>
                <a:avLst/>
                <a:gdLst>
                  <a:gd name="T0" fmla="*/ 53 w 1726"/>
                  <a:gd name="T1" fmla="*/ 1034 h 1706"/>
                  <a:gd name="T2" fmla="*/ 1609 w 1726"/>
                  <a:gd name="T3" fmla="*/ 1177 h 1706"/>
                  <a:gd name="T4" fmla="*/ 1679 w 1726"/>
                  <a:gd name="T5" fmla="*/ 866 h 1706"/>
                  <a:gd name="T6" fmla="*/ 1643 w 1726"/>
                  <a:gd name="T7" fmla="*/ 612 h 1706"/>
                  <a:gd name="T8" fmla="*/ 1430 w 1726"/>
                  <a:gd name="T9" fmla="*/ 268 h 1706"/>
                  <a:gd name="T10" fmla="*/ 1083 w 1726"/>
                  <a:gd name="T11" fmla="*/ 68 h 1706"/>
                  <a:gd name="T12" fmla="*/ 741 w 1726"/>
                  <a:gd name="T13" fmla="*/ 48 h 1706"/>
                  <a:gd name="T14" fmla="*/ 469 w 1726"/>
                  <a:gd name="T15" fmla="*/ 144 h 1706"/>
                  <a:gd name="T16" fmla="*/ 282 w 1726"/>
                  <a:gd name="T17" fmla="*/ 355 h 1706"/>
                  <a:gd name="T18" fmla="*/ 320 w 1726"/>
                  <a:gd name="T19" fmla="*/ 384 h 1706"/>
                  <a:gd name="T20" fmla="*/ 175 w 1726"/>
                  <a:gd name="T21" fmla="*/ 639 h 1706"/>
                  <a:gd name="T22" fmla="*/ 215 w 1726"/>
                  <a:gd name="T23" fmla="*/ 945 h 1706"/>
                  <a:gd name="T24" fmla="*/ 287 w 1726"/>
                  <a:gd name="T25" fmla="*/ 986 h 1706"/>
                  <a:gd name="T26" fmla="*/ 508 w 1726"/>
                  <a:gd name="T27" fmla="*/ 1177 h 1706"/>
                  <a:gd name="T28" fmla="*/ 813 w 1726"/>
                  <a:gd name="T29" fmla="*/ 1083 h 1706"/>
                  <a:gd name="T30" fmla="*/ 1046 w 1726"/>
                  <a:gd name="T31" fmla="*/ 1029 h 1706"/>
                  <a:gd name="T32" fmla="*/ 1344 w 1726"/>
                  <a:gd name="T33" fmla="*/ 1298 h 1706"/>
                  <a:gd name="T34" fmla="*/ 1370 w 1726"/>
                  <a:gd name="T35" fmla="*/ 1361 h 1706"/>
                  <a:gd name="T36" fmla="*/ 1171 w 1726"/>
                  <a:gd name="T37" fmla="*/ 1042 h 1706"/>
                  <a:gd name="T38" fmla="*/ 935 w 1726"/>
                  <a:gd name="T39" fmla="*/ 946 h 1706"/>
                  <a:gd name="T40" fmla="*/ 1163 w 1726"/>
                  <a:gd name="T41" fmla="*/ 1003 h 1706"/>
                  <a:gd name="T42" fmla="*/ 1073 w 1726"/>
                  <a:gd name="T43" fmla="*/ 901 h 1706"/>
                  <a:gd name="T44" fmla="*/ 944 w 1726"/>
                  <a:gd name="T45" fmla="*/ 876 h 1706"/>
                  <a:gd name="T46" fmla="*/ 787 w 1726"/>
                  <a:gd name="T47" fmla="*/ 781 h 1706"/>
                  <a:gd name="T48" fmla="*/ 759 w 1726"/>
                  <a:gd name="T49" fmla="*/ 853 h 1706"/>
                  <a:gd name="T50" fmla="*/ 785 w 1726"/>
                  <a:gd name="T51" fmla="*/ 923 h 1706"/>
                  <a:gd name="T52" fmla="*/ 702 w 1726"/>
                  <a:gd name="T53" fmla="*/ 888 h 1706"/>
                  <a:gd name="T54" fmla="*/ 576 w 1726"/>
                  <a:gd name="T55" fmla="*/ 817 h 1706"/>
                  <a:gd name="T56" fmla="*/ 574 w 1726"/>
                  <a:gd name="T57" fmla="*/ 720 h 1706"/>
                  <a:gd name="T58" fmla="*/ 594 w 1726"/>
                  <a:gd name="T59" fmla="*/ 634 h 1706"/>
                  <a:gd name="T60" fmla="*/ 554 w 1726"/>
                  <a:gd name="T61" fmla="*/ 625 h 1706"/>
                  <a:gd name="T62" fmla="*/ 527 w 1726"/>
                  <a:gd name="T63" fmla="*/ 601 h 1706"/>
                  <a:gd name="T64" fmla="*/ 847 w 1726"/>
                  <a:gd name="T65" fmla="*/ 359 h 1706"/>
                  <a:gd name="T66" fmla="*/ 1064 w 1726"/>
                  <a:gd name="T67" fmla="*/ 215 h 1706"/>
                  <a:gd name="T68" fmla="*/ 1176 w 1726"/>
                  <a:gd name="T69" fmla="*/ 454 h 1706"/>
                  <a:gd name="T70" fmla="*/ 1082 w 1726"/>
                  <a:gd name="T71" fmla="*/ 697 h 1706"/>
                  <a:gd name="T72" fmla="*/ 1115 w 1726"/>
                  <a:gd name="T73" fmla="*/ 832 h 1706"/>
                  <a:gd name="T74" fmla="*/ 1350 w 1726"/>
                  <a:gd name="T75" fmla="*/ 1046 h 1706"/>
                  <a:gd name="T76" fmla="*/ 1377 w 1726"/>
                  <a:gd name="T77" fmla="*/ 1158 h 1706"/>
                  <a:gd name="T78" fmla="*/ 1454 w 1726"/>
                  <a:gd name="T79" fmla="*/ 1354 h 1706"/>
                  <a:gd name="T80" fmla="*/ 1444 w 1726"/>
                  <a:gd name="T81" fmla="*/ 1114 h 1706"/>
                  <a:gd name="T82" fmla="*/ 1429 w 1726"/>
                  <a:gd name="T83" fmla="*/ 976 h 1706"/>
                  <a:gd name="T84" fmla="*/ 1510 w 1726"/>
                  <a:gd name="T85" fmla="*/ 1114 h 1706"/>
                  <a:gd name="T86" fmla="*/ 714 w 1726"/>
                  <a:gd name="T87" fmla="*/ 529 h 1706"/>
                  <a:gd name="T88" fmla="*/ 699 w 1726"/>
                  <a:gd name="T89" fmla="*/ 638 h 1706"/>
                  <a:gd name="T90" fmla="*/ 763 w 1726"/>
                  <a:gd name="T91" fmla="*/ 791 h 1706"/>
                  <a:gd name="T92" fmla="*/ 824 w 1726"/>
                  <a:gd name="T93" fmla="*/ 791 h 1706"/>
                  <a:gd name="T94" fmla="*/ 935 w 1726"/>
                  <a:gd name="T95" fmla="*/ 765 h 1706"/>
                  <a:gd name="T96" fmla="*/ 1051 w 1726"/>
                  <a:gd name="T97" fmla="*/ 846 h 1706"/>
                  <a:gd name="T98" fmla="*/ 1058 w 1726"/>
                  <a:gd name="T99" fmla="*/ 632 h 1706"/>
                  <a:gd name="T100" fmla="*/ 1108 w 1726"/>
                  <a:gd name="T101" fmla="*/ 531 h 1706"/>
                  <a:gd name="T102" fmla="*/ 1071 w 1726"/>
                  <a:gd name="T103" fmla="*/ 397 h 1706"/>
                  <a:gd name="T104" fmla="*/ 1070 w 1726"/>
                  <a:gd name="T105" fmla="*/ 343 h 1706"/>
                  <a:gd name="T106" fmla="*/ 1121 w 1726"/>
                  <a:gd name="T107" fmla="*/ 344 h 1706"/>
                  <a:gd name="T108" fmla="*/ 1137 w 1726"/>
                  <a:gd name="T109" fmla="*/ 331 h 1706"/>
                  <a:gd name="T110" fmla="*/ 1004 w 1726"/>
                  <a:gd name="T111" fmla="*/ 287 h 1706"/>
                  <a:gd name="T112" fmla="*/ 870 w 1726"/>
                  <a:gd name="T113" fmla="*/ 380 h 1706"/>
                  <a:gd name="T114" fmla="*/ 714 w 1726"/>
                  <a:gd name="T115" fmla="*/ 529 h 1706"/>
                  <a:gd name="T116" fmla="*/ 1155 w 1726"/>
                  <a:gd name="T117" fmla="*/ 436 h 1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26" h="1706">
                    <a:moveTo>
                      <a:pt x="796" y="15"/>
                    </a:moveTo>
                    <a:cubicBezTo>
                      <a:pt x="1029" y="0"/>
                      <a:pt x="1237" y="64"/>
                      <a:pt x="1414" y="216"/>
                    </a:cubicBezTo>
                    <a:cubicBezTo>
                      <a:pt x="1572" y="352"/>
                      <a:pt x="1667" y="525"/>
                      <a:pt x="1695" y="732"/>
                    </a:cubicBezTo>
                    <a:cubicBezTo>
                      <a:pt x="1726" y="956"/>
                      <a:pt x="1677" y="1162"/>
                      <a:pt x="1542" y="1343"/>
                    </a:cubicBezTo>
                    <a:cubicBezTo>
                      <a:pt x="1399" y="1537"/>
                      <a:pt x="1205" y="1653"/>
                      <a:pt x="965" y="1680"/>
                    </a:cubicBezTo>
                    <a:cubicBezTo>
                      <a:pt x="731" y="1706"/>
                      <a:pt x="520" y="1645"/>
                      <a:pt x="337" y="1495"/>
                    </a:cubicBezTo>
                    <a:cubicBezTo>
                      <a:pt x="190" y="1375"/>
                      <a:pt x="93" y="1220"/>
                      <a:pt x="53" y="1034"/>
                    </a:cubicBezTo>
                    <a:cubicBezTo>
                      <a:pt x="0" y="788"/>
                      <a:pt x="45" y="561"/>
                      <a:pt x="193" y="357"/>
                    </a:cubicBezTo>
                    <a:cubicBezTo>
                      <a:pt x="342" y="152"/>
                      <a:pt x="547" y="44"/>
                      <a:pt x="796" y="15"/>
                    </a:cubicBezTo>
                    <a:close/>
                    <a:moveTo>
                      <a:pt x="1516" y="1336"/>
                    </a:moveTo>
                    <a:cubicBezTo>
                      <a:pt x="1519" y="1331"/>
                      <a:pt x="1522" y="1327"/>
                      <a:pt x="1524" y="1323"/>
                    </a:cubicBezTo>
                    <a:cubicBezTo>
                      <a:pt x="1536" y="1306"/>
                      <a:pt x="1548" y="1290"/>
                      <a:pt x="1559" y="1272"/>
                    </a:cubicBezTo>
                    <a:cubicBezTo>
                      <a:pt x="1568" y="1258"/>
                      <a:pt x="1577" y="1243"/>
                      <a:pt x="1585" y="1227"/>
                    </a:cubicBezTo>
                    <a:cubicBezTo>
                      <a:pt x="1593" y="1211"/>
                      <a:pt x="1601" y="1193"/>
                      <a:pt x="1609" y="1177"/>
                    </a:cubicBezTo>
                    <a:cubicBezTo>
                      <a:pt x="1614" y="1165"/>
                      <a:pt x="1619" y="1154"/>
                      <a:pt x="1624" y="1142"/>
                    </a:cubicBezTo>
                    <a:cubicBezTo>
                      <a:pt x="1629" y="1128"/>
                      <a:pt x="1634" y="1115"/>
                      <a:pt x="1639" y="1101"/>
                    </a:cubicBezTo>
                    <a:cubicBezTo>
                      <a:pt x="1642" y="1092"/>
                      <a:pt x="1646" y="1083"/>
                      <a:pt x="1648" y="1073"/>
                    </a:cubicBezTo>
                    <a:cubicBezTo>
                      <a:pt x="1651" y="1060"/>
                      <a:pt x="1653" y="1046"/>
                      <a:pt x="1656" y="1033"/>
                    </a:cubicBezTo>
                    <a:cubicBezTo>
                      <a:pt x="1660" y="1018"/>
                      <a:pt x="1665" y="1002"/>
                      <a:pt x="1668" y="987"/>
                    </a:cubicBezTo>
                    <a:cubicBezTo>
                      <a:pt x="1671" y="968"/>
                      <a:pt x="1674" y="949"/>
                      <a:pt x="1676" y="930"/>
                    </a:cubicBezTo>
                    <a:cubicBezTo>
                      <a:pt x="1678" y="909"/>
                      <a:pt x="1680" y="888"/>
                      <a:pt x="1679" y="866"/>
                    </a:cubicBezTo>
                    <a:cubicBezTo>
                      <a:pt x="1679" y="833"/>
                      <a:pt x="1677" y="800"/>
                      <a:pt x="1676" y="767"/>
                    </a:cubicBezTo>
                    <a:cubicBezTo>
                      <a:pt x="1676" y="766"/>
                      <a:pt x="1676" y="765"/>
                      <a:pt x="1675" y="764"/>
                    </a:cubicBezTo>
                    <a:cubicBezTo>
                      <a:pt x="1673" y="750"/>
                      <a:pt x="1670" y="736"/>
                      <a:pt x="1668" y="723"/>
                    </a:cubicBezTo>
                    <a:cubicBezTo>
                      <a:pt x="1666" y="711"/>
                      <a:pt x="1666" y="700"/>
                      <a:pt x="1664" y="689"/>
                    </a:cubicBezTo>
                    <a:cubicBezTo>
                      <a:pt x="1663" y="682"/>
                      <a:pt x="1661" y="675"/>
                      <a:pt x="1659" y="667"/>
                    </a:cubicBezTo>
                    <a:cubicBezTo>
                      <a:pt x="1657" y="660"/>
                      <a:pt x="1654" y="652"/>
                      <a:pt x="1652" y="645"/>
                    </a:cubicBezTo>
                    <a:cubicBezTo>
                      <a:pt x="1649" y="634"/>
                      <a:pt x="1647" y="623"/>
                      <a:pt x="1643" y="612"/>
                    </a:cubicBezTo>
                    <a:cubicBezTo>
                      <a:pt x="1639" y="598"/>
                      <a:pt x="1633" y="585"/>
                      <a:pt x="1628" y="571"/>
                    </a:cubicBezTo>
                    <a:cubicBezTo>
                      <a:pt x="1621" y="553"/>
                      <a:pt x="1615" y="533"/>
                      <a:pt x="1606" y="515"/>
                    </a:cubicBezTo>
                    <a:cubicBezTo>
                      <a:pt x="1589" y="482"/>
                      <a:pt x="1572" y="450"/>
                      <a:pt x="1553" y="418"/>
                    </a:cubicBezTo>
                    <a:cubicBezTo>
                      <a:pt x="1544" y="401"/>
                      <a:pt x="1532" y="386"/>
                      <a:pt x="1521" y="371"/>
                    </a:cubicBezTo>
                    <a:cubicBezTo>
                      <a:pt x="1515" y="363"/>
                      <a:pt x="1509" y="355"/>
                      <a:pt x="1503" y="348"/>
                    </a:cubicBezTo>
                    <a:cubicBezTo>
                      <a:pt x="1494" y="337"/>
                      <a:pt x="1486" y="325"/>
                      <a:pt x="1477" y="314"/>
                    </a:cubicBezTo>
                    <a:cubicBezTo>
                      <a:pt x="1462" y="298"/>
                      <a:pt x="1446" y="283"/>
                      <a:pt x="1430" y="268"/>
                    </a:cubicBezTo>
                    <a:cubicBezTo>
                      <a:pt x="1412" y="251"/>
                      <a:pt x="1394" y="234"/>
                      <a:pt x="1376" y="217"/>
                    </a:cubicBezTo>
                    <a:cubicBezTo>
                      <a:pt x="1369" y="211"/>
                      <a:pt x="1361" y="204"/>
                      <a:pt x="1353" y="199"/>
                    </a:cubicBezTo>
                    <a:cubicBezTo>
                      <a:pt x="1336" y="187"/>
                      <a:pt x="1318" y="176"/>
                      <a:pt x="1300" y="165"/>
                    </a:cubicBezTo>
                    <a:cubicBezTo>
                      <a:pt x="1284" y="155"/>
                      <a:pt x="1269" y="144"/>
                      <a:pt x="1253" y="135"/>
                    </a:cubicBezTo>
                    <a:cubicBezTo>
                      <a:pt x="1228" y="123"/>
                      <a:pt x="1202" y="111"/>
                      <a:pt x="1177" y="100"/>
                    </a:cubicBezTo>
                    <a:cubicBezTo>
                      <a:pt x="1164" y="94"/>
                      <a:pt x="1151" y="91"/>
                      <a:pt x="1138" y="86"/>
                    </a:cubicBezTo>
                    <a:cubicBezTo>
                      <a:pt x="1120" y="80"/>
                      <a:pt x="1101" y="73"/>
                      <a:pt x="1083" y="68"/>
                    </a:cubicBezTo>
                    <a:cubicBezTo>
                      <a:pt x="1075" y="65"/>
                      <a:pt x="1068" y="65"/>
                      <a:pt x="1060" y="63"/>
                    </a:cubicBezTo>
                    <a:cubicBezTo>
                      <a:pt x="1046" y="59"/>
                      <a:pt x="1031" y="55"/>
                      <a:pt x="1017" y="52"/>
                    </a:cubicBezTo>
                    <a:cubicBezTo>
                      <a:pt x="1002" y="49"/>
                      <a:pt x="986" y="46"/>
                      <a:pt x="971" y="44"/>
                    </a:cubicBezTo>
                    <a:cubicBezTo>
                      <a:pt x="957" y="42"/>
                      <a:pt x="942" y="40"/>
                      <a:pt x="928" y="40"/>
                    </a:cubicBezTo>
                    <a:cubicBezTo>
                      <a:pt x="901" y="39"/>
                      <a:pt x="875" y="39"/>
                      <a:pt x="848" y="40"/>
                    </a:cubicBezTo>
                    <a:cubicBezTo>
                      <a:pt x="829" y="41"/>
                      <a:pt x="810" y="38"/>
                      <a:pt x="791" y="43"/>
                    </a:cubicBezTo>
                    <a:cubicBezTo>
                      <a:pt x="775" y="48"/>
                      <a:pt x="758" y="46"/>
                      <a:pt x="741" y="48"/>
                    </a:cubicBezTo>
                    <a:cubicBezTo>
                      <a:pt x="732" y="49"/>
                      <a:pt x="724" y="51"/>
                      <a:pt x="716" y="52"/>
                    </a:cubicBezTo>
                    <a:cubicBezTo>
                      <a:pt x="709" y="54"/>
                      <a:pt x="702" y="55"/>
                      <a:pt x="695" y="57"/>
                    </a:cubicBezTo>
                    <a:cubicBezTo>
                      <a:pt x="682" y="60"/>
                      <a:pt x="669" y="64"/>
                      <a:pt x="656" y="67"/>
                    </a:cubicBezTo>
                    <a:cubicBezTo>
                      <a:pt x="643" y="71"/>
                      <a:pt x="631" y="73"/>
                      <a:pt x="619" y="77"/>
                    </a:cubicBezTo>
                    <a:cubicBezTo>
                      <a:pt x="607" y="81"/>
                      <a:pt x="595" y="87"/>
                      <a:pt x="583" y="91"/>
                    </a:cubicBezTo>
                    <a:cubicBezTo>
                      <a:pt x="564" y="99"/>
                      <a:pt x="545" y="106"/>
                      <a:pt x="526" y="114"/>
                    </a:cubicBezTo>
                    <a:cubicBezTo>
                      <a:pt x="507" y="123"/>
                      <a:pt x="488" y="134"/>
                      <a:pt x="469" y="144"/>
                    </a:cubicBezTo>
                    <a:cubicBezTo>
                      <a:pt x="459" y="149"/>
                      <a:pt x="449" y="155"/>
                      <a:pt x="439" y="162"/>
                    </a:cubicBezTo>
                    <a:cubicBezTo>
                      <a:pt x="426" y="171"/>
                      <a:pt x="412" y="180"/>
                      <a:pt x="399" y="190"/>
                    </a:cubicBezTo>
                    <a:cubicBezTo>
                      <a:pt x="384" y="200"/>
                      <a:pt x="369" y="209"/>
                      <a:pt x="356" y="222"/>
                    </a:cubicBezTo>
                    <a:cubicBezTo>
                      <a:pt x="337" y="241"/>
                      <a:pt x="320" y="261"/>
                      <a:pt x="303" y="282"/>
                    </a:cubicBezTo>
                    <a:cubicBezTo>
                      <a:pt x="291" y="297"/>
                      <a:pt x="279" y="313"/>
                      <a:pt x="269" y="329"/>
                    </a:cubicBezTo>
                    <a:cubicBezTo>
                      <a:pt x="257" y="346"/>
                      <a:pt x="246" y="365"/>
                      <a:pt x="234" y="384"/>
                    </a:cubicBezTo>
                    <a:cubicBezTo>
                      <a:pt x="251" y="374"/>
                      <a:pt x="266" y="364"/>
                      <a:pt x="282" y="355"/>
                    </a:cubicBezTo>
                    <a:cubicBezTo>
                      <a:pt x="296" y="348"/>
                      <a:pt x="310" y="342"/>
                      <a:pt x="325" y="336"/>
                    </a:cubicBezTo>
                    <a:cubicBezTo>
                      <a:pt x="339" y="330"/>
                      <a:pt x="354" y="325"/>
                      <a:pt x="371" y="325"/>
                    </a:cubicBezTo>
                    <a:cubicBezTo>
                      <a:pt x="379" y="325"/>
                      <a:pt x="387" y="325"/>
                      <a:pt x="395" y="325"/>
                    </a:cubicBezTo>
                    <a:cubicBezTo>
                      <a:pt x="396" y="325"/>
                      <a:pt x="398" y="326"/>
                      <a:pt x="401" y="327"/>
                    </a:cubicBezTo>
                    <a:cubicBezTo>
                      <a:pt x="396" y="330"/>
                      <a:pt x="393" y="332"/>
                      <a:pt x="390" y="334"/>
                    </a:cubicBezTo>
                    <a:cubicBezTo>
                      <a:pt x="380" y="341"/>
                      <a:pt x="370" y="349"/>
                      <a:pt x="360" y="356"/>
                    </a:cubicBezTo>
                    <a:cubicBezTo>
                      <a:pt x="347" y="365"/>
                      <a:pt x="333" y="374"/>
                      <a:pt x="320" y="384"/>
                    </a:cubicBezTo>
                    <a:cubicBezTo>
                      <a:pt x="307" y="395"/>
                      <a:pt x="295" y="406"/>
                      <a:pt x="282" y="417"/>
                    </a:cubicBezTo>
                    <a:cubicBezTo>
                      <a:pt x="278" y="421"/>
                      <a:pt x="272" y="424"/>
                      <a:pt x="268" y="429"/>
                    </a:cubicBezTo>
                    <a:cubicBezTo>
                      <a:pt x="257" y="441"/>
                      <a:pt x="247" y="454"/>
                      <a:pt x="237" y="467"/>
                    </a:cubicBezTo>
                    <a:cubicBezTo>
                      <a:pt x="232" y="474"/>
                      <a:pt x="226" y="481"/>
                      <a:pt x="223" y="489"/>
                    </a:cubicBezTo>
                    <a:cubicBezTo>
                      <a:pt x="213" y="510"/>
                      <a:pt x="198" y="529"/>
                      <a:pt x="194" y="553"/>
                    </a:cubicBezTo>
                    <a:cubicBezTo>
                      <a:pt x="192" y="566"/>
                      <a:pt x="186" y="579"/>
                      <a:pt x="183" y="592"/>
                    </a:cubicBezTo>
                    <a:cubicBezTo>
                      <a:pt x="179" y="607"/>
                      <a:pt x="177" y="623"/>
                      <a:pt x="175" y="639"/>
                    </a:cubicBezTo>
                    <a:cubicBezTo>
                      <a:pt x="173" y="658"/>
                      <a:pt x="171" y="677"/>
                      <a:pt x="171" y="696"/>
                    </a:cubicBezTo>
                    <a:cubicBezTo>
                      <a:pt x="171" y="719"/>
                      <a:pt x="173" y="741"/>
                      <a:pt x="175" y="763"/>
                    </a:cubicBezTo>
                    <a:cubicBezTo>
                      <a:pt x="176" y="781"/>
                      <a:pt x="177" y="798"/>
                      <a:pt x="179" y="816"/>
                    </a:cubicBezTo>
                    <a:cubicBezTo>
                      <a:pt x="179" y="817"/>
                      <a:pt x="179" y="818"/>
                      <a:pt x="179" y="819"/>
                    </a:cubicBezTo>
                    <a:cubicBezTo>
                      <a:pt x="182" y="828"/>
                      <a:pt x="185" y="837"/>
                      <a:pt x="187" y="846"/>
                    </a:cubicBezTo>
                    <a:cubicBezTo>
                      <a:pt x="190" y="860"/>
                      <a:pt x="191" y="875"/>
                      <a:pt x="195" y="889"/>
                    </a:cubicBezTo>
                    <a:cubicBezTo>
                      <a:pt x="201" y="908"/>
                      <a:pt x="208" y="927"/>
                      <a:pt x="215" y="945"/>
                    </a:cubicBezTo>
                    <a:cubicBezTo>
                      <a:pt x="222" y="963"/>
                      <a:pt x="229" y="980"/>
                      <a:pt x="236" y="998"/>
                    </a:cubicBezTo>
                    <a:cubicBezTo>
                      <a:pt x="238" y="976"/>
                      <a:pt x="238" y="954"/>
                      <a:pt x="243" y="932"/>
                    </a:cubicBezTo>
                    <a:cubicBezTo>
                      <a:pt x="247" y="911"/>
                      <a:pt x="255" y="889"/>
                      <a:pt x="273" y="874"/>
                    </a:cubicBezTo>
                    <a:cubicBezTo>
                      <a:pt x="273" y="874"/>
                      <a:pt x="274" y="875"/>
                      <a:pt x="274" y="875"/>
                    </a:cubicBezTo>
                    <a:cubicBezTo>
                      <a:pt x="275" y="896"/>
                      <a:pt x="276" y="916"/>
                      <a:pt x="278" y="937"/>
                    </a:cubicBezTo>
                    <a:cubicBezTo>
                      <a:pt x="279" y="947"/>
                      <a:pt x="280" y="958"/>
                      <a:pt x="282" y="968"/>
                    </a:cubicBezTo>
                    <a:cubicBezTo>
                      <a:pt x="283" y="974"/>
                      <a:pt x="285" y="980"/>
                      <a:pt x="287" y="986"/>
                    </a:cubicBezTo>
                    <a:cubicBezTo>
                      <a:pt x="292" y="1000"/>
                      <a:pt x="296" y="1014"/>
                      <a:pt x="302" y="1027"/>
                    </a:cubicBezTo>
                    <a:cubicBezTo>
                      <a:pt x="309" y="1043"/>
                      <a:pt x="315" y="1060"/>
                      <a:pt x="325" y="1075"/>
                    </a:cubicBezTo>
                    <a:cubicBezTo>
                      <a:pt x="336" y="1090"/>
                      <a:pt x="349" y="1105"/>
                      <a:pt x="363" y="1118"/>
                    </a:cubicBezTo>
                    <a:cubicBezTo>
                      <a:pt x="374" y="1127"/>
                      <a:pt x="386" y="1135"/>
                      <a:pt x="398" y="1142"/>
                    </a:cubicBezTo>
                    <a:cubicBezTo>
                      <a:pt x="411" y="1149"/>
                      <a:pt x="426" y="1156"/>
                      <a:pt x="440" y="1161"/>
                    </a:cubicBezTo>
                    <a:cubicBezTo>
                      <a:pt x="454" y="1166"/>
                      <a:pt x="468" y="1170"/>
                      <a:pt x="482" y="1173"/>
                    </a:cubicBezTo>
                    <a:cubicBezTo>
                      <a:pt x="491" y="1175"/>
                      <a:pt x="499" y="1176"/>
                      <a:pt x="508" y="1177"/>
                    </a:cubicBezTo>
                    <a:cubicBezTo>
                      <a:pt x="527" y="1180"/>
                      <a:pt x="545" y="1184"/>
                      <a:pt x="564" y="1185"/>
                    </a:cubicBezTo>
                    <a:cubicBezTo>
                      <a:pt x="582" y="1185"/>
                      <a:pt x="600" y="1183"/>
                      <a:pt x="617" y="1181"/>
                    </a:cubicBezTo>
                    <a:cubicBezTo>
                      <a:pt x="625" y="1180"/>
                      <a:pt x="633" y="1178"/>
                      <a:pt x="640" y="1176"/>
                    </a:cubicBezTo>
                    <a:cubicBezTo>
                      <a:pt x="652" y="1173"/>
                      <a:pt x="663" y="1169"/>
                      <a:pt x="675" y="1165"/>
                    </a:cubicBezTo>
                    <a:cubicBezTo>
                      <a:pt x="688" y="1161"/>
                      <a:pt x="701" y="1157"/>
                      <a:pt x="714" y="1151"/>
                    </a:cubicBezTo>
                    <a:cubicBezTo>
                      <a:pt x="730" y="1142"/>
                      <a:pt x="747" y="1133"/>
                      <a:pt x="762" y="1122"/>
                    </a:cubicBezTo>
                    <a:cubicBezTo>
                      <a:pt x="780" y="1110"/>
                      <a:pt x="797" y="1097"/>
                      <a:pt x="813" y="1083"/>
                    </a:cubicBezTo>
                    <a:cubicBezTo>
                      <a:pt x="820" y="1077"/>
                      <a:pt x="825" y="1069"/>
                      <a:pt x="831" y="1062"/>
                    </a:cubicBezTo>
                    <a:cubicBezTo>
                      <a:pt x="843" y="1048"/>
                      <a:pt x="855" y="1035"/>
                      <a:pt x="867" y="1021"/>
                    </a:cubicBezTo>
                    <a:cubicBezTo>
                      <a:pt x="876" y="1011"/>
                      <a:pt x="885" y="1000"/>
                      <a:pt x="891" y="988"/>
                    </a:cubicBezTo>
                    <a:cubicBezTo>
                      <a:pt x="896" y="979"/>
                      <a:pt x="898" y="974"/>
                      <a:pt x="910" y="979"/>
                    </a:cubicBezTo>
                    <a:cubicBezTo>
                      <a:pt x="921" y="984"/>
                      <a:pt x="933" y="986"/>
                      <a:pt x="944" y="990"/>
                    </a:cubicBezTo>
                    <a:cubicBezTo>
                      <a:pt x="956" y="994"/>
                      <a:pt x="967" y="998"/>
                      <a:pt x="979" y="1003"/>
                    </a:cubicBezTo>
                    <a:cubicBezTo>
                      <a:pt x="1001" y="1011"/>
                      <a:pt x="1024" y="1019"/>
                      <a:pt x="1046" y="1029"/>
                    </a:cubicBezTo>
                    <a:cubicBezTo>
                      <a:pt x="1069" y="1039"/>
                      <a:pt x="1092" y="1051"/>
                      <a:pt x="1115" y="1062"/>
                    </a:cubicBezTo>
                    <a:cubicBezTo>
                      <a:pt x="1123" y="1067"/>
                      <a:pt x="1132" y="1071"/>
                      <a:pt x="1140" y="1076"/>
                    </a:cubicBezTo>
                    <a:cubicBezTo>
                      <a:pt x="1157" y="1086"/>
                      <a:pt x="1174" y="1097"/>
                      <a:pt x="1190" y="1109"/>
                    </a:cubicBezTo>
                    <a:cubicBezTo>
                      <a:pt x="1207" y="1121"/>
                      <a:pt x="1224" y="1133"/>
                      <a:pt x="1239" y="1147"/>
                    </a:cubicBezTo>
                    <a:cubicBezTo>
                      <a:pt x="1259" y="1166"/>
                      <a:pt x="1277" y="1186"/>
                      <a:pt x="1295" y="1207"/>
                    </a:cubicBezTo>
                    <a:cubicBezTo>
                      <a:pt x="1304" y="1217"/>
                      <a:pt x="1312" y="1229"/>
                      <a:pt x="1319" y="1242"/>
                    </a:cubicBezTo>
                    <a:cubicBezTo>
                      <a:pt x="1329" y="1260"/>
                      <a:pt x="1338" y="1278"/>
                      <a:pt x="1344" y="1298"/>
                    </a:cubicBezTo>
                    <a:cubicBezTo>
                      <a:pt x="1350" y="1317"/>
                      <a:pt x="1356" y="1335"/>
                      <a:pt x="1355" y="1355"/>
                    </a:cubicBezTo>
                    <a:cubicBezTo>
                      <a:pt x="1355" y="1368"/>
                      <a:pt x="1356" y="1382"/>
                      <a:pt x="1355" y="1395"/>
                    </a:cubicBezTo>
                    <a:cubicBezTo>
                      <a:pt x="1355" y="1404"/>
                      <a:pt x="1352" y="1413"/>
                      <a:pt x="1351" y="1422"/>
                    </a:cubicBezTo>
                    <a:cubicBezTo>
                      <a:pt x="1351" y="1425"/>
                      <a:pt x="1352" y="1427"/>
                      <a:pt x="1352" y="1430"/>
                    </a:cubicBezTo>
                    <a:cubicBezTo>
                      <a:pt x="1353" y="1430"/>
                      <a:pt x="1354" y="1430"/>
                      <a:pt x="1356" y="1430"/>
                    </a:cubicBezTo>
                    <a:cubicBezTo>
                      <a:pt x="1358" y="1419"/>
                      <a:pt x="1361" y="1409"/>
                      <a:pt x="1363" y="1398"/>
                    </a:cubicBezTo>
                    <a:cubicBezTo>
                      <a:pt x="1366" y="1385"/>
                      <a:pt x="1370" y="1373"/>
                      <a:pt x="1370" y="1361"/>
                    </a:cubicBezTo>
                    <a:cubicBezTo>
                      <a:pt x="1371" y="1350"/>
                      <a:pt x="1367" y="1338"/>
                      <a:pt x="1367" y="1327"/>
                    </a:cubicBezTo>
                    <a:cubicBezTo>
                      <a:pt x="1368" y="1308"/>
                      <a:pt x="1361" y="1291"/>
                      <a:pt x="1355" y="1273"/>
                    </a:cubicBezTo>
                    <a:cubicBezTo>
                      <a:pt x="1350" y="1257"/>
                      <a:pt x="1345" y="1240"/>
                      <a:pt x="1337" y="1225"/>
                    </a:cubicBezTo>
                    <a:cubicBezTo>
                      <a:pt x="1326" y="1203"/>
                      <a:pt x="1314" y="1181"/>
                      <a:pt x="1300" y="1160"/>
                    </a:cubicBezTo>
                    <a:cubicBezTo>
                      <a:pt x="1288" y="1142"/>
                      <a:pt x="1275" y="1125"/>
                      <a:pt x="1261" y="1109"/>
                    </a:cubicBezTo>
                    <a:cubicBezTo>
                      <a:pt x="1246" y="1094"/>
                      <a:pt x="1229" y="1081"/>
                      <a:pt x="1212" y="1068"/>
                    </a:cubicBezTo>
                    <a:cubicBezTo>
                      <a:pt x="1199" y="1059"/>
                      <a:pt x="1185" y="1050"/>
                      <a:pt x="1171" y="1042"/>
                    </a:cubicBezTo>
                    <a:cubicBezTo>
                      <a:pt x="1156" y="1034"/>
                      <a:pt x="1140" y="1026"/>
                      <a:pt x="1124" y="1020"/>
                    </a:cubicBezTo>
                    <a:cubicBezTo>
                      <a:pt x="1113" y="1016"/>
                      <a:pt x="1101" y="1013"/>
                      <a:pt x="1089" y="1011"/>
                    </a:cubicBezTo>
                    <a:cubicBezTo>
                      <a:pt x="1080" y="1009"/>
                      <a:pt x="1070" y="1008"/>
                      <a:pt x="1061" y="1006"/>
                    </a:cubicBezTo>
                    <a:cubicBezTo>
                      <a:pt x="1045" y="1003"/>
                      <a:pt x="1029" y="999"/>
                      <a:pt x="1013" y="995"/>
                    </a:cubicBezTo>
                    <a:cubicBezTo>
                      <a:pt x="1001" y="992"/>
                      <a:pt x="990" y="989"/>
                      <a:pt x="978" y="984"/>
                    </a:cubicBezTo>
                    <a:cubicBezTo>
                      <a:pt x="962" y="978"/>
                      <a:pt x="950" y="965"/>
                      <a:pt x="938" y="952"/>
                    </a:cubicBezTo>
                    <a:cubicBezTo>
                      <a:pt x="937" y="951"/>
                      <a:pt x="936" y="948"/>
                      <a:pt x="935" y="946"/>
                    </a:cubicBezTo>
                    <a:cubicBezTo>
                      <a:pt x="938" y="945"/>
                      <a:pt x="941" y="943"/>
                      <a:pt x="943" y="944"/>
                    </a:cubicBezTo>
                    <a:cubicBezTo>
                      <a:pt x="952" y="946"/>
                      <a:pt x="961" y="950"/>
                      <a:pt x="971" y="953"/>
                    </a:cubicBezTo>
                    <a:cubicBezTo>
                      <a:pt x="988" y="958"/>
                      <a:pt x="1006" y="963"/>
                      <a:pt x="1023" y="967"/>
                    </a:cubicBezTo>
                    <a:cubicBezTo>
                      <a:pt x="1031" y="969"/>
                      <a:pt x="1040" y="970"/>
                      <a:pt x="1048" y="972"/>
                    </a:cubicBezTo>
                    <a:cubicBezTo>
                      <a:pt x="1063" y="975"/>
                      <a:pt x="1077" y="979"/>
                      <a:pt x="1092" y="983"/>
                    </a:cubicBezTo>
                    <a:cubicBezTo>
                      <a:pt x="1100" y="985"/>
                      <a:pt x="1108" y="986"/>
                      <a:pt x="1116" y="988"/>
                    </a:cubicBezTo>
                    <a:cubicBezTo>
                      <a:pt x="1132" y="993"/>
                      <a:pt x="1147" y="998"/>
                      <a:pt x="1163" y="1003"/>
                    </a:cubicBezTo>
                    <a:cubicBezTo>
                      <a:pt x="1179" y="1009"/>
                      <a:pt x="1196" y="1014"/>
                      <a:pt x="1212" y="1021"/>
                    </a:cubicBezTo>
                    <a:cubicBezTo>
                      <a:pt x="1226" y="1027"/>
                      <a:pt x="1238" y="1037"/>
                      <a:pt x="1251" y="1045"/>
                    </a:cubicBezTo>
                    <a:cubicBezTo>
                      <a:pt x="1252" y="1044"/>
                      <a:pt x="1252" y="1043"/>
                      <a:pt x="1252" y="1042"/>
                    </a:cubicBezTo>
                    <a:cubicBezTo>
                      <a:pt x="1246" y="1031"/>
                      <a:pt x="1241" y="1019"/>
                      <a:pt x="1233" y="1011"/>
                    </a:cubicBezTo>
                    <a:cubicBezTo>
                      <a:pt x="1216" y="992"/>
                      <a:pt x="1196" y="975"/>
                      <a:pt x="1177" y="958"/>
                    </a:cubicBezTo>
                    <a:cubicBezTo>
                      <a:pt x="1156" y="939"/>
                      <a:pt x="1130" y="929"/>
                      <a:pt x="1106" y="916"/>
                    </a:cubicBezTo>
                    <a:cubicBezTo>
                      <a:pt x="1095" y="910"/>
                      <a:pt x="1084" y="906"/>
                      <a:pt x="1073" y="901"/>
                    </a:cubicBezTo>
                    <a:cubicBezTo>
                      <a:pt x="1047" y="889"/>
                      <a:pt x="1022" y="877"/>
                      <a:pt x="997" y="865"/>
                    </a:cubicBezTo>
                    <a:cubicBezTo>
                      <a:pt x="995" y="864"/>
                      <a:pt x="993" y="865"/>
                      <a:pt x="992" y="865"/>
                    </a:cubicBezTo>
                    <a:cubicBezTo>
                      <a:pt x="1003" y="888"/>
                      <a:pt x="1025" y="901"/>
                      <a:pt x="1042" y="918"/>
                    </a:cubicBezTo>
                    <a:cubicBezTo>
                      <a:pt x="1029" y="915"/>
                      <a:pt x="1018" y="912"/>
                      <a:pt x="1006" y="908"/>
                    </a:cubicBezTo>
                    <a:cubicBezTo>
                      <a:pt x="992" y="903"/>
                      <a:pt x="978" y="898"/>
                      <a:pt x="966" y="888"/>
                    </a:cubicBezTo>
                    <a:cubicBezTo>
                      <a:pt x="960" y="883"/>
                      <a:pt x="955" y="882"/>
                      <a:pt x="951" y="885"/>
                    </a:cubicBezTo>
                    <a:cubicBezTo>
                      <a:pt x="948" y="882"/>
                      <a:pt x="947" y="878"/>
                      <a:pt x="944" y="876"/>
                    </a:cubicBezTo>
                    <a:cubicBezTo>
                      <a:pt x="932" y="868"/>
                      <a:pt x="919" y="860"/>
                      <a:pt x="908" y="851"/>
                    </a:cubicBezTo>
                    <a:cubicBezTo>
                      <a:pt x="895" y="839"/>
                      <a:pt x="883" y="826"/>
                      <a:pt x="870" y="813"/>
                    </a:cubicBezTo>
                    <a:cubicBezTo>
                      <a:pt x="865" y="808"/>
                      <a:pt x="860" y="802"/>
                      <a:pt x="855" y="796"/>
                    </a:cubicBezTo>
                    <a:cubicBezTo>
                      <a:pt x="854" y="797"/>
                      <a:pt x="853" y="798"/>
                      <a:pt x="851" y="799"/>
                    </a:cubicBezTo>
                    <a:cubicBezTo>
                      <a:pt x="854" y="806"/>
                      <a:pt x="855" y="814"/>
                      <a:pt x="858" y="821"/>
                    </a:cubicBezTo>
                    <a:cubicBezTo>
                      <a:pt x="864" y="835"/>
                      <a:pt x="879" y="846"/>
                      <a:pt x="873" y="865"/>
                    </a:cubicBezTo>
                    <a:cubicBezTo>
                      <a:pt x="838" y="844"/>
                      <a:pt x="815" y="809"/>
                      <a:pt x="787" y="781"/>
                    </a:cubicBezTo>
                    <a:cubicBezTo>
                      <a:pt x="778" y="812"/>
                      <a:pt x="793" y="836"/>
                      <a:pt x="803" y="861"/>
                    </a:cubicBezTo>
                    <a:cubicBezTo>
                      <a:pt x="807" y="870"/>
                      <a:pt x="814" y="879"/>
                      <a:pt x="819" y="888"/>
                    </a:cubicBezTo>
                    <a:cubicBezTo>
                      <a:pt x="827" y="904"/>
                      <a:pt x="835" y="919"/>
                      <a:pt x="843" y="934"/>
                    </a:cubicBezTo>
                    <a:cubicBezTo>
                      <a:pt x="843" y="935"/>
                      <a:pt x="842" y="936"/>
                      <a:pt x="842" y="936"/>
                    </a:cubicBezTo>
                    <a:cubicBezTo>
                      <a:pt x="834" y="931"/>
                      <a:pt x="827" y="925"/>
                      <a:pt x="819" y="920"/>
                    </a:cubicBezTo>
                    <a:cubicBezTo>
                      <a:pt x="811" y="912"/>
                      <a:pt x="804" y="903"/>
                      <a:pt x="796" y="894"/>
                    </a:cubicBezTo>
                    <a:cubicBezTo>
                      <a:pt x="784" y="880"/>
                      <a:pt x="772" y="866"/>
                      <a:pt x="759" y="853"/>
                    </a:cubicBezTo>
                    <a:cubicBezTo>
                      <a:pt x="758" y="851"/>
                      <a:pt x="758" y="850"/>
                      <a:pt x="757" y="849"/>
                    </a:cubicBezTo>
                    <a:cubicBezTo>
                      <a:pt x="755" y="844"/>
                      <a:pt x="753" y="840"/>
                      <a:pt x="750" y="836"/>
                    </a:cubicBezTo>
                    <a:cubicBezTo>
                      <a:pt x="749" y="833"/>
                      <a:pt x="747" y="830"/>
                      <a:pt x="745" y="827"/>
                    </a:cubicBezTo>
                    <a:cubicBezTo>
                      <a:pt x="743" y="825"/>
                      <a:pt x="741" y="823"/>
                      <a:pt x="738" y="820"/>
                    </a:cubicBezTo>
                    <a:cubicBezTo>
                      <a:pt x="736" y="836"/>
                      <a:pt x="739" y="847"/>
                      <a:pt x="744" y="860"/>
                    </a:cubicBezTo>
                    <a:cubicBezTo>
                      <a:pt x="752" y="876"/>
                      <a:pt x="757" y="893"/>
                      <a:pt x="770" y="907"/>
                    </a:cubicBezTo>
                    <a:cubicBezTo>
                      <a:pt x="775" y="912"/>
                      <a:pt x="780" y="918"/>
                      <a:pt x="785" y="923"/>
                    </a:cubicBezTo>
                    <a:cubicBezTo>
                      <a:pt x="791" y="929"/>
                      <a:pt x="797" y="935"/>
                      <a:pt x="803" y="940"/>
                    </a:cubicBezTo>
                    <a:cubicBezTo>
                      <a:pt x="807" y="943"/>
                      <a:pt x="812" y="946"/>
                      <a:pt x="816" y="949"/>
                    </a:cubicBezTo>
                    <a:cubicBezTo>
                      <a:pt x="816" y="949"/>
                      <a:pt x="815" y="950"/>
                      <a:pt x="815" y="951"/>
                    </a:cubicBezTo>
                    <a:cubicBezTo>
                      <a:pt x="808" y="949"/>
                      <a:pt x="801" y="949"/>
                      <a:pt x="795" y="946"/>
                    </a:cubicBezTo>
                    <a:cubicBezTo>
                      <a:pt x="781" y="940"/>
                      <a:pt x="767" y="937"/>
                      <a:pt x="754" y="929"/>
                    </a:cubicBezTo>
                    <a:cubicBezTo>
                      <a:pt x="738" y="919"/>
                      <a:pt x="723" y="908"/>
                      <a:pt x="710" y="895"/>
                    </a:cubicBezTo>
                    <a:cubicBezTo>
                      <a:pt x="708" y="892"/>
                      <a:pt x="705" y="890"/>
                      <a:pt x="702" y="888"/>
                    </a:cubicBezTo>
                    <a:cubicBezTo>
                      <a:pt x="698" y="884"/>
                      <a:pt x="694" y="880"/>
                      <a:pt x="690" y="877"/>
                    </a:cubicBezTo>
                    <a:cubicBezTo>
                      <a:pt x="688" y="875"/>
                      <a:pt x="686" y="874"/>
                      <a:pt x="685" y="874"/>
                    </a:cubicBezTo>
                    <a:cubicBezTo>
                      <a:pt x="674" y="854"/>
                      <a:pt x="660" y="835"/>
                      <a:pt x="652" y="815"/>
                    </a:cubicBezTo>
                    <a:cubicBezTo>
                      <a:pt x="643" y="794"/>
                      <a:pt x="638" y="772"/>
                      <a:pt x="632" y="750"/>
                    </a:cubicBezTo>
                    <a:cubicBezTo>
                      <a:pt x="630" y="752"/>
                      <a:pt x="628" y="754"/>
                      <a:pt x="627" y="756"/>
                    </a:cubicBezTo>
                    <a:cubicBezTo>
                      <a:pt x="618" y="768"/>
                      <a:pt x="611" y="780"/>
                      <a:pt x="602" y="791"/>
                    </a:cubicBezTo>
                    <a:cubicBezTo>
                      <a:pt x="594" y="800"/>
                      <a:pt x="586" y="809"/>
                      <a:pt x="576" y="817"/>
                    </a:cubicBezTo>
                    <a:cubicBezTo>
                      <a:pt x="566" y="825"/>
                      <a:pt x="555" y="834"/>
                      <a:pt x="543" y="840"/>
                    </a:cubicBezTo>
                    <a:cubicBezTo>
                      <a:pt x="531" y="847"/>
                      <a:pt x="518" y="851"/>
                      <a:pt x="505" y="856"/>
                    </a:cubicBezTo>
                    <a:cubicBezTo>
                      <a:pt x="499" y="857"/>
                      <a:pt x="492" y="856"/>
                      <a:pt x="484" y="856"/>
                    </a:cubicBezTo>
                    <a:cubicBezTo>
                      <a:pt x="493" y="846"/>
                      <a:pt x="500" y="837"/>
                      <a:pt x="509" y="829"/>
                    </a:cubicBezTo>
                    <a:cubicBezTo>
                      <a:pt x="526" y="813"/>
                      <a:pt x="540" y="795"/>
                      <a:pt x="552" y="774"/>
                    </a:cubicBezTo>
                    <a:cubicBezTo>
                      <a:pt x="556" y="767"/>
                      <a:pt x="560" y="759"/>
                      <a:pt x="563" y="752"/>
                    </a:cubicBezTo>
                    <a:cubicBezTo>
                      <a:pt x="567" y="741"/>
                      <a:pt x="570" y="731"/>
                      <a:pt x="574" y="720"/>
                    </a:cubicBezTo>
                    <a:cubicBezTo>
                      <a:pt x="579" y="709"/>
                      <a:pt x="575" y="702"/>
                      <a:pt x="562" y="701"/>
                    </a:cubicBezTo>
                    <a:cubicBezTo>
                      <a:pt x="550" y="701"/>
                      <a:pt x="538" y="701"/>
                      <a:pt x="527" y="697"/>
                    </a:cubicBezTo>
                    <a:cubicBezTo>
                      <a:pt x="511" y="692"/>
                      <a:pt x="496" y="684"/>
                      <a:pt x="481" y="676"/>
                    </a:cubicBezTo>
                    <a:cubicBezTo>
                      <a:pt x="475" y="673"/>
                      <a:pt x="467" y="668"/>
                      <a:pt x="469" y="655"/>
                    </a:cubicBezTo>
                    <a:cubicBezTo>
                      <a:pt x="491" y="673"/>
                      <a:pt x="516" y="671"/>
                      <a:pt x="540" y="670"/>
                    </a:cubicBezTo>
                    <a:cubicBezTo>
                      <a:pt x="566" y="668"/>
                      <a:pt x="587" y="657"/>
                      <a:pt x="603" y="634"/>
                    </a:cubicBezTo>
                    <a:cubicBezTo>
                      <a:pt x="599" y="634"/>
                      <a:pt x="597" y="634"/>
                      <a:pt x="594" y="634"/>
                    </a:cubicBezTo>
                    <a:cubicBezTo>
                      <a:pt x="586" y="636"/>
                      <a:pt x="577" y="637"/>
                      <a:pt x="568" y="638"/>
                    </a:cubicBezTo>
                    <a:cubicBezTo>
                      <a:pt x="560" y="639"/>
                      <a:pt x="550" y="638"/>
                      <a:pt x="542" y="638"/>
                    </a:cubicBezTo>
                    <a:cubicBezTo>
                      <a:pt x="533" y="639"/>
                      <a:pt x="524" y="639"/>
                      <a:pt x="523" y="651"/>
                    </a:cubicBezTo>
                    <a:cubicBezTo>
                      <a:pt x="523" y="652"/>
                      <a:pt x="516" y="654"/>
                      <a:pt x="513" y="653"/>
                    </a:cubicBezTo>
                    <a:cubicBezTo>
                      <a:pt x="509" y="652"/>
                      <a:pt x="507" y="648"/>
                      <a:pt x="502" y="643"/>
                    </a:cubicBezTo>
                    <a:cubicBezTo>
                      <a:pt x="511" y="640"/>
                      <a:pt x="518" y="637"/>
                      <a:pt x="525" y="634"/>
                    </a:cubicBezTo>
                    <a:cubicBezTo>
                      <a:pt x="534" y="631"/>
                      <a:pt x="545" y="629"/>
                      <a:pt x="554" y="625"/>
                    </a:cubicBezTo>
                    <a:cubicBezTo>
                      <a:pt x="567" y="619"/>
                      <a:pt x="580" y="611"/>
                      <a:pt x="592" y="603"/>
                    </a:cubicBezTo>
                    <a:cubicBezTo>
                      <a:pt x="612" y="591"/>
                      <a:pt x="628" y="576"/>
                      <a:pt x="633" y="550"/>
                    </a:cubicBezTo>
                    <a:cubicBezTo>
                      <a:pt x="613" y="557"/>
                      <a:pt x="607" y="581"/>
                      <a:pt x="587" y="586"/>
                    </a:cubicBezTo>
                    <a:cubicBezTo>
                      <a:pt x="592" y="578"/>
                      <a:pt x="597" y="571"/>
                      <a:pt x="602" y="564"/>
                    </a:cubicBezTo>
                    <a:cubicBezTo>
                      <a:pt x="563" y="597"/>
                      <a:pt x="521" y="622"/>
                      <a:pt x="476" y="644"/>
                    </a:cubicBezTo>
                    <a:cubicBezTo>
                      <a:pt x="478" y="642"/>
                      <a:pt x="479" y="640"/>
                      <a:pt x="481" y="639"/>
                    </a:cubicBezTo>
                    <a:cubicBezTo>
                      <a:pt x="496" y="626"/>
                      <a:pt x="511" y="613"/>
                      <a:pt x="527" y="601"/>
                    </a:cubicBezTo>
                    <a:cubicBezTo>
                      <a:pt x="539" y="591"/>
                      <a:pt x="550" y="581"/>
                      <a:pt x="563" y="573"/>
                    </a:cubicBezTo>
                    <a:cubicBezTo>
                      <a:pt x="587" y="558"/>
                      <a:pt x="612" y="543"/>
                      <a:pt x="637" y="527"/>
                    </a:cubicBezTo>
                    <a:cubicBezTo>
                      <a:pt x="639" y="526"/>
                      <a:pt x="641" y="525"/>
                      <a:pt x="642" y="523"/>
                    </a:cubicBezTo>
                    <a:cubicBezTo>
                      <a:pt x="650" y="496"/>
                      <a:pt x="666" y="474"/>
                      <a:pt x="684" y="453"/>
                    </a:cubicBezTo>
                    <a:cubicBezTo>
                      <a:pt x="692" y="443"/>
                      <a:pt x="703" y="435"/>
                      <a:pt x="714" y="427"/>
                    </a:cubicBezTo>
                    <a:cubicBezTo>
                      <a:pt x="723" y="420"/>
                      <a:pt x="733" y="413"/>
                      <a:pt x="743" y="408"/>
                    </a:cubicBezTo>
                    <a:cubicBezTo>
                      <a:pt x="777" y="390"/>
                      <a:pt x="811" y="373"/>
                      <a:pt x="847" y="359"/>
                    </a:cubicBezTo>
                    <a:cubicBezTo>
                      <a:pt x="864" y="353"/>
                      <a:pt x="879" y="345"/>
                      <a:pt x="895" y="337"/>
                    </a:cubicBezTo>
                    <a:cubicBezTo>
                      <a:pt x="908" y="331"/>
                      <a:pt x="921" y="324"/>
                      <a:pt x="933" y="317"/>
                    </a:cubicBezTo>
                    <a:cubicBezTo>
                      <a:pt x="944" y="311"/>
                      <a:pt x="954" y="304"/>
                      <a:pt x="964" y="297"/>
                    </a:cubicBezTo>
                    <a:cubicBezTo>
                      <a:pt x="974" y="290"/>
                      <a:pt x="984" y="282"/>
                      <a:pt x="993" y="273"/>
                    </a:cubicBezTo>
                    <a:cubicBezTo>
                      <a:pt x="1004" y="261"/>
                      <a:pt x="1013" y="248"/>
                      <a:pt x="1023" y="235"/>
                    </a:cubicBezTo>
                    <a:cubicBezTo>
                      <a:pt x="1024" y="234"/>
                      <a:pt x="1025" y="233"/>
                      <a:pt x="1026" y="231"/>
                    </a:cubicBezTo>
                    <a:cubicBezTo>
                      <a:pt x="1032" y="219"/>
                      <a:pt x="1052" y="211"/>
                      <a:pt x="1064" y="215"/>
                    </a:cubicBezTo>
                    <a:cubicBezTo>
                      <a:pt x="1079" y="220"/>
                      <a:pt x="1092" y="227"/>
                      <a:pt x="1102" y="240"/>
                    </a:cubicBezTo>
                    <a:cubicBezTo>
                      <a:pt x="1108" y="248"/>
                      <a:pt x="1116" y="255"/>
                      <a:pt x="1122" y="264"/>
                    </a:cubicBezTo>
                    <a:cubicBezTo>
                      <a:pt x="1131" y="279"/>
                      <a:pt x="1140" y="295"/>
                      <a:pt x="1142" y="314"/>
                    </a:cubicBezTo>
                    <a:cubicBezTo>
                      <a:pt x="1143" y="331"/>
                      <a:pt x="1147" y="348"/>
                      <a:pt x="1149" y="365"/>
                    </a:cubicBezTo>
                    <a:cubicBezTo>
                      <a:pt x="1149" y="370"/>
                      <a:pt x="1146" y="375"/>
                      <a:pt x="1145" y="381"/>
                    </a:cubicBezTo>
                    <a:cubicBezTo>
                      <a:pt x="1141" y="400"/>
                      <a:pt x="1157" y="415"/>
                      <a:pt x="1160" y="432"/>
                    </a:cubicBezTo>
                    <a:cubicBezTo>
                      <a:pt x="1162" y="440"/>
                      <a:pt x="1172" y="446"/>
                      <a:pt x="1176" y="454"/>
                    </a:cubicBezTo>
                    <a:cubicBezTo>
                      <a:pt x="1185" y="470"/>
                      <a:pt x="1190" y="487"/>
                      <a:pt x="1189" y="506"/>
                    </a:cubicBezTo>
                    <a:cubicBezTo>
                      <a:pt x="1188" y="516"/>
                      <a:pt x="1185" y="525"/>
                      <a:pt x="1178" y="532"/>
                    </a:cubicBezTo>
                    <a:cubicBezTo>
                      <a:pt x="1168" y="542"/>
                      <a:pt x="1158" y="551"/>
                      <a:pt x="1149" y="561"/>
                    </a:cubicBezTo>
                    <a:cubicBezTo>
                      <a:pt x="1139" y="572"/>
                      <a:pt x="1129" y="584"/>
                      <a:pt x="1119" y="595"/>
                    </a:cubicBezTo>
                    <a:cubicBezTo>
                      <a:pt x="1109" y="604"/>
                      <a:pt x="1101" y="614"/>
                      <a:pt x="1095" y="627"/>
                    </a:cubicBezTo>
                    <a:cubicBezTo>
                      <a:pt x="1087" y="644"/>
                      <a:pt x="1079" y="661"/>
                      <a:pt x="1082" y="681"/>
                    </a:cubicBezTo>
                    <a:cubicBezTo>
                      <a:pt x="1082" y="686"/>
                      <a:pt x="1083" y="692"/>
                      <a:pt x="1082" y="697"/>
                    </a:cubicBezTo>
                    <a:cubicBezTo>
                      <a:pt x="1079" y="713"/>
                      <a:pt x="1085" y="729"/>
                      <a:pt x="1091" y="743"/>
                    </a:cubicBezTo>
                    <a:cubicBezTo>
                      <a:pt x="1098" y="759"/>
                      <a:pt x="1103" y="776"/>
                      <a:pt x="1118" y="788"/>
                    </a:cubicBezTo>
                    <a:cubicBezTo>
                      <a:pt x="1120" y="789"/>
                      <a:pt x="1120" y="791"/>
                      <a:pt x="1121" y="792"/>
                    </a:cubicBezTo>
                    <a:cubicBezTo>
                      <a:pt x="1130" y="804"/>
                      <a:pt x="1138" y="817"/>
                      <a:pt x="1147" y="828"/>
                    </a:cubicBezTo>
                    <a:cubicBezTo>
                      <a:pt x="1153" y="836"/>
                      <a:pt x="1162" y="842"/>
                      <a:pt x="1171" y="851"/>
                    </a:cubicBezTo>
                    <a:cubicBezTo>
                      <a:pt x="1167" y="852"/>
                      <a:pt x="1165" y="852"/>
                      <a:pt x="1164" y="852"/>
                    </a:cubicBezTo>
                    <a:cubicBezTo>
                      <a:pt x="1144" y="854"/>
                      <a:pt x="1130" y="841"/>
                      <a:pt x="1115" y="832"/>
                    </a:cubicBezTo>
                    <a:cubicBezTo>
                      <a:pt x="1107" y="827"/>
                      <a:pt x="1099" y="822"/>
                      <a:pt x="1092" y="816"/>
                    </a:cubicBezTo>
                    <a:cubicBezTo>
                      <a:pt x="1091" y="817"/>
                      <a:pt x="1090" y="818"/>
                      <a:pt x="1089" y="819"/>
                    </a:cubicBezTo>
                    <a:cubicBezTo>
                      <a:pt x="1099" y="839"/>
                      <a:pt x="1120" y="846"/>
                      <a:pt x="1135" y="859"/>
                    </a:cubicBezTo>
                    <a:cubicBezTo>
                      <a:pt x="1151" y="873"/>
                      <a:pt x="1170" y="883"/>
                      <a:pt x="1187" y="894"/>
                    </a:cubicBezTo>
                    <a:cubicBezTo>
                      <a:pt x="1179" y="899"/>
                      <a:pt x="1170" y="904"/>
                      <a:pt x="1161" y="908"/>
                    </a:cubicBezTo>
                    <a:cubicBezTo>
                      <a:pt x="1161" y="910"/>
                      <a:pt x="1161" y="911"/>
                      <a:pt x="1161" y="912"/>
                    </a:cubicBezTo>
                    <a:cubicBezTo>
                      <a:pt x="1241" y="933"/>
                      <a:pt x="1296" y="988"/>
                      <a:pt x="1350" y="1046"/>
                    </a:cubicBezTo>
                    <a:cubicBezTo>
                      <a:pt x="1342" y="1045"/>
                      <a:pt x="1334" y="1042"/>
                      <a:pt x="1327" y="1038"/>
                    </a:cubicBezTo>
                    <a:cubicBezTo>
                      <a:pt x="1320" y="1035"/>
                      <a:pt x="1313" y="1030"/>
                      <a:pt x="1306" y="1026"/>
                    </a:cubicBezTo>
                    <a:cubicBezTo>
                      <a:pt x="1300" y="1023"/>
                      <a:pt x="1293" y="1019"/>
                      <a:pt x="1286" y="1016"/>
                    </a:cubicBezTo>
                    <a:cubicBezTo>
                      <a:pt x="1292" y="1027"/>
                      <a:pt x="1300" y="1035"/>
                      <a:pt x="1307" y="1044"/>
                    </a:cubicBezTo>
                    <a:cubicBezTo>
                      <a:pt x="1315" y="1056"/>
                      <a:pt x="1323" y="1068"/>
                      <a:pt x="1331" y="1080"/>
                    </a:cubicBezTo>
                    <a:cubicBezTo>
                      <a:pt x="1341" y="1094"/>
                      <a:pt x="1350" y="1108"/>
                      <a:pt x="1359" y="1122"/>
                    </a:cubicBezTo>
                    <a:cubicBezTo>
                      <a:pt x="1366" y="1133"/>
                      <a:pt x="1371" y="1146"/>
                      <a:pt x="1377" y="1158"/>
                    </a:cubicBezTo>
                    <a:cubicBezTo>
                      <a:pt x="1383" y="1169"/>
                      <a:pt x="1390" y="1181"/>
                      <a:pt x="1395" y="1193"/>
                    </a:cubicBezTo>
                    <a:cubicBezTo>
                      <a:pt x="1400" y="1206"/>
                      <a:pt x="1404" y="1219"/>
                      <a:pt x="1408" y="1232"/>
                    </a:cubicBezTo>
                    <a:cubicBezTo>
                      <a:pt x="1413" y="1246"/>
                      <a:pt x="1418" y="1259"/>
                      <a:pt x="1422" y="1273"/>
                    </a:cubicBezTo>
                    <a:cubicBezTo>
                      <a:pt x="1427" y="1288"/>
                      <a:pt x="1431" y="1303"/>
                      <a:pt x="1435" y="1318"/>
                    </a:cubicBezTo>
                    <a:cubicBezTo>
                      <a:pt x="1438" y="1330"/>
                      <a:pt x="1442" y="1342"/>
                      <a:pt x="1446" y="1355"/>
                    </a:cubicBezTo>
                    <a:cubicBezTo>
                      <a:pt x="1447" y="1356"/>
                      <a:pt x="1449" y="1358"/>
                      <a:pt x="1450" y="1359"/>
                    </a:cubicBezTo>
                    <a:cubicBezTo>
                      <a:pt x="1451" y="1357"/>
                      <a:pt x="1454" y="1356"/>
                      <a:pt x="1454" y="1354"/>
                    </a:cubicBezTo>
                    <a:cubicBezTo>
                      <a:pt x="1455" y="1350"/>
                      <a:pt x="1454" y="1346"/>
                      <a:pt x="1454" y="1343"/>
                    </a:cubicBezTo>
                    <a:cubicBezTo>
                      <a:pt x="1457" y="1327"/>
                      <a:pt x="1460" y="1311"/>
                      <a:pt x="1462" y="1295"/>
                    </a:cubicBezTo>
                    <a:cubicBezTo>
                      <a:pt x="1463" y="1280"/>
                      <a:pt x="1463" y="1264"/>
                      <a:pt x="1462" y="1249"/>
                    </a:cubicBezTo>
                    <a:cubicBezTo>
                      <a:pt x="1461" y="1226"/>
                      <a:pt x="1459" y="1202"/>
                      <a:pt x="1458" y="1178"/>
                    </a:cubicBezTo>
                    <a:cubicBezTo>
                      <a:pt x="1458" y="1178"/>
                      <a:pt x="1458" y="1177"/>
                      <a:pt x="1458" y="1177"/>
                    </a:cubicBezTo>
                    <a:cubicBezTo>
                      <a:pt x="1455" y="1164"/>
                      <a:pt x="1453" y="1151"/>
                      <a:pt x="1450" y="1139"/>
                    </a:cubicBezTo>
                    <a:cubicBezTo>
                      <a:pt x="1448" y="1130"/>
                      <a:pt x="1447" y="1122"/>
                      <a:pt x="1444" y="1114"/>
                    </a:cubicBezTo>
                    <a:cubicBezTo>
                      <a:pt x="1443" y="1106"/>
                      <a:pt x="1440" y="1099"/>
                      <a:pt x="1438" y="1091"/>
                    </a:cubicBezTo>
                    <a:cubicBezTo>
                      <a:pt x="1436" y="1084"/>
                      <a:pt x="1436" y="1076"/>
                      <a:pt x="1434" y="1068"/>
                    </a:cubicBezTo>
                    <a:cubicBezTo>
                      <a:pt x="1430" y="1055"/>
                      <a:pt x="1426" y="1041"/>
                      <a:pt x="1422" y="1028"/>
                    </a:cubicBezTo>
                    <a:cubicBezTo>
                      <a:pt x="1420" y="1020"/>
                      <a:pt x="1417" y="1013"/>
                      <a:pt x="1415" y="1006"/>
                    </a:cubicBezTo>
                    <a:cubicBezTo>
                      <a:pt x="1413" y="996"/>
                      <a:pt x="1412" y="987"/>
                      <a:pt x="1411" y="977"/>
                    </a:cubicBezTo>
                    <a:cubicBezTo>
                      <a:pt x="1411" y="975"/>
                      <a:pt x="1414" y="972"/>
                      <a:pt x="1416" y="972"/>
                    </a:cubicBezTo>
                    <a:cubicBezTo>
                      <a:pt x="1420" y="972"/>
                      <a:pt x="1425" y="974"/>
                      <a:pt x="1429" y="976"/>
                    </a:cubicBezTo>
                    <a:cubicBezTo>
                      <a:pt x="1443" y="986"/>
                      <a:pt x="1458" y="994"/>
                      <a:pt x="1470" y="1005"/>
                    </a:cubicBezTo>
                    <a:cubicBezTo>
                      <a:pt x="1485" y="1019"/>
                      <a:pt x="1497" y="1034"/>
                      <a:pt x="1510" y="1049"/>
                    </a:cubicBezTo>
                    <a:cubicBezTo>
                      <a:pt x="1518" y="1059"/>
                      <a:pt x="1526" y="1071"/>
                      <a:pt x="1533" y="1083"/>
                    </a:cubicBezTo>
                    <a:cubicBezTo>
                      <a:pt x="1542" y="1095"/>
                      <a:pt x="1550" y="1108"/>
                      <a:pt x="1558" y="1120"/>
                    </a:cubicBezTo>
                    <a:cubicBezTo>
                      <a:pt x="1564" y="1130"/>
                      <a:pt x="1570" y="1139"/>
                      <a:pt x="1577" y="1149"/>
                    </a:cubicBezTo>
                    <a:cubicBezTo>
                      <a:pt x="1565" y="1141"/>
                      <a:pt x="1554" y="1134"/>
                      <a:pt x="1544" y="1126"/>
                    </a:cubicBezTo>
                    <a:cubicBezTo>
                      <a:pt x="1534" y="1118"/>
                      <a:pt x="1521" y="1116"/>
                      <a:pt x="1510" y="1114"/>
                    </a:cubicBezTo>
                    <a:cubicBezTo>
                      <a:pt x="1500" y="1114"/>
                      <a:pt x="1490" y="1119"/>
                      <a:pt x="1484" y="1129"/>
                    </a:cubicBezTo>
                    <a:cubicBezTo>
                      <a:pt x="1477" y="1142"/>
                      <a:pt x="1486" y="1153"/>
                      <a:pt x="1488" y="1165"/>
                    </a:cubicBezTo>
                    <a:cubicBezTo>
                      <a:pt x="1489" y="1175"/>
                      <a:pt x="1495" y="1184"/>
                      <a:pt x="1498" y="1194"/>
                    </a:cubicBezTo>
                    <a:cubicBezTo>
                      <a:pt x="1502" y="1207"/>
                      <a:pt x="1506" y="1222"/>
                      <a:pt x="1510" y="1235"/>
                    </a:cubicBezTo>
                    <a:cubicBezTo>
                      <a:pt x="1517" y="1252"/>
                      <a:pt x="1523" y="1268"/>
                      <a:pt x="1521" y="1287"/>
                    </a:cubicBezTo>
                    <a:cubicBezTo>
                      <a:pt x="1520" y="1303"/>
                      <a:pt x="1518" y="1318"/>
                      <a:pt x="1516" y="1336"/>
                    </a:cubicBezTo>
                    <a:close/>
                    <a:moveTo>
                      <a:pt x="714" y="529"/>
                    </a:moveTo>
                    <a:cubicBezTo>
                      <a:pt x="710" y="531"/>
                      <a:pt x="707" y="532"/>
                      <a:pt x="705" y="534"/>
                    </a:cubicBezTo>
                    <a:cubicBezTo>
                      <a:pt x="696" y="543"/>
                      <a:pt x="686" y="553"/>
                      <a:pt x="677" y="563"/>
                    </a:cubicBezTo>
                    <a:cubicBezTo>
                      <a:pt x="672" y="568"/>
                      <a:pt x="669" y="574"/>
                      <a:pt x="666" y="580"/>
                    </a:cubicBezTo>
                    <a:cubicBezTo>
                      <a:pt x="660" y="592"/>
                      <a:pt x="654" y="605"/>
                      <a:pt x="649" y="618"/>
                    </a:cubicBezTo>
                    <a:cubicBezTo>
                      <a:pt x="644" y="631"/>
                      <a:pt x="639" y="644"/>
                      <a:pt x="634" y="658"/>
                    </a:cubicBezTo>
                    <a:cubicBezTo>
                      <a:pt x="630" y="671"/>
                      <a:pt x="627" y="684"/>
                      <a:pt x="623" y="700"/>
                    </a:cubicBezTo>
                    <a:cubicBezTo>
                      <a:pt x="650" y="678"/>
                      <a:pt x="674" y="658"/>
                      <a:pt x="699" y="638"/>
                    </a:cubicBezTo>
                    <a:cubicBezTo>
                      <a:pt x="700" y="639"/>
                      <a:pt x="701" y="640"/>
                      <a:pt x="702" y="640"/>
                    </a:cubicBezTo>
                    <a:cubicBezTo>
                      <a:pt x="687" y="653"/>
                      <a:pt x="681" y="671"/>
                      <a:pt x="679" y="689"/>
                    </a:cubicBezTo>
                    <a:cubicBezTo>
                      <a:pt x="677" y="705"/>
                      <a:pt x="679" y="723"/>
                      <a:pt x="683" y="739"/>
                    </a:cubicBezTo>
                    <a:cubicBezTo>
                      <a:pt x="687" y="756"/>
                      <a:pt x="696" y="771"/>
                      <a:pt x="702" y="787"/>
                    </a:cubicBezTo>
                    <a:cubicBezTo>
                      <a:pt x="703" y="789"/>
                      <a:pt x="706" y="791"/>
                      <a:pt x="708" y="792"/>
                    </a:cubicBezTo>
                    <a:cubicBezTo>
                      <a:pt x="713" y="768"/>
                      <a:pt x="768" y="692"/>
                      <a:pt x="785" y="687"/>
                    </a:cubicBezTo>
                    <a:cubicBezTo>
                      <a:pt x="775" y="722"/>
                      <a:pt x="756" y="754"/>
                      <a:pt x="763" y="791"/>
                    </a:cubicBezTo>
                    <a:cubicBezTo>
                      <a:pt x="765" y="788"/>
                      <a:pt x="765" y="784"/>
                      <a:pt x="767" y="781"/>
                    </a:cubicBezTo>
                    <a:cubicBezTo>
                      <a:pt x="775" y="766"/>
                      <a:pt x="783" y="750"/>
                      <a:pt x="781" y="732"/>
                    </a:cubicBezTo>
                    <a:cubicBezTo>
                      <a:pt x="781" y="730"/>
                      <a:pt x="783" y="728"/>
                      <a:pt x="784" y="726"/>
                    </a:cubicBezTo>
                    <a:cubicBezTo>
                      <a:pt x="786" y="727"/>
                      <a:pt x="788" y="728"/>
                      <a:pt x="789" y="730"/>
                    </a:cubicBezTo>
                    <a:cubicBezTo>
                      <a:pt x="797" y="748"/>
                      <a:pt x="804" y="767"/>
                      <a:pt x="813" y="785"/>
                    </a:cubicBezTo>
                    <a:cubicBezTo>
                      <a:pt x="814" y="789"/>
                      <a:pt x="818" y="791"/>
                      <a:pt x="821" y="793"/>
                    </a:cubicBezTo>
                    <a:cubicBezTo>
                      <a:pt x="822" y="793"/>
                      <a:pt x="823" y="792"/>
                      <a:pt x="824" y="791"/>
                    </a:cubicBezTo>
                    <a:cubicBezTo>
                      <a:pt x="810" y="769"/>
                      <a:pt x="812" y="743"/>
                      <a:pt x="807" y="717"/>
                    </a:cubicBezTo>
                    <a:cubicBezTo>
                      <a:pt x="811" y="719"/>
                      <a:pt x="814" y="721"/>
                      <a:pt x="817" y="724"/>
                    </a:cubicBezTo>
                    <a:cubicBezTo>
                      <a:pt x="839" y="742"/>
                      <a:pt x="854" y="770"/>
                      <a:pt x="884" y="779"/>
                    </a:cubicBezTo>
                    <a:cubicBezTo>
                      <a:pt x="891" y="781"/>
                      <a:pt x="898" y="783"/>
                      <a:pt x="908" y="786"/>
                    </a:cubicBezTo>
                    <a:cubicBezTo>
                      <a:pt x="895" y="760"/>
                      <a:pt x="886" y="720"/>
                      <a:pt x="890" y="715"/>
                    </a:cubicBezTo>
                    <a:cubicBezTo>
                      <a:pt x="898" y="739"/>
                      <a:pt x="911" y="759"/>
                      <a:pt x="934" y="773"/>
                    </a:cubicBezTo>
                    <a:cubicBezTo>
                      <a:pt x="935" y="770"/>
                      <a:pt x="935" y="768"/>
                      <a:pt x="935" y="765"/>
                    </a:cubicBezTo>
                    <a:cubicBezTo>
                      <a:pt x="935" y="751"/>
                      <a:pt x="936" y="737"/>
                      <a:pt x="935" y="723"/>
                    </a:cubicBezTo>
                    <a:cubicBezTo>
                      <a:pt x="935" y="714"/>
                      <a:pt x="939" y="710"/>
                      <a:pt x="944" y="707"/>
                    </a:cubicBezTo>
                    <a:cubicBezTo>
                      <a:pt x="952" y="728"/>
                      <a:pt x="958" y="750"/>
                      <a:pt x="970" y="769"/>
                    </a:cubicBezTo>
                    <a:cubicBezTo>
                      <a:pt x="982" y="787"/>
                      <a:pt x="1000" y="801"/>
                      <a:pt x="1017" y="818"/>
                    </a:cubicBezTo>
                    <a:cubicBezTo>
                      <a:pt x="1022" y="794"/>
                      <a:pt x="1022" y="794"/>
                      <a:pt x="1025" y="794"/>
                    </a:cubicBezTo>
                    <a:cubicBezTo>
                      <a:pt x="1021" y="805"/>
                      <a:pt x="1028" y="814"/>
                      <a:pt x="1032" y="824"/>
                    </a:cubicBezTo>
                    <a:cubicBezTo>
                      <a:pt x="1035" y="834"/>
                      <a:pt x="1042" y="842"/>
                      <a:pt x="1051" y="846"/>
                    </a:cubicBezTo>
                    <a:cubicBezTo>
                      <a:pt x="1051" y="839"/>
                      <a:pt x="1051" y="831"/>
                      <a:pt x="1049" y="823"/>
                    </a:cubicBezTo>
                    <a:cubicBezTo>
                      <a:pt x="1047" y="809"/>
                      <a:pt x="1044" y="795"/>
                      <a:pt x="1042" y="781"/>
                    </a:cubicBezTo>
                    <a:cubicBezTo>
                      <a:pt x="1042" y="776"/>
                      <a:pt x="1046" y="770"/>
                      <a:pt x="1046" y="765"/>
                    </a:cubicBezTo>
                    <a:cubicBezTo>
                      <a:pt x="1046" y="743"/>
                      <a:pt x="1048" y="722"/>
                      <a:pt x="1054" y="702"/>
                    </a:cubicBezTo>
                    <a:cubicBezTo>
                      <a:pt x="1059" y="684"/>
                      <a:pt x="1063" y="666"/>
                      <a:pt x="1067" y="648"/>
                    </a:cubicBezTo>
                    <a:cubicBezTo>
                      <a:pt x="1052" y="655"/>
                      <a:pt x="1052" y="675"/>
                      <a:pt x="1039" y="685"/>
                    </a:cubicBezTo>
                    <a:cubicBezTo>
                      <a:pt x="1039" y="665"/>
                      <a:pt x="1052" y="650"/>
                      <a:pt x="1058" y="632"/>
                    </a:cubicBezTo>
                    <a:cubicBezTo>
                      <a:pt x="1057" y="631"/>
                      <a:pt x="1056" y="631"/>
                      <a:pt x="1055" y="630"/>
                    </a:cubicBezTo>
                    <a:cubicBezTo>
                      <a:pt x="1044" y="644"/>
                      <a:pt x="1034" y="658"/>
                      <a:pt x="1023" y="672"/>
                    </a:cubicBezTo>
                    <a:cubicBezTo>
                      <a:pt x="1020" y="668"/>
                      <a:pt x="1022" y="663"/>
                      <a:pt x="1022" y="656"/>
                    </a:cubicBezTo>
                    <a:cubicBezTo>
                      <a:pt x="1023" y="640"/>
                      <a:pt x="1031" y="628"/>
                      <a:pt x="1040" y="615"/>
                    </a:cubicBezTo>
                    <a:cubicBezTo>
                      <a:pt x="1046" y="606"/>
                      <a:pt x="1052" y="597"/>
                      <a:pt x="1058" y="588"/>
                    </a:cubicBezTo>
                    <a:cubicBezTo>
                      <a:pt x="1066" y="576"/>
                      <a:pt x="1073" y="563"/>
                      <a:pt x="1083" y="553"/>
                    </a:cubicBezTo>
                    <a:cubicBezTo>
                      <a:pt x="1090" y="544"/>
                      <a:pt x="1099" y="538"/>
                      <a:pt x="1108" y="531"/>
                    </a:cubicBezTo>
                    <a:cubicBezTo>
                      <a:pt x="1119" y="523"/>
                      <a:pt x="1131" y="515"/>
                      <a:pt x="1142" y="507"/>
                    </a:cubicBezTo>
                    <a:cubicBezTo>
                      <a:pt x="1152" y="501"/>
                      <a:pt x="1162" y="494"/>
                      <a:pt x="1174" y="487"/>
                    </a:cubicBezTo>
                    <a:cubicBezTo>
                      <a:pt x="1168" y="478"/>
                      <a:pt x="1164" y="468"/>
                      <a:pt x="1157" y="462"/>
                    </a:cubicBezTo>
                    <a:cubicBezTo>
                      <a:pt x="1143" y="452"/>
                      <a:pt x="1129" y="444"/>
                      <a:pt x="1110" y="444"/>
                    </a:cubicBezTo>
                    <a:cubicBezTo>
                      <a:pt x="1103" y="444"/>
                      <a:pt x="1095" y="440"/>
                      <a:pt x="1085" y="438"/>
                    </a:cubicBezTo>
                    <a:cubicBezTo>
                      <a:pt x="1089" y="436"/>
                      <a:pt x="1091" y="434"/>
                      <a:pt x="1092" y="433"/>
                    </a:cubicBezTo>
                    <a:cubicBezTo>
                      <a:pt x="1089" y="417"/>
                      <a:pt x="1084" y="405"/>
                      <a:pt x="1071" y="397"/>
                    </a:cubicBezTo>
                    <a:cubicBezTo>
                      <a:pt x="1069" y="403"/>
                      <a:pt x="1066" y="409"/>
                      <a:pt x="1066" y="414"/>
                    </a:cubicBezTo>
                    <a:cubicBezTo>
                      <a:pt x="1066" y="435"/>
                      <a:pt x="1062" y="454"/>
                      <a:pt x="1050" y="472"/>
                    </a:cubicBezTo>
                    <a:cubicBezTo>
                      <a:pt x="1045" y="481"/>
                      <a:pt x="1038" y="487"/>
                      <a:pt x="1027" y="490"/>
                    </a:cubicBezTo>
                    <a:cubicBezTo>
                      <a:pt x="1027" y="488"/>
                      <a:pt x="1026" y="487"/>
                      <a:pt x="1026" y="486"/>
                    </a:cubicBezTo>
                    <a:cubicBezTo>
                      <a:pt x="1028" y="464"/>
                      <a:pt x="1023" y="441"/>
                      <a:pt x="1030" y="419"/>
                    </a:cubicBezTo>
                    <a:cubicBezTo>
                      <a:pt x="1033" y="410"/>
                      <a:pt x="1031" y="400"/>
                      <a:pt x="1035" y="391"/>
                    </a:cubicBezTo>
                    <a:cubicBezTo>
                      <a:pt x="1043" y="373"/>
                      <a:pt x="1052" y="355"/>
                      <a:pt x="1070" y="343"/>
                    </a:cubicBezTo>
                    <a:cubicBezTo>
                      <a:pt x="1074" y="341"/>
                      <a:pt x="1079" y="338"/>
                      <a:pt x="1084" y="337"/>
                    </a:cubicBezTo>
                    <a:cubicBezTo>
                      <a:pt x="1096" y="335"/>
                      <a:pt x="1102" y="329"/>
                      <a:pt x="1101" y="317"/>
                    </a:cubicBezTo>
                    <a:cubicBezTo>
                      <a:pt x="1101" y="313"/>
                      <a:pt x="1102" y="310"/>
                      <a:pt x="1102" y="306"/>
                    </a:cubicBezTo>
                    <a:cubicBezTo>
                      <a:pt x="1103" y="306"/>
                      <a:pt x="1104" y="306"/>
                      <a:pt x="1105" y="306"/>
                    </a:cubicBezTo>
                    <a:cubicBezTo>
                      <a:pt x="1106" y="313"/>
                      <a:pt x="1108" y="319"/>
                      <a:pt x="1110" y="326"/>
                    </a:cubicBezTo>
                    <a:cubicBezTo>
                      <a:pt x="1111" y="330"/>
                      <a:pt x="1114" y="333"/>
                      <a:pt x="1117" y="337"/>
                    </a:cubicBezTo>
                    <a:cubicBezTo>
                      <a:pt x="1118" y="339"/>
                      <a:pt x="1121" y="341"/>
                      <a:pt x="1121" y="344"/>
                    </a:cubicBezTo>
                    <a:cubicBezTo>
                      <a:pt x="1120" y="358"/>
                      <a:pt x="1119" y="372"/>
                      <a:pt x="1117" y="386"/>
                    </a:cubicBezTo>
                    <a:cubicBezTo>
                      <a:pt x="1117" y="386"/>
                      <a:pt x="1117" y="386"/>
                      <a:pt x="1117" y="386"/>
                    </a:cubicBezTo>
                    <a:cubicBezTo>
                      <a:pt x="1107" y="400"/>
                      <a:pt x="1119" y="413"/>
                      <a:pt x="1118" y="426"/>
                    </a:cubicBezTo>
                    <a:cubicBezTo>
                      <a:pt x="1118" y="428"/>
                      <a:pt x="1121" y="430"/>
                      <a:pt x="1125" y="433"/>
                    </a:cubicBezTo>
                    <a:cubicBezTo>
                      <a:pt x="1127" y="425"/>
                      <a:pt x="1127" y="419"/>
                      <a:pt x="1129" y="413"/>
                    </a:cubicBezTo>
                    <a:cubicBezTo>
                      <a:pt x="1137" y="388"/>
                      <a:pt x="1138" y="363"/>
                      <a:pt x="1137" y="338"/>
                    </a:cubicBezTo>
                    <a:cubicBezTo>
                      <a:pt x="1137" y="336"/>
                      <a:pt x="1137" y="334"/>
                      <a:pt x="1137" y="331"/>
                    </a:cubicBezTo>
                    <a:cubicBezTo>
                      <a:pt x="1134" y="320"/>
                      <a:pt x="1132" y="309"/>
                      <a:pt x="1129" y="297"/>
                    </a:cubicBezTo>
                    <a:cubicBezTo>
                      <a:pt x="1128" y="291"/>
                      <a:pt x="1126" y="285"/>
                      <a:pt x="1123" y="279"/>
                    </a:cubicBezTo>
                    <a:cubicBezTo>
                      <a:pt x="1123" y="278"/>
                      <a:pt x="1116" y="281"/>
                      <a:pt x="1112" y="282"/>
                    </a:cubicBezTo>
                    <a:cubicBezTo>
                      <a:pt x="1111" y="282"/>
                      <a:pt x="1110" y="282"/>
                      <a:pt x="1108" y="282"/>
                    </a:cubicBezTo>
                    <a:cubicBezTo>
                      <a:pt x="1094" y="279"/>
                      <a:pt x="1079" y="278"/>
                      <a:pt x="1065" y="273"/>
                    </a:cubicBezTo>
                    <a:cubicBezTo>
                      <a:pt x="1048" y="267"/>
                      <a:pt x="1033" y="270"/>
                      <a:pt x="1017" y="277"/>
                    </a:cubicBezTo>
                    <a:cubicBezTo>
                      <a:pt x="1012" y="279"/>
                      <a:pt x="1006" y="282"/>
                      <a:pt x="1004" y="287"/>
                    </a:cubicBezTo>
                    <a:cubicBezTo>
                      <a:pt x="994" y="304"/>
                      <a:pt x="986" y="323"/>
                      <a:pt x="987" y="344"/>
                    </a:cubicBezTo>
                    <a:cubicBezTo>
                      <a:pt x="987" y="355"/>
                      <a:pt x="987" y="366"/>
                      <a:pt x="987" y="377"/>
                    </a:cubicBezTo>
                    <a:cubicBezTo>
                      <a:pt x="987" y="379"/>
                      <a:pt x="986" y="381"/>
                      <a:pt x="986" y="386"/>
                    </a:cubicBezTo>
                    <a:cubicBezTo>
                      <a:pt x="974" y="364"/>
                      <a:pt x="962" y="346"/>
                      <a:pt x="966" y="321"/>
                    </a:cubicBezTo>
                    <a:cubicBezTo>
                      <a:pt x="931" y="349"/>
                      <a:pt x="901" y="378"/>
                      <a:pt x="876" y="415"/>
                    </a:cubicBezTo>
                    <a:cubicBezTo>
                      <a:pt x="876" y="411"/>
                      <a:pt x="876" y="408"/>
                      <a:pt x="878" y="405"/>
                    </a:cubicBezTo>
                    <a:cubicBezTo>
                      <a:pt x="883" y="394"/>
                      <a:pt x="880" y="387"/>
                      <a:pt x="870" y="380"/>
                    </a:cubicBezTo>
                    <a:cubicBezTo>
                      <a:pt x="862" y="374"/>
                      <a:pt x="858" y="381"/>
                      <a:pt x="852" y="381"/>
                    </a:cubicBezTo>
                    <a:cubicBezTo>
                      <a:pt x="843" y="381"/>
                      <a:pt x="834" y="382"/>
                      <a:pt x="826" y="385"/>
                    </a:cubicBezTo>
                    <a:cubicBezTo>
                      <a:pt x="799" y="397"/>
                      <a:pt x="774" y="412"/>
                      <a:pt x="753" y="432"/>
                    </a:cubicBezTo>
                    <a:cubicBezTo>
                      <a:pt x="722" y="459"/>
                      <a:pt x="691" y="488"/>
                      <a:pt x="675" y="528"/>
                    </a:cubicBezTo>
                    <a:cubicBezTo>
                      <a:pt x="672" y="536"/>
                      <a:pt x="667" y="544"/>
                      <a:pt x="672" y="555"/>
                    </a:cubicBezTo>
                    <a:cubicBezTo>
                      <a:pt x="678" y="549"/>
                      <a:pt x="683" y="541"/>
                      <a:pt x="690" y="537"/>
                    </a:cubicBezTo>
                    <a:cubicBezTo>
                      <a:pt x="697" y="534"/>
                      <a:pt x="702" y="523"/>
                      <a:pt x="714" y="529"/>
                    </a:cubicBezTo>
                    <a:close/>
                    <a:moveTo>
                      <a:pt x="1092" y="264"/>
                    </a:moveTo>
                    <a:cubicBezTo>
                      <a:pt x="1098" y="241"/>
                      <a:pt x="1087" y="225"/>
                      <a:pt x="1068" y="227"/>
                    </a:cubicBezTo>
                    <a:cubicBezTo>
                      <a:pt x="1076" y="239"/>
                      <a:pt x="1084" y="251"/>
                      <a:pt x="1092" y="264"/>
                    </a:cubicBezTo>
                    <a:close/>
                    <a:moveTo>
                      <a:pt x="1145" y="409"/>
                    </a:moveTo>
                    <a:cubicBezTo>
                      <a:pt x="1144" y="409"/>
                      <a:pt x="1143" y="409"/>
                      <a:pt x="1142" y="409"/>
                    </a:cubicBezTo>
                    <a:cubicBezTo>
                      <a:pt x="1141" y="417"/>
                      <a:pt x="1140" y="424"/>
                      <a:pt x="1140" y="431"/>
                    </a:cubicBezTo>
                    <a:cubicBezTo>
                      <a:pt x="1143" y="432"/>
                      <a:pt x="1148" y="434"/>
                      <a:pt x="1155" y="436"/>
                    </a:cubicBezTo>
                    <a:cubicBezTo>
                      <a:pt x="1151" y="425"/>
                      <a:pt x="1148" y="417"/>
                      <a:pt x="1145" y="40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latin typeface="+mn-lt"/>
                  <a:ea typeface="+mn-ea"/>
                </a:endParaRPr>
              </a:p>
            </p:txBody>
          </p:sp>
          <p:sp>
            <p:nvSpPr>
              <p:cNvPr id="55" name="Freeform 11"/>
              <p:cNvSpPr/>
              <p:nvPr/>
            </p:nvSpPr>
            <p:spPr bwMode="auto">
              <a:xfrm>
                <a:off x="8872538" y="1543051"/>
                <a:ext cx="260350" cy="230187"/>
              </a:xfrm>
              <a:custGeom>
                <a:avLst/>
                <a:gdLst>
                  <a:gd name="T0" fmla="*/ 0 w 215"/>
                  <a:gd name="T1" fmla="*/ 144 h 190"/>
                  <a:gd name="T2" fmla="*/ 44 w 215"/>
                  <a:gd name="T3" fmla="*/ 90 h 190"/>
                  <a:gd name="T4" fmla="*/ 81 w 215"/>
                  <a:gd name="T5" fmla="*/ 90 h 190"/>
                  <a:gd name="T6" fmla="*/ 99 w 215"/>
                  <a:gd name="T7" fmla="*/ 109 h 190"/>
                  <a:gd name="T8" fmla="*/ 99 w 215"/>
                  <a:gd name="T9" fmla="*/ 109 h 190"/>
                  <a:gd name="T10" fmla="*/ 104 w 215"/>
                  <a:gd name="T11" fmla="*/ 67 h 190"/>
                  <a:gd name="T12" fmla="*/ 112 w 215"/>
                  <a:gd name="T13" fmla="*/ 42 h 190"/>
                  <a:gd name="T14" fmla="*/ 116 w 215"/>
                  <a:gd name="T15" fmla="*/ 40 h 190"/>
                  <a:gd name="T16" fmla="*/ 120 w 215"/>
                  <a:gd name="T17" fmla="*/ 45 h 190"/>
                  <a:gd name="T18" fmla="*/ 137 w 215"/>
                  <a:gd name="T19" fmla="*/ 81 h 190"/>
                  <a:gd name="T20" fmla="*/ 146 w 215"/>
                  <a:gd name="T21" fmla="*/ 87 h 190"/>
                  <a:gd name="T22" fmla="*/ 181 w 215"/>
                  <a:gd name="T23" fmla="*/ 0 h 190"/>
                  <a:gd name="T24" fmla="*/ 188 w 215"/>
                  <a:gd name="T25" fmla="*/ 78 h 190"/>
                  <a:gd name="T26" fmla="*/ 215 w 215"/>
                  <a:gd name="T27" fmla="*/ 151 h 190"/>
                  <a:gd name="T28" fmla="*/ 190 w 215"/>
                  <a:gd name="T29" fmla="*/ 136 h 190"/>
                  <a:gd name="T30" fmla="*/ 150 w 215"/>
                  <a:gd name="T31" fmla="*/ 111 h 190"/>
                  <a:gd name="T32" fmla="*/ 128 w 215"/>
                  <a:gd name="T33" fmla="*/ 97 h 190"/>
                  <a:gd name="T34" fmla="*/ 120 w 215"/>
                  <a:gd name="T35" fmla="*/ 102 h 190"/>
                  <a:gd name="T36" fmla="*/ 134 w 215"/>
                  <a:gd name="T37" fmla="*/ 150 h 190"/>
                  <a:gd name="T38" fmla="*/ 156 w 215"/>
                  <a:gd name="T39" fmla="*/ 181 h 190"/>
                  <a:gd name="T40" fmla="*/ 160 w 215"/>
                  <a:gd name="T41" fmla="*/ 188 h 190"/>
                  <a:gd name="T42" fmla="*/ 158 w 215"/>
                  <a:gd name="T43" fmla="*/ 190 h 190"/>
                  <a:gd name="T44" fmla="*/ 144 w 215"/>
                  <a:gd name="T45" fmla="*/ 181 h 190"/>
                  <a:gd name="T46" fmla="*/ 73 w 215"/>
                  <a:gd name="T47" fmla="*/ 115 h 190"/>
                  <a:gd name="T48" fmla="*/ 48 w 215"/>
                  <a:gd name="T49" fmla="*/ 103 h 190"/>
                  <a:gd name="T50" fmla="*/ 28 w 215"/>
                  <a:gd name="T51" fmla="*/ 115 h 190"/>
                  <a:gd name="T52" fmla="*/ 10 w 215"/>
                  <a:gd name="T53" fmla="*/ 143 h 190"/>
                  <a:gd name="T54" fmla="*/ 3 w 215"/>
                  <a:gd name="T55" fmla="*/ 147 h 190"/>
                  <a:gd name="T56" fmla="*/ 0 w 215"/>
                  <a:gd name="T57" fmla="*/ 14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5" h="190">
                    <a:moveTo>
                      <a:pt x="0" y="144"/>
                    </a:moveTo>
                    <a:cubicBezTo>
                      <a:pt x="15" y="126"/>
                      <a:pt x="29" y="107"/>
                      <a:pt x="44" y="90"/>
                    </a:cubicBezTo>
                    <a:cubicBezTo>
                      <a:pt x="57" y="75"/>
                      <a:pt x="66" y="76"/>
                      <a:pt x="81" y="90"/>
                    </a:cubicBezTo>
                    <a:cubicBezTo>
                      <a:pt x="87" y="96"/>
                      <a:pt x="93" y="102"/>
                      <a:pt x="99" y="109"/>
                    </a:cubicBezTo>
                    <a:cubicBezTo>
                      <a:pt x="98" y="109"/>
                      <a:pt x="99" y="109"/>
                      <a:pt x="99" y="109"/>
                    </a:cubicBezTo>
                    <a:cubicBezTo>
                      <a:pt x="101" y="95"/>
                      <a:pt x="102" y="81"/>
                      <a:pt x="104" y="67"/>
                    </a:cubicBezTo>
                    <a:cubicBezTo>
                      <a:pt x="106" y="58"/>
                      <a:pt x="109" y="50"/>
                      <a:pt x="112" y="42"/>
                    </a:cubicBezTo>
                    <a:cubicBezTo>
                      <a:pt x="113" y="41"/>
                      <a:pt x="116" y="39"/>
                      <a:pt x="116" y="40"/>
                    </a:cubicBezTo>
                    <a:cubicBezTo>
                      <a:pt x="118" y="41"/>
                      <a:pt x="120" y="43"/>
                      <a:pt x="120" y="45"/>
                    </a:cubicBezTo>
                    <a:cubicBezTo>
                      <a:pt x="119" y="60"/>
                      <a:pt x="131" y="69"/>
                      <a:pt x="137" y="81"/>
                    </a:cubicBezTo>
                    <a:cubicBezTo>
                      <a:pt x="138" y="84"/>
                      <a:pt x="143" y="85"/>
                      <a:pt x="146" y="87"/>
                    </a:cubicBezTo>
                    <a:cubicBezTo>
                      <a:pt x="151" y="55"/>
                      <a:pt x="156" y="24"/>
                      <a:pt x="181" y="0"/>
                    </a:cubicBezTo>
                    <a:cubicBezTo>
                      <a:pt x="183" y="27"/>
                      <a:pt x="182" y="53"/>
                      <a:pt x="188" y="78"/>
                    </a:cubicBezTo>
                    <a:cubicBezTo>
                      <a:pt x="193" y="103"/>
                      <a:pt x="205" y="125"/>
                      <a:pt x="215" y="151"/>
                    </a:cubicBezTo>
                    <a:cubicBezTo>
                      <a:pt x="206" y="146"/>
                      <a:pt x="198" y="141"/>
                      <a:pt x="190" y="136"/>
                    </a:cubicBezTo>
                    <a:cubicBezTo>
                      <a:pt x="177" y="128"/>
                      <a:pt x="164" y="119"/>
                      <a:pt x="150" y="111"/>
                    </a:cubicBezTo>
                    <a:cubicBezTo>
                      <a:pt x="143" y="106"/>
                      <a:pt x="135" y="102"/>
                      <a:pt x="128" y="97"/>
                    </a:cubicBezTo>
                    <a:cubicBezTo>
                      <a:pt x="122" y="93"/>
                      <a:pt x="120" y="96"/>
                      <a:pt x="120" y="102"/>
                    </a:cubicBezTo>
                    <a:cubicBezTo>
                      <a:pt x="118" y="120"/>
                      <a:pt x="125" y="136"/>
                      <a:pt x="134" y="150"/>
                    </a:cubicBezTo>
                    <a:cubicBezTo>
                      <a:pt x="140" y="161"/>
                      <a:pt x="148" y="171"/>
                      <a:pt x="156" y="181"/>
                    </a:cubicBezTo>
                    <a:cubicBezTo>
                      <a:pt x="157" y="183"/>
                      <a:pt x="159" y="185"/>
                      <a:pt x="160" y="188"/>
                    </a:cubicBezTo>
                    <a:cubicBezTo>
                      <a:pt x="159" y="188"/>
                      <a:pt x="159" y="189"/>
                      <a:pt x="158" y="190"/>
                    </a:cubicBezTo>
                    <a:cubicBezTo>
                      <a:pt x="153" y="187"/>
                      <a:pt x="148" y="185"/>
                      <a:pt x="144" y="181"/>
                    </a:cubicBezTo>
                    <a:cubicBezTo>
                      <a:pt x="121" y="159"/>
                      <a:pt x="98" y="136"/>
                      <a:pt x="73" y="115"/>
                    </a:cubicBezTo>
                    <a:cubicBezTo>
                      <a:pt x="67" y="109"/>
                      <a:pt x="59" y="101"/>
                      <a:pt x="48" y="103"/>
                    </a:cubicBezTo>
                    <a:cubicBezTo>
                      <a:pt x="40" y="105"/>
                      <a:pt x="33" y="107"/>
                      <a:pt x="28" y="115"/>
                    </a:cubicBezTo>
                    <a:cubicBezTo>
                      <a:pt x="23" y="125"/>
                      <a:pt x="17" y="134"/>
                      <a:pt x="10" y="143"/>
                    </a:cubicBezTo>
                    <a:cubicBezTo>
                      <a:pt x="9" y="145"/>
                      <a:pt x="5" y="145"/>
                      <a:pt x="3" y="147"/>
                    </a:cubicBezTo>
                    <a:cubicBezTo>
                      <a:pt x="2" y="146"/>
                      <a:pt x="1" y="145"/>
                      <a:pt x="0" y="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latin typeface="+mn-lt"/>
                  <a:ea typeface="+mn-ea"/>
                </a:endParaRPr>
              </a:p>
            </p:txBody>
          </p:sp>
          <p:sp>
            <p:nvSpPr>
              <p:cNvPr id="56" name="Freeform 12"/>
              <p:cNvSpPr/>
              <p:nvPr/>
            </p:nvSpPr>
            <p:spPr bwMode="auto">
              <a:xfrm>
                <a:off x="8969376" y="1462088"/>
                <a:ext cx="141287" cy="107950"/>
              </a:xfrm>
              <a:custGeom>
                <a:avLst/>
                <a:gdLst>
                  <a:gd name="T0" fmla="*/ 0 w 117"/>
                  <a:gd name="T1" fmla="*/ 89 h 89"/>
                  <a:gd name="T2" fmla="*/ 117 w 117"/>
                  <a:gd name="T3" fmla="*/ 0 h 89"/>
                  <a:gd name="T4" fmla="*/ 106 w 117"/>
                  <a:gd name="T5" fmla="*/ 27 h 89"/>
                  <a:gd name="T6" fmla="*/ 91 w 117"/>
                  <a:gd name="T7" fmla="*/ 36 h 89"/>
                  <a:gd name="T8" fmla="*/ 55 w 117"/>
                  <a:gd name="T9" fmla="*/ 49 h 89"/>
                  <a:gd name="T10" fmla="*/ 0 w 117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89">
                    <a:moveTo>
                      <a:pt x="0" y="89"/>
                    </a:moveTo>
                    <a:cubicBezTo>
                      <a:pt x="27" y="45"/>
                      <a:pt x="66" y="17"/>
                      <a:pt x="117" y="0"/>
                    </a:cubicBezTo>
                    <a:cubicBezTo>
                      <a:pt x="113" y="10"/>
                      <a:pt x="109" y="18"/>
                      <a:pt x="106" y="27"/>
                    </a:cubicBezTo>
                    <a:cubicBezTo>
                      <a:pt x="103" y="33"/>
                      <a:pt x="98" y="34"/>
                      <a:pt x="91" y="36"/>
                    </a:cubicBezTo>
                    <a:cubicBezTo>
                      <a:pt x="79" y="38"/>
                      <a:pt x="66" y="41"/>
                      <a:pt x="55" y="49"/>
                    </a:cubicBezTo>
                    <a:cubicBezTo>
                      <a:pt x="38" y="63"/>
                      <a:pt x="19" y="75"/>
                      <a:pt x="0" y="89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latin typeface="+mn-lt"/>
                  <a:ea typeface="+mn-ea"/>
                </a:endParaRPr>
              </a:p>
            </p:txBody>
          </p:sp>
        </p:grpSp>
        <p:sp>
          <p:nvSpPr>
            <p:cNvPr id="2" name="任意多边形 1"/>
            <p:cNvSpPr/>
            <p:nvPr/>
          </p:nvSpPr>
          <p:spPr>
            <a:xfrm>
              <a:off x="9191626" y="2138133"/>
              <a:ext cx="211138" cy="444500"/>
            </a:xfrm>
            <a:custGeom>
              <a:avLst/>
              <a:gdLst>
                <a:gd name="connsiteX0" fmla="*/ 174625 w 174625"/>
                <a:gd name="connsiteY0" fmla="*/ 0 h 307975"/>
                <a:gd name="connsiteX1" fmla="*/ 12700 w 174625"/>
                <a:gd name="connsiteY1" fmla="*/ 307975 h 307975"/>
                <a:gd name="connsiteX2" fmla="*/ 0 w 174625"/>
                <a:gd name="connsiteY2" fmla="*/ 231775 h 307975"/>
                <a:gd name="connsiteX3" fmla="*/ 174625 w 174625"/>
                <a:gd name="connsiteY3" fmla="*/ 0 h 307975"/>
                <a:gd name="connsiteX0-1" fmla="*/ 174625 w 174625"/>
                <a:gd name="connsiteY0-2" fmla="*/ 0 h 307975"/>
                <a:gd name="connsiteX1-3" fmla="*/ 12700 w 174625"/>
                <a:gd name="connsiteY1-4" fmla="*/ 307975 h 307975"/>
                <a:gd name="connsiteX2-5" fmla="*/ 0 w 174625"/>
                <a:gd name="connsiteY2-6" fmla="*/ 231775 h 307975"/>
                <a:gd name="connsiteX3-7" fmla="*/ 174625 w 174625"/>
                <a:gd name="connsiteY3-8" fmla="*/ 0 h 307975"/>
                <a:gd name="connsiteX0-9" fmla="*/ 174625 w 174625"/>
                <a:gd name="connsiteY0-10" fmla="*/ 0 h 320675"/>
                <a:gd name="connsiteX1-11" fmla="*/ 25400 w 174625"/>
                <a:gd name="connsiteY1-12" fmla="*/ 320675 h 320675"/>
                <a:gd name="connsiteX2-13" fmla="*/ 0 w 174625"/>
                <a:gd name="connsiteY2-14" fmla="*/ 231775 h 320675"/>
                <a:gd name="connsiteX3-15" fmla="*/ 174625 w 174625"/>
                <a:gd name="connsiteY3-16" fmla="*/ 0 h 320675"/>
                <a:gd name="connsiteX0-17" fmla="*/ 171450 w 171450"/>
                <a:gd name="connsiteY0-18" fmla="*/ 0 h 327025"/>
                <a:gd name="connsiteX1-19" fmla="*/ 25400 w 171450"/>
                <a:gd name="connsiteY1-20" fmla="*/ 327025 h 327025"/>
                <a:gd name="connsiteX2-21" fmla="*/ 0 w 171450"/>
                <a:gd name="connsiteY2-22" fmla="*/ 238125 h 327025"/>
                <a:gd name="connsiteX3-23" fmla="*/ 171450 w 171450"/>
                <a:gd name="connsiteY3-24" fmla="*/ 0 h 327025"/>
                <a:gd name="connsiteX0-25" fmla="*/ 171450 w 171450"/>
                <a:gd name="connsiteY0-26" fmla="*/ 0 h 327025"/>
                <a:gd name="connsiteX1-27" fmla="*/ 25400 w 171450"/>
                <a:gd name="connsiteY1-28" fmla="*/ 327025 h 327025"/>
                <a:gd name="connsiteX2-29" fmla="*/ 0 w 171450"/>
                <a:gd name="connsiteY2-30" fmla="*/ 238125 h 327025"/>
                <a:gd name="connsiteX3-31" fmla="*/ 171450 w 171450"/>
                <a:gd name="connsiteY3-32" fmla="*/ 0 h 327025"/>
                <a:gd name="connsiteX0-33" fmla="*/ 146050 w 146050"/>
                <a:gd name="connsiteY0-34" fmla="*/ 0 h 327025"/>
                <a:gd name="connsiteX1-35" fmla="*/ 0 w 146050"/>
                <a:gd name="connsiteY1-36" fmla="*/ 327025 h 327025"/>
                <a:gd name="connsiteX2-37" fmla="*/ 127000 w 146050"/>
                <a:gd name="connsiteY2-38" fmla="*/ 3175 h 327025"/>
                <a:gd name="connsiteX3-39" fmla="*/ 146050 w 146050"/>
                <a:gd name="connsiteY3-40" fmla="*/ 0 h 327025"/>
                <a:gd name="connsiteX0-41" fmla="*/ 146050 w 146050"/>
                <a:gd name="connsiteY0-42" fmla="*/ 0 h 327025"/>
                <a:gd name="connsiteX1-43" fmla="*/ 0 w 146050"/>
                <a:gd name="connsiteY1-44" fmla="*/ 327025 h 327025"/>
                <a:gd name="connsiteX2-45" fmla="*/ 127000 w 146050"/>
                <a:gd name="connsiteY2-46" fmla="*/ 3175 h 327025"/>
                <a:gd name="connsiteX3-47" fmla="*/ 146050 w 146050"/>
                <a:gd name="connsiteY3-48" fmla="*/ 0 h 327025"/>
                <a:gd name="connsiteX0-49" fmla="*/ 155575 w 155575"/>
                <a:gd name="connsiteY0-50" fmla="*/ 0 h 327025"/>
                <a:gd name="connsiteX1-51" fmla="*/ 0 w 155575"/>
                <a:gd name="connsiteY1-52" fmla="*/ 327025 h 327025"/>
                <a:gd name="connsiteX2-53" fmla="*/ 127000 w 155575"/>
                <a:gd name="connsiteY2-54" fmla="*/ 3175 h 327025"/>
                <a:gd name="connsiteX3-55" fmla="*/ 155575 w 155575"/>
                <a:gd name="connsiteY3-56" fmla="*/ 0 h 327025"/>
                <a:gd name="connsiteX0-57" fmla="*/ 155575 w 155575"/>
                <a:gd name="connsiteY0-58" fmla="*/ 0 h 327025"/>
                <a:gd name="connsiteX1-59" fmla="*/ 0 w 155575"/>
                <a:gd name="connsiteY1-60" fmla="*/ 327025 h 327025"/>
                <a:gd name="connsiteX2-61" fmla="*/ 115094 w 155575"/>
                <a:gd name="connsiteY2-62" fmla="*/ 794 h 327025"/>
                <a:gd name="connsiteX3-63" fmla="*/ 155575 w 155575"/>
                <a:gd name="connsiteY3-64" fmla="*/ 0 h 327025"/>
                <a:gd name="connsiteX0-65" fmla="*/ 155575 w 155575"/>
                <a:gd name="connsiteY0-66" fmla="*/ 0 h 327025"/>
                <a:gd name="connsiteX1-67" fmla="*/ 0 w 155575"/>
                <a:gd name="connsiteY1-68" fmla="*/ 327025 h 327025"/>
                <a:gd name="connsiteX2-69" fmla="*/ 115094 w 155575"/>
                <a:gd name="connsiteY2-70" fmla="*/ 794 h 327025"/>
                <a:gd name="connsiteX3-71" fmla="*/ 155575 w 155575"/>
                <a:gd name="connsiteY3-72" fmla="*/ 0 h 327025"/>
                <a:gd name="connsiteX0-73" fmla="*/ 155575 w 155575"/>
                <a:gd name="connsiteY0-74" fmla="*/ 0 h 327025"/>
                <a:gd name="connsiteX1-75" fmla="*/ 0 w 155575"/>
                <a:gd name="connsiteY1-76" fmla="*/ 327025 h 327025"/>
                <a:gd name="connsiteX2-77" fmla="*/ 115094 w 155575"/>
                <a:gd name="connsiteY2-78" fmla="*/ 794 h 327025"/>
                <a:gd name="connsiteX3-79" fmla="*/ 155575 w 155575"/>
                <a:gd name="connsiteY3-80" fmla="*/ 0 h 327025"/>
                <a:gd name="connsiteX0-81" fmla="*/ 141287 w 141287"/>
                <a:gd name="connsiteY0-82" fmla="*/ 163512 h 326231"/>
                <a:gd name="connsiteX1-83" fmla="*/ 0 w 141287"/>
                <a:gd name="connsiteY1-84" fmla="*/ 326231 h 326231"/>
                <a:gd name="connsiteX2-85" fmla="*/ 115094 w 141287"/>
                <a:gd name="connsiteY2-86" fmla="*/ 0 h 326231"/>
                <a:gd name="connsiteX3-87" fmla="*/ 141287 w 141287"/>
                <a:gd name="connsiteY3-88" fmla="*/ 163512 h 326231"/>
                <a:gd name="connsiteX0-89" fmla="*/ 141287 w 141287"/>
                <a:gd name="connsiteY0-90" fmla="*/ 165893 h 328612"/>
                <a:gd name="connsiteX1-91" fmla="*/ 0 w 141287"/>
                <a:gd name="connsiteY1-92" fmla="*/ 328612 h 328612"/>
                <a:gd name="connsiteX2-93" fmla="*/ 138906 w 141287"/>
                <a:gd name="connsiteY2-94" fmla="*/ 0 h 328612"/>
                <a:gd name="connsiteX3-95" fmla="*/ 141287 w 141287"/>
                <a:gd name="connsiteY3-96" fmla="*/ 165893 h 328612"/>
                <a:gd name="connsiteX0-97" fmla="*/ 43656 w 69065"/>
                <a:gd name="connsiteY0-98" fmla="*/ 165893 h 369093"/>
                <a:gd name="connsiteX1-99" fmla="*/ 0 w 69065"/>
                <a:gd name="connsiteY1-100" fmla="*/ 369093 h 369093"/>
                <a:gd name="connsiteX2-101" fmla="*/ 41275 w 69065"/>
                <a:gd name="connsiteY2-102" fmla="*/ 0 h 369093"/>
                <a:gd name="connsiteX3-103" fmla="*/ 43656 w 69065"/>
                <a:gd name="connsiteY3-104" fmla="*/ 165893 h 369093"/>
                <a:gd name="connsiteX0-105" fmla="*/ 2785 w 90775"/>
                <a:gd name="connsiteY0-106" fmla="*/ 208755 h 369093"/>
                <a:gd name="connsiteX1-107" fmla="*/ 35329 w 90775"/>
                <a:gd name="connsiteY1-108" fmla="*/ 369093 h 369093"/>
                <a:gd name="connsiteX2-109" fmla="*/ 76604 w 90775"/>
                <a:gd name="connsiteY2-110" fmla="*/ 0 h 369093"/>
                <a:gd name="connsiteX3-111" fmla="*/ 2785 w 90775"/>
                <a:gd name="connsiteY3-112" fmla="*/ 208755 h 369093"/>
                <a:gd name="connsiteX0-113" fmla="*/ 35036 w 118872"/>
                <a:gd name="connsiteY0-114" fmla="*/ 208755 h 369093"/>
                <a:gd name="connsiteX1-115" fmla="*/ 67580 w 118872"/>
                <a:gd name="connsiteY1-116" fmla="*/ 369093 h 369093"/>
                <a:gd name="connsiteX2-117" fmla="*/ 108855 w 118872"/>
                <a:gd name="connsiteY2-118" fmla="*/ 0 h 369093"/>
                <a:gd name="connsiteX3-119" fmla="*/ 35036 w 118872"/>
                <a:gd name="connsiteY3-120" fmla="*/ 208755 h 369093"/>
                <a:gd name="connsiteX0-121" fmla="*/ 35036 w 123516"/>
                <a:gd name="connsiteY0-122" fmla="*/ 208755 h 369093"/>
                <a:gd name="connsiteX1-123" fmla="*/ 67580 w 123516"/>
                <a:gd name="connsiteY1-124" fmla="*/ 369093 h 369093"/>
                <a:gd name="connsiteX2-125" fmla="*/ 108855 w 123516"/>
                <a:gd name="connsiteY2-126" fmla="*/ 0 h 369093"/>
                <a:gd name="connsiteX3-127" fmla="*/ 35036 w 123516"/>
                <a:gd name="connsiteY3-128" fmla="*/ 208755 h 369093"/>
                <a:gd name="connsiteX0-129" fmla="*/ 41739 w 130219"/>
                <a:gd name="connsiteY0-130" fmla="*/ 208755 h 369093"/>
                <a:gd name="connsiteX1-131" fmla="*/ 74283 w 130219"/>
                <a:gd name="connsiteY1-132" fmla="*/ 369093 h 369093"/>
                <a:gd name="connsiteX2-133" fmla="*/ 115558 w 130219"/>
                <a:gd name="connsiteY2-134" fmla="*/ 0 h 369093"/>
                <a:gd name="connsiteX3-135" fmla="*/ 41739 w 130219"/>
                <a:gd name="connsiteY3-136" fmla="*/ 208755 h 369093"/>
                <a:gd name="connsiteX0-137" fmla="*/ 41739 w 125575"/>
                <a:gd name="connsiteY0-138" fmla="*/ 208755 h 369093"/>
                <a:gd name="connsiteX1-139" fmla="*/ 74283 w 125575"/>
                <a:gd name="connsiteY1-140" fmla="*/ 369093 h 369093"/>
                <a:gd name="connsiteX2-141" fmla="*/ 115558 w 125575"/>
                <a:gd name="connsiteY2-142" fmla="*/ 0 h 369093"/>
                <a:gd name="connsiteX3-143" fmla="*/ 41739 w 125575"/>
                <a:gd name="connsiteY3-144" fmla="*/ 208755 h 369093"/>
                <a:gd name="connsiteX0-145" fmla="*/ 32214 w 123982"/>
                <a:gd name="connsiteY0-146" fmla="*/ 234949 h 369093"/>
                <a:gd name="connsiteX1-147" fmla="*/ 74283 w 123982"/>
                <a:gd name="connsiteY1-148" fmla="*/ 369093 h 369093"/>
                <a:gd name="connsiteX2-149" fmla="*/ 115558 w 123982"/>
                <a:gd name="connsiteY2-150" fmla="*/ 0 h 369093"/>
                <a:gd name="connsiteX3-151" fmla="*/ 32214 w 123982"/>
                <a:gd name="connsiteY3-152" fmla="*/ 234949 h 369093"/>
                <a:gd name="connsiteX0-153" fmla="*/ 32214 w 119784"/>
                <a:gd name="connsiteY0-154" fmla="*/ 234949 h 369093"/>
                <a:gd name="connsiteX1-155" fmla="*/ 74283 w 119784"/>
                <a:gd name="connsiteY1-156" fmla="*/ 369093 h 369093"/>
                <a:gd name="connsiteX2-157" fmla="*/ 115558 w 119784"/>
                <a:gd name="connsiteY2-158" fmla="*/ 0 h 369093"/>
                <a:gd name="connsiteX3-159" fmla="*/ 32214 w 119784"/>
                <a:gd name="connsiteY3-160" fmla="*/ 234949 h 369093"/>
                <a:gd name="connsiteX0-161" fmla="*/ 32214 w 119784"/>
                <a:gd name="connsiteY0-162" fmla="*/ 234949 h 369093"/>
                <a:gd name="connsiteX1-163" fmla="*/ 74283 w 119784"/>
                <a:gd name="connsiteY1-164" fmla="*/ 369093 h 369093"/>
                <a:gd name="connsiteX2-165" fmla="*/ 115558 w 119784"/>
                <a:gd name="connsiteY2-166" fmla="*/ 0 h 369093"/>
                <a:gd name="connsiteX3-167" fmla="*/ 32214 w 119784"/>
                <a:gd name="connsiteY3-168" fmla="*/ 234949 h 369093"/>
                <a:gd name="connsiteX0-169" fmla="*/ 32214 w 119784"/>
                <a:gd name="connsiteY0-170" fmla="*/ 234949 h 369093"/>
                <a:gd name="connsiteX1-171" fmla="*/ 74283 w 119784"/>
                <a:gd name="connsiteY1-172" fmla="*/ 369093 h 369093"/>
                <a:gd name="connsiteX2-173" fmla="*/ 115558 w 119784"/>
                <a:gd name="connsiteY2-174" fmla="*/ 0 h 369093"/>
                <a:gd name="connsiteX3-175" fmla="*/ 32214 w 119784"/>
                <a:gd name="connsiteY3-176" fmla="*/ 234949 h 369093"/>
                <a:gd name="connsiteX0-177" fmla="*/ 32214 w 119784"/>
                <a:gd name="connsiteY0-178" fmla="*/ 234949 h 369093"/>
                <a:gd name="connsiteX1-179" fmla="*/ 74283 w 119784"/>
                <a:gd name="connsiteY1-180" fmla="*/ 369093 h 369093"/>
                <a:gd name="connsiteX2-181" fmla="*/ 115558 w 119784"/>
                <a:gd name="connsiteY2-182" fmla="*/ 0 h 369093"/>
                <a:gd name="connsiteX3-183" fmla="*/ 32214 w 119784"/>
                <a:gd name="connsiteY3-184" fmla="*/ 234949 h 369093"/>
                <a:gd name="connsiteX0-185" fmla="*/ 32214 w 119784"/>
                <a:gd name="connsiteY0-186" fmla="*/ 234949 h 369093"/>
                <a:gd name="connsiteX1-187" fmla="*/ 74283 w 119784"/>
                <a:gd name="connsiteY1-188" fmla="*/ 369093 h 369093"/>
                <a:gd name="connsiteX2-189" fmla="*/ 115558 w 119784"/>
                <a:gd name="connsiteY2-190" fmla="*/ 0 h 369093"/>
                <a:gd name="connsiteX3-191" fmla="*/ 32214 w 119784"/>
                <a:gd name="connsiteY3-192" fmla="*/ 234949 h 369093"/>
                <a:gd name="connsiteX0-193" fmla="*/ 25610 w 113180"/>
                <a:gd name="connsiteY0-194" fmla="*/ 234949 h 369093"/>
                <a:gd name="connsiteX1-195" fmla="*/ 67679 w 113180"/>
                <a:gd name="connsiteY1-196" fmla="*/ 369093 h 369093"/>
                <a:gd name="connsiteX2-197" fmla="*/ 108954 w 113180"/>
                <a:gd name="connsiteY2-198" fmla="*/ 0 h 369093"/>
                <a:gd name="connsiteX3-199" fmla="*/ 25610 w 113180"/>
                <a:gd name="connsiteY3-200" fmla="*/ 234949 h 369093"/>
                <a:gd name="connsiteX0-201" fmla="*/ 25610 w 113180"/>
                <a:gd name="connsiteY0-202" fmla="*/ 234949 h 369093"/>
                <a:gd name="connsiteX1-203" fmla="*/ 67679 w 113180"/>
                <a:gd name="connsiteY1-204" fmla="*/ 369093 h 369093"/>
                <a:gd name="connsiteX2-205" fmla="*/ 108954 w 113180"/>
                <a:gd name="connsiteY2-206" fmla="*/ 0 h 369093"/>
                <a:gd name="connsiteX3-207" fmla="*/ 25610 w 113180"/>
                <a:gd name="connsiteY3-208" fmla="*/ 234949 h 369093"/>
                <a:gd name="connsiteX0-209" fmla="*/ 25610 w 113180"/>
                <a:gd name="connsiteY0-210" fmla="*/ 234949 h 369093"/>
                <a:gd name="connsiteX1-211" fmla="*/ 67679 w 113180"/>
                <a:gd name="connsiteY1-212" fmla="*/ 369093 h 369093"/>
                <a:gd name="connsiteX2-213" fmla="*/ 108954 w 113180"/>
                <a:gd name="connsiteY2-214" fmla="*/ 0 h 369093"/>
                <a:gd name="connsiteX3-215" fmla="*/ 25610 w 113180"/>
                <a:gd name="connsiteY3-216" fmla="*/ 234949 h 369093"/>
                <a:gd name="connsiteX0-217" fmla="*/ 25610 w 113180"/>
                <a:gd name="connsiteY0-218" fmla="*/ 234949 h 369093"/>
                <a:gd name="connsiteX1-219" fmla="*/ 67679 w 113180"/>
                <a:gd name="connsiteY1-220" fmla="*/ 369093 h 369093"/>
                <a:gd name="connsiteX2-221" fmla="*/ 108954 w 113180"/>
                <a:gd name="connsiteY2-222" fmla="*/ 0 h 369093"/>
                <a:gd name="connsiteX3-223" fmla="*/ 25610 w 113180"/>
                <a:gd name="connsiteY3-224" fmla="*/ 234949 h 369093"/>
                <a:gd name="connsiteX0-225" fmla="*/ 22870 w 113092"/>
                <a:gd name="connsiteY0-226" fmla="*/ 236075 h 369093"/>
                <a:gd name="connsiteX1-227" fmla="*/ 67679 w 113092"/>
                <a:gd name="connsiteY1-228" fmla="*/ 369093 h 369093"/>
                <a:gd name="connsiteX2-229" fmla="*/ 108954 w 113092"/>
                <a:gd name="connsiteY2-230" fmla="*/ 0 h 369093"/>
                <a:gd name="connsiteX3-231" fmla="*/ 22870 w 113092"/>
                <a:gd name="connsiteY3-232" fmla="*/ 236075 h 369093"/>
                <a:gd name="connsiteX0-233" fmla="*/ 22870 w 113109"/>
                <a:gd name="connsiteY0-234" fmla="*/ 236075 h 369093"/>
                <a:gd name="connsiteX1-235" fmla="*/ 67679 w 113109"/>
                <a:gd name="connsiteY1-236" fmla="*/ 369093 h 369093"/>
                <a:gd name="connsiteX2-237" fmla="*/ 108954 w 113109"/>
                <a:gd name="connsiteY2-238" fmla="*/ 0 h 369093"/>
                <a:gd name="connsiteX3-239" fmla="*/ 22870 w 113109"/>
                <a:gd name="connsiteY3-240" fmla="*/ 236075 h 369093"/>
                <a:gd name="connsiteX0-241" fmla="*/ 11052 w 101291"/>
                <a:gd name="connsiteY0-242" fmla="*/ 236075 h 369093"/>
                <a:gd name="connsiteX1-243" fmla="*/ 55861 w 101291"/>
                <a:gd name="connsiteY1-244" fmla="*/ 369093 h 369093"/>
                <a:gd name="connsiteX2-245" fmla="*/ 97136 w 101291"/>
                <a:gd name="connsiteY2-246" fmla="*/ 0 h 369093"/>
                <a:gd name="connsiteX3-247" fmla="*/ 11052 w 101291"/>
                <a:gd name="connsiteY3-248" fmla="*/ 236075 h 369093"/>
                <a:gd name="connsiteX0-249" fmla="*/ 11973 w 97970"/>
                <a:gd name="connsiteY0-250" fmla="*/ 247332 h 380350"/>
                <a:gd name="connsiteX1-251" fmla="*/ 56782 w 97970"/>
                <a:gd name="connsiteY1-252" fmla="*/ 380350 h 380350"/>
                <a:gd name="connsiteX2-253" fmla="*/ 93672 w 97970"/>
                <a:gd name="connsiteY2-254" fmla="*/ 0 h 380350"/>
                <a:gd name="connsiteX3-255" fmla="*/ 11973 w 97970"/>
                <a:gd name="connsiteY3-256" fmla="*/ 247332 h 380350"/>
                <a:gd name="connsiteX0-257" fmla="*/ 8653 w 94650"/>
                <a:gd name="connsiteY0-258" fmla="*/ 247332 h 380350"/>
                <a:gd name="connsiteX1-259" fmla="*/ 53462 w 94650"/>
                <a:gd name="connsiteY1-260" fmla="*/ 380350 h 380350"/>
                <a:gd name="connsiteX2-261" fmla="*/ 90352 w 94650"/>
                <a:gd name="connsiteY2-262" fmla="*/ 0 h 380350"/>
                <a:gd name="connsiteX3-263" fmla="*/ 8653 w 94650"/>
                <a:gd name="connsiteY3-264" fmla="*/ 247332 h 380350"/>
                <a:gd name="connsiteX0-265" fmla="*/ 8653 w 95235"/>
                <a:gd name="connsiteY0-266" fmla="*/ 247332 h 380350"/>
                <a:gd name="connsiteX1-267" fmla="*/ 53462 w 95235"/>
                <a:gd name="connsiteY1-268" fmla="*/ 380350 h 380350"/>
                <a:gd name="connsiteX2-269" fmla="*/ 90352 w 95235"/>
                <a:gd name="connsiteY2-270" fmla="*/ 0 h 380350"/>
                <a:gd name="connsiteX3-271" fmla="*/ 8653 w 95235"/>
                <a:gd name="connsiteY3-272" fmla="*/ 247332 h 380350"/>
                <a:gd name="connsiteX0-273" fmla="*/ 6669 w 93251"/>
                <a:gd name="connsiteY0-274" fmla="*/ 247332 h 380350"/>
                <a:gd name="connsiteX1-275" fmla="*/ 51478 w 93251"/>
                <a:gd name="connsiteY1-276" fmla="*/ 380350 h 380350"/>
                <a:gd name="connsiteX2-277" fmla="*/ 88368 w 93251"/>
                <a:gd name="connsiteY2-278" fmla="*/ 0 h 380350"/>
                <a:gd name="connsiteX3-279" fmla="*/ 6669 w 93251"/>
                <a:gd name="connsiteY3-280" fmla="*/ 247332 h 380350"/>
                <a:gd name="connsiteX0-281" fmla="*/ 6669 w 93251"/>
                <a:gd name="connsiteY0-282" fmla="*/ 247332 h 380350"/>
                <a:gd name="connsiteX1-283" fmla="*/ 51478 w 93251"/>
                <a:gd name="connsiteY1-284" fmla="*/ 380350 h 380350"/>
                <a:gd name="connsiteX2-285" fmla="*/ 88368 w 93251"/>
                <a:gd name="connsiteY2-286" fmla="*/ 0 h 380350"/>
                <a:gd name="connsiteX3-287" fmla="*/ 6669 w 93251"/>
                <a:gd name="connsiteY3-288" fmla="*/ 247332 h 380350"/>
                <a:gd name="connsiteX0-289" fmla="*/ 9509 w 96091"/>
                <a:gd name="connsiteY0-290" fmla="*/ 247332 h 380350"/>
                <a:gd name="connsiteX1-291" fmla="*/ 54318 w 96091"/>
                <a:gd name="connsiteY1-292" fmla="*/ 380350 h 380350"/>
                <a:gd name="connsiteX2-293" fmla="*/ 91208 w 96091"/>
                <a:gd name="connsiteY2-294" fmla="*/ 0 h 380350"/>
                <a:gd name="connsiteX3-295" fmla="*/ 9509 w 96091"/>
                <a:gd name="connsiteY3-296" fmla="*/ 247332 h 380350"/>
                <a:gd name="connsiteX0-297" fmla="*/ 12119 w 98701"/>
                <a:gd name="connsiteY0-298" fmla="*/ 247332 h 380350"/>
                <a:gd name="connsiteX1-299" fmla="*/ 56928 w 98701"/>
                <a:gd name="connsiteY1-300" fmla="*/ 380350 h 380350"/>
                <a:gd name="connsiteX2-301" fmla="*/ 93818 w 98701"/>
                <a:gd name="connsiteY2-302" fmla="*/ 0 h 380350"/>
                <a:gd name="connsiteX3-303" fmla="*/ 12119 w 98701"/>
                <a:gd name="connsiteY3-304" fmla="*/ 247332 h 380350"/>
              </a:gdLst>
              <a:ahLst/>
              <a:cxnLst>
                <a:cxn ang="0">
                  <a:pos x="connsiteX0-297" y="connsiteY0-298"/>
                </a:cxn>
                <a:cxn ang="0">
                  <a:pos x="connsiteX1-299" y="connsiteY1-300"/>
                </a:cxn>
                <a:cxn ang="0">
                  <a:pos x="connsiteX2-301" y="connsiteY2-302"/>
                </a:cxn>
                <a:cxn ang="0">
                  <a:pos x="connsiteX3-303" y="connsiteY3-304"/>
                </a:cxn>
              </a:cxnLst>
              <a:rect l="l" t="t" r="r" b="b"/>
              <a:pathLst>
                <a:path w="98701" h="380350">
                  <a:moveTo>
                    <a:pt x="12119" y="247332"/>
                  </a:moveTo>
                  <a:cubicBezTo>
                    <a:pt x="12648" y="308441"/>
                    <a:pt x="29323" y="332834"/>
                    <a:pt x="56928" y="380350"/>
                  </a:cubicBezTo>
                  <a:cubicBezTo>
                    <a:pt x="-96038" y="182515"/>
                    <a:pt x="109435" y="188846"/>
                    <a:pt x="93818" y="0"/>
                  </a:cubicBezTo>
                  <a:cubicBezTo>
                    <a:pt x="122998" y="140072"/>
                    <a:pt x="11873" y="185280"/>
                    <a:pt x="12119" y="24733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6" name="下箭头标注 5"/>
          <p:cNvSpPr/>
          <p:nvPr/>
        </p:nvSpPr>
        <p:spPr>
          <a:xfrm>
            <a:off x="1521460" y="1677035"/>
            <a:ext cx="1183005" cy="141224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凶狠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贪婪</a:t>
            </a:r>
          </a:p>
        </p:txBody>
      </p:sp>
      <p:sp>
        <p:nvSpPr>
          <p:cNvPr id="46" name="下箭头标注 45"/>
          <p:cNvSpPr/>
          <p:nvPr/>
        </p:nvSpPr>
        <p:spPr>
          <a:xfrm>
            <a:off x="6195695" y="1644650"/>
            <a:ext cx="1202055" cy="141224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狡诈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愚蠢</a:t>
            </a:r>
          </a:p>
        </p:txBody>
      </p:sp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9525" y="394970"/>
            <a:ext cx="3182620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分析狼的特性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文悦古体仿宋 (非商业使用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6" grpId="0" bldLvl="0" animBg="1"/>
      <p:bldP spid="4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27965" y="952500"/>
            <a:ext cx="8688070" cy="396430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（1）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心理描写。惧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投骨避狼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。/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大窘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骨尽狼仍从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。/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恐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前后受其敌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。/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悟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刀劈两狼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</a:p>
          <a:p>
            <a:pPr algn="l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（2）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动作描写。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“投以骨”“复投之”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写屠户试图投骨避狼，结果无效。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“顾”“奔”“倚”“弛” “持”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五个动词，写屠户迅速抢占有利的地形，保护自己，准备反击。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“暴起”“劈”“毙”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写屠户趁一狼径去、一狼假寐的有利时机，当机立断，奋起杀狼，取得胜利。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“转视”“断”“毙”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等动词写屠户高度警惕，果断出击，大获全胜。由此可以看出，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屠户是一个有勇有谋、敢于斗争、善于斗争的人。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287838" y="3905568"/>
            <a:ext cx="7083425" cy="861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14000"/>
              </a:lnSpc>
              <a:defRPr/>
            </a:pPr>
            <a:endParaRPr lang="zh-CN" altLang="en-US" sz="2200" b="1" dirty="0">
              <a:solidFill>
                <a:srgbClr val="0000FF"/>
              </a:solidFill>
              <a:latin typeface="+mn-ea"/>
            </a:endParaRPr>
          </a:p>
          <a:p>
            <a:pPr eaLnBrk="0" hangingPunct="0">
              <a:lnSpc>
                <a:spcPct val="114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+mn-ea"/>
                <a:sym typeface="+mn-ea"/>
              </a:rPr>
              <a:t>    </a:t>
            </a:r>
            <a:endParaRPr lang="zh-CN" altLang="en-US" sz="2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7417" name="矩形 30"/>
          <p:cNvSpPr>
            <a:spLocks noChangeArrowheads="1"/>
          </p:cNvSpPr>
          <p:nvPr/>
        </p:nvSpPr>
        <p:spPr bwMode="auto">
          <a:xfrm>
            <a:off x="380559" y="293672"/>
            <a:ext cx="5545455" cy="5530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2.文章是如何刻画屠户形象的？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reeform 6"/>
          <p:cNvSpPr>
            <a:spLocks noChangeArrowheads="1"/>
          </p:cNvSpPr>
          <p:nvPr/>
        </p:nvSpPr>
        <p:spPr bwMode="auto">
          <a:xfrm>
            <a:off x="3859091" y="3108123"/>
            <a:ext cx="1199467" cy="1432572"/>
          </a:xfrm>
          <a:custGeom>
            <a:avLst/>
            <a:gdLst>
              <a:gd name="T0" fmla="*/ 2147483647 w 952"/>
              <a:gd name="T1" fmla="*/ 1034650445 h 854"/>
              <a:gd name="T2" fmla="*/ 2147483647 w 952"/>
              <a:gd name="T3" fmla="*/ 1919353309 h 854"/>
              <a:gd name="T4" fmla="*/ 2147483647 w 952"/>
              <a:gd name="T5" fmla="*/ 2147483647 h 854"/>
              <a:gd name="T6" fmla="*/ 2147483647 w 952"/>
              <a:gd name="T7" fmla="*/ 2147483647 h 854"/>
              <a:gd name="T8" fmla="*/ 2147483647 w 952"/>
              <a:gd name="T9" fmla="*/ 2147483647 h 854"/>
              <a:gd name="T10" fmla="*/ 2147483647 w 952"/>
              <a:gd name="T11" fmla="*/ 2147483647 h 854"/>
              <a:gd name="T12" fmla="*/ 2147483647 w 952"/>
              <a:gd name="T13" fmla="*/ 2147483647 h 854"/>
              <a:gd name="T14" fmla="*/ 2147483647 w 952"/>
              <a:gd name="T15" fmla="*/ 2147483647 h 854"/>
              <a:gd name="T16" fmla="*/ 2147483647 w 952"/>
              <a:gd name="T17" fmla="*/ 2147483647 h 854"/>
              <a:gd name="T18" fmla="*/ 2147483647 w 952"/>
              <a:gd name="T19" fmla="*/ 2147483647 h 854"/>
              <a:gd name="T20" fmla="*/ 2147483647 w 952"/>
              <a:gd name="T21" fmla="*/ 2147483647 h 854"/>
              <a:gd name="T22" fmla="*/ 2147483647 w 952"/>
              <a:gd name="T23" fmla="*/ 2147483647 h 854"/>
              <a:gd name="T24" fmla="*/ 2147483647 w 952"/>
              <a:gd name="T25" fmla="*/ 2147483647 h 854"/>
              <a:gd name="T26" fmla="*/ 2147483647 w 952"/>
              <a:gd name="T27" fmla="*/ 2147483647 h 854"/>
              <a:gd name="T28" fmla="*/ 2147483647 w 952"/>
              <a:gd name="T29" fmla="*/ 2147483647 h 854"/>
              <a:gd name="T30" fmla="*/ 2147483647 w 952"/>
              <a:gd name="T31" fmla="*/ 2147483647 h 854"/>
              <a:gd name="T32" fmla="*/ 2147483647 w 952"/>
              <a:gd name="T33" fmla="*/ 2147483647 h 854"/>
              <a:gd name="T34" fmla="*/ 2147483647 w 952"/>
              <a:gd name="T35" fmla="*/ 2147483647 h 854"/>
              <a:gd name="T36" fmla="*/ 2147483647 w 952"/>
              <a:gd name="T37" fmla="*/ 2147483647 h 854"/>
              <a:gd name="T38" fmla="*/ 2147483647 w 952"/>
              <a:gd name="T39" fmla="*/ 2147483647 h 854"/>
              <a:gd name="T40" fmla="*/ 2147483647 w 952"/>
              <a:gd name="T41" fmla="*/ 2147483647 h 854"/>
              <a:gd name="T42" fmla="*/ 2147483647 w 952"/>
              <a:gd name="T43" fmla="*/ 2147483647 h 854"/>
              <a:gd name="T44" fmla="*/ 2147483647 w 952"/>
              <a:gd name="T45" fmla="*/ 2147483647 h 854"/>
              <a:gd name="T46" fmla="*/ 2075695110 w 952"/>
              <a:gd name="T47" fmla="*/ 2147483647 h 854"/>
              <a:gd name="T48" fmla="*/ 1935309322 w 952"/>
              <a:gd name="T49" fmla="*/ 2147483647 h 854"/>
              <a:gd name="T50" fmla="*/ 1764842465 w 952"/>
              <a:gd name="T51" fmla="*/ 2147483647 h 854"/>
              <a:gd name="T52" fmla="*/ 1684623295 w 952"/>
              <a:gd name="T53" fmla="*/ 2147483647 h 854"/>
              <a:gd name="T54" fmla="*/ 1554263783 w 952"/>
              <a:gd name="T55" fmla="*/ 2147483647 h 854"/>
              <a:gd name="T56" fmla="*/ 1494099406 w 952"/>
              <a:gd name="T57" fmla="*/ 2147483647 h 854"/>
              <a:gd name="T58" fmla="*/ 1358727876 w 952"/>
              <a:gd name="T59" fmla="*/ 2147483647 h 854"/>
              <a:gd name="T60" fmla="*/ 1138122638 w 952"/>
              <a:gd name="T61" fmla="*/ 2147483647 h 854"/>
              <a:gd name="T62" fmla="*/ 902477145 w 952"/>
              <a:gd name="T63" fmla="*/ 2099293538 h 854"/>
              <a:gd name="T64" fmla="*/ 15040539 w 952"/>
              <a:gd name="T65" fmla="*/ 1189598572 h 854"/>
              <a:gd name="T66" fmla="*/ 476307623 w 952"/>
              <a:gd name="T67" fmla="*/ 694766577 h 854"/>
              <a:gd name="T68" fmla="*/ 747050823 w 952"/>
              <a:gd name="T69" fmla="*/ 429855241 h 854"/>
              <a:gd name="T70" fmla="*/ 1168205946 w 952"/>
              <a:gd name="T71" fmla="*/ 29990420 h 854"/>
              <a:gd name="T72" fmla="*/ 1474044613 w 952"/>
              <a:gd name="T73" fmla="*/ 134953529 h 854"/>
              <a:gd name="T74" fmla="*/ 1744787672 w 952"/>
              <a:gd name="T75" fmla="*/ 304897805 h 854"/>
              <a:gd name="T76" fmla="*/ 2010516474 w 952"/>
              <a:gd name="T77" fmla="*/ 444849328 h 854"/>
              <a:gd name="T78" fmla="*/ 2147483647 w 952"/>
              <a:gd name="T79" fmla="*/ 574807030 h 854"/>
              <a:gd name="T80" fmla="*/ 2147483647 w 952"/>
              <a:gd name="T81" fmla="*/ 554812677 h 854"/>
              <a:gd name="T82" fmla="*/ 2147483647 w 952"/>
              <a:gd name="T83" fmla="*/ 494834092 h 854"/>
              <a:gd name="T84" fmla="*/ 2147483647 w 952"/>
              <a:gd name="T85" fmla="*/ 324889921 h 854"/>
              <a:gd name="T86" fmla="*/ 2147483647 w 952"/>
              <a:gd name="T87" fmla="*/ 259913237 h 854"/>
              <a:gd name="T88" fmla="*/ 2147483647 w 952"/>
              <a:gd name="T89" fmla="*/ 344884274 h 85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52"/>
              <a:gd name="T136" fmla="*/ 0 h 854"/>
              <a:gd name="T137" fmla="*/ 952 w 952"/>
              <a:gd name="T138" fmla="*/ 854 h 85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52" h="854">
                <a:moveTo>
                  <a:pt x="709" y="94"/>
                </a:moveTo>
                <a:cubicBezTo>
                  <a:pt x="688" y="132"/>
                  <a:pt x="668" y="170"/>
                  <a:pt x="648" y="207"/>
                </a:cubicBezTo>
                <a:cubicBezTo>
                  <a:pt x="657" y="230"/>
                  <a:pt x="678" y="241"/>
                  <a:pt x="692" y="260"/>
                </a:cubicBezTo>
                <a:cubicBezTo>
                  <a:pt x="726" y="306"/>
                  <a:pt x="771" y="343"/>
                  <a:pt x="811" y="384"/>
                </a:cubicBezTo>
                <a:cubicBezTo>
                  <a:pt x="851" y="425"/>
                  <a:pt x="892" y="465"/>
                  <a:pt x="933" y="506"/>
                </a:cubicBezTo>
                <a:cubicBezTo>
                  <a:pt x="938" y="512"/>
                  <a:pt x="941" y="519"/>
                  <a:pt x="945" y="526"/>
                </a:cubicBezTo>
                <a:cubicBezTo>
                  <a:pt x="952" y="538"/>
                  <a:pt x="952" y="552"/>
                  <a:pt x="952" y="565"/>
                </a:cubicBezTo>
                <a:cubicBezTo>
                  <a:pt x="951" y="582"/>
                  <a:pt x="939" y="597"/>
                  <a:pt x="924" y="605"/>
                </a:cubicBezTo>
                <a:cubicBezTo>
                  <a:pt x="916" y="610"/>
                  <a:pt x="908" y="610"/>
                  <a:pt x="900" y="611"/>
                </a:cubicBezTo>
                <a:cubicBezTo>
                  <a:pt x="890" y="612"/>
                  <a:pt x="884" y="607"/>
                  <a:pt x="875" y="602"/>
                </a:cubicBezTo>
                <a:cubicBezTo>
                  <a:pt x="852" y="589"/>
                  <a:pt x="838" y="567"/>
                  <a:pt x="818" y="551"/>
                </a:cubicBezTo>
                <a:cubicBezTo>
                  <a:pt x="814" y="547"/>
                  <a:pt x="809" y="545"/>
                  <a:pt x="804" y="543"/>
                </a:cubicBezTo>
                <a:cubicBezTo>
                  <a:pt x="803" y="542"/>
                  <a:pt x="799" y="545"/>
                  <a:pt x="799" y="546"/>
                </a:cubicBezTo>
                <a:cubicBezTo>
                  <a:pt x="800" y="552"/>
                  <a:pt x="801" y="558"/>
                  <a:pt x="804" y="562"/>
                </a:cubicBezTo>
                <a:cubicBezTo>
                  <a:pt x="828" y="586"/>
                  <a:pt x="852" y="610"/>
                  <a:pt x="877" y="634"/>
                </a:cubicBezTo>
                <a:cubicBezTo>
                  <a:pt x="878" y="636"/>
                  <a:pt x="880" y="637"/>
                  <a:pt x="881" y="638"/>
                </a:cubicBezTo>
                <a:cubicBezTo>
                  <a:pt x="883" y="650"/>
                  <a:pt x="887" y="662"/>
                  <a:pt x="888" y="673"/>
                </a:cubicBezTo>
                <a:cubicBezTo>
                  <a:pt x="888" y="679"/>
                  <a:pt x="884" y="684"/>
                  <a:pt x="881" y="690"/>
                </a:cubicBezTo>
                <a:cubicBezTo>
                  <a:pt x="874" y="706"/>
                  <a:pt x="863" y="718"/>
                  <a:pt x="843" y="719"/>
                </a:cubicBezTo>
                <a:cubicBezTo>
                  <a:pt x="841" y="719"/>
                  <a:pt x="839" y="721"/>
                  <a:pt x="837" y="722"/>
                </a:cubicBezTo>
                <a:cubicBezTo>
                  <a:pt x="834" y="723"/>
                  <a:pt x="831" y="726"/>
                  <a:pt x="829" y="725"/>
                </a:cubicBezTo>
                <a:cubicBezTo>
                  <a:pt x="813" y="716"/>
                  <a:pt x="794" y="713"/>
                  <a:pt x="781" y="698"/>
                </a:cubicBezTo>
                <a:cubicBezTo>
                  <a:pt x="764" y="678"/>
                  <a:pt x="744" y="661"/>
                  <a:pt x="726" y="642"/>
                </a:cubicBezTo>
                <a:cubicBezTo>
                  <a:pt x="723" y="640"/>
                  <a:pt x="721" y="637"/>
                  <a:pt x="718" y="637"/>
                </a:cubicBezTo>
                <a:cubicBezTo>
                  <a:pt x="714" y="636"/>
                  <a:pt x="706" y="638"/>
                  <a:pt x="705" y="639"/>
                </a:cubicBezTo>
                <a:cubicBezTo>
                  <a:pt x="705" y="645"/>
                  <a:pt x="705" y="652"/>
                  <a:pt x="708" y="656"/>
                </a:cubicBezTo>
                <a:cubicBezTo>
                  <a:pt x="727" y="675"/>
                  <a:pt x="746" y="694"/>
                  <a:pt x="766" y="713"/>
                </a:cubicBezTo>
                <a:cubicBezTo>
                  <a:pt x="771" y="719"/>
                  <a:pt x="775" y="725"/>
                  <a:pt x="774" y="733"/>
                </a:cubicBezTo>
                <a:cubicBezTo>
                  <a:pt x="773" y="739"/>
                  <a:pt x="773" y="746"/>
                  <a:pt x="774" y="752"/>
                </a:cubicBezTo>
                <a:cubicBezTo>
                  <a:pt x="775" y="761"/>
                  <a:pt x="773" y="770"/>
                  <a:pt x="764" y="776"/>
                </a:cubicBezTo>
                <a:cubicBezTo>
                  <a:pt x="764" y="776"/>
                  <a:pt x="763" y="777"/>
                  <a:pt x="763" y="778"/>
                </a:cubicBezTo>
                <a:cubicBezTo>
                  <a:pt x="763" y="790"/>
                  <a:pt x="751" y="790"/>
                  <a:pt x="745" y="794"/>
                </a:cubicBezTo>
                <a:cubicBezTo>
                  <a:pt x="735" y="801"/>
                  <a:pt x="724" y="802"/>
                  <a:pt x="711" y="802"/>
                </a:cubicBezTo>
                <a:cubicBezTo>
                  <a:pt x="700" y="801"/>
                  <a:pt x="691" y="797"/>
                  <a:pt x="684" y="790"/>
                </a:cubicBezTo>
                <a:cubicBezTo>
                  <a:pt x="659" y="766"/>
                  <a:pt x="635" y="742"/>
                  <a:pt x="611" y="718"/>
                </a:cubicBezTo>
                <a:cubicBezTo>
                  <a:pt x="607" y="714"/>
                  <a:pt x="602" y="710"/>
                  <a:pt x="598" y="714"/>
                </a:cubicBezTo>
                <a:cubicBezTo>
                  <a:pt x="593" y="719"/>
                  <a:pt x="597" y="723"/>
                  <a:pt x="601" y="727"/>
                </a:cubicBezTo>
                <a:cubicBezTo>
                  <a:pt x="607" y="732"/>
                  <a:pt x="612" y="738"/>
                  <a:pt x="617" y="743"/>
                </a:cubicBezTo>
                <a:cubicBezTo>
                  <a:pt x="625" y="753"/>
                  <a:pt x="632" y="762"/>
                  <a:pt x="639" y="772"/>
                </a:cubicBezTo>
                <a:cubicBezTo>
                  <a:pt x="641" y="774"/>
                  <a:pt x="641" y="776"/>
                  <a:pt x="641" y="779"/>
                </a:cubicBezTo>
                <a:cubicBezTo>
                  <a:pt x="641" y="784"/>
                  <a:pt x="640" y="789"/>
                  <a:pt x="641" y="794"/>
                </a:cubicBezTo>
                <a:cubicBezTo>
                  <a:pt x="645" y="821"/>
                  <a:pt x="628" y="833"/>
                  <a:pt x="608" y="844"/>
                </a:cubicBezTo>
                <a:cubicBezTo>
                  <a:pt x="602" y="847"/>
                  <a:pt x="596" y="850"/>
                  <a:pt x="590" y="852"/>
                </a:cubicBezTo>
                <a:cubicBezTo>
                  <a:pt x="584" y="854"/>
                  <a:pt x="579" y="849"/>
                  <a:pt x="575" y="848"/>
                </a:cubicBezTo>
                <a:cubicBezTo>
                  <a:pt x="563" y="846"/>
                  <a:pt x="555" y="838"/>
                  <a:pt x="545" y="833"/>
                </a:cubicBezTo>
                <a:cubicBezTo>
                  <a:pt x="543" y="832"/>
                  <a:pt x="540" y="831"/>
                  <a:pt x="539" y="829"/>
                </a:cubicBezTo>
                <a:cubicBezTo>
                  <a:pt x="525" y="816"/>
                  <a:pt x="509" y="804"/>
                  <a:pt x="498" y="788"/>
                </a:cubicBezTo>
                <a:cubicBezTo>
                  <a:pt x="475" y="754"/>
                  <a:pt x="442" y="729"/>
                  <a:pt x="414" y="699"/>
                </a:cubicBezTo>
                <a:cubicBezTo>
                  <a:pt x="408" y="692"/>
                  <a:pt x="399" y="689"/>
                  <a:pt x="395" y="680"/>
                </a:cubicBezTo>
                <a:cubicBezTo>
                  <a:pt x="394" y="677"/>
                  <a:pt x="389" y="676"/>
                  <a:pt x="386" y="674"/>
                </a:cubicBezTo>
                <a:cubicBezTo>
                  <a:pt x="384" y="673"/>
                  <a:pt x="382" y="672"/>
                  <a:pt x="381" y="670"/>
                </a:cubicBezTo>
                <a:cubicBezTo>
                  <a:pt x="375" y="657"/>
                  <a:pt x="366" y="648"/>
                  <a:pt x="352" y="642"/>
                </a:cubicBezTo>
                <a:cubicBezTo>
                  <a:pt x="351" y="641"/>
                  <a:pt x="350" y="638"/>
                  <a:pt x="348" y="636"/>
                </a:cubicBezTo>
                <a:cubicBezTo>
                  <a:pt x="344" y="632"/>
                  <a:pt x="340" y="628"/>
                  <a:pt x="336" y="624"/>
                </a:cubicBezTo>
                <a:cubicBezTo>
                  <a:pt x="334" y="622"/>
                  <a:pt x="332" y="623"/>
                  <a:pt x="331" y="621"/>
                </a:cubicBezTo>
                <a:cubicBezTo>
                  <a:pt x="324" y="613"/>
                  <a:pt x="317" y="604"/>
                  <a:pt x="310" y="596"/>
                </a:cubicBezTo>
                <a:cubicBezTo>
                  <a:pt x="308" y="594"/>
                  <a:pt x="306" y="593"/>
                  <a:pt x="305" y="592"/>
                </a:cubicBezTo>
                <a:cubicBezTo>
                  <a:pt x="302" y="590"/>
                  <a:pt x="300" y="587"/>
                  <a:pt x="298" y="585"/>
                </a:cubicBezTo>
                <a:cubicBezTo>
                  <a:pt x="296" y="583"/>
                  <a:pt x="296" y="580"/>
                  <a:pt x="294" y="580"/>
                </a:cubicBezTo>
                <a:cubicBezTo>
                  <a:pt x="282" y="576"/>
                  <a:pt x="276" y="568"/>
                  <a:pt x="271" y="557"/>
                </a:cubicBezTo>
                <a:cubicBezTo>
                  <a:pt x="267" y="549"/>
                  <a:pt x="259" y="543"/>
                  <a:pt x="252" y="537"/>
                </a:cubicBezTo>
                <a:cubicBezTo>
                  <a:pt x="241" y="527"/>
                  <a:pt x="233" y="515"/>
                  <a:pt x="227" y="500"/>
                </a:cubicBezTo>
                <a:cubicBezTo>
                  <a:pt x="221" y="485"/>
                  <a:pt x="212" y="471"/>
                  <a:pt x="203" y="456"/>
                </a:cubicBezTo>
                <a:cubicBezTo>
                  <a:pt x="196" y="444"/>
                  <a:pt x="187" y="432"/>
                  <a:pt x="180" y="420"/>
                </a:cubicBezTo>
                <a:cubicBezTo>
                  <a:pt x="159" y="385"/>
                  <a:pt x="126" y="361"/>
                  <a:pt x="98" y="332"/>
                </a:cubicBezTo>
                <a:cubicBezTo>
                  <a:pt x="68" y="300"/>
                  <a:pt x="35" y="269"/>
                  <a:pt x="3" y="238"/>
                </a:cubicBezTo>
                <a:cubicBezTo>
                  <a:pt x="0" y="234"/>
                  <a:pt x="0" y="232"/>
                  <a:pt x="3" y="228"/>
                </a:cubicBezTo>
                <a:cubicBezTo>
                  <a:pt x="34" y="199"/>
                  <a:pt x="63" y="167"/>
                  <a:pt x="95" y="139"/>
                </a:cubicBezTo>
                <a:cubicBezTo>
                  <a:pt x="109" y="127"/>
                  <a:pt x="123" y="115"/>
                  <a:pt x="137" y="102"/>
                </a:cubicBezTo>
                <a:cubicBezTo>
                  <a:pt x="141" y="97"/>
                  <a:pt x="144" y="90"/>
                  <a:pt x="149" y="86"/>
                </a:cubicBezTo>
                <a:cubicBezTo>
                  <a:pt x="160" y="75"/>
                  <a:pt x="172" y="66"/>
                  <a:pt x="183" y="55"/>
                </a:cubicBezTo>
                <a:cubicBezTo>
                  <a:pt x="200" y="39"/>
                  <a:pt x="216" y="22"/>
                  <a:pt x="233" y="6"/>
                </a:cubicBezTo>
                <a:cubicBezTo>
                  <a:pt x="237" y="3"/>
                  <a:pt x="245" y="0"/>
                  <a:pt x="249" y="2"/>
                </a:cubicBezTo>
                <a:cubicBezTo>
                  <a:pt x="265" y="10"/>
                  <a:pt x="279" y="19"/>
                  <a:pt x="294" y="27"/>
                </a:cubicBezTo>
                <a:cubicBezTo>
                  <a:pt x="308" y="35"/>
                  <a:pt x="322" y="44"/>
                  <a:pt x="336" y="53"/>
                </a:cubicBezTo>
                <a:cubicBezTo>
                  <a:pt x="340" y="55"/>
                  <a:pt x="344" y="58"/>
                  <a:pt x="348" y="61"/>
                </a:cubicBezTo>
                <a:cubicBezTo>
                  <a:pt x="350" y="62"/>
                  <a:pt x="351" y="64"/>
                  <a:pt x="353" y="64"/>
                </a:cubicBezTo>
                <a:cubicBezTo>
                  <a:pt x="371" y="68"/>
                  <a:pt x="386" y="77"/>
                  <a:pt x="401" y="89"/>
                </a:cubicBezTo>
                <a:cubicBezTo>
                  <a:pt x="413" y="99"/>
                  <a:pt x="427" y="106"/>
                  <a:pt x="441" y="115"/>
                </a:cubicBezTo>
                <a:cubicBezTo>
                  <a:pt x="443" y="116"/>
                  <a:pt x="446" y="115"/>
                  <a:pt x="449" y="115"/>
                </a:cubicBezTo>
                <a:cubicBezTo>
                  <a:pt x="461" y="116"/>
                  <a:pt x="474" y="116"/>
                  <a:pt x="486" y="115"/>
                </a:cubicBezTo>
                <a:cubicBezTo>
                  <a:pt x="492" y="115"/>
                  <a:pt x="497" y="112"/>
                  <a:pt x="503" y="111"/>
                </a:cubicBezTo>
                <a:cubicBezTo>
                  <a:pt x="505" y="110"/>
                  <a:pt x="507" y="109"/>
                  <a:pt x="509" y="109"/>
                </a:cubicBezTo>
                <a:cubicBezTo>
                  <a:pt x="521" y="111"/>
                  <a:pt x="530" y="103"/>
                  <a:pt x="540" y="99"/>
                </a:cubicBezTo>
                <a:cubicBezTo>
                  <a:pt x="551" y="95"/>
                  <a:pt x="557" y="86"/>
                  <a:pt x="565" y="80"/>
                </a:cubicBezTo>
                <a:cubicBezTo>
                  <a:pt x="574" y="74"/>
                  <a:pt x="585" y="70"/>
                  <a:pt x="595" y="65"/>
                </a:cubicBezTo>
                <a:cubicBezTo>
                  <a:pt x="601" y="62"/>
                  <a:pt x="608" y="62"/>
                  <a:pt x="613" y="58"/>
                </a:cubicBezTo>
                <a:cubicBezTo>
                  <a:pt x="623" y="49"/>
                  <a:pt x="634" y="51"/>
                  <a:pt x="645" y="52"/>
                </a:cubicBezTo>
                <a:cubicBezTo>
                  <a:pt x="655" y="54"/>
                  <a:pt x="664" y="59"/>
                  <a:pt x="673" y="63"/>
                </a:cubicBezTo>
                <a:cubicBezTo>
                  <a:pt x="678" y="64"/>
                  <a:pt x="682" y="68"/>
                  <a:pt x="686" y="69"/>
                </a:cubicBezTo>
                <a:cubicBezTo>
                  <a:pt x="700" y="72"/>
                  <a:pt x="704" y="83"/>
                  <a:pt x="70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sp>
        <p:nvSpPr>
          <p:cNvPr id="20485" name="Freeform 7"/>
          <p:cNvSpPr>
            <a:spLocks noChangeArrowheads="1"/>
          </p:cNvSpPr>
          <p:nvPr/>
        </p:nvSpPr>
        <p:spPr bwMode="auto">
          <a:xfrm rot="180000">
            <a:off x="2743585" y="1958099"/>
            <a:ext cx="1074429" cy="1593335"/>
          </a:xfrm>
          <a:custGeom>
            <a:avLst/>
            <a:gdLst>
              <a:gd name="T0" fmla="*/ 952577203 w 853"/>
              <a:gd name="T1" fmla="*/ 2147483647 h 950"/>
              <a:gd name="T2" fmla="*/ 636723256 w 853"/>
              <a:gd name="T3" fmla="*/ 2147483647 h 950"/>
              <a:gd name="T4" fmla="*/ 516396950 w 853"/>
              <a:gd name="T5" fmla="*/ 2147483647 h 950"/>
              <a:gd name="T6" fmla="*/ 365989243 w 853"/>
              <a:gd name="T7" fmla="*/ 2147483647 h 950"/>
              <a:gd name="T8" fmla="*/ 270731704 w 853"/>
              <a:gd name="T9" fmla="*/ 2147483647 h 950"/>
              <a:gd name="T10" fmla="*/ 476287482 w 853"/>
              <a:gd name="T11" fmla="*/ 2147483647 h 950"/>
              <a:gd name="T12" fmla="*/ 556506419 w 853"/>
              <a:gd name="T13" fmla="*/ 2147483647 h 950"/>
              <a:gd name="T14" fmla="*/ 691871256 w 853"/>
              <a:gd name="T15" fmla="*/ 2147483647 h 950"/>
              <a:gd name="T16" fmla="*/ 676830486 w 853"/>
              <a:gd name="T17" fmla="*/ 2147483647 h 950"/>
              <a:gd name="T18" fmla="*/ 421139482 w 853"/>
              <a:gd name="T19" fmla="*/ 2147483647 h 950"/>
              <a:gd name="T20" fmla="*/ 145392660 w 853"/>
              <a:gd name="T21" fmla="*/ 2147483647 h 950"/>
              <a:gd name="T22" fmla="*/ 35094394 w 853"/>
              <a:gd name="T23" fmla="*/ 2147483647 h 950"/>
              <a:gd name="T24" fmla="*/ 135366972 w 853"/>
              <a:gd name="T25" fmla="*/ 2147483647 h 950"/>
              <a:gd name="T26" fmla="*/ 1719652313 w 853"/>
              <a:gd name="T27" fmla="*/ 1139364996 h 950"/>
              <a:gd name="T28" fmla="*/ 1880085708 w 853"/>
              <a:gd name="T29" fmla="*/ 1044418868 h 950"/>
              <a:gd name="T30" fmla="*/ 2147483647 w 853"/>
              <a:gd name="T31" fmla="*/ 784564071 h 950"/>
              <a:gd name="T32" fmla="*/ 2147483647 w 853"/>
              <a:gd name="T33" fmla="*/ 124931387 h 950"/>
              <a:gd name="T34" fmla="*/ 2147483647 w 853"/>
              <a:gd name="T35" fmla="*/ 19988667 h 950"/>
              <a:gd name="T36" fmla="*/ 2147483647 w 853"/>
              <a:gd name="T37" fmla="*/ 804552729 h 950"/>
              <a:gd name="T38" fmla="*/ 2147483647 w 853"/>
              <a:gd name="T39" fmla="*/ 1199331251 h 950"/>
              <a:gd name="T40" fmla="*/ 2147483647 w 853"/>
              <a:gd name="T41" fmla="*/ 1389225743 h 950"/>
              <a:gd name="T42" fmla="*/ 2147483647 w 853"/>
              <a:gd name="T43" fmla="*/ 1559131577 h 950"/>
              <a:gd name="T44" fmla="*/ 2147483647 w 853"/>
              <a:gd name="T45" fmla="*/ 1769014727 h 950"/>
              <a:gd name="T46" fmla="*/ 2147483647 w 853"/>
              <a:gd name="T47" fmla="*/ 1983895043 h 950"/>
              <a:gd name="T48" fmla="*/ 2147483647 w 853"/>
              <a:gd name="T49" fmla="*/ 2147483647 h 950"/>
              <a:gd name="T50" fmla="*/ 2147483647 w 853"/>
              <a:gd name="T51" fmla="*/ 2147483647 h 950"/>
              <a:gd name="T52" fmla="*/ 2147483647 w 853"/>
              <a:gd name="T53" fmla="*/ 2147483647 h 950"/>
              <a:gd name="T54" fmla="*/ 2147483647 w 853"/>
              <a:gd name="T55" fmla="*/ 2147483647 h 950"/>
              <a:gd name="T56" fmla="*/ 2147483647 w 853"/>
              <a:gd name="T57" fmla="*/ 2147483647 h 950"/>
              <a:gd name="T58" fmla="*/ 2147483647 w 853"/>
              <a:gd name="T59" fmla="*/ 2147483647 h 950"/>
              <a:gd name="T60" fmla="*/ 2147483647 w 853"/>
              <a:gd name="T61" fmla="*/ 2147483647 h 950"/>
              <a:gd name="T62" fmla="*/ 2147483647 w 853"/>
              <a:gd name="T63" fmla="*/ 2147483647 h 950"/>
              <a:gd name="T64" fmla="*/ 2147483647 w 853"/>
              <a:gd name="T65" fmla="*/ 2147483647 h 950"/>
              <a:gd name="T66" fmla="*/ 2147483647 w 853"/>
              <a:gd name="T67" fmla="*/ 2147483647 h 950"/>
              <a:gd name="T68" fmla="*/ 2147483647 w 853"/>
              <a:gd name="T69" fmla="*/ 2147483647 h 950"/>
              <a:gd name="T70" fmla="*/ 1764774625 w 853"/>
              <a:gd name="T71" fmla="*/ 2147483647 h 950"/>
              <a:gd name="T72" fmla="*/ 1418839137 w 853"/>
              <a:gd name="T73" fmla="*/ 2147483647 h 950"/>
              <a:gd name="T74" fmla="*/ 1203255503 w 853"/>
              <a:gd name="T75" fmla="*/ 2147483647 h 950"/>
              <a:gd name="T76" fmla="*/ 1383742513 w 853"/>
              <a:gd name="T77" fmla="*/ 2147483647 h 950"/>
              <a:gd name="T78" fmla="*/ 1534150220 w 853"/>
              <a:gd name="T79" fmla="*/ 2147483647 h 950"/>
              <a:gd name="T80" fmla="*/ 1107997754 w 853"/>
              <a:gd name="T81" fmla="*/ 2147483647 h 950"/>
              <a:gd name="T82" fmla="*/ 872360505 w 853"/>
              <a:gd name="T83" fmla="*/ 2147483647 h 950"/>
              <a:gd name="T84" fmla="*/ 666804798 w 853"/>
              <a:gd name="T85" fmla="*/ 2147483647 h 950"/>
              <a:gd name="T86" fmla="*/ 1067888286 w 853"/>
              <a:gd name="T87" fmla="*/ 2147483647 h 95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3"/>
              <a:gd name="T133" fmla="*/ 0 h 950"/>
              <a:gd name="T134" fmla="*/ 853 w 853"/>
              <a:gd name="T135" fmla="*/ 950 h 95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3" h="950">
                <a:moveTo>
                  <a:pt x="220" y="709"/>
                </a:moveTo>
                <a:cubicBezTo>
                  <a:pt x="208" y="695"/>
                  <a:pt x="201" y="694"/>
                  <a:pt x="190" y="705"/>
                </a:cubicBezTo>
                <a:cubicBezTo>
                  <a:pt x="173" y="722"/>
                  <a:pt x="156" y="739"/>
                  <a:pt x="139" y="756"/>
                </a:cubicBezTo>
                <a:cubicBezTo>
                  <a:pt x="136" y="759"/>
                  <a:pt x="131" y="760"/>
                  <a:pt x="127" y="762"/>
                </a:cubicBezTo>
                <a:cubicBezTo>
                  <a:pt x="124" y="763"/>
                  <a:pt x="122" y="763"/>
                  <a:pt x="119" y="763"/>
                </a:cubicBezTo>
                <a:cubicBezTo>
                  <a:pt x="114" y="765"/>
                  <a:pt x="108" y="768"/>
                  <a:pt x="103" y="768"/>
                </a:cubicBezTo>
                <a:cubicBezTo>
                  <a:pt x="94" y="767"/>
                  <a:pt x="85" y="764"/>
                  <a:pt x="76" y="761"/>
                </a:cubicBezTo>
                <a:cubicBezTo>
                  <a:pt x="75" y="760"/>
                  <a:pt x="74" y="758"/>
                  <a:pt x="73" y="756"/>
                </a:cubicBezTo>
                <a:cubicBezTo>
                  <a:pt x="72" y="754"/>
                  <a:pt x="71" y="750"/>
                  <a:pt x="69" y="749"/>
                </a:cubicBezTo>
                <a:cubicBezTo>
                  <a:pt x="47" y="734"/>
                  <a:pt x="55" y="711"/>
                  <a:pt x="54" y="691"/>
                </a:cubicBezTo>
                <a:cubicBezTo>
                  <a:pt x="54" y="689"/>
                  <a:pt x="57" y="686"/>
                  <a:pt x="58" y="685"/>
                </a:cubicBezTo>
                <a:cubicBezTo>
                  <a:pt x="71" y="672"/>
                  <a:pt x="83" y="660"/>
                  <a:pt x="95" y="648"/>
                </a:cubicBezTo>
                <a:cubicBezTo>
                  <a:pt x="99" y="643"/>
                  <a:pt x="102" y="637"/>
                  <a:pt x="105" y="632"/>
                </a:cubicBezTo>
                <a:cubicBezTo>
                  <a:pt x="107" y="631"/>
                  <a:pt x="109" y="630"/>
                  <a:pt x="111" y="628"/>
                </a:cubicBezTo>
                <a:cubicBezTo>
                  <a:pt x="115" y="625"/>
                  <a:pt x="122" y="623"/>
                  <a:pt x="122" y="619"/>
                </a:cubicBezTo>
                <a:cubicBezTo>
                  <a:pt x="124" y="609"/>
                  <a:pt x="132" y="605"/>
                  <a:pt x="138" y="598"/>
                </a:cubicBezTo>
                <a:cubicBezTo>
                  <a:pt x="140" y="597"/>
                  <a:pt x="140" y="594"/>
                  <a:pt x="141" y="592"/>
                </a:cubicBezTo>
                <a:cubicBezTo>
                  <a:pt x="139" y="592"/>
                  <a:pt x="137" y="590"/>
                  <a:pt x="135" y="590"/>
                </a:cubicBezTo>
                <a:cubicBezTo>
                  <a:pt x="130" y="591"/>
                  <a:pt x="126" y="593"/>
                  <a:pt x="122" y="596"/>
                </a:cubicBezTo>
                <a:cubicBezTo>
                  <a:pt x="109" y="606"/>
                  <a:pt x="97" y="617"/>
                  <a:pt x="84" y="627"/>
                </a:cubicBezTo>
                <a:cubicBezTo>
                  <a:pt x="73" y="634"/>
                  <a:pt x="61" y="638"/>
                  <a:pt x="48" y="635"/>
                </a:cubicBezTo>
                <a:cubicBezTo>
                  <a:pt x="41" y="633"/>
                  <a:pt x="34" y="629"/>
                  <a:pt x="29" y="625"/>
                </a:cubicBezTo>
                <a:cubicBezTo>
                  <a:pt x="18" y="617"/>
                  <a:pt x="9" y="606"/>
                  <a:pt x="4" y="594"/>
                </a:cubicBezTo>
                <a:cubicBezTo>
                  <a:pt x="2" y="585"/>
                  <a:pt x="0" y="573"/>
                  <a:pt x="7" y="564"/>
                </a:cubicBezTo>
                <a:cubicBezTo>
                  <a:pt x="11" y="560"/>
                  <a:pt x="12" y="554"/>
                  <a:pt x="15" y="549"/>
                </a:cubicBezTo>
                <a:cubicBezTo>
                  <a:pt x="19" y="543"/>
                  <a:pt x="22" y="537"/>
                  <a:pt x="27" y="532"/>
                </a:cubicBezTo>
                <a:cubicBezTo>
                  <a:pt x="120" y="439"/>
                  <a:pt x="213" y="345"/>
                  <a:pt x="307" y="252"/>
                </a:cubicBezTo>
                <a:cubicBezTo>
                  <a:pt x="317" y="242"/>
                  <a:pt x="331" y="236"/>
                  <a:pt x="343" y="228"/>
                </a:cubicBezTo>
                <a:cubicBezTo>
                  <a:pt x="350" y="223"/>
                  <a:pt x="357" y="218"/>
                  <a:pt x="364" y="214"/>
                </a:cubicBezTo>
                <a:cubicBezTo>
                  <a:pt x="368" y="211"/>
                  <a:pt x="372" y="211"/>
                  <a:pt x="375" y="209"/>
                </a:cubicBezTo>
                <a:cubicBezTo>
                  <a:pt x="382" y="207"/>
                  <a:pt x="390" y="205"/>
                  <a:pt x="396" y="201"/>
                </a:cubicBezTo>
                <a:cubicBezTo>
                  <a:pt x="415" y="186"/>
                  <a:pt x="437" y="176"/>
                  <a:pt x="453" y="157"/>
                </a:cubicBezTo>
                <a:cubicBezTo>
                  <a:pt x="469" y="138"/>
                  <a:pt x="487" y="122"/>
                  <a:pt x="505" y="105"/>
                </a:cubicBezTo>
                <a:cubicBezTo>
                  <a:pt x="531" y="78"/>
                  <a:pt x="557" y="51"/>
                  <a:pt x="584" y="25"/>
                </a:cubicBezTo>
                <a:cubicBezTo>
                  <a:pt x="594" y="16"/>
                  <a:pt x="604" y="9"/>
                  <a:pt x="615" y="1"/>
                </a:cubicBezTo>
                <a:cubicBezTo>
                  <a:pt x="617" y="0"/>
                  <a:pt x="624" y="2"/>
                  <a:pt x="626" y="4"/>
                </a:cubicBezTo>
                <a:cubicBezTo>
                  <a:pt x="656" y="33"/>
                  <a:pt x="685" y="62"/>
                  <a:pt x="714" y="92"/>
                </a:cubicBezTo>
                <a:cubicBezTo>
                  <a:pt x="737" y="115"/>
                  <a:pt x="763" y="136"/>
                  <a:pt x="783" y="161"/>
                </a:cubicBezTo>
                <a:cubicBezTo>
                  <a:pt x="803" y="188"/>
                  <a:pt x="828" y="210"/>
                  <a:pt x="850" y="234"/>
                </a:cubicBezTo>
                <a:cubicBezTo>
                  <a:pt x="852" y="235"/>
                  <a:pt x="853" y="239"/>
                  <a:pt x="852" y="240"/>
                </a:cubicBezTo>
                <a:cubicBezTo>
                  <a:pt x="849" y="246"/>
                  <a:pt x="845" y="252"/>
                  <a:pt x="841" y="258"/>
                </a:cubicBezTo>
                <a:cubicBezTo>
                  <a:pt x="837" y="265"/>
                  <a:pt x="833" y="271"/>
                  <a:pt x="829" y="278"/>
                </a:cubicBezTo>
                <a:cubicBezTo>
                  <a:pt x="827" y="281"/>
                  <a:pt x="825" y="284"/>
                  <a:pt x="824" y="287"/>
                </a:cubicBezTo>
                <a:cubicBezTo>
                  <a:pt x="819" y="295"/>
                  <a:pt x="814" y="304"/>
                  <a:pt x="809" y="312"/>
                </a:cubicBezTo>
                <a:cubicBezTo>
                  <a:pt x="806" y="318"/>
                  <a:pt x="802" y="325"/>
                  <a:pt x="798" y="332"/>
                </a:cubicBezTo>
                <a:cubicBezTo>
                  <a:pt x="794" y="339"/>
                  <a:pt x="789" y="347"/>
                  <a:pt x="784" y="354"/>
                </a:cubicBezTo>
                <a:cubicBezTo>
                  <a:pt x="779" y="362"/>
                  <a:pt x="775" y="371"/>
                  <a:pt x="770" y="379"/>
                </a:cubicBezTo>
                <a:cubicBezTo>
                  <a:pt x="766" y="385"/>
                  <a:pt x="763" y="391"/>
                  <a:pt x="759" y="397"/>
                </a:cubicBezTo>
                <a:cubicBezTo>
                  <a:pt x="754" y="406"/>
                  <a:pt x="749" y="416"/>
                  <a:pt x="743" y="425"/>
                </a:cubicBezTo>
                <a:cubicBezTo>
                  <a:pt x="733" y="439"/>
                  <a:pt x="729" y="456"/>
                  <a:pt x="735" y="470"/>
                </a:cubicBezTo>
                <a:cubicBezTo>
                  <a:pt x="739" y="483"/>
                  <a:pt x="738" y="495"/>
                  <a:pt x="740" y="507"/>
                </a:cubicBezTo>
                <a:cubicBezTo>
                  <a:pt x="741" y="513"/>
                  <a:pt x="744" y="518"/>
                  <a:pt x="747" y="523"/>
                </a:cubicBezTo>
                <a:cubicBezTo>
                  <a:pt x="751" y="531"/>
                  <a:pt x="756" y="538"/>
                  <a:pt x="761" y="545"/>
                </a:cubicBezTo>
                <a:cubicBezTo>
                  <a:pt x="762" y="547"/>
                  <a:pt x="763" y="550"/>
                  <a:pt x="765" y="552"/>
                </a:cubicBezTo>
                <a:cubicBezTo>
                  <a:pt x="767" y="555"/>
                  <a:pt x="769" y="557"/>
                  <a:pt x="772" y="558"/>
                </a:cubicBezTo>
                <a:cubicBezTo>
                  <a:pt x="779" y="562"/>
                  <a:pt x="784" y="566"/>
                  <a:pt x="784" y="574"/>
                </a:cubicBezTo>
                <a:cubicBezTo>
                  <a:pt x="784" y="578"/>
                  <a:pt x="787" y="581"/>
                  <a:pt x="788" y="585"/>
                </a:cubicBezTo>
                <a:cubicBezTo>
                  <a:pt x="789" y="587"/>
                  <a:pt x="790" y="590"/>
                  <a:pt x="791" y="593"/>
                </a:cubicBezTo>
                <a:cubicBezTo>
                  <a:pt x="792" y="605"/>
                  <a:pt x="794" y="617"/>
                  <a:pt x="796" y="629"/>
                </a:cubicBezTo>
                <a:cubicBezTo>
                  <a:pt x="797" y="638"/>
                  <a:pt x="800" y="648"/>
                  <a:pt x="792" y="656"/>
                </a:cubicBezTo>
                <a:cubicBezTo>
                  <a:pt x="790" y="658"/>
                  <a:pt x="790" y="662"/>
                  <a:pt x="791" y="665"/>
                </a:cubicBezTo>
                <a:cubicBezTo>
                  <a:pt x="792" y="673"/>
                  <a:pt x="789" y="679"/>
                  <a:pt x="783" y="684"/>
                </a:cubicBezTo>
                <a:cubicBezTo>
                  <a:pt x="779" y="687"/>
                  <a:pt x="774" y="691"/>
                  <a:pt x="770" y="694"/>
                </a:cubicBezTo>
                <a:cubicBezTo>
                  <a:pt x="762" y="700"/>
                  <a:pt x="754" y="700"/>
                  <a:pt x="747" y="695"/>
                </a:cubicBezTo>
                <a:cubicBezTo>
                  <a:pt x="735" y="688"/>
                  <a:pt x="724" y="681"/>
                  <a:pt x="712" y="674"/>
                </a:cubicBezTo>
                <a:cubicBezTo>
                  <a:pt x="698" y="666"/>
                  <a:pt x="683" y="659"/>
                  <a:pt x="669" y="651"/>
                </a:cubicBezTo>
                <a:cubicBezTo>
                  <a:pt x="662" y="647"/>
                  <a:pt x="654" y="642"/>
                  <a:pt x="646" y="638"/>
                </a:cubicBezTo>
                <a:cubicBezTo>
                  <a:pt x="644" y="637"/>
                  <a:pt x="639" y="638"/>
                  <a:pt x="637" y="639"/>
                </a:cubicBezTo>
                <a:cubicBezTo>
                  <a:pt x="622" y="654"/>
                  <a:pt x="607" y="668"/>
                  <a:pt x="591" y="683"/>
                </a:cubicBezTo>
                <a:cubicBezTo>
                  <a:pt x="574" y="699"/>
                  <a:pt x="556" y="714"/>
                  <a:pt x="539" y="731"/>
                </a:cubicBezTo>
                <a:cubicBezTo>
                  <a:pt x="491" y="778"/>
                  <a:pt x="445" y="825"/>
                  <a:pt x="398" y="872"/>
                </a:cubicBezTo>
                <a:cubicBezTo>
                  <a:pt x="383" y="887"/>
                  <a:pt x="368" y="903"/>
                  <a:pt x="352" y="918"/>
                </a:cubicBezTo>
                <a:cubicBezTo>
                  <a:pt x="342" y="927"/>
                  <a:pt x="328" y="932"/>
                  <a:pt x="318" y="940"/>
                </a:cubicBezTo>
                <a:cubicBezTo>
                  <a:pt x="307" y="950"/>
                  <a:pt x="295" y="946"/>
                  <a:pt x="283" y="945"/>
                </a:cubicBezTo>
                <a:cubicBezTo>
                  <a:pt x="276" y="945"/>
                  <a:pt x="269" y="941"/>
                  <a:pt x="264" y="936"/>
                </a:cubicBezTo>
                <a:cubicBezTo>
                  <a:pt x="254" y="927"/>
                  <a:pt x="246" y="916"/>
                  <a:pt x="240" y="905"/>
                </a:cubicBezTo>
                <a:cubicBezTo>
                  <a:pt x="237" y="899"/>
                  <a:pt x="239" y="890"/>
                  <a:pt x="242" y="883"/>
                </a:cubicBezTo>
                <a:cubicBezTo>
                  <a:pt x="247" y="864"/>
                  <a:pt x="266" y="856"/>
                  <a:pt x="276" y="841"/>
                </a:cubicBezTo>
                <a:cubicBezTo>
                  <a:pt x="285" y="827"/>
                  <a:pt x="296" y="816"/>
                  <a:pt x="306" y="804"/>
                </a:cubicBezTo>
                <a:cubicBezTo>
                  <a:pt x="309" y="801"/>
                  <a:pt x="308" y="792"/>
                  <a:pt x="306" y="789"/>
                </a:cubicBezTo>
                <a:cubicBezTo>
                  <a:pt x="302" y="784"/>
                  <a:pt x="297" y="789"/>
                  <a:pt x="293" y="793"/>
                </a:cubicBezTo>
                <a:cubicBezTo>
                  <a:pt x="269" y="817"/>
                  <a:pt x="245" y="841"/>
                  <a:pt x="221" y="864"/>
                </a:cubicBezTo>
                <a:cubicBezTo>
                  <a:pt x="213" y="872"/>
                  <a:pt x="203" y="877"/>
                  <a:pt x="191" y="876"/>
                </a:cubicBezTo>
                <a:cubicBezTo>
                  <a:pt x="186" y="876"/>
                  <a:pt x="180" y="876"/>
                  <a:pt x="174" y="876"/>
                </a:cubicBezTo>
                <a:cubicBezTo>
                  <a:pt x="160" y="876"/>
                  <a:pt x="148" y="868"/>
                  <a:pt x="142" y="855"/>
                </a:cubicBezTo>
                <a:cubicBezTo>
                  <a:pt x="140" y="848"/>
                  <a:pt x="134" y="843"/>
                  <a:pt x="133" y="837"/>
                </a:cubicBezTo>
                <a:cubicBezTo>
                  <a:pt x="131" y="827"/>
                  <a:pt x="129" y="816"/>
                  <a:pt x="133" y="807"/>
                </a:cubicBezTo>
                <a:cubicBezTo>
                  <a:pt x="149" y="768"/>
                  <a:pt x="186" y="745"/>
                  <a:pt x="213" y="714"/>
                </a:cubicBezTo>
                <a:cubicBezTo>
                  <a:pt x="215" y="712"/>
                  <a:pt x="217" y="711"/>
                  <a:pt x="220" y="70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sp>
        <p:nvSpPr>
          <p:cNvPr id="20486" name="Freeform 8"/>
          <p:cNvSpPr>
            <a:spLocks noChangeArrowheads="1"/>
          </p:cNvSpPr>
          <p:nvPr/>
        </p:nvSpPr>
        <p:spPr bwMode="auto">
          <a:xfrm>
            <a:off x="3973390" y="978808"/>
            <a:ext cx="1197680" cy="1423045"/>
          </a:xfrm>
          <a:custGeom>
            <a:avLst/>
            <a:gdLst>
              <a:gd name="T0" fmla="*/ 1287702615 w 951"/>
              <a:gd name="T1" fmla="*/ 2147483647 h 849"/>
              <a:gd name="T2" fmla="*/ 1382902569 w 951"/>
              <a:gd name="T3" fmla="*/ 2147483647 h 849"/>
              <a:gd name="T4" fmla="*/ 1508163664 w 951"/>
              <a:gd name="T5" fmla="*/ 2147483647 h 849"/>
              <a:gd name="T6" fmla="*/ 1242607546 w 951"/>
              <a:gd name="T7" fmla="*/ 2147483647 h 849"/>
              <a:gd name="T8" fmla="*/ 661387906 w 951"/>
              <a:gd name="T9" fmla="*/ 2147483647 h 849"/>
              <a:gd name="T10" fmla="*/ 606273203 w 951"/>
              <a:gd name="T11" fmla="*/ 2147483647 h 849"/>
              <a:gd name="T12" fmla="*/ 475997674 w 951"/>
              <a:gd name="T13" fmla="*/ 2101625122 h 849"/>
              <a:gd name="T14" fmla="*/ 420882971 w 951"/>
              <a:gd name="T15" fmla="*/ 2036729532 h 849"/>
              <a:gd name="T16" fmla="*/ 355746396 w 951"/>
              <a:gd name="T17" fmla="*/ 1971833942 h 849"/>
              <a:gd name="T18" fmla="*/ 260546371 w 951"/>
              <a:gd name="T19" fmla="*/ 1862009948 h 849"/>
              <a:gd name="T20" fmla="*/ 15031694 w 951"/>
              <a:gd name="T21" fmla="*/ 1452666988 h 849"/>
              <a:gd name="T22" fmla="*/ 185387923 w 951"/>
              <a:gd name="T23" fmla="*/ 1218043611 h 849"/>
              <a:gd name="T24" fmla="*/ 395831647 w 951"/>
              <a:gd name="T25" fmla="*/ 1257980218 h 849"/>
              <a:gd name="T26" fmla="*/ 766609733 w 951"/>
              <a:gd name="T27" fmla="*/ 1527546171 h 849"/>
              <a:gd name="T28" fmla="*/ 470987857 w 951"/>
              <a:gd name="T29" fmla="*/ 1148155946 h 849"/>
              <a:gd name="T30" fmla="*/ 360756213 w 951"/>
              <a:gd name="T31" fmla="*/ 1013372969 h 849"/>
              <a:gd name="T32" fmla="*/ 355746396 w 951"/>
              <a:gd name="T33" fmla="*/ 863612369 h 849"/>
              <a:gd name="T34" fmla="*/ 501051236 w 951"/>
              <a:gd name="T35" fmla="*/ 673917396 h 849"/>
              <a:gd name="T36" fmla="*/ 746565987 w 951"/>
              <a:gd name="T37" fmla="*/ 693886816 h 849"/>
              <a:gd name="T38" fmla="*/ 1152417129 w 951"/>
              <a:gd name="T39" fmla="*/ 1063293169 h 849"/>
              <a:gd name="T40" fmla="*/ 1232585674 w 951"/>
              <a:gd name="T41" fmla="*/ 988411752 h 849"/>
              <a:gd name="T42" fmla="*/ 1097302426 w 951"/>
              <a:gd name="T43" fmla="*/ 833661589 h 849"/>
              <a:gd name="T44" fmla="*/ 951997586 w 951"/>
              <a:gd name="T45" fmla="*/ 703870409 h 849"/>
              <a:gd name="T46" fmla="*/ 906902517 w 951"/>
              <a:gd name="T47" fmla="*/ 564093262 h 849"/>
              <a:gd name="T48" fmla="*/ 1032165851 w 951"/>
              <a:gd name="T49" fmla="*/ 279551850 h 849"/>
              <a:gd name="T50" fmla="*/ 1362858824 w 951"/>
              <a:gd name="T51" fmla="*/ 329469886 h 849"/>
              <a:gd name="T52" fmla="*/ 1548248916 w 951"/>
              <a:gd name="T53" fmla="*/ 509181266 h 849"/>
              <a:gd name="T54" fmla="*/ 1753680515 w 951"/>
              <a:gd name="T55" fmla="*/ 703870409 h 849"/>
              <a:gd name="T56" fmla="*/ 1793763528 w 951"/>
              <a:gd name="T57" fmla="*/ 663933802 h 849"/>
              <a:gd name="T58" fmla="*/ 1623407364 w 951"/>
              <a:gd name="T59" fmla="*/ 459263300 h 849"/>
              <a:gd name="T60" fmla="*/ 1573300240 w 951"/>
              <a:gd name="T61" fmla="*/ 184703246 h 849"/>
              <a:gd name="T62" fmla="*/ 1743658642 w 951"/>
              <a:gd name="T63" fmla="*/ 39936624 h 849"/>
              <a:gd name="T64" fmla="*/ 1954100058 w 951"/>
              <a:gd name="T65" fmla="*/ 59903811 h 849"/>
              <a:gd name="T66" fmla="*/ 2147483647 w 951"/>
              <a:gd name="T67" fmla="*/ 1572474575 h 849"/>
              <a:gd name="T68" fmla="*/ 2147483647 w 951"/>
              <a:gd name="T69" fmla="*/ 1891960728 h 849"/>
              <a:gd name="T70" fmla="*/ 2147483647 w 951"/>
              <a:gd name="T71" fmla="*/ 2066680311 h 849"/>
              <a:gd name="T72" fmla="*/ 2147483647 w 951"/>
              <a:gd name="T73" fmla="*/ 2147483647 h 849"/>
              <a:gd name="T74" fmla="*/ 2147483647 w 951"/>
              <a:gd name="T75" fmla="*/ 2147483647 h 849"/>
              <a:gd name="T76" fmla="*/ 2147483647 w 951"/>
              <a:gd name="T77" fmla="*/ 2147483647 h 849"/>
              <a:gd name="T78" fmla="*/ 2147483647 w 951"/>
              <a:gd name="T79" fmla="*/ 2147483647 h 849"/>
              <a:gd name="T80" fmla="*/ 2147483647 w 951"/>
              <a:gd name="T81" fmla="*/ 2147483647 h 849"/>
              <a:gd name="T82" fmla="*/ 2147483647 w 951"/>
              <a:gd name="T83" fmla="*/ 2147483647 h 849"/>
              <a:gd name="T84" fmla="*/ 2147483647 w 951"/>
              <a:gd name="T85" fmla="*/ 2147483647 h 849"/>
              <a:gd name="T86" fmla="*/ 2147483647 w 951"/>
              <a:gd name="T87" fmla="*/ 2147483647 h 849"/>
              <a:gd name="T88" fmla="*/ 2147483647 w 951"/>
              <a:gd name="T89" fmla="*/ 2147483647 h 849"/>
              <a:gd name="T90" fmla="*/ 2139487911 w 951"/>
              <a:gd name="T91" fmla="*/ 2147483647 h 849"/>
              <a:gd name="T92" fmla="*/ 2024246450 w 951"/>
              <a:gd name="T93" fmla="*/ 2147483647 h 849"/>
              <a:gd name="T94" fmla="*/ 1668500194 w 951"/>
              <a:gd name="T95" fmla="*/ 2147483647 h 849"/>
              <a:gd name="T96" fmla="*/ 1412965948 w 951"/>
              <a:gd name="T97" fmla="*/ 2147483647 h 849"/>
              <a:gd name="T98" fmla="*/ 1257639236 w 951"/>
              <a:gd name="T99" fmla="*/ 2147483647 h 8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51"/>
              <a:gd name="T151" fmla="*/ 0 h 849"/>
              <a:gd name="T152" fmla="*/ 951 w 951"/>
              <a:gd name="T153" fmla="*/ 849 h 84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51" h="849">
                <a:moveTo>
                  <a:pt x="246" y="756"/>
                </a:moveTo>
                <a:cubicBezTo>
                  <a:pt x="250" y="747"/>
                  <a:pt x="253" y="739"/>
                  <a:pt x="257" y="731"/>
                </a:cubicBezTo>
                <a:cubicBezTo>
                  <a:pt x="258" y="729"/>
                  <a:pt x="260" y="727"/>
                  <a:pt x="262" y="725"/>
                </a:cubicBezTo>
                <a:cubicBezTo>
                  <a:pt x="267" y="717"/>
                  <a:pt x="271" y="708"/>
                  <a:pt x="276" y="700"/>
                </a:cubicBezTo>
                <a:cubicBezTo>
                  <a:pt x="282" y="690"/>
                  <a:pt x="287" y="679"/>
                  <a:pt x="292" y="669"/>
                </a:cubicBezTo>
                <a:cubicBezTo>
                  <a:pt x="295" y="663"/>
                  <a:pt x="300" y="658"/>
                  <a:pt x="301" y="651"/>
                </a:cubicBezTo>
                <a:cubicBezTo>
                  <a:pt x="302" y="643"/>
                  <a:pt x="302" y="635"/>
                  <a:pt x="295" y="627"/>
                </a:cubicBezTo>
                <a:cubicBezTo>
                  <a:pt x="279" y="609"/>
                  <a:pt x="265" y="591"/>
                  <a:pt x="248" y="574"/>
                </a:cubicBezTo>
                <a:cubicBezTo>
                  <a:pt x="214" y="541"/>
                  <a:pt x="181" y="507"/>
                  <a:pt x="148" y="474"/>
                </a:cubicBezTo>
                <a:cubicBezTo>
                  <a:pt x="141" y="467"/>
                  <a:pt x="137" y="459"/>
                  <a:pt x="132" y="452"/>
                </a:cubicBezTo>
                <a:cubicBezTo>
                  <a:pt x="130" y="450"/>
                  <a:pt x="126" y="449"/>
                  <a:pt x="123" y="447"/>
                </a:cubicBezTo>
                <a:cubicBezTo>
                  <a:pt x="122" y="447"/>
                  <a:pt x="121" y="447"/>
                  <a:pt x="121" y="446"/>
                </a:cubicBezTo>
                <a:cubicBezTo>
                  <a:pt x="117" y="440"/>
                  <a:pt x="111" y="435"/>
                  <a:pt x="106" y="430"/>
                </a:cubicBezTo>
                <a:cubicBezTo>
                  <a:pt x="102" y="427"/>
                  <a:pt x="102" y="421"/>
                  <a:pt x="95" y="421"/>
                </a:cubicBezTo>
                <a:cubicBezTo>
                  <a:pt x="94" y="421"/>
                  <a:pt x="92" y="419"/>
                  <a:pt x="92" y="417"/>
                </a:cubicBezTo>
                <a:cubicBezTo>
                  <a:pt x="92" y="412"/>
                  <a:pt x="90" y="409"/>
                  <a:pt x="84" y="408"/>
                </a:cubicBezTo>
                <a:cubicBezTo>
                  <a:pt x="82" y="408"/>
                  <a:pt x="80" y="406"/>
                  <a:pt x="80" y="404"/>
                </a:cubicBezTo>
                <a:cubicBezTo>
                  <a:pt x="79" y="399"/>
                  <a:pt x="75" y="398"/>
                  <a:pt x="71" y="395"/>
                </a:cubicBezTo>
                <a:cubicBezTo>
                  <a:pt x="65" y="391"/>
                  <a:pt x="59" y="383"/>
                  <a:pt x="54" y="377"/>
                </a:cubicBezTo>
                <a:cubicBezTo>
                  <a:pt x="53" y="376"/>
                  <a:pt x="53" y="373"/>
                  <a:pt x="52" y="373"/>
                </a:cubicBezTo>
                <a:cubicBezTo>
                  <a:pt x="38" y="369"/>
                  <a:pt x="36" y="353"/>
                  <a:pt x="26" y="346"/>
                </a:cubicBezTo>
                <a:cubicBezTo>
                  <a:pt x="8" y="332"/>
                  <a:pt x="0" y="314"/>
                  <a:pt x="3" y="291"/>
                </a:cubicBezTo>
                <a:cubicBezTo>
                  <a:pt x="4" y="281"/>
                  <a:pt x="1" y="270"/>
                  <a:pt x="13" y="262"/>
                </a:cubicBezTo>
                <a:cubicBezTo>
                  <a:pt x="21" y="257"/>
                  <a:pt x="29" y="250"/>
                  <a:pt x="37" y="244"/>
                </a:cubicBezTo>
                <a:cubicBezTo>
                  <a:pt x="40" y="241"/>
                  <a:pt x="47" y="237"/>
                  <a:pt x="48" y="238"/>
                </a:cubicBezTo>
                <a:cubicBezTo>
                  <a:pt x="57" y="245"/>
                  <a:pt x="70" y="243"/>
                  <a:pt x="79" y="252"/>
                </a:cubicBezTo>
                <a:cubicBezTo>
                  <a:pt x="97" y="271"/>
                  <a:pt x="117" y="288"/>
                  <a:pt x="137" y="304"/>
                </a:cubicBezTo>
                <a:cubicBezTo>
                  <a:pt x="141" y="307"/>
                  <a:pt x="147" y="306"/>
                  <a:pt x="153" y="306"/>
                </a:cubicBezTo>
                <a:cubicBezTo>
                  <a:pt x="153" y="303"/>
                  <a:pt x="155" y="298"/>
                  <a:pt x="153" y="296"/>
                </a:cubicBezTo>
                <a:cubicBezTo>
                  <a:pt x="137" y="271"/>
                  <a:pt x="115" y="251"/>
                  <a:pt x="94" y="230"/>
                </a:cubicBezTo>
                <a:cubicBezTo>
                  <a:pt x="93" y="229"/>
                  <a:pt x="92" y="227"/>
                  <a:pt x="90" y="226"/>
                </a:cubicBezTo>
                <a:cubicBezTo>
                  <a:pt x="77" y="224"/>
                  <a:pt x="78" y="212"/>
                  <a:pt x="72" y="203"/>
                </a:cubicBezTo>
                <a:cubicBezTo>
                  <a:pt x="68" y="197"/>
                  <a:pt x="65" y="191"/>
                  <a:pt x="67" y="184"/>
                </a:cubicBezTo>
                <a:cubicBezTo>
                  <a:pt x="67" y="180"/>
                  <a:pt x="69" y="177"/>
                  <a:pt x="71" y="173"/>
                </a:cubicBezTo>
                <a:cubicBezTo>
                  <a:pt x="71" y="171"/>
                  <a:pt x="73" y="170"/>
                  <a:pt x="73" y="168"/>
                </a:cubicBezTo>
                <a:cubicBezTo>
                  <a:pt x="74" y="150"/>
                  <a:pt x="87" y="143"/>
                  <a:pt x="100" y="135"/>
                </a:cubicBezTo>
                <a:cubicBezTo>
                  <a:pt x="107" y="130"/>
                  <a:pt x="114" y="130"/>
                  <a:pt x="122" y="129"/>
                </a:cubicBezTo>
                <a:cubicBezTo>
                  <a:pt x="133" y="128"/>
                  <a:pt x="140" y="135"/>
                  <a:pt x="149" y="139"/>
                </a:cubicBezTo>
                <a:cubicBezTo>
                  <a:pt x="177" y="154"/>
                  <a:pt x="195" y="182"/>
                  <a:pt x="219" y="202"/>
                </a:cubicBezTo>
                <a:cubicBezTo>
                  <a:pt x="223" y="206"/>
                  <a:pt x="227" y="209"/>
                  <a:pt x="230" y="213"/>
                </a:cubicBezTo>
                <a:cubicBezTo>
                  <a:pt x="235" y="220"/>
                  <a:pt x="240" y="220"/>
                  <a:pt x="246" y="213"/>
                </a:cubicBezTo>
                <a:cubicBezTo>
                  <a:pt x="252" y="207"/>
                  <a:pt x="252" y="203"/>
                  <a:pt x="246" y="198"/>
                </a:cubicBezTo>
                <a:cubicBezTo>
                  <a:pt x="238" y="191"/>
                  <a:pt x="231" y="183"/>
                  <a:pt x="224" y="175"/>
                </a:cubicBezTo>
                <a:cubicBezTo>
                  <a:pt x="222" y="173"/>
                  <a:pt x="220" y="170"/>
                  <a:pt x="219" y="167"/>
                </a:cubicBezTo>
                <a:cubicBezTo>
                  <a:pt x="218" y="166"/>
                  <a:pt x="217" y="162"/>
                  <a:pt x="216" y="162"/>
                </a:cubicBezTo>
                <a:cubicBezTo>
                  <a:pt x="203" y="160"/>
                  <a:pt x="197" y="150"/>
                  <a:pt x="190" y="141"/>
                </a:cubicBezTo>
                <a:cubicBezTo>
                  <a:pt x="185" y="135"/>
                  <a:pt x="184" y="125"/>
                  <a:pt x="181" y="116"/>
                </a:cubicBezTo>
                <a:cubicBezTo>
                  <a:pt x="180" y="115"/>
                  <a:pt x="181" y="114"/>
                  <a:pt x="181" y="113"/>
                </a:cubicBezTo>
                <a:cubicBezTo>
                  <a:pt x="176" y="89"/>
                  <a:pt x="186" y="71"/>
                  <a:pt x="205" y="58"/>
                </a:cubicBezTo>
                <a:cubicBezTo>
                  <a:pt x="205" y="57"/>
                  <a:pt x="206" y="57"/>
                  <a:pt x="206" y="56"/>
                </a:cubicBezTo>
                <a:cubicBezTo>
                  <a:pt x="213" y="51"/>
                  <a:pt x="252" y="52"/>
                  <a:pt x="258" y="58"/>
                </a:cubicBezTo>
                <a:cubicBezTo>
                  <a:pt x="262" y="61"/>
                  <a:pt x="267" y="63"/>
                  <a:pt x="272" y="66"/>
                </a:cubicBezTo>
                <a:cubicBezTo>
                  <a:pt x="272" y="67"/>
                  <a:pt x="274" y="67"/>
                  <a:pt x="274" y="68"/>
                </a:cubicBezTo>
                <a:cubicBezTo>
                  <a:pt x="282" y="82"/>
                  <a:pt x="298" y="89"/>
                  <a:pt x="309" y="102"/>
                </a:cubicBezTo>
                <a:cubicBezTo>
                  <a:pt x="319" y="114"/>
                  <a:pt x="332" y="125"/>
                  <a:pt x="344" y="137"/>
                </a:cubicBezTo>
                <a:cubicBezTo>
                  <a:pt x="346" y="139"/>
                  <a:pt x="348" y="141"/>
                  <a:pt x="350" y="141"/>
                </a:cubicBezTo>
                <a:cubicBezTo>
                  <a:pt x="352" y="142"/>
                  <a:pt x="356" y="141"/>
                  <a:pt x="357" y="140"/>
                </a:cubicBezTo>
                <a:cubicBezTo>
                  <a:pt x="359" y="138"/>
                  <a:pt x="359" y="134"/>
                  <a:pt x="358" y="133"/>
                </a:cubicBezTo>
                <a:cubicBezTo>
                  <a:pt x="352" y="124"/>
                  <a:pt x="347" y="116"/>
                  <a:pt x="340" y="109"/>
                </a:cubicBezTo>
                <a:cubicBezTo>
                  <a:pt x="336" y="103"/>
                  <a:pt x="330" y="97"/>
                  <a:pt x="324" y="92"/>
                </a:cubicBezTo>
                <a:cubicBezTo>
                  <a:pt x="317" y="86"/>
                  <a:pt x="316" y="78"/>
                  <a:pt x="313" y="69"/>
                </a:cubicBezTo>
                <a:cubicBezTo>
                  <a:pt x="310" y="57"/>
                  <a:pt x="309" y="48"/>
                  <a:pt x="314" y="37"/>
                </a:cubicBezTo>
                <a:cubicBezTo>
                  <a:pt x="316" y="34"/>
                  <a:pt x="316" y="29"/>
                  <a:pt x="319" y="27"/>
                </a:cubicBezTo>
                <a:cubicBezTo>
                  <a:pt x="327" y="19"/>
                  <a:pt x="333" y="7"/>
                  <a:pt x="348" y="8"/>
                </a:cubicBezTo>
                <a:cubicBezTo>
                  <a:pt x="352" y="9"/>
                  <a:pt x="356" y="4"/>
                  <a:pt x="360" y="3"/>
                </a:cubicBezTo>
                <a:cubicBezTo>
                  <a:pt x="372" y="0"/>
                  <a:pt x="381" y="7"/>
                  <a:pt x="390" y="12"/>
                </a:cubicBezTo>
                <a:cubicBezTo>
                  <a:pt x="425" y="32"/>
                  <a:pt x="449" y="65"/>
                  <a:pt x="478" y="93"/>
                </a:cubicBezTo>
                <a:cubicBezTo>
                  <a:pt x="552" y="166"/>
                  <a:pt x="626" y="241"/>
                  <a:pt x="699" y="315"/>
                </a:cubicBezTo>
                <a:cubicBezTo>
                  <a:pt x="708" y="324"/>
                  <a:pt x="714" y="337"/>
                  <a:pt x="721" y="348"/>
                </a:cubicBezTo>
                <a:cubicBezTo>
                  <a:pt x="727" y="358"/>
                  <a:pt x="733" y="368"/>
                  <a:pt x="738" y="379"/>
                </a:cubicBezTo>
                <a:cubicBezTo>
                  <a:pt x="743" y="389"/>
                  <a:pt x="748" y="400"/>
                  <a:pt x="752" y="411"/>
                </a:cubicBezTo>
                <a:cubicBezTo>
                  <a:pt x="753" y="412"/>
                  <a:pt x="753" y="413"/>
                  <a:pt x="754" y="414"/>
                </a:cubicBezTo>
                <a:cubicBezTo>
                  <a:pt x="767" y="429"/>
                  <a:pt x="779" y="445"/>
                  <a:pt x="793" y="459"/>
                </a:cubicBezTo>
                <a:cubicBezTo>
                  <a:pt x="843" y="510"/>
                  <a:pt x="894" y="561"/>
                  <a:pt x="945" y="611"/>
                </a:cubicBezTo>
                <a:cubicBezTo>
                  <a:pt x="951" y="617"/>
                  <a:pt x="951" y="621"/>
                  <a:pt x="945" y="626"/>
                </a:cubicBezTo>
                <a:cubicBezTo>
                  <a:pt x="934" y="634"/>
                  <a:pt x="922" y="642"/>
                  <a:pt x="912" y="652"/>
                </a:cubicBezTo>
                <a:cubicBezTo>
                  <a:pt x="869" y="695"/>
                  <a:pt x="827" y="741"/>
                  <a:pt x="781" y="782"/>
                </a:cubicBezTo>
                <a:cubicBezTo>
                  <a:pt x="758" y="802"/>
                  <a:pt x="736" y="824"/>
                  <a:pt x="713" y="844"/>
                </a:cubicBezTo>
                <a:cubicBezTo>
                  <a:pt x="708" y="849"/>
                  <a:pt x="701" y="849"/>
                  <a:pt x="695" y="844"/>
                </a:cubicBezTo>
                <a:cubicBezTo>
                  <a:pt x="687" y="836"/>
                  <a:pt x="678" y="831"/>
                  <a:pt x="667" y="828"/>
                </a:cubicBezTo>
                <a:cubicBezTo>
                  <a:pt x="666" y="827"/>
                  <a:pt x="664" y="825"/>
                  <a:pt x="662" y="824"/>
                </a:cubicBezTo>
                <a:cubicBezTo>
                  <a:pt x="654" y="819"/>
                  <a:pt x="645" y="814"/>
                  <a:pt x="637" y="809"/>
                </a:cubicBezTo>
                <a:cubicBezTo>
                  <a:pt x="630" y="805"/>
                  <a:pt x="622" y="800"/>
                  <a:pt x="615" y="796"/>
                </a:cubicBezTo>
                <a:cubicBezTo>
                  <a:pt x="609" y="792"/>
                  <a:pt x="602" y="788"/>
                  <a:pt x="596" y="784"/>
                </a:cubicBezTo>
                <a:cubicBezTo>
                  <a:pt x="587" y="778"/>
                  <a:pt x="577" y="773"/>
                  <a:pt x="568" y="768"/>
                </a:cubicBezTo>
                <a:cubicBezTo>
                  <a:pt x="563" y="765"/>
                  <a:pt x="557" y="762"/>
                  <a:pt x="551" y="759"/>
                </a:cubicBezTo>
                <a:cubicBezTo>
                  <a:pt x="547" y="756"/>
                  <a:pt x="543" y="754"/>
                  <a:pt x="539" y="752"/>
                </a:cubicBezTo>
                <a:cubicBezTo>
                  <a:pt x="532" y="747"/>
                  <a:pt x="525" y="743"/>
                  <a:pt x="518" y="739"/>
                </a:cubicBezTo>
                <a:cubicBezTo>
                  <a:pt x="500" y="728"/>
                  <a:pt x="481" y="734"/>
                  <a:pt x="462" y="733"/>
                </a:cubicBezTo>
                <a:cubicBezTo>
                  <a:pt x="460" y="733"/>
                  <a:pt x="457" y="734"/>
                  <a:pt x="455" y="735"/>
                </a:cubicBezTo>
                <a:cubicBezTo>
                  <a:pt x="450" y="736"/>
                  <a:pt x="446" y="738"/>
                  <a:pt x="442" y="739"/>
                </a:cubicBezTo>
                <a:cubicBezTo>
                  <a:pt x="437" y="741"/>
                  <a:pt x="432" y="742"/>
                  <a:pt x="427" y="744"/>
                </a:cubicBezTo>
                <a:cubicBezTo>
                  <a:pt x="425" y="744"/>
                  <a:pt x="423" y="745"/>
                  <a:pt x="422" y="745"/>
                </a:cubicBezTo>
                <a:cubicBezTo>
                  <a:pt x="414" y="744"/>
                  <a:pt x="410" y="749"/>
                  <a:pt x="404" y="753"/>
                </a:cubicBezTo>
                <a:cubicBezTo>
                  <a:pt x="390" y="763"/>
                  <a:pt x="377" y="774"/>
                  <a:pt x="361" y="782"/>
                </a:cubicBezTo>
                <a:cubicBezTo>
                  <a:pt x="353" y="787"/>
                  <a:pt x="343" y="787"/>
                  <a:pt x="333" y="790"/>
                </a:cubicBezTo>
                <a:cubicBezTo>
                  <a:pt x="326" y="792"/>
                  <a:pt x="319" y="796"/>
                  <a:pt x="312" y="796"/>
                </a:cubicBezTo>
                <a:cubicBezTo>
                  <a:pt x="302" y="795"/>
                  <a:pt x="292" y="790"/>
                  <a:pt x="282" y="786"/>
                </a:cubicBezTo>
                <a:cubicBezTo>
                  <a:pt x="276" y="784"/>
                  <a:pt x="270" y="781"/>
                  <a:pt x="264" y="777"/>
                </a:cubicBezTo>
                <a:cubicBezTo>
                  <a:pt x="259" y="773"/>
                  <a:pt x="255" y="769"/>
                  <a:pt x="251" y="764"/>
                </a:cubicBezTo>
                <a:cubicBezTo>
                  <a:pt x="248" y="762"/>
                  <a:pt x="247" y="758"/>
                  <a:pt x="246" y="7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sp>
        <p:nvSpPr>
          <p:cNvPr id="20487" name="Freeform 9"/>
          <p:cNvSpPr>
            <a:spLocks noChangeArrowheads="1"/>
          </p:cNvSpPr>
          <p:nvPr/>
        </p:nvSpPr>
        <p:spPr bwMode="auto">
          <a:xfrm rot="21240000">
            <a:off x="5102432" y="2008472"/>
            <a:ext cx="1067284" cy="1588572"/>
          </a:xfrm>
          <a:custGeom>
            <a:avLst/>
            <a:gdLst>
              <a:gd name="T0" fmla="*/ 2147483647 w 847"/>
              <a:gd name="T1" fmla="*/ 1746739005 h 948"/>
              <a:gd name="T2" fmla="*/ 2147483647 w 847"/>
              <a:gd name="T3" fmla="*/ 1567076445 h 948"/>
              <a:gd name="T4" fmla="*/ 2147483647 w 847"/>
              <a:gd name="T5" fmla="*/ 1562085942 h 948"/>
              <a:gd name="T6" fmla="*/ 2147483647 w 847"/>
              <a:gd name="T7" fmla="*/ 1891470281 h 948"/>
              <a:gd name="T8" fmla="*/ 2147483647 w 847"/>
              <a:gd name="T9" fmla="*/ 2147483647 h 948"/>
              <a:gd name="T10" fmla="*/ 2147483647 w 847"/>
              <a:gd name="T11" fmla="*/ 2147483647 h 948"/>
              <a:gd name="T12" fmla="*/ 2147483647 w 847"/>
              <a:gd name="T13" fmla="*/ 2147483647 h 948"/>
              <a:gd name="T14" fmla="*/ 2147483647 w 847"/>
              <a:gd name="T15" fmla="*/ 2147483647 h 948"/>
              <a:gd name="T16" fmla="*/ 2147483647 w 847"/>
              <a:gd name="T17" fmla="*/ 2147483647 h 948"/>
              <a:gd name="T18" fmla="*/ 2147483647 w 847"/>
              <a:gd name="T19" fmla="*/ 2147483647 h 948"/>
              <a:gd name="T20" fmla="*/ 2147483647 w 847"/>
              <a:gd name="T21" fmla="*/ 2147483647 h 948"/>
              <a:gd name="T22" fmla="*/ 2147483647 w 847"/>
              <a:gd name="T23" fmla="*/ 2147483647 h 948"/>
              <a:gd name="T24" fmla="*/ 2147483647 w 847"/>
              <a:gd name="T25" fmla="*/ 2147483647 h 948"/>
              <a:gd name="T26" fmla="*/ 2147483647 w 847"/>
              <a:gd name="T27" fmla="*/ 2147483647 h 948"/>
              <a:gd name="T28" fmla="*/ 2096516621 w 847"/>
              <a:gd name="T29" fmla="*/ 2147483647 h 948"/>
              <a:gd name="T30" fmla="*/ 1183677941 w 847"/>
              <a:gd name="T31" fmla="*/ 2147483647 h 948"/>
              <a:gd name="T32" fmla="*/ 867696936 w 847"/>
              <a:gd name="T33" fmla="*/ 2147483647 h 948"/>
              <a:gd name="T34" fmla="*/ 536667237 w 847"/>
              <a:gd name="T35" fmla="*/ 2147483647 h 948"/>
              <a:gd name="T36" fmla="*/ 25078413 w 847"/>
              <a:gd name="T37" fmla="*/ 2147483647 h 948"/>
              <a:gd name="T38" fmla="*/ 245764847 w 847"/>
              <a:gd name="T39" fmla="*/ 2147483647 h 948"/>
              <a:gd name="T40" fmla="*/ 275858036 w 847"/>
              <a:gd name="T41" fmla="*/ 2147483647 h 948"/>
              <a:gd name="T42" fmla="*/ 466449050 w 847"/>
              <a:gd name="T43" fmla="*/ 2147483647 h 948"/>
              <a:gd name="T44" fmla="*/ 561745641 w 847"/>
              <a:gd name="T45" fmla="*/ 2147483647 h 948"/>
              <a:gd name="T46" fmla="*/ 586824046 w 847"/>
              <a:gd name="T47" fmla="*/ 2147483647 h 948"/>
              <a:gd name="T48" fmla="*/ 546699047 w 847"/>
              <a:gd name="T49" fmla="*/ 2147483647 h 948"/>
              <a:gd name="T50" fmla="*/ 521620643 w 847"/>
              <a:gd name="T51" fmla="*/ 2066144573 h 948"/>
              <a:gd name="T52" fmla="*/ 290904630 w 847"/>
              <a:gd name="T53" fmla="*/ 1442309413 h 948"/>
              <a:gd name="T54" fmla="*/ 451402455 w 847"/>
              <a:gd name="T55" fmla="*/ 1227708867 h 948"/>
              <a:gd name="T56" fmla="*/ 591838970 w 847"/>
              <a:gd name="T57" fmla="*/ 1277616127 h 948"/>
              <a:gd name="T58" fmla="*/ 797478749 w 847"/>
              <a:gd name="T59" fmla="*/ 1387411651 h 948"/>
              <a:gd name="T60" fmla="*/ 1088383309 w 847"/>
              <a:gd name="T61" fmla="*/ 1482233434 h 948"/>
              <a:gd name="T62" fmla="*/ 1610004092 w 847"/>
              <a:gd name="T63" fmla="*/ 1023091281 h 948"/>
              <a:gd name="T64" fmla="*/ 2147483647 w 847"/>
              <a:gd name="T65" fmla="*/ 134748072 h 948"/>
              <a:gd name="T66" fmla="*/ 2147483647 w 847"/>
              <a:gd name="T67" fmla="*/ 9981009 h 948"/>
              <a:gd name="T68" fmla="*/ 2147483647 w 847"/>
              <a:gd name="T69" fmla="*/ 59888282 h 948"/>
              <a:gd name="T70" fmla="*/ 2147483647 w 847"/>
              <a:gd name="T71" fmla="*/ 304431966 h 948"/>
              <a:gd name="T72" fmla="*/ 2147483647 w 847"/>
              <a:gd name="T73" fmla="*/ 763573978 h 948"/>
              <a:gd name="T74" fmla="*/ 2147483647 w 847"/>
              <a:gd name="T75" fmla="*/ 673742698 h 948"/>
              <a:gd name="T76" fmla="*/ 2147483647 w 847"/>
              <a:gd name="T77" fmla="*/ 469125252 h 948"/>
              <a:gd name="T78" fmla="*/ 2147483647 w 847"/>
              <a:gd name="T79" fmla="*/ 359329728 h 948"/>
              <a:gd name="T80" fmla="*/ 2147483647 w 847"/>
              <a:gd name="T81" fmla="*/ 364320230 h 948"/>
              <a:gd name="T82" fmla="*/ 2147483647 w 847"/>
              <a:gd name="T83" fmla="*/ 534004019 h 948"/>
              <a:gd name="T84" fmla="*/ 2147483647 w 847"/>
              <a:gd name="T85" fmla="*/ 738621465 h 948"/>
              <a:gd name="T86" fmla="*/ 2147483647 w 847"/>
              <a:gd name="T87" fmla="*/ 1232699370 h 948"/>
              <a:gd name="T88" fmla="*/ 2147483647 w 847"/>
              <a:gd name="T89" fmla="*/ 1142867810 h 948"/>
              <a:gd name="T90" fmla="*/ 2147483647 w 847"/>
              <a:gd name="T91" fmla="*/ 908305254 h 948"/>
              <a:gd name="T92" fmla="*/ 2147483647 w 847"/>
              <a:gd name="T93" fmla="*/ 898324249 h 948"/>
              <a:gd name="T94" fmla="*/ 2147483647 w 847"/>
              <a:gd name="T95" fmla="*/ 1018100779 h 948"/>
              <a:gd name="T96" fmla="*/ 2147483647 w 847"/>
              <a:gd name="T97" fmla="*/ 1232699370 h 948"/>
              <a:gd name="T98" fmla="*/ 2147483647 w 847"/>
              <a:gd name="T99" fmla="*/ 1367447407 h 948"/>
              <a:gd name="T100" fmla="*/ 2147483647 w 847"/>
              <a:gd name="T101" fmla="*/ 1577057450 h 9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47"/>
              <a:gd name="T154" fmla="*/ 0 h 948"/>
              <a:gd name="T155" fmla="*/ 847 w 847"/>
              <a:gd name="T156" fmla="*/ 948 h 9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47" h="948">
                <a:moveTo>
                  <a:pt x="706" y="348"/>
                </a:moveTo>
                <a:cubicBezTo>
                  <a:pt x="717" y="361"/>
                  <a:pt x="718" y="361"/>
                  <a:pt x="729" y="350"/>
                </a:cubicBezTo>
                <a:cubicBezTo>
                  <a:pt x="734" y="345"/>
                  <a:pt x="739" y="339"/>
                  <a:pt x="745" y="334"/>
                </a:cubicBezTo>
                <a:cubicBezTo>
                  <a:pt x="754" y="327"/>
                  <a:pt x="763" y="321"/>
                  <a:pt x="772" y="314"/>
                </a:cubicBezTo>
                <a:cubicBezTo>
                  <a:pt x="774" y="313"/>
                  <a:pt x="776" y="313"/>
                  <a:pt x="779" y="313"/>
                </a:cubicBezTo>
                <a:cubicBezTo>
                  <a:pt x="784" y="313"/>
                  <a:pt x="790" y="314"/>
                  <a:pt x="796" y="313"/>
                </a:cubicBezTo>
                <a:cubicBezTo>
                  <a:pt x="815" y="309"/>
                  <a:pt x="827" y="321"/>
                  <a:pt x="837" y="334"/>
                </a:cubicBezTo>
                <a:cubicBezTo>
                  <a:pt x="847" y="347"/>
                  <a:pt x="847" y="363"/>
                  <a:pt x="845" y="379"/>
                </a:cubicBezTo>
                <a:cubicBezTo>
                  <a:pt x="843" y="385"/>
                  <a:pt x="838" y="392"/>
                  <a:pt x="833" y="398"/>
                </a:cubicBezTo>
                <a:cubicBezTo>
                  <a:pt x="819" y="413"/>
                  <a:pt x="805" y="427"/>
                  <a:pt x="790" y="441"/>
                </a:cubicBezTo>
                <a:cubicBezTo>
                  <a:pt x="787" y="445"/>
                  <a:pt x="784" y="451"/>
                  <a:pt x="781" y="455"/>
                </a:cubicBezTo>
                <a:cubicBezTo>
                  <a:pt x="780" y="456"/>
                  <a:pt x="780" y="458"/>
                  <a:pt x="778" y="459"/>
                </a:cubicBezTo>
                <a:cubicBezTo>
                  <a:pt x="758" y="466"/>
                  <a:pt x="746" y="484"/>
                  <a:pt x="734" y="499"/>
                </a:cubicBezTo>
                <a:cubicBezTo>
                  <a:pt x="725" y="511"/>
                  <a:pt x="711" y="515"/>
                  <a:pt x="704" y="527"/>
                </a:cubicBezTo>
                <a:cubicBezTo>
                  <a:pt x="703" y="531"/>
                  <a:pt x="701" y="534"/>
                  <a:pt x="699" y="537"/>
                </a:cubicBezTo>
                <a:cubicBezTo>
                  <a:pt x="698" y="538"/>
                  <a:pt x="698" y="540"/>
                  <a:pt x="697" y="540"/>
                </a:cubicBezTo>
                <a:cubicBezTo>
                  <a:pt x="688" y="546"/>
                  <a:pt x="679" y="551"/>
                  <a:pt x="669" y="557"/>
                </a:cubicBezTo>
                <a:cubicBezTo>
                  <a:pt x="670" y="559"/>
                  <a:pt x="671" y="561"/>
                  <a:pt x="672" y="565"/>
                </a:cubicBezTo>
                <a:cubicBezTo>
                  <a:pt x="665" y="572"/>
                  <a:pt x="657" y="579"/>
                  <a:pt x="648" y="587"/>
                </a:cubicBezTo>
                <a:cubicBezTo>
                  <a:pt x="647" y="588"/>
                  <a:pt x="643" y="589"/>
                  <a:pt x="643" y="591"/>
                </a:cubicBezTo>
                <a:cubicBezTo>
                  <a:pt x="638" y="602"/>
                  <a:pt x="631" y="609"/>
                  <a:pt x="620" y="613"/>
                </a:cubicBezTo>
                <a:cubicBezTo>
                  <a:pt x="616" y="615"/>
                  <a:pt x="613" y="621"/>
                  <a:pt x="610" y="625"/>
                </a:cubicBezTo>
                <a:cubicBezTo>
                  <a:pt x="608" y="627"/>
                  <a:pt x="608" y="631"/>
                  <a:pt x="606" y="632"/>
                </a:cubicBezTo>
                <a:cubicBezTo>
                  <a:pt x="592" y="638"/>
                  <a:pt x="588" y="653"/>
                  <a:pt x="576" y="661"/>
                </a:cubicBezTo>
                <a:cubicBezTo>
                  <a:pt x="573" y="664"/>
                  <a:pt x="568" y="667"/>
                  <a:pt x="564" y="669"/>
                </a:cubicBezTo>
                <a:cubicBezTo>
                  <a:pt x="563" y="670"/>
                  <a:pt x="562" y="670"/>
                  <a:pt x="561" y="670"/>
                </a:cubicBezTo>
                <a:cubicBezTo>
                  <a:pt x="555" y="685"/>
                  <a:pt x="538" y="689"/>
                  <a:pt x="529" y="702"/>
                </a:cubicBezTo>
                <a:cubicBezTo>
                  <a:pt x="519" y="715"/>
                  <a:pt x="503" y="719"/>
                  <a:pt x="488" y="726"/>
                </a:cubicBezTo>
                <a:cubicBezTo>
                  <a:pt x="479" y="731"/>
                  <a:pt x="469" y="735"/>
                  <a:pt x="460" y="740"/>
                </a:cubicBezTo>
                <a:cubicBezTo>
                  <a:pt x="446" y="749"/>
                  <a:pt x="433" y="761"/>
                  <a:pt x="418" y="768"/>
                </a:cubicBezTo>
                <a:cubicBezTo>
                  <a:pt x="397" y="778"/>
                  <a:pt x="385" y="797"/>
                  <a:pt x="369" y="812"/>
                </a:cubicBezTo>
                <a:cubicBezTo>
                  <a:pt x="324" y="856"/>
                  <a:pt x="280" y="901"/>
                  <a:pt x="236" y="946"/>
                </a:cubicBezTo>
                <a:cubicBezTo>
                  <a:pt x="235" y="947"/>
                  <a:pt x="233" y="947"/>
                  <a:pt x="232" y="948"/>
                </a:cubicBezTo>
                <a:cubicBezTo>
                  <a:pt x="212" y="928"/>
                  <a:pt x="193" y="909"/>
                  <a:pt x="173" y="889"/>
                </a:cubicBezTo>
                <a:cubicBezTo>
                  <a:pt x="167" y="883"/>
                  <a:pt x="161" y="879"/>
                  <a:pt x="156" y="872"/>
                </a:cubicBezTo>
                <a:cubicBezTo>
                  <a:pt x="142" y="851"/>
                  <a:pt x="124" y="834"/>
                  <a:pt x="107" y="816"/>
                </a:cubicBezTo>
                <a:cubicBezTo>
                  <a:pt x="73" y="782"/>
                  <a:pt x="39" y="749"/>
                  <a:pt x="6" y="715"/>
                </a:cubicBezTo>
                <a:cubicBezTo>
                  <a:pt x="0" y="710"/>
                  <a:pt x="0" y="706"/>
                  <a:pt x="5" y="699"/>
                </a:cubicBezTo>
                <a:cubicBezTo>
                  <a:pt x="13" y="687"/>
                  <a:pt x="19" y="673"/>
                  <a:pt x="27" y="660"/>
                </a:cubicBezTo>
                <a:cubicBezTo>
                  <a:pt x="34" y="648"/>
                  <a:pt x="42" y="636"/>
                  <a:pt x="49" y="624"/>
                </a:cubicBezTo>
                <a:cubicBezTo>
                  <a:pt x="52" y="618"/>
                  <a:pt x="56" y="613"/>
                  <a:pt x="58" y="607"/>
                </a:cubicBezTo>
                <a:cubicBezTo>
                  <a:pt x="58" y="605"/>
                  <a:pt x="56" y="601"/>
                  <a:pt x="55" y="597"/>
                </a:cubicBezTo>
                <a:cubicBezTo>
                  <a:pt x="65" y="593"/>
                  <a:pt x="70" y="584"/>
                  <a:pt x="75" y="574"/>
                </a:cubicBezTo>
                <a:cubicBezTo>
                  <a:pt x="80" y="565"/>
                  <a:pt x="87" y="557"/>
                  <a:pt x="93" y="548"/>
                </a:cubicBezTo>
                <a:cubicBezTo>
                  <a:pt x="94" y="546"/>
                  <a:pt x="95" y="544"/>
                  <a:pt x="96" y="542"/>
                </a:cubicBezTo>
                <a:cubicBezTo>
                  <a:pt x="98" y="531"/>
                  <a:pt x="101" y="521"/>
                  <a:pt x="112" y="515"/>
                </a:cubicBezTo>
                <a:cubicBezTo>
                  <a:pt x="115" y="513"/>
                  <a:pt x="116" y="507"/>
                  <a:pt x="119" y="503"/>
                </a:cubicBezTo>
                <a:cubicBezTo>
                  <a:pt x="124" y="497"/>
                  <a:pt x="121" y="494"/>
                  <a:pt x="117" y="490"/>
                </a:cubicBezTo>
                <a:cubicBezTo>
                  <a:pt x="116" y="489"/>
                  <a:pt x="115" y="488"/>
                  <a:pt x="115" y="487"/>
                </a:cubicBezTo>
                <a:cubicBezTo>
                  <a:pt x="116" y="477"/>
                  <a:pt x="111" y="468"/>
                  <a:pt x="109" y="459"/>
                </a:cubicBezTo>
                <a:cubicBezTo>
                  <a:pt x="107" y="448"/>
                  <a:pt x="109" y="436"/>
                  <a:pt x="108" y="425"/>
                </a:cubicBezTo>
                <a:cubicBezTo>
                  <a:pt x="108" y="421"/>
                  <a:pt x="106" y="418"/>
                  <a:pt x="104" y="414"/>
                </a:cubicBezTo>
                <a:cubicBezTo>
                  <a:pt x="94" y="396"/>
                  <a:pt x="79" y="381"/>
                  <a:pt x="69" y="362"/>
                </a:cubicBezTo>
                <a:cubicBezTo>
                  <a:pt x="57" y="338"/>
                  <a:pt x="58" y="314"/>
                  <a:pt x="58" y="289"/>
                </a:cubicBezTo>
                <a:cubicBezTo>
                  <a:pt x="58" y="287"/>
                  <a:pt x="58" y="285"/>
                  <a:pt x="59" y="284"/>
                </a:cubicBezTo>
                <a:cubicBezTo>
                  <a:pt x="69" y="271"/>
                  <a:pt x="80" y="259"/>
                  <a:pt x="90" y="246"/>
                </a:cubicBezTo>
                <a:cubicBezTo>
                  <a:pt x="92" y="244"/>
                  <a:pt x="96" y="243"/>
                  <a:pt x="98" y="244"/>
                </a:cubicBezTo>
                <a:cubicBezTo>
                  <a:pt x="105" y="248"/>
                  <a:pt x="111" y="253"/>
                  <a:pt x="118" y="256"/>
                </a:cubicBezTo>
                <a:cubicBezTo>
                  <a:pt x="130" y="262"/>
                  <a:pt x="138" y="276"/>
                  <a:pt x="154" y="275"/>
                </a:cubicBezTo>
                <a:cubicBezTo>
                  <a:pt x="156" y="275"/>
                  <a:pt x="157" y="277"/>
                  <a:pt x="159" y="278"/>
                </a:cubicBezTo>
                <a:cubicBezTo>
                  <a:pt x="171" y="285"/>
                  <a:pt x="182" y="294"/>
                  <a:pt x="195" y="300"/>
                </a:cubicBezTo>
                <a:cubicBezTo>
                  <a:pt x="201" y="302"/>
                  <a:pt x="210" y="299"/>
                  <a:pt x="217" y="297"/>
                </a:cubicBezTo>
                <a:cubicBezTo>
                  <a:pt x="237" y="290"/>
                  <a:pt x="246" y="270"/>
                  <a:pt x="262" y="259"/>
                </a:cubicBezTo>
                <a:cubicBezTo>
                  <a:pt x="284" y="244"/>
                  <a:pt x="302" y="224"/>
                  <a:pt x="321" y="205"/>
                </a:cubicBezTo>
                <a:cubicBezTo>
                  <a:pt x="378" y="148"/>
                  <a:pt x="435" y="91"/>
                  <a:pt x="492" y="35"/>
                </a:cubicBezTo>
                <a:cubicBezTo>
                  <a:pt x="495" y="31"/>
                  <a:pt x="500" y="30"/>
                  <a:pt x="504" y="27"/>
                </a:cubicBezTo>
                <a:cubicBezTo>
                  <a:pt x="505" y="27"/>
                  <a:pt x="506" y="26"/>
                  <a:pt x="507" y="26"/>
                </a:cubicBezTo>
                <a:cubicBezTo>
                  <a:pt x="526" y="4"/>
                  <a:pt x="539" y="0"/>
                  <a:pt x="564" y="2"/>
                </a:cubicBezTo>
                <a:cubicBezTo>
                  <a:pt x="572" y="3"/>
                  <a:pt x="580" y="7"/>
                  <a:pt x="588" y="9"/>
                </a:cubicBezTo>
                <a:cubicBezTo>
                  <a:pt x="589" y="10"/>
                  <a:pt x="590" y="11"/>
                  <a:pt x="591" y="12"/>
                </a:cubicBezTo>
                <a:cubicBezTo>
                  <a:pt x="594" y="18"/>
                  <a:pt x="597" y="24"/>
                  <a:pt x="602" y="29"/>
                </a:cubicBezTo>
                <a:cubicBezTo>
                  <a:pt x="613" y="40"/>
                  <a:pt x="611" y="47"/>
                  <a:pt x="606" y="61"/>
                </a:cubicBezTo>
                <a:cubicBezTo>
                  <a:pt x="595" y="92"/>
                  <a:pt x="569" y="108"/>
                  <a:pt x="549" y="130"/>
                </a:cubicBezTo>
                <a:cubicBezTo>
                  <a:pt x="541" y="139"/>
                  <a:pt x="537" y="149"/>
                  <a:pt x="542" y="153"/>
                </a:cubicBezTo>
                <a:cubicBezTo>
                  <a:pt x="547" y="157"/>
                  <a:pt x="556" y="154"/>
                  <a:pt x="565" y="146"/>
                </a:cubicBezTo>
                <a:cubicBezTo>
                  <a:pt x="570" y="142"/>
                  <a:pt x="575" y="139"/>
                  <a:pt x="581" y="135"/>
                </a:cubicBezTo>
                <a:cubicBezTo>
                  <a:pt x="582" y="134"/>
                  <a:pt x="584" y="133"/>
                  <a:pt x="584" y="132"/>
                </a:cubicBezTo>
                <a:cubicBezTo>
                  <a:pt x="590" y="115"/>
                  <a:pt x="606" y="105"/>
                  <a:pt x="618" y="94"/>
                </a:cubicBezTo>
                <a:cubicBezTo>
                  <a:pt x="623" y="89"/>
                  <a:pt x="629" y="87"/>
                  <a:pt x="631" y="80"/>
                </a:cubicBezTo>
                <a:cubicBezTo>
                  <a:pt x="633" y="76"/>
                  <a:pt x="640" y="74"/>
                  <a:pt x="645" y="72"/>
                </a:cubicBezTo>
                <a:cubicBezTo>
                  <a:pt x="648" y="71"/>
                  <a:pt x="651" y="72"/>
                  <a:pt x="653" y="70"/>
                </a:cubicBezTo>
                <a:cubicBezTo>
                  <a:pt x="664" y="63"/>
                  <a:pt x="674" y="64"/>
                  <a:pt x="684" y="73"/>
                </a:cubicBezTo>
                <a:cubicBezTo>
                  <a:pt x="693" y="81"/>
                  <a:pt x="704" y="88"/>
                  <a:pt x="714" y="97"/>
                </a:cubicBezTo>
                <a:cubicBezTo>
                  <a:pt x="716" y="99"/>
                  <a:pt x="718" y="104"/>
                  <a:pt x="718" y="107"/>
                </a:cubicBezTo>
                <a:cubicBezTo>
                  <a:pt x="719" y="114"/>
                  <a:pt x="717" y="120"/>
                  <a:pt x="718" y="126"/>
                </a:cubicBezTo>
                <a:cubicBezTo>
                  <a:pt x="719" y="135"/>
                  <a:pt x="714" y="141"/>
                  <a:pt x="710" y="148"/>
                </a:cubicBezTo>
                <a:cubicBezTo>
                  <a:pt x="691" y="178"/>
                  <a:pt x="661" y="198"/>
                  <a:pt x="639" y="225"/>
                </a:cubicBezTo>
                <a:cubicBezTo>
                  <a:pt x="635" y="230"/>
                  <a:pt x="637" y="240"/>
                  <a:pt x="637" y="247"/>
                </a:cubicBezTo>
                <a:cubicBezTo>
                  <a:pt x="642" y="247"/>
                  <a:pt x="649" y="249"/>
                  <a:pt x="654" y="247"/>
                </a:cubicBezTo>
                <a:cubicBezTo>
                  <a:pt x="662" y="242"/>
                  <a:pt x="666" y="231"/>
                  <a:pt x="677" y="229"/>
                </a:cubicBezTo>
                <a:cubicBezTo>
                  <a:pt x="680" y="229"/>
                  <a:pt x="680" y="222"/>
                  <a:pt x="682" y="219"/>
                </a:cubicBezTo>
                <a:cubicBezTo>
                  <a:pt x="694" y="207"/>
                  <a:pt x="707" y="194"/>
                  <a:pt x="719" y="182"/>
                </a:cubicBezTo>
                <a:cubicBezTo>
                  <a:pt x="720" y="181"/>
                  <a:pt x="722" y="180"/>
                  <a:pt x="723" y="180"/>
                </a:cubicBezTo>
                <a:cubicBezTo>
                  <a:pt x="737" y="180"/>
                  <a:pt x="750" y="180"/>
                  <a:pt x="763" y="180"/>
                </a:cubicBezTo>
                <a:cubicBezTo>
                  <a:pt x="766" y="180"/>
                  <a:pt x="769" y="183"/>
                  <a:pt x="771" y="186"/>
                </a:cubicBezTo>
                <a:cubicBezTo>
                  <a:pt x="777" y="192"/>
                  <a:pt x="784" y="197"/>
                  <a:pt x="789" y="204"/>
                </a:cubicBezTo>
                <a:cubicBezTo>
                  <a:pt x="792" y="207"/>
                  <a:pt x="792" y="212"/>
                  <a:pt x="794" y="215"/>
                </a:cubicBezTo>
                <a:cubicBezTo>
                  <a:pt x="802" y="226"/>
                  <a:pt x="799" y="237"/>
                  <a:pt x="794" y="247"/>
                </a:cubicBezTo>
                <a:cubicBezTo>
                  <a:pt x="791" y="256"/>
                  <a:pt x="791" y="267"/>
                  <a:pt x="779" y="270"/>
                </a:cubicBezTo>
                <a:cubicBezTo>
                  <a:pt x="778" y="270"/>
                  <a:pt x="777" y="272"/>
                  <a:pt x="775" y="274"/>
                </a:cubicBezTo>
                <a:cubicBezTo>
                  <a:pt x="773" y="278"/>
                  <a:pt x="772" y="283"/>
                  <a:pt x="768" y="285"/>
                </a:cubicBezTo>
                <a:cubicBezTo>
                  <a:pt x="753" y="291"/>
                  <a:pt x="750" y="307"/>
                  <a:pt x="738" y="316"/>
                </a:cubicBezTo>
                <a:cubicBezTo>
                  <a:pt x="726" y="325"/>
                  <a:pt x="717" y="337"/>
                  <a:pt x="706" y="3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00"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692775" y="1224280"/>
            <a:ext cx="7575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悟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5854700" y="3470910"/>
            <a:ext cx="8477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恐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884805" y="1250315"/>
            <a:ext cx="59499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惧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567940" y="3648393"/>
            <a:ext cx="142557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大窘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20795" y="2449195"/>
            <a:ext cx="1275715" cy="706755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悦古体仿宋 (非商业使用)" pitchFamily="50" charset="-122"/>
                <a:ea typeface="文悦古体仿宋 (非商业使用)" pitchFamily="50" charset="-122"/>
              </a:rPr>
              <a:t>心理</a:t>
            </a:r>
          </a:p>
        </p:txBody>
      </p:sp>
      <p:sp>
        <p:nvSpPr>
          <p:cNvPr id="21" name="左弧形箭头 20"/>
          <p:cNvSpPr/>
          <p:nvPr/>
        </p:nvSpPr>
        <p:spPr>
          <a:xfrm>
            <a:off x="1134110" y="1673860"/>
            <a:ext cx="1106805" cy="2448560"/>
          </a:xfrm>
          <a:prstGeom prst="curvedRightArrow">
            <a:avLst>
              <a:gd name="adj1" fmla="val 25000"/>
              <a:gd name="adj2" fmla="val 66241"/>
              <a:gd name="adj3" fmla="val 40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2" name="下弧形箭头 21"/>
          <p:cNvSpPr/>
          <p:nvPr/>
        </p:nvSpPr>
        <p:spPr>
          <a:xfrm>
            <a:off x="3446780" y="4355465"/>
            <a:ext cx="2802890" cy="688340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23" name="左弧形箭头 22"/>
          <p:cNvSpPr/>
          <p:nvPr/>
        </p:nvSpPr>
        <p:spPr>
          <a:xfrm rot="10800000">
            <a:off x="6634480" y="1249680"/>
            <a:ext cx="1381125" cy="2711450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9525" y="318770"/>
            <a:ext cx="3594735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分析屠夫的形象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68395" y="1146810"/>
            <a:ext cx="2025650" cy="86550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投以骨</a:t>
            </a:r>
            <a:endParaRPr lang="en-US" altLang="zh-CN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迁就忍让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68395" y="2143125"/>
            <a:ext cx="3330575" cy="86550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奔倚其下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弛担持刀</a:t>
            </a:r>
            <a:endParaRPr lang="en-US" altLang="zh-CN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奋起反抗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68395" y="3166745"/>
            <a:ext cx="5269865" cy="86550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屠暴起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以刀劈狼首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又数刀毙之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勇敢果断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3125972" y="1579822"/>
            <a:ext cx="206312" cy="196487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grpSp>
        <p:nvGrpSpPr>
          <p:cNvPr id="14" name="组合 13"/>
          <p:cNvGrpSpPr/>
          <p:nvPr/>
        </p:nvGrpSpPr>
        <p:grpSpPr>
          <a:xfrm>
            <a:off x="3060700" y="1146810"/>
            <a:ext cx="500380" cy="783590"/>
            <a:chOff x="6950" y="2369"/>
            <a:chExt cx="788" cy="1234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6950" y="2369"/>
              <a:ext cx="78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500" b="1" i="1">
                  <a:solidFill>
                    <a:srgbClr val="C00000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4500" b="1" i="1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7068" y="3051"/>
              <a:ext cx="325" cy="3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9" name="直角三角形 8"/>
          <p:cNvSpPr/>
          <p:nvPr/>
        </p:nvSpPr>
        <p:spPr>
          <a:xfrm flipH="1">
            <a:off x="3125972" y="2474133"/>
            <a:ext cx="206312" cy="1964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grpSp>
        <p:nvGrpSpPr>
          <p:cNvPr id="16" name="组合 15"/>
          <p:cNvGrpSpPr/>
          <p:nvPr/>
        </p:nvGrpSpPr>
        <p:grpSpPr>
          <a:xfrm>
            <a:off x="3061109" y="2021780"/>
            <a:ext cx="501015" cy="783590"/>
            <a:chOff x="6950" y="3732"/>
            <a:chExt cx="789" cy="1234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950" y="3732"/>
              <a:ext cx="78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500" b="1" i="1">
                  <a:solidFill>
                    <a:srgbClr val="C00000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4500" b="1" i="1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flipH="1">
              <a:off x="7067" y="4444"/>
              <a:ext cx="325" cy="3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12" name="直角三角形 11"/>
          <p:cNvSpPr/>
          <p:nvPr/>
        </p:nvSpPr>
        <p:spPr>
          <a:xfrm flipH="1">
            <a:off x="3156735" y="3519002"/>
            <a:ext cx="206312" cy="19648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grpSp>
        <p:nvGrpSpPr>
          <p:cNvPr id="17" name="组合 16"/>
          <p:cNvGrpSpPr/>
          <p:nvPr/>
        </p:nvGrpSpPr>
        <p:grpSpPr>
          <a:xfrm>
            <a:off x="3061970" y="3071495"/>
            <a:ext cx="500380" cy="783590"/>
            <a:chOff x="6957" y="4936"/>
            <a:chExt cx="788" cy="1234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6957" y="4936"/>
              <a:ext cx="78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500" b="1" i="1">
                  <a:solidFill>
                    <a:srgbClr val="C00000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4500" b="1" i="1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H="1">
              <a:off x="7121" y="5641"/>
              <a:ext cx="325" cy="3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091346" y="4118978"/>
            <a:ext cx="139327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悦古体仿宋 (非商业使用)" pitchFamily="50" charset="-122"/>
                <a:ea typeface="文悦古体仿宋 (非商业使用)" pitchFamily="50" charset="-122"/>
              </a:rPr>
              <a:t>行动</a:t>
            </a:r>
          </a:p>
        </p:txBody>
      </p:sp>
      <p:sp>
        <p:nvSpPr>
          <p:cNvPr id="73" name="直角三角形 72"/>
          <p:cNvSpPr/>
          <p:nvPr/>
        </p:nvSpPr>
        <p:spPr>
          <a:xfrm flipH="1">
            <a:off x="3151020" y="4476158"/>
            <a:ext cx="206312" cy="196487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grpSp>
        <p:nvGrpSpPr>
          <p:cNvPr id="18" name="组合 17"/>
          <p:cNvGrpSpPr/>
          <p:nvPr/>
        </p:nvGrpSpPr>
        <p:grpSpPr>
          <a:xfrm>
            <a:off x="3062605" y="4032250"/>
            <a:ext cx="500380" cy="783590"/>
            <a:chOff x="6967" y="6125"/>
            <a:chExt cx="788" cy="1234"/>
          </a:xfrm>
        </p:grpSpPr>
        <p:sp>
          <p:nvSpPr>
            <p:cNvPr id="69" name="文本框 68"/>
            <p:cNvSpPr txBox="1">
              <a:spLocks noChangeArrowheads="1"/>
            </p:cNvSpPr>
            <p:nvPr/>
          </p:nvSpPr>
          <p:spPr bwMode="auto">
            <a:xfrm>
              <a:off x="6967" y="6125"/>
              <a:ext cx="78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500" b="1" i="1">
                  <a:solidFill>
                    <a:srgbClr val="C00000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4500" b="1" i="1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4" name="直角三角形 73"/>
            <p:cNvSpPr/>
            <p:nvPr/>
          </p:nvSpPr>
          <p:spPr>
            <a:xfrm flipH="1">
              <a:off x="7121" y="6824"/>
              <a:ext cx="325" cy="30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</p:grp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3668395" y="4141470"/>
            <a:ext cx="4616450" cy="86550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屠自后断其股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亦毙之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勇敢细心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5" name="Picture 2" descr="hxx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50" y="1480820"/>
            <a:ext cx="2626995" cy="2038350"/>
          </a:xfrm>
          <a:prstGeom prst="rect">
            <a:avLst/>
          </a:prstGeom>
          <a:noFill/>
          <a:ln w="9525">
            <a:noFill/>
          </a:ln>
          <a:effectLst>
            <a:softEdge rad="76200"/>
          </a:effectLst>
        </p:spPr>
      </p:pic>
      <p:sp>
        <p:nvSpPr>
          <p:cNvPr id="11273" name="文本框 35"/>
          <p:cNvSpPr txBox="1">
            <a:spLocks noChangeArrowheads="1"/>
          </p:cNvSpPr>
          <p:nvPr/>
        </p:nvSpPr>
        <p:spPr bwMode="auto">
          <a:xfrm>
            <a:off x="-9525" y="318770"/>
            <a:ext cx="3594735" cy="583565"/>
          </a:xfrm>
          <a:prstGeom prst="rect">
            <a:avLst/>
          </a:prstGeom>
          <a:solidFill>
            <a:srgbClr val="C00000">
              <a:alpha val="47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</a:rPr>
              <a:t>◎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文悦古体仿宋 (非商业使用)"/>
                <a:sym typeface="+mn-ea"/>
              </a:rPr>
              <a:t>分析屠夫的形象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32" grpId="0"/>
      <p:bldP spid="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0035" y="973455"/>
            <a:ext cx="8582660" cy="413448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【蒲松龄】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(</a:t>
            </a:r>
            <a:r>
              <a:rPr lang="zh-CN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1640—1715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)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，字留仙，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号柳泉居士，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世称聊斋先生，淄川（今属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山东淄博）人，清代文学家。他自幼勤学、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聪敏，但一生考场不利，自学成才，在家乡设馆教书，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创作了许多鬼怪故事，后来汇编成书，也就是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杰出的</a:t>
            </a:r>
          </a:p>
          <a:p>
            <a:pPr eaLnBrk="1" hangingPunct="1">
              <a:lnSpc>
                <a:spcPct val="6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文言小说集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《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聊斋志异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》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</a:t>
            </a:r>
          </a:p>
          <a:p>
            <a:pPr eaLnBrk="1" hangingPunct="1">
              <a:lnSpc>
                <a:spcPct val="100000"/>
              </a:lnSpc>
            </a:pPr>
            <a:r>
              <a:rPr 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蒲松龄一生怀才不遇，家境贫困。坎坷的遭遇和长期艰辛的生活使他能够接触底层人民生活，并加深了对当时政治的黑暗、科举制度的腐朽以及社会弊端的认识和了解，为文学创作奠定了基础。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1180" y="3175"/>
            <a:ext cx="2075180" cy="2022475"/>
          </a:xfrm>
          <a:prstGeom prst="roundRect">
            <a:avLst/>
          </a:prstGeom>
          <a:effectLst>
            <a:softEdge rad="101600"/>
          </a:effectLst>
        </p:spPr>
      </p:pic>
      <p:grpSp>
        <p:nvGrpSpPr>
          <p:cNvPr id="11" name="组合 10"/>
          <p:cNvGrpSpPr/>
          <p:nvPr/>
        </p:nvGrpSpPr>
        <p:grpSpPr>
          <a:xfrm>
            <a:off x="280035" y="18986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8" descr="hxx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3900" y="1302385"/>
            <a:ext cx="2722880" cy="2005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Rectangle 9"/>
          <p:cNvSpPr/>
          <p:nvPr/>
        </p:nvSpPr>
        <p:spPr>
          <a:xfrm>
            <a:off x="293370" y="194945"/>
            <a:ext cx="84994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3.请结合图片适当想象，将此文改编成一篇白话故事，注意环境、神态、动作、心理的描写。</a:t>
            </a:r>
          </a:p>
        </p:txBody>
      </p:sp>
      <p:pic>
        <p:nvPicPr>
          <p:cNvPr id="52228" name="Picture 6" descr="hxx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9120" y="3138805"/>
            <a:ext cx="2784475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7" descr="hxx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70" y="1301750"/>
            <a:ext cx="2970530" cy="193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9" descr="hxx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6780" y="1303020"/>
            <a:ext cx="2916555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Picture 10" descr="hxx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8285" y="3138805"/>
            <a:ext cx="2870835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90525" y="1009650"/>
            <a:ext cx="6872605" cy="396938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本文讲述了一个屠户途中遇狼、惧狼、御狼，最后杀狼、议狼的故事。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揭露了狼贪婪、凶狠和狡诈的本性，赞扬了屠户的机智勇敢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。告诉我们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对待像狼一样的恶势力，必须敢于斗争、善于斗争，才能取得胜利。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故事的语言简洁生动，主要通过动作描写、心理描写来刻画屠户和狼的形象，按照故事的开端、发展、高潮和结局展开双方的矛盾和斗争。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4780" y="1847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780" y="593406"/>
            <a:ext cx="8509000" cy="4601297"/>
            <a:chOff x="-547" y="1815"/>
            <a:chExt cx="13400" cy="8391"/>
          </a:xfrm>
        </p:grpSpPr>
        <p:sp>
          <p:nvSpPr>
            <p:cNvPr id="9" name="圆角矩形 8"/>
            <p:cNvSpPr/>
            <p:nvPr/>
          </p:nvSpPr>
          <p:spPr>
            <a:xfrm>
              <a:off x="-547" y="2505"/>
              <a:ext cx="11210" cy="7376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6800000">
              <a:off x="7300" y="4653"/>
              <a:ext cx="83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977515" y="1348105"/>
            <a:ext cx="54832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开端→遇狼→缀行甚远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发展→惧狼→一止一从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发展→御狼→眈眈相向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高潮、结局→杀狼→两狼毙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643380" y="3609340"/>
            <a:ext cx="29838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议论：止增笑耳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643286" y="1889479"/>
            <a:ext cx="115034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情节发展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1282796" y="1487414"/>
            <a:ext cx="360822" cy="274209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10245" y="2504887"/>
            <a:ext cx="53111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狼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6743700" y="996315"/>
            <a:ext cx="326390" cy="356997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239635" y="2089785"/>
            <a:ext cx="172402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敢于斗争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善于斗争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2703846" y="1418199"/>
            <a:ext cx="254838" cy="179418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90950" y="895985"/>
            <a:ext cx="3114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屠户     狼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4780" y="1847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bldLvl="0" animBg="1"/>
      <p:bldP spid="20" grpId="0"/>
      <p:bldP spid="4" grpId="0" bldLvl="0" animBg="1"/>
      <p:bldP spid="22" grpId="0"/>
      <p:bldP spid="17" grpId="0" bldLvl="0" animBg="1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4780" y="1847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3365" y="2870200"/>
            <a:ext cx="8659495" cy="2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语言简洁，形象生动。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如“缀行甚远”“并驱如故”等表现了狼的贪婪，“眈眈相向”“径去”“犬坐”“目似瞑，意暇甚”等表现了狼的狡诈，“惧”“投以骨”“复投之”等表现了一开始屠户的害怕心理和对狼的本性缺乏正确的认识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3365" y="976630"/>
            <a:ext cx="8898255" cy="18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情节曲折，内容丰富。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本文虽然篇幅短小，但是结构紧凑，故事的发生、发展和结局交代得都很清楚。随着情节的展开，狼的贪婪、凶狠和狡诈的本性与屠户对狼的态度的变化过程写得波澜起伏，引人入胜。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362956" y="967447"/>
            <a:ext cx="5525182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kumimoji="1" lang="zh-CN" altLang="en-US" sz="2800" b="1" dirty="0">
                <a:solidFill>
                  <a:srgbClr val="800000"/>
                </a:solidFill>
                <a:latin typeface="+mn-ea"/>
                <a:ea typeface="+mn-ea"/>
              </a:rPr>
              <a:t>与狼有关的歇后语：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1645285" y="1789430"/>
            <a:ext cx="709104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狗行千里要吃屎，狼行千里要吃人。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披着羊皮的狼。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舍不得孩子，套不住狼。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黄鼠狼给鸡拜年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没安好心。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4780" y="1847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7885" y="919480"/>
            <a:ext cx="7242175" cy="388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豺狼成性     豺狼当道      豺狼之吻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鬼哭狼嚎     虎狼之势      狼狈不堪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狼狈为奸     狼奔豕突      狼贪虎视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狼贪鼠窃     狼吞虎咽      狼心狗肺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狼心狗行     狼烟四起      狼眼鼠眉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狼子野心     如狼似虎      引狼入室     羊狠狼贪     鹰视狼步</a:t>
            </a:r>
          </a:p>
          <a:p>
            <a:pPr marL="0" lvl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前门拒虎，后门进狼      前怕狼，后怕虎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572381" y="311492"/>
            <a:ext cx="5525182" cy="60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kumimoji="1" lang="zh-CN" altLang="en-US" sz="2800" b="1" dirty="0">
                <a:solidFill>
                  <a:srgbClr val="800000"/>
                </a:solidFill>
                <a:latin typeface="+mn-ea"/>
                <a:ea typeface="+mn-ea"/>
              </a:rPr>
              <a:t>与狼有关的成语：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>
            <a:alphaModFix amt="5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文本框 13"/>
          <p:cNvSpPr txBox="1">
            <a:spLocks noChangeArrowheads="1"/>
          </p:cNvSpPr>
          <p:nvPr/>
        </p:nvSpPr>
        <p:spPr bwMode="auto">
          <a:xfrm>
            <a:off x="9214820" y="1755198"/>
            <a:ext cx="309880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00"/>
          </a:p>
        </p:txBody>
      </p:sp>
      <p:sp>
        <p:nvSpPr>
          <p:cNvPr id="13" name="TextBox 12"/>
          <p:cNvSpPr txBox="1"/>
          <p:nvPr/>
        </p:nvSpPr>
        <p:spPr>
          <a:xfrm>
            <a:off x="60960" y="417830"/>
            <a:ext cx="9154160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狼狈为奸：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传说狈是跟狼同类的野兽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前腿极短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行动时要爬在狼身上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没有狼就不能行动。狼和狈经常一同出外伤害牲畜。用来比喻为了达到恶毒的目的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互相勾结做坏事。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狼奔豕突：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像狼和猪那样奔跑冲撞。形容坏人乱冲乱撞，恣意破坏。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如狼似虎：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像狼和虎一样凶狠。形容非常凶暴残忍。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狼吞虎咽：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形容吃东西又猛又急的样子。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狼心狗肺：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比喻心肠像狼和狗一样凶恶狠毒。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狼子野心：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狼崽子虽幼，却有凶恶的本性。比喻凶暴的人必有野心。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鬼哭狼嚎：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形容大声哭叫，声音凄厉。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引狼入室：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把狼招引到室内。比喻把坏人或敌人引入内部。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307371" y="2639553"/>
            <a:ext cx="48596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6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940" y="808355"/>
            <a:ext cx="8580120" cy="415036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本文选自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《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聊斋志异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卷六。原文共三则，本文选的是第二则，写的是一个屠户半路遇狼、杀狼的故事。明末清初时，汉人有双重的人生态度：一方面是抗清反满的遗民态度，另一方面则是高压之下对清朝异族统治者的臣服。蒲松龄受到这种双重人格的影响，所以有了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《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聊斋志异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一书。蒲松龄醉心科举，一心想求取功名；他才华横溢，然而屡试不第。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强烈的反差使他愤愤不平，这种情绪贯穿他的一生，同时也深刻地影响了他对社会和人生的态度、取向以及评判。从某种意义上说，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聊斋志异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就是这一思想的产物。全书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491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篇，多以鬼狐故事反映现实生活，表露作者情感。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497744" y="332191"/>
            <a:ext cx="419173" cy="328670"/>
            <a:chOff x="3192" y="1007"/>
            <a:chExt cx="1216" cy="1244"/>
          </a:xfrm>
          <a:solidFill>
            <a:srgbClr val="C00000"/>
          </a:solidFill>
        </p:grpSpPr>
        <p:sp>
          <p:nvSpPr>
            <p:cNvPr id="2" name="Freeform 6"/>
            <p:cNvSpPr/>
            <p:nvPr/>
          </p:nvSpPr>
          <p:spPr bwMode="auto">
            <a:xfrm>
              <a:off x="3391" y="1289"/>
              <a:ext cx="859" cy="962"/>
            </a:xfrm>
            <a:custGeom>
              <a:avLst/>
              <a:gdLst>
                <a:gd name="T0" fmla="*/ 366 w 2576"/>
                <a:gd name="T1" fmla="*/ 38 h 2885"/>
                <a:gd name="T2" fmla="*/ 507 w 2576"/>
                <a:gd name="T3" fmla="*/ 160 h 2885"/>
                <a:gd name="T4" fmla="*/ 624 w 2576"/>
                <a:gd name="T5" fmla="*/ 270 h 2885"/>
                <a:gd name="T6" fmla="*/ 706 w 2576"/>
                <a:gd name="T7" fmla="*/ 303 h 2885"/>
                <a:gd name="T8" fmla="*/ 827 w 2576"/>
                <a:gd name="T9" fmla="*/ 327 h 2885"/>
                <a:gd name="T10" fmla="*/ 1000 w 2576"/>
                <a:gd name="T11" fmla="*/ 411 h 2885"/>
                <a:gd name="T12" fmla="*/ 1144 w 2576"/>
                <a:gd name="T13" fmla="*/ 516 h 2885"/>
                <a:gd name="T14" fmla="*/ 1283 w 2576"/>
                <a:gd name="T15" fmla="*/ 511 h 2885"/>
                <a:gd name="T16" fmla="*/ 1461 w 2576"/>
                <a:gd name="T17" fmla="*/ 529 h 2885"/>
                <a:gd name="T18" fmla="*/ 1653 w 2576"/>
                <a:gd name="T19" fmla="*/ 640 h 2885"/>
                <a:gd name="T20" fmla="*/ 1848 w 2576"/>
                <a:gd name="T21" fmla="*/ 828 h 2885"/>
                <a:gd name="T22" fmla="*/ 2034 w 2576"/>
                <a:gd name="T23" fmla="*/ 968 h 2885"/>
                <a:gd name="T24" fmla="*/ 2247 w 2576"/>
                <a:gd name="T25" fmla="*/ 1052 h 2885"/>
                <a:gd name="T26" fmla="*/ 2455 w 2576"/>
                <a:gd name="T27" fmla="*/ 1146 h 2885"/>
                <a:gd name="T28" fmla="*/ 2576 w 2576"/>
                <a:gd name="T29" fmla="*/ 1269 h 2885"/>
                <a:gd name="T30" fmla="*/ 2477 w 2576"/>
                <a:gd name="T31" fmla="*/ 1314 h 2885"/>
                <a:gd name="T32" fmla="*/ 2283 w 2576"/>
                <a:gd name="T33" fmla="*/ 1374 h 2885"/>
                <a:gd name="T34" fmla="*/ 2092 w 2576"/>
                <a:gd name="T35" fmla="*/ 1430 h 2885"/>
                <a:gd name="T36" fmla="*/ 2032 w 2576"/>
                <a:gd name="T37" fmla="*/ 1503 h 2885"/>
                <a:gd name="T38" fmla="*/ 2106 w 2576"/>
                <a:gd name="T39" fmla="*/ 1773 h 2885"/>
                <a:gd name="T40" fmla="*/ 2127 w 2576"/>
                <a:gd name="T41" fmla="*/ 2032 h 2885"/>
                <a:gd name="T42" fmla="*/ 2125 w 2576"/>
                <a:gd name="T43" fmla="*/ 2194 h 2885"/>
                <a:gd name="T44" fmla="*/ 2126 w 2576"/>
                <a:gd name="T45" fmla="*/ 2246 h 2885"/>
                <a:gd name="T46" fmla="*/ 2142 w 2576"/>
                <a:gd name="T47" fmla="*/ 2418 h 2885"/>
                <a:gd name="T48" fmla="*/ 2180 w 2576"/>
                <a:gd name="T49" fmla="*/ 2639 h 2885"/>
                <a:gd name="T50" fmla="*/ 2242 w 2576"/>
                <a:gd name="T51" fmla="*/ 2806 h 2885"/>
                <a:gd name="T52" fmla="*/ 2254 w 2576"/>
                <a:gd name="T53" fmla="*/ 2846 h 2885"/>
                <a:gd name="T54" fmla="*/ 2144 w 2576"/>
                <a:gd name="T55" fmla="*/ 2880 h 2885"/>
                <a:gd name="T56" fmla="*/ 1964 w 2576"/>
                <a:gd name="T57" fmla="*/ 2866 h 2885"/>
                <a:gd name="T58" fmla="*/ 1744 w 2576"/>
                <a:gd name="T59" fmla="*/ 2720 h 2885"/>
                <a:gd name="T60" fmla="*/ 1548 w 2576"/>
                <a:gd name="T61" fmla="*/ 2626 h 2885"/>
                <a:gd name="T62" fmla="*/ 1300 w 2576"/>
                <a:gd name="T63" fmla="*/ 2631 h 2885"/>
                <a:gd name="T64" fmla="*/ 1049 w 2576"/>
                <a:gd name="T65" fmla="*/ 2695 h 2885"/>
                <a:gd name="T66" fmla="*/ 839 w 2576"/>
                <a:gd name="T67" fmla="*/ 2777 h 2885"/>
                <a:gd name="T68" fmla="*/ 719 w 2576"/>
                <a:gd name="T69" fmla="*/ 2833 h 2885"/>
                <a:gd name="T70" fmla="*/ 714 w 2576"/>
                <a:gd name="T71" fmla="*/ 2807 h 2885"/>
                <a:gd name="T72" fmla="*/ 748 w 2576"/>
                <a:gd name="T73" fmla="*/ 2638 h 2885"/>
                <a:gd name="T74" fmla="*/ 789 w 2576"/>
                <a:gd name="T75" fmla="*/ 2366 h 2885"/>
                <a:gd name="T76" fmla="*/ 812 w 2576"/>
                <a:gd name="T77" fmla="*/ 2047 h 2885"/>
                <a:gd name="T78" fmla="*/ 795 w 2576"/>
                <a:gd name="T79" fmla="*/ 1732 h 2885"/>
                <a:gd name="T80" fmla="*/ 714 w 2576"/>
                <a:gd name="T81" fmla="*/ 1475 h 2885"/>
                <a:gd name="T82" fmla="*/ 493 w 2576"/>
                <a:gd name="T83" fmla="*/ 1229 h 2885"/>
                <a:gd name="T84" fmla="*/ 235 w 2576"/>
                <a:gd name="T85" fmla="*/ 912 h 2885"/>
                <a:gd name="T86" fmla="*/ 77 w 2576"/>
                <a:gd name="T87" fmla="*/ 676 h 2885"/>
                <a:gd name="T88" fmla="*/ 7 w 2576"/>
                <a:gd name="T89" fmla="*/ 551 h 2885"/>
                <a:gd name="T90" fmla="*/ 34 w 2576"/>
                <a:gd name="T91" fmla="*/ 513 h 2885"/>
                <a:gd name="T92" fmla="*/ 124 w 2576"/>
                <a:gd name="T93" fmla="*/ 525 h 2885"/>
                <a:gd name="T94" fmla="*/ 210 w 2576"/>
                <a:gd name="T95" fmla="*/ 542 h 2885"/>
                <a:gd name="T96" fmla="*/ 229 w 2576"/>
                <a:gd name="T97" fmla="*/ 476 h 2885"/>
                <a:gd name="T98" fmla="*/ 165 w 2576"/>
                <a:gd name="T99" fmla="*/ 350 h 2885"/>
                <a:gd name="T100" fmla="*/ 150 w 2576"/>
                <a:gd name="T101" fmla="*/ 275 h 2885"/>
                <a:gd name="T102" fmla="*/ 59 w 2576"/>
                <a:gd name="T103" fmla="*/ 314 h 2885"/>
                <a:gd name="T104" fmla="*/ 2 w 2576"/>
                <a:gd name="T105" fmla="*/ 346 h 2885"/>
                <a:gd name="T106" fmla="*/ 46 w 2576"/>
                <a:gd name="T107" fmla="*/ 280 h 2885"/>
                <a:gd name="T108" fmla="*/ 154 w 2576"/>
                <a:gd name="T109" fmla="*/ 193 h 2885"/>
                <a:gd name="T110" fmla="*/ 171 w 2576"/>
                <a:gd name="T111" fmla="*/ 81 h 2885"/>
                <a:gd name="T112" fmla="*/ 248 w 2576"/>
                <a:gd name="T113" fmla="*/ 5 h 2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6" h="2885">
                  <a:moveTo>
                    <a:pt x="274" y="0"/>
                  </a:moveTo>
                  <a:lnTo>
                    <a:pt x="293" y="1"/>
                  </a:lnTo>
                  <a:lnTo>
                    <a:pt x="316" y="8"/>
                  </a:lnTo>
                  <a:lnTo>
                    <a:pt x="340" y="21"/>
                  </a:lnTo>
                  <a:lnTo>
                    <a:pt x="366" y="38"/>
                  </a:lnTo>
                  <a:lnTo>
                    <a:pt x="394" y="58"/>
                  </a:lnTo>
                  <a:lnTo>
                    <a:pt x="421" y="81"/>
                  </a:lnTo>
                  <a:lnTo>
                    <a:pt x="450" y="107"/>
                  </a:lnTo>
                  <a:lnTo>
                    <a:pt x="479" y="133"/>
                  </a:lnTo>
                  <a:lnTo>
                    <a:pt x="507" y="160"/>
                  </a:lnTo>
                  <a:lnTo>
                    <a:pt x="533" y="186"/>
                  </a:lnTo>
                  <a:lnTo>
                    <a:pt x="560" y="212"/>
                  </a:lnTo>
                  <a:lnTo>
                    <a:pt x="584" y="235"/>
                  </a:lnTo>
                  <a:lnTo>
                    <a:pt x="605" y="254"/>
                  </a:lnTo>
                  <a:lnTo>
                    <a:pt x="624" y="270"/>
                  </a:lnTo>
                  <a:lnTo>
                    <a:pt x="639" y="283"/>
                  </a:lnTo>
                  <a:lnTo>
                    <a:pt x="654" y="289"/>
                  </a:lnTo>
                  <a:lnTo>
                    <a:pt x="669" y="295"/>
                  </a:lnTo>
                  <a:lnTo>
                    <a:pt x="687" y="299"/>
                  </a:lnTo>
                  <a:lnTo>
                    <a:pt x="706" y="303"/>
                  </a:lnTo>
                  <a:lnTo>
                    <a:pt x="727" y="306"/>
                  </a:lnTo>
                  <a:lnTo>
                    <a:pt x="750" y="310"/>
                  </a:lnTo>
                  <a:lnTo>
                    <a:pt x="773" y="314"/>
                  </a:lnTo>
                  <a:lnTo>
                    <a:pt x="800" y="320"/>
                  </a:lnTo>
                  <a:lnTo>
                    <a:pt x="827" y="327"/>
                  </a:lnTo>
                  <a:lnTo>
                    <a:pt x="858" y="337"/>
                  </a:lnTo>
                  <a:lnTo>
                    <a:pt x="890" y="350"/>
                  </a:lnTo>
                  <a:lnTo>
                    <a:pt x="924" y="366"/>
                  </a:lnTo>
                  <a:lnTo>
                    <a:pt x="961" y="387"/>
                  </a:lnTo>
                  <a:lnTo>
                    <a:pt x="1000" y="411"/>
                  </a:lnTo>
                  <a:lnTo>
                    <a:pt x="1040" y="441"/>
                  </a:lnTo>
                  <a:lnTo>
                    <a:pt x="1083" y="476"/>
                  </a:lnTo>
                  <a:lnTo>
                    <a:pt x="1128" y="518"/>
                  </a:lnTo>
                  <a:lnTo>
                    <a:pt x="1132" y="516"/>
                  </a:lnTo>
                  <a:lnTo>
                    <a:pt x="1144" y="516"/>
                  </a:lnTo>
                  <a:lnTo>
                    <a:pt x="1162" y="515"/>
                  </a:lnTo>
                  <a:lnTo>
                    <a:pt x="1187" y="514"/>
                  </a:lnTo>
                  <a:lnTo>
                    <a:pt x="1216" y="513"/>
                  </a:lnTo>
                  <a:lnTo>
                    <a:pt x="1247" y="513"/>
                  </a:lnTo>
                  <a:lnTo>
                    <a:pt x="1283" y="511"/>
                  </a:lnTo>
                  <a:lnTo>
                    <a:pt x="1319" y="513"/>
                  </a:lnTo>
                  <a:lnTo>
                    <a:pt x="1357" y="515"/>
                  </a:lnTo>
                  <a:lnTo>
                    <a:pt x="1393" y="518"/>
                  </a:lnTo>
                  <a:lnTo>
                    <a:pt x="1428" y="523"/>
                  </a:lnTo>
                  <a:lnTo>
                    <a:pt x="1461" y="529"/>
                  </a:lnTo>
                  <a:lnTo>
                    <a:pt x="1491" y="536"/>
                  </a:lnTo>
                  <a:lnTo>
                    <a:pt x="1515" y="547"/>
                  </a:lnTo>
                  <a:lnTo>
                    <a:pt x="1567" y="576"/>
                  </a:lnTo>
                  <a:lnTo>
                    <a:pt x="1612" y="607"/>
                  </a:lnTo>
                  <a:lnTo>
                    <a:pt x="1653" y="640"/>
                  </a:lnTo>
                  <a:lnTo>
                    <a:pt x="1692" y="675"/>
                  </a:lnTo>
                  <a:lnTo>
                    <a:pt x="1730" y="711"/>
                  </a:lnTo>
                  <a:lnTo>
                    <a:pt x="1768" y="748"/>
                  </a:lnTo>
                  <a:lnTo>
                    <a:pt x="1807" y="787"/>
                  </a:lnTo>
                  <a:lnTo>
                    <a:pt x="1848" y="828"/>
                  </a:lnTo>
                  <a:lnTo>
                    <a:pt x="1892" y="869"/>
                  </a:lnTo>
                  <a:lnTo>
                    <a:pt x="1941" y="912"/>
                  </a:lnTo>
                  <a:lnTo>
                    <a:pt x="1968" y="932"/>
                  </a:lnTo>
                  <a:lnTo>
                    <a:pt x="1999" y="950"/>
                  </a:lnTo>
                  <a:lnTo>
                    <a:pt x="2034" y="968"/>
                  </a:lnTo>
                  <a:lnTo>
                    <a:pt x="2072" y="985"/>
                  </a:lnTo>
                  <a:lnTo>
                    <a:pt x="2113" y="1002"/>
                  </a:lnTo>
                  <a:lnTo>
                    <a:pt x="2156" y="1018"/>
                  </a:lnTo>
                  <a:lnTo>
                    <a:pt x="2201" y="1036"/>
                  </a:lnTo>
                  <a:lnTo>
                    <a:pt x="2247" y="1052"/>
                  </a:lnTo>
                  <a:lnTo>
                    <a:pt x="2291" y="1069"/>
                  </a:lnTo>
                  <a:lnTo>
                    <a:pt x="2335" y="1088"/>
                  </a:lnTo>
                  <a:lnTo>
                    <a:pt x="2377" y="1106"/>
                  </a:lnTo>
                  <a:lnTo>
                    <a:pt x="2418" y="1125"/>
                  </a:lnTo>
                  <a:lnTo>
                    <a:pt x="2455" y="1146"/>
                  </a:lnTo>
                  <a:lnTo>
                    <a:pt x="2489" y="1167"/>
                  </a:lnTo>
                  <a:lnTo>
                    <a:pt x="2519" y="1190"/>
                  </a:lnTo>
                  <a:lnTo>
                    <a:pt x="2545" y="1215"/>
                  </a:lnTo>
                  <a:lnTo>
                    <a:pt x="2563" y="1241"/>
                  </a:lnTo>
                  <a:lnTo>
                    <a:pt x="2576" y="1269"/>
                  </a:lnTo>
                  <a:lnTo>
                    <a:pt x="2568" y="1276"/>
                  </a:lnTo>
                  <a:lnTo>
                    <a:pt x="2555" y="1284"/>
                  </a:lnTo>
                  <a:lnTo>
                    <a:pt x="2533" y="1293"/>
                  </a:lnTo>
                  <a:lnTo>
                    <a:pt x="2508" y="1304"/>
                  </a:lnTo>
                  <a:lnTo>
                    <a:pt x="2477" y="1314"/>
                  </a:lnTo>
                  <a:lnTo>
                    <a:pt x="2443" y="1326"/>
                  </a:lnTo>
                  <a:lnTo>
                    <a:pt x="2405" y="1337"/>
                  </a:lnTo>
                  <a:lnTo>
                    <a:pt x="2366" y="1350"/>
                  </a:lnTo>
                  <a:lnTo>
                    <a:pt x="2325" y="1362"/>
                  </a:lnTo>
                  <a:lnTo>
                    <a:pt x="2283" y="1374"/>
                  </a:lnTo>
                  <a:lnTo>
                    <a:pt x="2240" y="1387"/>
                  </a:lnTo>
                  <a:lnTo>
                    <a:pt x="2200" y="1398"/>
                  </a:lnTo>
                  <a:lnTo>
                    <a:pt x="2161" y="1409"/>
                  </a:lnTo>
                  <a:lnTo>
                    <a:pt x="2125" y="1420"/>
                  </a:lnTo>
                  <a:lnTo>
                    <a:pt x="2092" y="1430"/>
                  </a:lnTo>
                  <a:lnTo>
                    <a:pt x="2062" y="1439"/>
                  </a:lnTo>
                  <a:lnTo>
                    <a:pt x="2038" y="1446"/>
                  </a:lnTo>
                  <a:lnTo>
                    <a:pt x="2020" y="1452"/>
                  </a:lnTo>
                  <a:lnTo>
                    <a:pt x="2008" y="1456"/>
                  </a:lnTo>
                  <a:lnTo>
                    <a:pt x="2032" y="1503"/>
                  </a:lnTo>
                  <a:lnTo>
                    <a:pt x="2053" y="1554"/>
                  </a:lnTo>
                  <a:lnTo>
                    <a:pt x="2071" y="1607"/>
                  </a:lnTo>
                  <a:lnTo>
                    <a:pt x="2085" y="1661"/>
                  </a:lnTo>
                  <a:lnTo>
                    <a:pt x="2097" y="1717"/>
                  </a:lnTo>
                  <a:lnTo>
                    <a:pt x="2106" y="1773"/>
                  </a:lnTo>
                  <a:lnTo>
                    <a:pt x="2113" y="1828"/>
                  </a:lnTo>
                  <a:lnTo>
                    <a:pt x="2120" y="1883"/>
                  </a:lnTo>
                  <a:lnTo>
                    <a:pt x="2123" y="1936"/>
                  </a:lnTo>
                  <a:lnTo>
                    <a:pt x="2126" y="1985"/>
                  </a:lnTo>
                  <a:lnTo>
                    <a:pt x="2127" y="2032"/>
                  </a:lnTo>
                  <a:lnTo>
                    <a:pt x="2127" y="2075"/>
                  </a:lnTo>
                  <a:lnTo>
                    <a:pt x="2127" y="2114"/>
                  </a:lnTo>
                  <a:lnTo>
                    <a:pt x="2126" y="2147"/>
                  </a:lnTo>
                  <a:lnTo>
                    <a:pt x="2126" y="2173"/>
                  </a:lnTo>
                  <a:lnTo>
                    <a:pt x="2125" y="2194"/>
                  </a:lnTo>
                  <a:lnTo>
                    <a:pt x="2123" y="2207"/>
                  </a:lnTo>
                  <a:lnTo>
                    <a:pt x="2123" y="2210"/>
                  </a:lnTo>
                  <a:lnTo>
                    <a:pt x="2123" y="2215"/>
                  </a:lnTo>
                  <a:lnTo>
                    <a:pt x="2125" y="2226"/>
                  </a:lnTo>
                  <a:lnTo>
                    <a:pt x="2126" y="2246"/>
                  </a:lnTo>
                  <a:lnTo>
                    <a:pt x="2127" y="2271"/>
                  </a:lnTo>
                  <a:lnTo>
                    <a:pt x="2130" y="2302"/>
                  </a:lnTo>
                  <a:lnTo>
                    <a:pt x="2134" y="2338"/>
                  </a:lnTo>
                  <a:lnTo>
                    <a:pt x="2137" y="2376"/>
                  </a:lnTo>
                  <a:lnTo>
                    <a:pt x="2142" y="2418"/>
                  </a:lnTo>
                  <a:lnTo>
                    <a:pt x="2149" y="2461"/>
                  </a:lnTo>
                  <a:lnTo>
                    <a:pt x="2155" y="2506"/>
                  </a:lnTo>
                  <a:lnTo>
                    <a:pt x="2162" y="2551"/>
                  </a:lnTo>
                  <a:lnTo>
                    <a:pt x="2170" y="2596"/>
                  </a:lnTo>
                  <a:lnTo>
                    <a:pt x="2180" y="2639"/>
                  </a:lnTo>
                  <a:lnTo>
                    <a:pt x="2190" y="2680"/>
                  </a:lnTo>
                  <a:lnTo>
                    <a:pt x="2201" y="2718"/>
                  </a:lnTo>
                  <a:lnTo>
                    <a:pt x="2213" y="2753"/>
                  </a:lnTo>
                  <a:lnTo>
                    <a:pt x="2227" y="2783"/>
                  </a:lnTo>
                  <a:lnTo>
                    <a:pt x="2242" y="2806"/>
                  </a:lnTo>
                  <a:lnTo>
                    <a:pt x="2257" y="2823"/>
                  </a:lnTo>
                  <a:lnTo>
                    <a:pt x="2274" y="2835"/>
                  </a:lnTo>
                  <a:lnTo>
                    <a:pt x="2272" y="2836"/>
                  </a:lnTo>
                  <a:lnTo>
                    <a:pt x="2266" y="2840"/>
                  </a:lnTo>
                  <a:lnTo>
                    <a:pt x="2254" y="2846"/>
                  </a:lnTo>
                  <a:lnTo>
                    <a:pt x="2239" y="2853"/>
                  </a:lnTo>
                  <a:lnTo>
                    <a:pt x="2220" y="2861"/>
                  </a:lnTo>
                  <a:lnTo>
                    <a:pt x="2198" y="2868"/>
                  </a:lnTo>
                  <a:lnTo>
                    <a:pt x="2172" y="2875"/>
                  </a:lnTo>
                  <a:lnTo>
                    <a:pt x="2144" y="2880"/>
                  </a:lnTo>
                  <a:lnTo>
                    <a:pt x="2112" y="2884"/>
                  </a:lnTo>
                  <a:lnTo>
                    <a:pt x="2078" y="2885"/>
                  </a:lnTo>
                  <a:lnTo>
                    <a:pt x="2043" y="2883"/>
                  </a:lnTo>
                  <a:lnTo>
                    <a:pt x="2004" y="2877"/>
                  </a:lnTo>
                  <a:lnTo>
                    <a:pt x="1964" y="2866"/>
                  </a:lnTo>
                  <a:lnTo>
                    <a:pt x="1922" y="2849"/>
                  </a:lnTo>
                  <a:lnTo>
                    <a:pt x="1878" y="2827"/>
                  </a:lnTo>
                  <a:lnTo>
                    <a:pt x="1834" y="2799"/>
                  </a:lnTo>
                  <a:lnTo>
                    <a:pt x="1789" y="2763"/>
                  </a:lnTo>
                  <a:lnTo>
                    <a:pt x="1744" y="2720"/>
                  </a:lnTo>
                  <a:lnTo>
                    <a:pt x="1711" y="2691"/>
                  </a:lnTo>
                  <a:lnTo>
                    <a:pt x="1675" y="2668"/>
                  </a:lnTo>
                  <a:lnTo>
                    <a:pt x="1634" y="2649"/>
                  </a:lnTo>
                  <a:lnTo>
                    <a:pt x="1593" y="2634"/>
                  </a:lnTo>
                  <a:lnTo>
                    <a:pt x="1548" y="2626"/>
                  </a:lnTo>
                  <a:lnTo>
                    <a:pt x="1501" y="2619"/>
                  </a:lnTo>
                  <a:lnTo>
                    <a:pt x="1452" y="2618"/>
                  </a:lnTo>
                  <a:lnTo>
                    <a:pt x="1403" y="2619"/>
                  </a:lnTo>
                  <a:lnTo>
                    <a:pt x="1352" y="2624"/>
                  </a:lnTo>
                  <a:lnTo>
                    <a:pt x="1300" y="2631"/>
                  </a:lnTo>
                  <a:lnTo>
                    <a:pt x="1249" y="2641"/>
                  </a:lnTo>
                  <a:lnTo>
                    <a:pt x="1197" y="2652"/>
                  </a:lnTo>
                  <a:lnTo>
                    <a:pt x="1147" y="2665"/>
                  </a:lnTo>
                  <a:lnTo>
                    <a:pt x="1096" y="2680"/>
                  </a:lnTo>
                  <a:lnTo>
                    <a:pt x="1049" y="2695"/>
                  </a:lnTo>
                  <a:lnTo>
                    <a:pt x="1001" y="2712"/>
                  </a:lnTo>
                  <a:lnTo>
                    <a:pt x="957" y="2728"/>
                  </a:lnTo>
                  <a:lnTo>
                    <a:pt x="914" y="2744"/>
                  </a:lnTo>
                  <a:lnTo>
                    <a:pt x="875" y="2760"/>
                  </a:lnTo>
                  <a:lnTo>
                    <a:pt x="839" y="2777"/>
                  </a:lnTo>
                  <a:lnTo>
                    <a:pt x="806" y="2791"/>
                  </a:lnTo>
                  <a:lnTo>
                    <a:pt x="777" y="2805"/>
                  </a:lnTo>
                  <a:lnTo>
                    <a:pt x="753" y="2816"/>
                  </a:lnTo>
                  <a:lnTo>
                    <a:pt x="733" y="2826"/>
                  </a:lnTo>
                  <a:lnTo>
                    <a:pt x="719" y="2833"/>
                  </a:lnTo>
                  <a:lnTo>
                    <a:pt x="711" y="2837"/>
                  </a:lnTo>
                  <a:lnTo>
                    <a:pt x="707" y="2840"/>
                  </a:lnTo>
                  <a:lnTo>
                    <a:pt x="708" y="2836"/>
                  </a:lnTo>
                  <a:lnTo>
                    <a:pt x="711" y="2825"/>
                  </a:lnTo>
                  <a:lnTo>
                    <a:pt x="714" y="2807"/>
                  </a:lnTo>
                  <a:lnTo>
                    <a:pt x="719" y="2784"/>
                  </a:lnTo>
                  <a:lnTo>
                    <a:pt x="726" y="2755"/>
                  </a:lnTo>
                  <a:lnTo>
                    <a:pt x="732" y="2721"/>
                  </a:lnTo>
                  <a:lnTo>
                    <a:pt x="739" y="2681"/>
                  </a:lnTo>
                  <a:lnTo>
                    <a:pt x="748" y="2638"/>
                  </a:lnTo>
                  <a:lnTo>
                    <a:pt x="756" y="2590"/>
                  </a:lnTo>
                  <a:lnTo>
                    <a:pt x="765" y="2538"/>
                  </a:lnTo>
                  <a:lnTo>
                    <a:pt x="773" y="2483"/>
                  </a:lnTo>
                  <a:lnTo>
                    <a:pt x="781" y="2425"/>
                  </a:lnTo>
                  <a:lnTo>
                    <a:pt x="789" y="2366"/>
                  </a:lnTo>
                  <a:lnTo>
                    <a:pt x="795" y="2304"/>
                  </a:lnTo>
                  <a:lnTo>
                    <a:pt x="801" y="2241"/>
                  </a:lnTo>
                  <a:lnTo>
                    <a:pt x="806" y="2177"/>
                  </a:lnTo>
                  <a:lnTo>
                    <a:pt x="810" y="2113"/>
                  </a:lnTo>
                  <a:lnTo>
                    <a:pt x="812" y="2047"/>
                  </a:lnTo>
                  <a:lnTo>
                    <a:pt x="812" y="1982"/>
                  </a:lnTo>
                  <a:lnTo>
                    <a:pt x="811" y="1917"/>
                  </a:lnTo>
                  <a:lnTo>
                    <a:pt x="809" y="1854"/>
                  </a:lnTo>
                  <a:lnTo>
                    <a:pt x="802" y="1792"/>
                  </a:lnTo>
                  <a:lnTo>
                    <a:pt x="795" y="1732"/>
                  </a:lnTo>
                  <a:lnTo>
                    <a:pt x="785" y="1675"/>
                  </a:lnTo>
                  <a:lnTo>
                    <a:pt x="772" y="1619"/>
                  </a:lnTo>
                  <a:lnTo>
                    <a:pt x="756" y="1567"/>
                  </a:lnTo>
                  <a:lnTo>
                    <a:pt x="737" y="1519"/>
                  </a:lnTo>
                  <a:lnTo>
                    <a:pt x="714" y="1475"/>
                  </a:lnTo>
                  <a:lnTo>
                    <a:pt x="688" y="1435"/>
                  </a:lnTo>
                  <a:lnTo>
                    <a:pt x="659" y="1400"/>
                  </a:lnTo>
                  <a:lnTo>
                    <a:pt x="625" y="1371"/>
                  </a:lnTo>
                  <a:lnTo>
                    <a:pt x="557" y="1299"/>
                  </a:lnTo>
                  <a:lnTo>
                    <a:pt x="493" y="1229"/>
                  </a:lnTo>
                  <a:lnTo>
                    <a:pt x="433" y="1159"/>
                  </a:lnTo>
                  <a:lnTo>
                    <a:pt x="377" y="1094"/>
                  </a:lnTo>
                  <a:lnTo>
                    <a:pt x="326" y="1031"/>
                  </a:lnTo>
                  <a:lnTo>
                    <a:pt x="278" y="969"/>
                  </a:lnTo>
                  <a:lnTo>
                    <a:pt x="235" y="912"/>
                  </a:lnTo>
                  <a:lnTo>
                    <a:pt x="196" y="858"/>
                  </a:lnTo>
                  <a:lnTo>
                    <a:pt x="161" y="806"/>
                  </a:lnTo>
                  <a:lnTo>
                    <a:pt x="130" y="759"/>
                  </a:lnTo>
                  <a:lnTo>
                    <a:pt x="101" y="715"/>
                  </a:lnTo>
                  <a:lnTo>
                    <a:pt x="77" y="676"/>
                  </a:lnTo>
                  <a:lnTo>
                    <a:pt x="56" y="641"/>
                  </a:lnTo>
                  <a:lnTo>
                    <a:pt x="39" y="610"/>
                  </a:lnTo>
                  <a:lnTo>
                    <a:pt x="24" y="586"/>
                  </a:lnTo>
                  <a:lnTo>
                    <a:pt x="14" y="566"/>
                  </a:lnTo>
                  <a:lnTo>
                    <a:pt x="7" y="551"/>
                  </a:lnTo>
                  <a:lnTo>
                    <a:pt x="2" y="542"/>
                  </a:lnTo>
                  <a:lnTo>
                    <a:pt x="0" y="539"/>
                  </a:lnTo>
                  <a:lnTo>
                    <a:pt x="9" y="526"/>
                  </a:lnTo>
                  <a:lnTo>
                    <a:pt x="20" y="518"/>
                  </a:lnTo>
                  <a:lnTo>
                    <a:pt x="34" y="513"/>
                  </a:lnTo>
                  <a:lnTo>
                    <a:pt x="51" y="511"/>
                  </a:lnTo>
                  <a:lnTo>
                    <a:pt x="67" y="513"/>
                  </a:lnTo>
                  <a:lnTo>
                    <a:pt x="86" y="515"/>
                  </a:lnTo>
                  <a:lnTo>
                    <a:pt x="105" y="520"/>
                  </a:lnTo>
                  <a:lnTo>
                    <a:pt x="124" y="525"/>
                  </a:lnTo>
                  <a:lnTo>
                    <a:pt x="144" y="531"/>
                  </a:lnTo>
                  <a:lnTo>
                    <a:pt x="161" y="536"/>
                  </a:lnTo>
                  <a:lnTo>
                    <a:pt x="179" y="540"/>
                  </a:lnTo>
                  <a:lnTo>
                    <a:pt x="195" y="542"/>
                  </a:lnTo>
                  <a:lnTo>
                    <a:pt x="210" y="542"/>
                  </a:lnTo>
                  <a:lnTo>
                    <a:pt x="222" y="540"/>
                  </a:lnTo>
                  <a:lnTo>
                    <a:pt x="232" y="533"/>
                  </a:lnTo>
                  <a:lnTo>
                    <a:pt x="238" y="523"/>
                  </a:lnTo>
                  <a:lnTo>
                    <a:pt x="240" y="507"/>
                  </a:lnTo>
                  <a:lnTo>
                    <a:pt x="229" y="476"/>
                  </a:lnTo>
                  <a:lnTo>
                    <a:pt x="218" y="448"/>
                  </a:lnTo>
                  <a:lnTo>
                    <a:pt x="204" y="424"/>
                  </a:lnTo>
                  <a:lnTo>
                    <a:pt x="190" y="400"/>
                  </a:lnTo>
                  <a:lnTo>
                    <a:pt x="178" y="375"/>
                  </a:lnTo>
                  <a:lnTo>
                    <a:pt x="165" y="350"/>
                  </a:lnTo>
                  <a:lnTo>
                    <a:pt x="154" y="320"/>
                  </a:lnTo>
                  <a:lnTo>
                    <a:pt x="144" y="286"/>
                  </a:lnTo>
                  <a:lnTo>
                    <a:pt x="146" y="284"/>
                  </a:lnTo>
                  <a:lnTo>
                    <a:pt x="149" y="280"/>
                  </a:lnTo>
                  <a:lnTo>
                    <a:pt x="150" y="275"/>
                  </a:lnTo>
                  <a:lnTo>
                    <a:pt x="150" y="269"/>
                  </a:lnTo>
                  <a:lnTo>
                    <a:pt x="127" y="280"/>
                  </a:lnTo>
                  <a:lnTo>
                    <a:pt x="103" y="291"/>
                  </a:lnTo>
                  <a:lnTo>
                    <a:pt x="81" y="303"/>
                  </a:lnTo>
                  <a:lnTo>
                    <a:pt x="59" y="314"/>
                  </a:lnTo>
                  <a:lnTo>
                    <a:pt x="41" y="324"/>
                  </a:lnTo>
                  <a:lnTo>
                    <a:pt x="24" y="332"/>
                  </a:lnTo>
                  <a:lnTo>
                    <a:pt x="12" y="340"/>
                  </a:lnTo>
                  <a:lnTo>
                    <a:pt x="4" y="345"/>
                  </a:lnTo>
                  <a:lnTo>
                    <a:pt x="2" y="346"/>
                  </a:lnTo>
                  <a:lnTo>
                    <a:pt x="2" y="337"/>
                  </a:lnTo>
                  <a:lnTo>
                    <a:pt x="7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6" y="280"/>
                  </a:lnTo>
                  <a:lnTo>
                    <a:pt x="64" y="263"/>
                  </a:lnTo>
                  <a:lnTo>
                    <a:pt x="85" y="246"/>
                  </a:lnTo>
                  <a:lnTo>
                    <a:pt x="107" y="227"/>
                  </a:lnTo>
                  <a:lnTo>
                    <a:pt x="130" y="210"/>
                  </a:lnTo>
                  <a:lnTo>
                    <a:pt x="154" y="193"/>
                  </a:lnTo>
                  <a:lnTo>
                    <a:pt x="155" y="170"/>
                  </a:lnTo>
                  <a:lnTo>
                    <a:pt x="156" y="148"/>
                  </a:lnTo>
                  <a:lnTo>
                    <a:pt x="160" y="125"/>
                  </a:lnTo>
                  <a:lnTo>
                    <a:pt x="165" y="102"/>
                  </a:lnTo>
                  <a:lnTo>
                    <a:pt x="171" y="81"/>
                  </a:lnTo>
                  <a:lnTo>
                    <a:pt x="181" y="60"/>
                  </a:lnTo>
                  <a:lnTo>
                    <a:pt x="193" y="43"/>
                  </a:lnTo>
                  <a:lnTo>
                    <a:pt x="208" y="27"/>
                  </a:lnTo>
                  <a:lnTo>
                    <a:pt x="225" y="14"/>
                  </a:lnTo>
                  <a:lnTo>
                    <a:pt x="248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192" y="1007"/>
              <a:ext cx="1216" cy="1133"/>
            </a:xfrm>
            <a:custGeom>
              <a:avLst/>
              <a:gdLst>
                <a:gd name="T0" fmla="*/ 2076 w 3650"/>
                <a:gd name="T1" fmla="*/ 17 h 3400"/>
                <a:gd name="T2" fmla="*/ 2396 w 3650"/>
                <a:gd name="T3" fmla="*/ 90 h 3400"/>
                <a:gd name="T4" fmla="*/ 2694 w 3650"/>
                <a:gd name="T5" fmla="*/ 216 h 3400"/>
                <a:gd name="T6" fmla="*/ 2963 w 3650"/>
                <a:gd name="T7" fmla="*/ 392 h 3400"/>
                <a:gd name="T8" fmla="*/ 3198 w 3650"/>
                <a:gd name="T9" fmla="*/ 612 h 3400"/>
                <a:gd name="T10" fmla="*/ 3390 w 3650"/>
                <a:gd name="T11" fmla="*/ 871 h 3400"/>
                <a:gd name="T12" fmla="*/ 3535 w 3650"/>
                <a:gd name="T13" fmla="*/ 1164 h 3400"/>
                <a:gd name="T14" fmla="*/ 3624 w 3650"/>
                <a:gd name="T15" fmla="*/ 1488 h 3400"/>
                <a:gd name="T16" fmla="*/ 3650 w 3650"/>
                <a:gd name="T17" fmla="*/ 1805 h 3400"/>
                <a:gd name="T18" fmla="*/ 3620 w 3650"/>
                <a:gd name="T19" fmla="*/ 2116 h 3400"/>
                <a:gd name="T20" fmla="*/ 3537 w 3650"/>
                <a:gd name="T21" fmla="*/ 2416 h 3400"/>
                <a:gd name="T22" fmla="*/ 3403 w 3650"/>
                <a:gd name="T23" fmla="*/ 2697 h 3400"/>
                <a:gd name="T24" fmla="*/ 3219 w 3650"/>
                <a:gd name="T25" fmla="*/ 2953 h 3400"/>
                <a:gd name="T26" fmla="*/ 2990 w 3650"/>
                <a:gd name="T27" fmla="*/ 3176 h 3400"/>
                <a:gd name="T28" fmla="*/ 3009 w 3650"/>
                <a:gd name="T29" fmla="*/ 2887 h 3400"/>
                <a:gd name="T30" fmla="*/ 3194 w 3650"/>
                <a:gd name="T31" fmla="*/ 2653 h 3400"/>
                <a:gd name="T32" fmla="*/ 3330 w 3650"/>
                <a:gd name="T33" fmla="*/ 2392 h 3400"/>
                <a:gd name="T34" fmla="*/ 3415 w 3650"/>
                <a:gd name="T35" fmla="*/ 2113 h 3400"/>
                <a:gd name="T36" fmla="*/ 3448 w 3650"/>
                <a:gd name="T37" fmla="*/ 1820 h 3400"/>
                <a:gd name="T38" fmla="*/ 3425 w 3650"/>
                <a:gd name="T39" fmla="*/ 1523 h 3400"/>
                <a:gd name="T40" fmla="*/ 3341 w 3650"/>
                <a:gd name="T41" fmla="*/ 1224 h 3400"/>
                <a:gd name="T42" fmla="*/ 3205 w 3650"/>
                <a:gd name="T43" fmla="*/ 953 h 3400"/>
                <a:gd name="T44" fmla="*/ 3023 w 3650"/>
                <a:gd name="T45" fmla="*/ 717 h 3400"/>
                <a:gd name="T46" fmla="*/ 2800 w 3650"/>
                <a:gd name="T47" fmla="*/ 519 h 3400"/>
                <a:gd name="T48" fmla="*/ 2546 w 3650"/>
                <a:gd name="T49" fmla="*/ 364 h 3400"/>
                <a:gd name="T50" fmla="*/ 2266 w 3650"/>
                <a:gd name="T51" fmla="*/ 258 h 3400"/>
                <a:gd name="T52" fmla="*/ 1966 w 3650"/>
                <a:gd name="T53" fmla="*/ 204 h 3400"/>
                <a:gd name="T54" fmla="*/ 1654 w 3650"/>
                <a:gd name="T55" fmla="*/ 207 h 3400"/>
                <a:gd name="T56" fmla="*/ 1342 w 3650"/>
                <a:gd name="T57" fmla="*/ 270 h 3400"/>
                <a:gd name="T58" fmla="*/ 1057 w 3650"/>
                <a:gd name="T59" fmla="*/ 388 h 3400"/>
                <a:gd name="T60" fmla="*/ 806 w 3650"/>
                <a:gd name="T61" fmla="*/ 552 h 3400"/>
                <a:gd name="T62" fmla="*/ 591 w 3650"/>
                <a:gd name="T63" fmla="*/ 759 h 3400"/>
                <a:gd name="T64" fmla="*/ 418 w 3650"/>
                <a:gd name="T65" fmla="*/ 999 h 3400"/>
                <a:gd name="T66" fmla="*/ 293 w 3650"/>
                <a:gd name="T67" fmla="*/ 1267 h 3400"/>
                <a:gd name="T68" fmla="*/ 220 w 3650"/>
                <a:gd name="T69" fmla="*/ 1556 h 3400"/>
                <a:gd name="T70" fmla="*/ 202 w 3650"/>
                <a:gd name="T71" fmla="*/ 1859 h 3400"/>
                <a:gd name="T72" fmla="*/ 245 w 3650"/>
                <a:gd name="T73" fmla="*/ 2165 h 3400"/>
                <a:gd name="T74" fmla="*/ 344 w 3650"/>
                <a:gd name="T75" fmla="*/ 2448 h 3400"/>
                <a:gd name="T76" fmla="*/ 492 w 3650"/>
                <a:gd name="T77" fmla="*/ 2705 h 3400"/>
                <a:gd name="T78" fmla="*/ 686 w 3650"/>
                <a:gd name="T79" fmla="*/ 2932 h 3400"/>
                <a:gd name="T80" fmla="*/ 920 w 3650"/>
                <a:gd name="T81" fmla="*/ 3120 h 3400"/>
                <a:gd name="T82" fmla="*/ 1007 w 3650"/>
                <a:gd name="T83" fmla="*/ 3400 h 3400"/>
                <a:gd name="T84" fmla="*/ 733 w 3650"/>
                <a:gd name="T85" fmla="*/ 3233 h 3400"/>
                <a:gd name="T86" fmla="*/ 496 w 3650"/>
                <a:gd name="T87" fmla="*/ 3024 h 3400"/>
                <a:gd name="T88" fmla="*/ 299 w 3650"/>
                <a:gd name="T89" fmla="*/ 2778 h 3400"/>
                <a:gd name="T90" fmla="*/ 149 w 3650"/>
                <a:gd name="T91" fmla="*/ 2502 h 3400"/>
                <a:gd name="T92" fmla="*/ 49 w 3650"/>
                <a:gd name="T93" fmla="*/ 2204 h 3400"/>
                <a:gd name="T94" fmla="*/ 2 w 3650"/>
                <a:gd name="T95" fmla="*/ 1877 h 3400"/>
                <a:gd name="T96" fmla="*/ 17 w 3650"/>
                <a:gd name="T97" fmla="*/ 1548 h 3400"/>
                <a:gd name="T98" fmla="*/ 92 w 3650"/>
                <a:gd name="T99" fmla="*/ 1234 h 3400"/>
                <a:gd name="T100" fmla="*/ 221 w 3650"/>
                <a:gd name="T101" fmla="*/ 941 h 3400"/>
                <a:gd name="T102" fmla="*/ 399 w 3650"/>
                <a:gd name="T103" fmla="*/ 676 h 3400"/>
                <a:gd name="T104" fmla="*/ 622 w 3650"/>
                <a:gd name="T105" fmla="*/ 446 h 3400"/>
                <a:gd name="T106" fmla="*/ 886 w 3650"/>
                <a:gd name="T107" fmla="*/ 256 h 3400"/>
                <a:gd name="T108" fmla="*/ 1185 w 3650"/>
                <a:gd name="T109" fmla="*/ 115 h 3400"/>
                <a:gd name="T110" fmla="*/ 1514 w 3650"/>
                <a:gd name="T111" fmla="*/ 27 h 3400"/>
                <a:gd name="T112" fmla="*/ 1854 w 3650"/>
                <a:gd name="T113" fmla="*/ 0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0" h="3400">
                  <a:moveTo>
                    <a:pt x="1854" y="0"/>
                  </a:moveTo>
                  <a:lnTo>
                    <a:pt x="1966" y="5"/>
                  </a:lnTo>
                  <a:lnTo>
                    <a:pt x="2076" y="17"/>
                  </a:lnTo>
                  <a:lnTo>
                    <a:pt x="2184" y="36"/>
                  </a:lnTo>
                  <a:lnTo>
                    <a:pt x="2291" y="59"/>
                  </a:lnTo>
                  <a:lnTo>
                    <a:pt x="2396" y="90"/>
                  </a:lnTo>
                  <a:lnTo>
                    <a:pt x="2497" y="127"/>
                  </a:lnTo>
                  <a:lnTo>
                    <a:pt x="2597" y="169"/>
                  </a:lnTo>
                  <a:lnTo>
                    <a:pt x="2694" y="216"/>
                  </a:lnTo>
                  <a:lnTo>
                    <a:pt x="2787" y="270"/>
                  </a:lnTo>
                  <a:lnTo>
                    <a:pt x="2876" y="329"/>
                  </a:lnTo>
                  <a:lnTo>
                    <a:pt x="2963" y="392"/>
                  </a:lnTo>
                  <a:lnTo>
                    <a:pt x="3046" y="461"/>
                  </a:lnTo>
                  <a:lnTo>
                    <a:pt x="3123" y="534"/>
                  </a:lnTo>
                  <a:lnTo>
                    <a:pt x="3198" y="612"/>
                  </a:lnTo>
                  <a:lnTo>
                    <a:pt x="3267" y="695"/>
                  </a:lnTo>
                  <a:lnTo>
                    <a:pt x="3331" y="780"/>
                  </a:lnTo>
                  <a:lnTo>
                    <a:pt x="3390" y="871"/>
                  </a:lnTo>
                  <a:lnTo>
                    <a:pt x="3444" y="965"/>
                  </a:lnTo>
                  <a:lnTo>
                    <a:pt x="3492" y="1063"/>
                  </a:lnTo>
                  <a:lnTo>
                    <a:pt x="3535" y="1164"/>
                  </a:lnTo>
                  <a:lnTo>
                    <a:pt x="3571" y="1269"/>
                  </a:lnTo>
                  <a:lnTo>
                    <a:pt x="3600" y="1378"/>
                  </a:lnTo>
                  <a:lnTo>
                    <a:pt x="3624" y="1488"/>
                  </a:lnTo>
                  <a:lnTo>
                    <a:pt x="3639" y="1595"/>
                  </a:lnTo>
                  <a:lnTo>
                    <a:pt x="3648" y="1700"/>
                  </a:lnTo>
                  <a:lnTo>
                    <a:pt x="3650" y="1805"/>
                  </a:lnTo>
                  <a:lnTo>
                    <a:pt x="3646" y="1909"/>
                  </a:lnTo>
                  <a:lnTo>
                    <a:pt x="3636" y="2014"/>
                  </a:lnTo>
                  <a:lnTo>
                    <a:pt x="3620" y="2116"/>
                  </a:lnTo>
                  <a:lnTo>
                    <a:pt x="3597" y="2218"/>
                  </a:lnTo>
                  <a:lnTo>
                    <a:pt x="3570" y="2318"/>
                  </a:lnTo>
                  <a:lnTo>
                    <a:pt x="3537" y="2416"/>
                  </a:lnTo>
                  <a:lnTo>
                    <a:pt x="3497" y="2512"/>
                  </a:lnTo>
                  <a:lnTo>
                    <a:pt x="3453" y="2606"/>
                  </a:lnTo>
                  <a:lnTo>
                    <a:pt x="3403" y="2697"/>
                  </a:lnTo>
                  <a:lnTo>
                    <a:pt x="3346" y="2785"/>
                  </a:lnTo>
                  <a:lnTo>
                    <a:pt x="3286" y="2871"/>
                  </a:lnTo>
                  <a:lnTo>
                    <a:pt x="3219" y="2953"/>
                  </a:lnTo>
                  <a:lnTo>
                    <a:pt x="3147" y="3031"/>
                  </a:lnTo>
                  <a:lnTo>
                    <a:pt x="3072" y="3105"/>
                  </a:lnTo>
                  <a:lnTo>
                    <a:pt x="2990" y="3176"/>
                  </a:lnTo>
                  <a:lnTo>
                    <a:pt x="2862" y="3024"/>
                  </a:lnTo>
                  <a:lnTo>
                    <a:pt x="2939" y="2957"/>
                  </a:lnTo>
                  <a:lnTo>
                    <a:pt x="3009" y="2887"/>
                  </a:lnTo>
                  <a:lnTo>
                    <a:pt x="3076" y="2812"/>
                  </a:lnTo>
                  <a:lnTo>
                    <a:pt x="3137" y="2735"/>
                  </a:lnTo>
                  <a:lnTo>
                    <a:pt x="3194" y="2653"/>
                  </a:lnTo>
                  <a:lnTo>
                    <a:pt x="3244" y="2569"/>
                  </a:lnTo>
                  <a:lnTo>
                    <a:pt x="3289" y="2482"/>
                  </a:lnTo>
                  <a:lnTo>
                    <a:pt x="3330" y="2392"/>
                  </a:lnTo>
                  <a:lnTo>
                    <a:pt x="3364" y="2301"/>
                  </a:lnTo>
                  <a:lnTo>
                    <a:pt x="3392" y="2207"/>
                  </a:lnTo>
                  <a:lnTo>
                    <a:pt x="3415" y="2113"/>
                  </a:lnTo>
                  <a:lnTo>
                    <a:pt x="3433" y="2015"/>
                  </a:lnTo>
                  <a:lnTo>
                    <a:pt x="3443" y="1919"/>
                  </a:lnTo>
                  <a:lnTo>
                    <a:pt x="3448" y="1820"/>
                  </a:lnTo>
                  <a:lnTo>
                    <a:pt x="3447" y="1721"/>
                  </a:lnTo>
                  <a:lnTo>
                    <a:pt x="3439" y="1622"/>
                  </a:lnTo>
                  <a:lnTo>
                    <a:pt x="3425" y="1523"/>
                  </a:lnTo>
                  <a:lnTo>
                    <a:pt x="3404" y="1420"/>
                  </a:lnTo>
                  <a:lnTo>
                    <a:pt x="3375" y="1320"/>
                  </a:lnTo>
                  <a:lnTo>
                    <a:pt x="3341" y="1224"/>
                  </a:lnTo>
                  <a:lnTo>
                    <a:pt x="3302" y="1130"/>
                  </a:lnTo>
                  <a:lnTo>
                    <a:pt x="3255" y="1040"/>
                  </a:lnTo>
                  <a:lnTo>
                    <a:pt x="3205" y="953"/>
                  </a:lnTo>
                  <a:lnTo>
                    <a:pt x="3149" y="870"/>
                  </a:lnTo>
                  <a:lnTo>
                    <a:pt x="3088" y="792"/>
                  </a:lnTo>
                  <a:lnTo>
                    <a:pt x="3023" y="717"/>
                  </a:lnTo>
                  <a:lnTo>
                    <a:pt x="2953" y="646"/>
                  </a:lnTo>
                  <a:lnTo>
                    <a:pt x="2878" y="581"/>
                  </a:lnTo>
                  <a:lnTo>
                    <a:pt x="2800" y="519"/>
                  </a:lnTo>
                  <a:lnTo>
                    <a:pt x="2719" y="462"/>
                  </a:lnTo>
                  <a:lnTo>
                    <a:pt x="2634" y="411"/>
                  </a:lnTo>
                  <a:lnTo>
                    <a:pt x="2546" y="364"/>
                  </a:lnTo>
                  <a:lnTo>
                    <a:pt x="2455" y="324"/>
                  </a:lnTo>
                  <a:lnTo>
                    <a:pt x="2362" y="288"/>
                  </a:lnTo>
                  <a:lnTo>
                    <a:pt x="2266" y="258"/>
                  </a:lnTo>
                  <a:lnTo>
                    <a:pt x="2168" y="233"/>
                  </a:lnTo>
                  <a:lnTo>
                    <a:pt x="2068" y="216"/>
                  </a:lnTo>
                  <a:lnTo>
                    <a:pt x="1966" y="204"/>
                  </a:lnTo>
                  <a:lnTo>
                    <a:pt x="1863" y="199"/>
                  </a:lnTo>
                  <a:lnTo>
                    <a:pt x="1760" y="200"/>
                  </a:lnTo>
                  <a:lnTo>
                    <a:pt x="1654" y="207"/>
                  </a:lnTo>
                  <a:lnTo>
                    <a:pt x="1548" y="222"/>
                  </a:lnTo>
                  <a:lnTo>
                    <a:pt x="1444" y="243"/>
                  </a:lnTo>
                  <a:lnTo>
                    <a:pt x="1342" y="270"/>
                  </a:lnTo>
                  <a:lnTo>
                    <a:pt x="1244" y="304"/>
                  </a:lnTo>
                  <a:lnTo>
                    <a:pt x="1149" y="343"/>
                  </a:lnTo>
                  <a:lnTo>
                    <a:pt x="1057" y="388"/>
                  </a:lnTo>
                  <a:lnTo>
                    <a:pt x="969" y="437"/>
                  </a:lnTo>
                  <a:lnTo>
                    <a:pt x="885" y="493"/>
                  </a:lnTo>
                  <a:lnTo>
                    <a:pt x="806" y="552"/>
                  </a:lnTo>
                  <a:lnTo>
                    <a:pt x="729" y="617"/>
                  </a:lnTo>
                  <a:lnTo>
                    <a:pt x="657" y="686"/>
                  </a:lnTo>
                  <a:lnTo>
                    <a:pt x="591" y="759"/>
                  </a:lnTo>
                  <a:lnTo>
                    <a:pt x="528" y="836"/>
                  </a:lnTo>
                  <a:lnTo>
                    <a:pt x="471" y="916"/>
                  </a:lnTo>
                  <a:lnTo>
                    <a:pt x="418" y="999"/>
                  </a:lnTo>
                  <a:lnTo>
                    <a:pt x="371" y="1085"/>
                  </a:lnTo>
                  <a:lnTo>
                    <a:pt x="329" y="1174"/>
                  </a:lnTo>
                  <a:lnTo>
                    <a:pt x="293" y="1267"/>
                  </a:lnTo>
                  <a:lnTo>
                    <a:pt x="262" y="1361"/>
                  </a:lnTo>
                  <a:lnTo>
                    <a:pt x="237" y="1457"/>
                  </a:lnTo>
                  <a:lnTo>
                    <a:pt x="220" y="1556"/>
                  </a:lnTo>
                  <a:lnTo>
                    <a:pt x="207" y="1655"/>
                  </a:lnTo>
                  <a:lnTo>
                    <a:pt x="201" y="1757"/>
                  </a:lnTo>
                  <a:lnTo>
                    <a:pt x="202" y="1859"/>
                  </a:lnTo>
                  <a:lnTo>
                    <a:pt x="210" y="1963"/>
                  </a:lnTo>
                  <a:lnTo>
                    <a:pt x="225" y="2067"/>
                  </a:lnTo>
                  <a:lnTo>
                    <a:pt x="245" y="2165"/>
                  </a:lnTo>
                  <a:lnTo>
                    <a:pt x="273" y="2261"/>
                  </a:lnTo>
                  <a:lnTo>
                    <a:pt x="305" y="2356"/>
                  </a:lnTo>
                  <a:lnTo>
                    <a:pt x="344" y="2448"/>
                  </a:lnTo>
                  <a:lnTo>
                    <a:pt x="388" y="2537"/>
                  </a:lnTo>
                  <a:lnTo>
                    <a:pt x="437" y="2622"/>
                  </a:lnTo>
                  <a:lnTo>
                    <a:pt x="492" y="2705"/>
                  </a:lnTo>
                  <a:lnTo>
                    <a:pt x="553" y="2785"/>
                  </a:lnTo>
                  <a:lnTo>
                    <a:pt x="617" y="2861"/>
                  </a:lnTo>
                  <a:lnTo>
                    <a:pt x="686" y="2932"/>
                  </a:lnTo>
                  <a:lnTo>
                    <a:pt x="760" y="2999"/>
                  </a:lnTo>
                  <a:lnTo>
                    <a:pt x="838" y="3062"/>
                  </a:lnTo>
                  <a:lnTo>
                    <a:pt x="920" y="3120"/>
                  </a:lnTo>
                  <a:lnTo>
                    <a:pt x="1007" y="3173"/>
                  </a:lnTo>
                  <a:lnTo>
                    <a:pt x="1097" y="3222"/>
                  </a:lnTo>
                  <a:lnTo>
                    <a:pt x="1007" y="3400"/>
                  </a:lnTo>
                  <a:lnTo>
                    <a:pt x="912" y="3349"/>
                  </a:lnTo>
                  <a:lnTo>
                    <a:pt x="821" y="3293"/>
                  </a:lnTo>
                  <a:lnTo>
                    <a:pt x="733" y="3233"/>
                  </a:lnTo>
                  <a:lnTo>
                    <a:pt x="650" y="3167"/>
                  </a:lnTo>
                  <a:lnTo>
                    <a:pt x="570" y="3097"/>
                  </a:lnTo>
                  <a:lnTo>
                    <a:pt x="496" y="3024"/>
                  </a:lnTo>
                  <a:lnTo>
                    <a:pt x="426" y="2945"/>
                  </a:lnTo>
                  <a:lnTo>
                    <a:pt x="361" y="2863"/>
                  </a:lnTo>
                  <a:lnTo>
                    <a:pt x="299" y="2778"/>
                  </a:lnTo>
                  <a:lnTo>
                    <a:pt x="244" y="2689"/>
                  </a:lnTo>
                  <a:lnTo>
                    <a:pt x="193" y="2597"/>
                  </a:lnTo>
                  <a:lnTo>
                    <a:pt x="149" y="2502"/>
                  </a:lnTo>
                  <a:lnTo>
                    <a:pt x="109" y="2406"/>
                  </a:lnTo>
                  <a:lnTo>
                    <a:pt x="76" y="2306"/>
                  </a:lnTo>
                  <a:lnTo>
                    <a:pt x="49" y="2204"/>
                  </a:lnTo>
                  <a:lnTo>
                    <a:pt x="27" y="2100"/>
                  </a:lnTo>
                  <a:lnTo>
                    <a:pt x="11" y="1988"/>
                  </a:lnTo>
                  <a:lnTo>
                    <a:pt x="2" y="1877"/>
                  </a:lnTo>
                  <a:lnTo>
                    <a:pt x="0" y="1765"/>
                  </a:lnTo>
                  <a:lnTo>
                    <a:pt x="6" y="1656"/>
                  </a:lnTo>
                  <a:lnTo>
                    <a:pt x="17" y="1548"/>
                  </a:lnTo>
                  <a:lnTo>
                    <a:pt x="36" y="1441"/>
                  </a:lnTo>
                  <a:lnTo>
                    <a:pt x="60" y="1336"/>
                  </a:lnTo>
                  <a:lnTo>
                    <a:pt x="92" y="1234"/>
                  </a:lnTo>
                  <a:lnTo>
                    <a:pt x="129" y="1133"/>
                  </a:lnTo>
                  <a:lnTo>
                    <a:pt x="172" y="1036"/>
                  </a:lnTo>
                  <a:lnTo>
                    <a:pt x="221" y="941"/>
                  </a:lnTo>
                  <a:lnTo>
                    <a:pt x="275" y="849"/>
                  </a:lnTo>
                  <a:lnTo>
                    <a:pt x="334" y="761"/>
                  </a:lnTo>
                  <a:lnTo>
                    <a:pt x="399" y="676"/>
                  </a:lnTo>
                  <a:lnTo>
                    <a:pt x="469" y="596"/>
                  </a:lnTo>
                  <a:lnTo>
                    <a:pt x="543" y="518"/>
                  </a:lnTo>
                  <a:lnTo>
                    <a:pt x="622" y="446"/>
                  </a:lnTo>
                  <a:lnTo>
                    <a:pt x="706" y="378"/>
                  </a:lnTo>
                  <a:lnTo>
                    <a:pt x="794" y="314"/>
                  </a:lnTo>
                  <a:lnTo>
                    <a:pt x="886" y="256"/>
                  </a:lnTo>
                  <a:lnTo>
                    <a:pt x="981" y="204"/>
                  </a:lnTo>
                  <a:lnTo>
                    <a:pt x="1081" y="156"/>
                  </a:lnTo>
                  <a:lnTo>
                    <a:pt x="1185" y="115"/>
                  </a:lnTo>
                  <a:lnTo>
                    <a:pt x="1291" y="79"/>
                  </a:lnTo>
                  <a:lnTo>
                    <a:pt x="1401" y="49"/>
                  </a:lnTo>
                  <a:lnTo>
                    <a:pt x="1514" y="27"/>
                  </a:lnTo>
                  <a:lnTo>
                    <a:pt x="1628" y="11"/>
                  </a:lnTo>
                  <a:lnTo>
                    <a:pt x="1742" y="2"/>
                  </a:lnTo>
                  <a:lnTo>
                    <a:pt x="18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1940" y="2089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写作背景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5445" y="835025"/>
            <a:ext cx="8593455" cy="415417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《聊斋志异》具有强烈的批判精神，具有丰富而深刻的思想内容，是我国古代文言短篇小说成就最高的作品集。“聊斋”是他的书屋名称，“志”是记述的意思，“异”指奇异的故事。《聊斋志异》有短篇小说四百九十一篇。题材大多来自民间传说和野史轶闻。作者通过谈狐说鬼，讽刺当时社会的黑暗、官场的腐败、科举制度的腐朽。《聊斋志异》的艺术成就很高：它成功地塑造了众多的艺术典型，人物形象鲜明生动，故事情节曲折离奇，结构布局严谨巧妙，文笔简练，描写细腻，堪称中国古典短篇小说之巅峰。鲁迅先生在《中国小说史略》中说此书是“专集之最有名者”；郭沫若为蒲氏故居题联，赞蒲氏著作“写鬼写妖高人一等，刺贪刺虐入骨三分。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421380" y="313690"/>
            <a:ext cx="2887980" cy="582930"/>
            <a:chOff x="5388" y="329"/>
            <a:chExt cx="4548" cy="918"/>
          </a:xfrm>
        </p:grpSpPr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5790" y="329"/>
              <a:ext cx="4146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ypeLand 康熙字典體"/>
                  <a:ea typeface="TypeLand 康熙字典體"/>
                  <a:cs typeface="TypeLand 康熙字典體"/>
                </a:rPr>
                <a:t>《</a:t>
              </a:r>
              <a:r>
                <a:rPr lang="zh-CN" alt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ypeLand 康熙字典體"/>
                  <a:ea typeface="TypeLand 康熙字典體"/>
                  <a:cs typeface="TypeLand 康熙字典體"/>
                </a:rPr>
                <a:t>聊齋誌異</a:t>
              </a:r>
              <a:r>
                <a:rPr lang="en-US" altLang="zh-C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ypeLand 康熙字典體"/>
                  <a:ea typeface="TypeLand 康熙字典體"/>
                  <a:cs typeface="TypeLand 康熙字典體"/>
                </a:rPr>
                <a:t>》</a:t>
              </a: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388" y="472"/>
              <a:ext cx="660" cy="518"/>
              <a:chOff x="3192" y="1007"/>
              <a:chExt cx="1216" cy="1244"/>
            </a:xfrm>
            <a:solidFill>
              <a:srgbClr val="C00000"/>
            </a:solidFill>
          </p:grpSpPr>
          <p:sp>
            <p:nvSpPr>
              <p:cNvPr id="2" name="Freeform 6"/>
              <p:cNvSpPr/>
              <p:nvPr/>
            </p:nvSpPr>
            <p:spPr bwMode="auto">
              <a:xfrm>
                <a:off x="3391" y="1289"/>
                <a:ext cx="859" cy="962"/>
              </a:xfrm>
              <a:custGeom>
                <a:avLst/>
                <a:gdLst>
                  <a:gd name="T0" fmla="*/ 366 w 2576"/>
                  <a:gd name="T1" fmla="*/ 38 h 2885"/>
                  <a:gd name="T2" fmla="*/ 507 w 2576"/>
                  <a:gd name="T3" fmla="*/ 160 h 2885"/>
                  <a:gd name="T4" fmla="*/ 624 w 2576"/>
                  <a:gd name="T5" fmla="*/ 270 h 2885"/>
                  <a:gd name="T6" fmla="*/ 706 w 2576"/>
                  <a:gd name="T7" fmla="*/ 303 h 2885"/>
                  <a:gd name="T8" fmla="*/ 827 w 2576"/>
                  <a:gd name="T9" fmla="*/ 327 h 2885"/>
                  <a:gd name="T10" fmla="*/ 1000 w 2576"/>
                  <a:gd name="T11" fmla="*/ 411 h 2885"/>
                  <a:gd name="T12" fmla="*/ 1144 w 2576"/>
                  <a:gd name="T13" fmla="*/ 516 h 2885"/>
                  <a:gd name="T14" fmla="*/ 1283 w 2576"/>
                  <a:gd name="T15" fmla="*/ 511 h 2885"/>
                  <a:gd name="T16" fmla="*/ 1461 w 2576"/>
                  <a:gd name="T17" fmla="*/ 529 h 2885"/>
                  <a:gd name="T18" fmla="*/ 1653 w 2576"/>
                  <a:gd name="T19" fmla="*/ 640 h 2885"/>
                  <a:gd name="T20" fmla="*/ 1848 w 2576"/>
                  <a:gd name="T21" fmla="*/ 828 h 2885"/>
                  <a:gd name="T22" fmla="*/ 2034 w 2576"/>
                  <a:gd name="T23" fmla="*/ 968 h 2885"/>
                  <a:gd name="T24" fmla="*/ 2247 w 2576"/>
                  <a:gd name="T25" fmla="*/ 1052 h 2885"/>
                  <a:gd name="T26" fmla="*/ 2455 w 2576"/>
                  <a:gd name="T27" fmla="*/ 1146 h 2885"/>
                  <a:gd name="T28" fmla="*/ 2576 w 2576"/>
                  <a:gd name="T29" fmla="*/ 1269 h 2885"/>
                  <a:gd name="T30" fmla="*/ 2477 w 2576"/>
                  <a:gd name="T31" fmla="*/ 1314 h 2885"/>
                  <a:gd name="T32" fmla="*/ 2283 w 2576"/>
                  <a:gd name="T33" fmla="*/ 1374 h 2885"/>
                  <a:gd name="T34" fmla="*/ 2092 w 2576"/>
                  <a:gd name="T35" fmla="*/ 1430 h 2885"/>
                  <a:gd name="T36" fmla="*/ 2032 w 2576"/>
                  <a:gd name="T37" fmla="*/ 1503 h 2885"/>
                  <a:gd name="T38" fmla="*/ 2106 w 2576"/>
                  <a:gd name="T39" fmla="*/ 1773 h 2885"/>
                  <a:gd name="T40" fmla="*/ 2127 w 2576"/>
                  <a:gd name="T41" fmla="*/ 2032 h 2885"/>
                  <a:gd name="T42" fmla="*/ 2125 w 2576"/>
                  <a:gd name="T43" fmla="*/ 2194 h 2885"/>
                  <a:gd name="T44" fmla="*/ 2126 w 2576"/>
                  <a:gd name="T45" fmla="*/ 2246 h 2885"/>
                  <a:gd name="T46" fmla="*/ 2142 w 2576"/>
                  <a:gd name="T47" fmla="*/ 2418 h 2885"/>
                  <a:gd name="T48" fmla="*/ 2180 w 2576"/>
                  <a:gd name="T49" fmla="*/ 2639 h 2885"/>
                  <a:gd name="T50" fmla="*/ 2242 w 2576"/>
                  <a:gd name="T51" fmla="*/ 2806 h 2885"/>
                  <a:gd name="T52" fmla="*/ 2254 w 2576"/>
                  <a:gd name="T53" fmla="*/ 2846 h 2885"/>
                  <a:gd name="T54" fmla="*/ 2144 w 2576"/>
                  <a:gd name="T55" fmla="*/ 2880 h 2885"/>
                  <a:gd name="T56" fmla="*/ 1964 w 2576"/>
                  <a:gd name="T57" fmla="*/ 2866 h 2885"/>
                  <a:gd name="T58" fmla="*/ 1744 w 2576"/>
                  <a:gd name="T59" fmla="*/ 2720 h 2885"/>
                  <a:gd name="T60" fmla="*/ 1548 w 2576"/>
                  <a:gd name="T61" fmla="*/ 2626 h 2885"/>
                  <a:gd name="T62" fmla="*/ 1300 w 2576"/>
                  <a:gd name="T63" fmla="*/ 2631 h 2885"/>
                  <a:gd name="T64" fmla="*/ 1049 w 2576"/>
                  <a:gd name="T65" fmla="*/ 2695 h 2885"/>
                  <a:gd name="T66" fmla="*/ 839 w 2576"/>
                  <a:gd name="T67" fmla="*/ 2777 h 2885"/>
                  <a:gd name="T68" fmla="*/ 719 w 2576"/>
                  <a:gd name="T69" fmla="*/ 2833 h 2885"/>
                  <a:gd name="T70" fmla="*/ 714 w 2576"/>
                  <a:gd name="T71" fmla="*/ 2807 h 2885"/>
                  <a:gd name="T72" fmla="*/ 748 w 2576"/>
                  <a:gd name="T73" fmla="*/ 2638 h 2885"/>
                  <a:gd name="T74" fmla="*/ 789 w 2576"/>
                  <a:gd name="T75" fmla="*/ 2366 h 2885"/>
                  <a:gd name="T76" fmla="*/ 812 w 2576"/>
                  <a:gd name="T77" fmla="*/ 2047 h 2885"/>
                  <a:gd name="T78" fmla="*/ 795 w 2576"/>
                  <a:gd name="T79" fmla="*/ 1732 h 2885"/>
                  <a:gd name="T80" fmla="*/ 714 w 2576"/>
                  <a:gd name="T81" fmla="*/ 1475 h 2885"/>
                  <a:gd name="T82" fmla="*/ 493 w 2576"/>
                  <a:gd name="T83" fmla="*/ 1229 h 2885"/>
                  <a:gd name="T84" fmla="*/ 235 w 2576"/>
                  <a:gd name="T85" fmla="*/ 912 h 2885"/>
                  <a:gd name="T86" fmla="*/ 77 w 2576"/>
                  <a:gd name="T87" fmla="*/ 676 h 2885"/>
                  <a:gd name="T88" fmla="*/ 7 w 2576"/>
                  <a:gd name="T89" fmla="*/ 551 h 2885"/>
                  <a:gd name="T90" fmla="*/ 34 w 2576"/>
                  <a:gd name="T91" fmla="*/ 513 h 2885"/>
                  <a:gd name="T92" fmla="*/ 124 w 2576"/>
                  <a:gd name="T93" fmla="*/ 525 h 2885"/>
                  <a:gd name="T94" fmla="*/ 210 w 2576"/>
                  <a:gd name="T95" fmla="*/ 542 h 2885"/>
                  <a:gd name="T96" fmla="*/ 229 w 2576"/>
                  <a:gd name="T97" fmla="*/ 476 h 2885"/>
                  <a:gd name="T98" fmla="*/ 165 w 2576"/>
                  <a:gd name="T99" fmla="*/ 350 h 2885"/>
                  <a:gd name="T100" fmla="*/ 150 w 2576"/>
                  <a:gd name="T101" fmla="*/ 275 h 2885"/>
                  <a:gd name="T102" fmla="*/ 59 w 2576"/>
                  <a:gd name="T103" fmla="*/ 314 h 2885"/>
                  <a:gd name="T104" fmla="*/ 2 w 2576"/>
                  <a:gd name="T105" fmla="*/ 346 h 2885"/>
                  <a:gd name="T106" fmla="*/ 46 w 2576"/>
                  <a:gd name="T107" fmla="*/ 280 h 2885"/>
                  <a:gd name="T108" fmla="*/ 154 w 2576"/>
                  <a:gd name="T109" fmla="*/ 193 h 2885"/>
                  <a:gd name="T110" fmla="*/ 171 w 2576"/>
                  <a:gd name="T111" fmla="*/ 81 h 2885"/>
                  <a:gd name="T112" fmla="*/ 248 w 2576"/>
                  <a:gd name="T113" fmla="*/ 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76" h="2885">
                    <a:moveTo>
                      <a:pt x="274" y="0"/>
                    </a:moveTo>
                    <a:lnTo>
                      <a:pt x="293" y="1"/>
                    </a:lnTo>
                    <a:lnTo>
                      <a:pt x="316" y="8"/>
                    </a:lnTo>
                    <a:lnTo>
                      <a:pt x="340" y="21"/>
                    </a:lnTo>
                    <a:lnTo>
                      <a:pt x="366" y="38"/>
                    </a:lnTo>
                    <a:lnTo>
                      <a:pt x="394" y="58"/>
                    </a:lnTo>
                    <a:lnTo>
                      <a:pt x="421" y="81"/>
                    </a:lnTo>
                    <a:lnTo>
                      <a:pt x="450" y="107"/>
                    </a:lnTo>
                    <a:lnTo>
                      <a:pt x="479" y="133"/>
                    </a:lnTo>
                    <a:lnTo>
                      <a:pt x="507" y="160"/>
                    </a:lnTo>
                    <a:lnTo>
                      <a:pt x="533" y="186"/>
                    </a:lnTo>
                    <a:lnTo>
                      <a:pt x="560" y="212"/>
                    </a:lnTo>
                    <a:lnTo>
                      <a:pt x="584" y="235"/>
                    </a:lnTo>
                    <a:lnTo>
                      <a:pt x="605" y="254"/>
                    </a:lnTo>
                    <a:lnTo>
                      <a:pt x="624" y="270"/>
                    </a:lnTo>
                    <a:lnTo>
                      <a:pt x="639" y="283"/>
                    </a:lnTo>
                    <a:lnTo>
                      <a:pt x="654" y="289"/>
                    </a:lnTo>
                    <a:lnTo>
                      <a:pt x="669" y="295"/>
                    </a:lnTo>
                    <a:lnTo>
                      <a:pt x="687" y="299"/>
                    </a:lnTo>
                    <a:lnTo>
                      <a:pt x="706" y="303"/>
                    </a:lnTo>
                    <a:lnTo>
                      <a:pt x="727" y="306"/>
                    </a:lnTo>
                    <a:lnTo>
                      <a:pt x="750" y="310"/>
                    </a:lnTo>
                    <a:lnTo>
                      <a:pt x="773" y="314"/>
                    </a:lnTo>
                    <a:lnTo>
                      <a:pt x="800" y="320"/>
                    </a:lnTo>
                    <a:lnTo>
                      <a:pt x="827" y="327"/>
                    </a:lnTo>
                    <a:lnTo>
                      <a:pt x="858" y="337"/>
                    </a:lnTo>
                    <a:lnTo>
                      <a:pt x="890" y="350"/>
                    </a:lnTo>
                    <a:lnTo>
                      <a:pt x="924" y="366"/>
                    </a:lnTo>
                    <a:lnTo>
                      <a:pt x="961" y="387"/>
                    </a:lnTo>
                    <a:lnTo>
                      <a:pt x="1000" y="411"/>
                    </a:lnTo>
                    <a:lnTo>
                      <a:pt x="1040" y="441"/>
                    </a:lnTo>
                    <a:lnTo>
                      <a:pt x="1083" y="476"/>
                    </a:lnTo>
                    <a:lnTo>
                      <a:pt x="1128" y="518"/>
                    </a:lnTo>
                    <a:lnTo>
                      <a:pt x="1132" y="516"/>
                    </a:lnTo>
                    <a:lnTo>
                      <a:pt x="1144" y="516"/>
                    </a:lnTo>
                    <a:lnTo>
                      <a:pt x="1162" y="515"/>
                    </a:lnTo>
                    <a:lnTo>
                      <a:pt x="1187" y="514"/>
                    </a:lnTo>
                    <a:lnTo>
                      <a:pt x="1216" y="513"/>
                    </a:lnTo>
                    <a:lnTo>
                      <a:pt x="1247" y="513"/>
                    </a:lnTo>
                    <a:lnTo>
                      <a:pt x="1283" y="511"/>
                    </a:lnTo>
                    <a:lnTo>
                      <a:pt x="1319" y="513"/>
                    </a:lnTo>
                    <a:lnTo>
                      <a:pt x="1357" y="515"/>
                    </a:lnTo>
                    <a:lnTo>
                      <a:pt x="1393" y="518"/>
                    </a:lnTo>
                    <a:lnTo>
                      <a:pt x="1428" y="523"/>
                    </a:lnTo>
                    <a:lnTo>
                      <a:pt x="1461" y="529"/>
                    </a:lnTo>
                    <a:lnTo>
                      <a:pt x="1491" y="536"/>
                    </a:lnTo>
                    <a:lnTo>
                      <a:pt x="1515" y="547"/>
                    </a:lnTo>
                    <a:lnTo>
                      <a:pt x="1567" y="576"/>
                    </a:lnTo>
                    <a:lnTo>
                      <a:pt x="1612" y="607"/>
                    </a:lnTo>
                    <a:lnTo>
                      <a:pt x="1653" y="640"/>
                    </a:lnTo>
                    <a:lnTo>
                      <a:pt x="1692" y="675"/>
                    </a:lnTo>
                    <a:lnTo>
                      <a:pt x="1730" y="711"/>
                    </a:lnTo>
                    <a:lnTo>
                      <a:pt x="1768" y="748"/>
                    </a:lnTo>
                    <a:lnTo>
                      <a:pt x="1807" y="787"/>
                    </a:lnTo>
                    <a:lnTo>
                      <a:pt x="1848" y="828"/>
                    </a:lnTo>
                    <a:lnTo>
                      <a:pt x="1892" y="869"/>
                    </a:lnTo>
                    <a:lnTo>
                      <a:pt x="1941" y="912"/>
                    </a:lnTo>
                    <a:lnTo>
                      <a:pt x="1968" y="932"/>
                    </a:lnTo>
                    <a:lnTo>
                      <a:pt x="1999" y="950"/>
                    </a:lnTo>
                    <a:lnTo>
                      <a:pt x="2034" y="968"/>
                    </a:lnTo>
                    <a:lnTo>
                      <a:pt x="2072" y="985"/>
                    </a:lnTo>
                    <a:lnTo>
                      <a:pt x="2113" y="1002"/>
                    </a:lnTo>
                    <a:lnTo>
                      <a:pt x="2156" y="1018"/>
                    </a:lnTo>
                    <a:lnTo>
                      <a:pt x="2201" y="1036"/>
                    </a:lnTo>
                    <a:lnTo>
                      <a:pt x="2247" y="1052"/>
                    </a:lnTo>
                    <a:lnTo>
                      <a:pt x="2291" y="1069"/>
                    </a:lnTo>
                    <a:lnTo>
                      <a:pt x="2335" y="1088"/>
                    </a:lnTo>
                    <a:lnTo>
                      <a:pt x="2377" y="1106"/>
                    </a:lnTo>
                    <a:lnTo>
                      <a:pt x="2418" y="1125"/>
                    </a:lnTo>
                    <a:lnTo>
                      <a:pt x="2455" y="1146"/>
                    </a:lnTo>
                    <a:lnTo>
                      <a:pt x="2489" y="1167"/>
                    </a:lnTo>
                    <a:lnTo>
                      <a:pt x="2519" y="1190"/>
                    </a:lnTo>
                    <a:lnTo>
                      <a:pt x="2545" y="1215"/>
                    </a:lnTo>
                    <a:lnTo>
                      <a:pt x="2563" y="1241"/>
                    </a:lnTo>
                    <a:lnTo>
                      <a:pt x="2576" y="1269"/>
                    </a:lnTo>
                    <a:lnTo>
                      <a:pt x="2568" y="1276"/>
                    </a:lnTo>
                    <a:lnTo>
                      <a:pt x="2555" y="1284"/>
                    </a:lnTo>
                    <a:lnTo>
                      <a:pt x="2533" y="1293"/>
                    </a:lnTo>
                    <a:lnTo>
                      <a:pt x="2508" y="1304"/>
                    </a:lnTo>
                    <a:lnTo>
                      <a:pt x="2477" y="1314"/>
                    </a:lnTo>
                    <a:lnTo>
                      <a:pt x="2443" y="1326"/>
                    </a:lnTo>
                    <a:lnTo>
                      <a:pt x="2405" y="1337"/>
                    </a:lnTo>
                    <a:lnTo>
                      <a:pt x="2366" y="1350"/>
                    </a:lnTo>
                    <a:lnTo>
                      <a:pt x="2325" y="1362"/>
                    </a:lnTo>
                    <a:lnTo>
                      <a:pt x="2283" y="1374"/>
                    </a:lnTo>
                    <a:lnTo>
                      <a:pt x="2240" y="1387"/>
                    </a:lnTo>
                    <a:lnTo>
                      <a:pt x="2200" y="1398"/>
                    </a:lnTo>
                    <a:lnTo>
                      <a:pt x="2161" y="1409"/>
                    </a:lnTo>
                    <a:lnTo>
                      <a:pt x="2125" y="1420"/>
                    </a:lnTo>
                    <a:lnTo>
                      <a:pt x="2092" y="1430"/>
                    </a:lnTo>
                    <a:lnTo>
                      <a:pt x="2062" y="1439"/>
                    </a:lnTo>
                    <a:lnTo>
                      <a:pt x="2038" y="1446"/>
                    </a:lnTo>
                    <a:lnTo>
                      <a:pt x="2020" y="1452"/>
                    </a:lnTo>
                    <a:lnTo>
                      <a:pt x="2008" y="1456"/>
                    </a:lnTo>
                    <a:lnTo>
                      <a:pt x="2032" y="1503"/>
                    </a:lnTo>
                    <a:lnTo>
                      <a:pt x="2053" y="1554"/>
                    </a:lnTo>
                    <a:lnTo>
                      <a:pt x="2071" y="1607"/>
                    </a:lnTo>
                    <a:lnTo>
                      <a:pt x="2085" y="1661"/>
                    </a:lnTo>
                    <a:lnTo>
                      <a:pt x="2097" y="1717"/>
                    </a:lnTo>
                    <a:lnTo>
                      <a:pt x="2106" y="1773"/>
                    </a:lnTo>
                    <a:lnTo>
                      <a:pt x="2113" y="1828"/>
                    </a:lnTo>
                    <a:lnTo>
                      <a:pt x="2120" y="1883"/>
                    </a:lnTo>
                    <a:lnTo>
                      <a:pt x="2123" y="1936"/>
                    </a:lnTo>
                    <a:lnTo>
                      <a:pt x="2126" y="1985"/>
                    </a:lnTo>
                    <a:lnTo>
                      <a:pt x="2127" y="2032"/>
                    </a:lnTo>
                    <a:lnTo>
                      <a:pt x="2127" y="2075"/>
                    </a:lnTo>
                    <a:lnTo>
                      <a:pt x="2127" y="2114"/>
                    </a:lnTo>
                    <a:lnTo>
                      <a:pt x="2126" y="2147"/>
                    </a:lnTo>
                    <a:lnTo>
                      <a:pt x="2126" y="2173"/>
                    </a:lnTo>
                    <a:lnTo>
                      <a:pt x="2125" y="2194"/>
                    </a:lnTo>
                    <a:lnTo>
                      <a:pt x="2123" y="2207"/>
                    </a:lnTo>
                    <a:lnTo>
                      <a:pt x="2123" y="2210"/>
                    </a:lnTo>
                    <a:lnTo>
                      <a:pt x="2123" y="2215"/>
                    </a:lnTo>
                    <a:lnTo>
                      <a:pt x="2125" y="2226"/>
                    </a:lnTo>
                    <a:lnTo>
                      <a:pt x="2126" y="2246"/>
                    </a:lnTo>
                    <a:lnTo>
                      <a:pt x="2127" y="2271"/>
                    </a:lnTo>
                    <a:lnTo>
                      <a:pt x="2130" y="2302"/>
                    </a:lnTo>
                    <a:lnTo>
                      <a:pt x="2134" y="2338"/>
                    </a:lnTo>
                    <a:lnTo>
                      <a:pt x="2137" y="2376"/>
                    </a:lnTo>
                    <a:lnTo>
                      <a:pt x="2142" y="2418"/>
                    </a:lnTo>
                    <a:lnTo>
                      <a:pt x="2149" y="2461"/>
                    </a:lnTo>
                    <a:lnTo>
                      <a:pt x="2155" y="2506"/>
                    </a:lnTo>
                    <a:lnTo>
                      <a:pt x="2162" y="2551"/>
                    </a:lnTo>
                    <a:lnTo>
                      <a:pt x="2170" y="2596"/>
                    </a:lnTo>
                    <a:lnTo>
                      <a:pt x="2180" y="2639"/>
                    </a:lnTo>
                    <a:lnTo>
                      <a:pt x="2190" y="2680"/>
                    </a:lnTo>
                    <a:lnTo>
                      <a:pt x="2201" y="2718"/>
                    </a:lnTo>
                    <a:lnTo>
                      <a:pt x="2213" y="2753"/>
                    </a:lnTo>
                    <a:lnTo>
                      <a:pt x="2227" y="2783"/>
                    </a:lnTo>
                    <a:lnTo>
                      <a:pt x="2242" y="2806"/>
                    </a:lnTo>
                    <a:lnTo>
                      <a:pt x="2257" y="2823"/>
                    </a:lnTo>
                    <a:lnTo>
                      <a:pt x="2274" y="2835"/>
                    </a:lnTo>
                    <a:lnTo>
                      <a:pt x="2272" y="2836"/>
                    </a:lnTo>
                    <a:lnTo>
                      <a:pt x="2266" y="2840"/>
                    </a:lnTo>
                    <a:lnTo>
                      <a:pt x="2254" y="2846"/>
                    </a:lnTo>
                    <a:lnTo>
                      <a:pt x="2239" y="2853"/>
                    </a:lnTo>
                    <a:lnTo>
                      <a:pt x="2220" y="2861"/>
                    </a:lnTo>
                    <a:lnTo>
                      <a:pt x="2198" y="2868"/>
                    </a:lnTo>
                    <a:lnTo>
                      <a:pt x="2172" y="2875"/>
                    </a:lnTo>
                    <a:lnTo>
                      <a:pt x="2144" y="2880"/>
                    </a:lnTo>
                    <a:lnTo>
                      <a:pt x="2112" y="2884"/>
                    </a:lnTo>
                    <a:lnTo>
                      <a:pt x="2078" y="2885"/>
                    </a:lnTo>
                    <a:lnTo>
                      <a:pt x="2043" y="2883"/>
                    </a:lnTo>
                    <a:lnTo>
                      <a:pt x="2004" y="2877"/>
                    </a:lnTo>
                    <a:lnTo>
                      <a:pt x="1964" y="2866"/>
                    </a:lnTo>
                    <a:lnTo>
                      <a:pt x="1922" y="2849"/>
                    </a:lnTo>
                    <a:lnTo>
                      <a:pt x="1878" y="2827"/>
                    </a:lnTo>
                    <a:lnTo>
                      <a:pt x="1834" y="2799"/>
                    </a:lnTo>
                    <a:lnTo>
                      <a:pt x="1789" y="2763"/>
                    </a:lnTo>
                    <a:lnTo>
                      <a:pt x="1744" y="2720"/>
                    </a:lnTo>
                    <a:lnTo>
                      <a:pt x="1711" y="2691"/>
                    </a:lnTo>
                    <a:lnTo>
                      <a:pt x="1675" y="2668"/>
                    </a:lnTo>
                    <a:lnTo>
                      <a:pt x="1634" y="2649"/>
                    </a:lnTo>
                    <a:lnTo>
                      <a:pt x="1593" y="2634"/>
                    </a:lnTo>
                    <a:lnTo>
                      <a:pt x="1548" y="2626"/>
                    </a:lnTo>
                    <a:lnTo>
                      <a:pt x="1501" y="2619"/>
                    </a:lnTo>
                    <a:lnTo>
                      <a:pt x="1452" y="2618"/>
                    </a:lnTo>
                    <a:lnTo>
                      <a:pt x="1403" y="2619"/>
                    </a:lnTo>
                    <a:lnTo>
                      <a:pt x="1352" y="2624"/>
                    </a:lnTo>
                    <a:lnTo>
                      <a:pt x="1300" y="2631"/>
                    </a:lnTo>
                    <a:lnTo>
                      <a:pt x="1249" y="2641"/>
                    </a:lnTo>
                    <a:lnTo>
                      <a:pt x="1197" y="2652"/>
                    </a:lnTo>
                    <a:lnTo>
                      <a:pt x="1147" y="2665"/>
                    </a:lnTo>
                    <a:lnTo>
                      <a:pt x="1096" y="2680"/>
                    </a:lnTo>
                    <a:lnTo>
                      <a:pt x="1049" y="2695"/>
                    </a:lnTo>
                    <a:lnTo>
                      <a:pt x="1001" y="2712"/>
                    </a:lnTo>
                    <a:lnTo>
                      <a:pt x="957" y="2728"/>
                    </a:lnTo>
                    <a:lnTo>
                      <a:pt x="914" y="2744"/>
                    </a:lnTo>
                    <a:lnTo>
                      <a:pt x="875" y="2760"/>
                    </a:lnTo>
                    <a:lnTo>
                      <a:pt x="839" y="2777"/>
                    </a:lnTo>
                    <a:lnTo>
                      <a:pt x="806" y="2791"/>
                    </a:lnTo>
                    <a:lnTo>
                      <a:pt x="777" y="2805"/>
                    </a:lnTo>
                    <a:lnTo>
                      <a:pt x="753" y="2816"/>
                    </a:lnTo>
                    <a:lnTo>
                      <a:pt x="733" y="2826"/>
                    </a:lnTo>
                    <a:lnTo>
                      <a:pt x="719" y="2833"/>
                    </a:lnTo>
                    <a:lnTo>
                      <a:pt x="711" y="2837"/>
                    </a:lnTo>
                    <a:lnTo>
                      <a:pt x="707" y="2840"/>
                    </a:lnTo>
                    <a:lnTo>
                      <a:pt x="708" y="2836"/>
                    </a:lnTo>
                    <a:lnTo>
                      <a:pt x="711" y="2825"/>
                    </a:lnTo>
                    <a:lnTo>
                      <a:pt x="714" y="2807"/>
                    </a:lnTo>
                    <a:lnTo>
                      <a:pt x="719" y="2784"/>
                    </a:lnTo>
                    <a:lnTo>
                      <a:pt x="726" y="2755"/>
                    </a:lnTo>
                    <a:lnTo>
                      <a:pt x="732" y="2721"/>
                    </a:lnTo>
                    <a:lnTo>
                      <a:pt x="739" y="2681"/>
                    </a:lnTo>
                    <a:lnTo>
                      <a:pt x="748" y="2638"/>
                    </a:lnTo>
                    <a:lnTo>
                      <a:pt x="756" y="2590"/>
                    </a:lnTo>
                    <a:lnTo>
                      <a:pt x="765" y="2538"/>
                    </a:lnTo>
                    <a:lnTo>
                      <a:pt x="773" y="2483"/>
                    </a:lnTo>
                    <a:lnTo>
                      <a:pt x="781" y="2425"/>
                    </a:lnTo>
                    <a:lnTo>
                      <a:pt x="789" y="2366"/>
                    </a:lnTo>
                    <a:lnTo>
                      <a:pt x="795" y="2304"/>
                    </a:lnTo>
                    <a:lnTo>
                      <a:pt x="801" y="2241"/>
                    </a:lnTo>
                    <a:lnTo>
                      <a:pt x="806" y="2177"/>
                    </a:lnTo>
                    <a:lnTo>
                      <a:pt x="810" y="2113"/>
                    </a:lnTo>
                    <a:lnTo>
                      <a:pt x="812" y="2047"/>
                    </a:lnTo>
                    <a:lnTo>
                      <a:pt x="812" y="1982"/>
                    </a:lnTo>
                    <a:lnTo>
                      <a:pt x="811" y="1917"/>
                    </a:lnTo>
                    <a:lnTo>
                      <a:pt x="809" y="1854"/>
                    </a:lnTo>
                    <a:lnTo>
                      <a:pt x="802" y="1792"/>
                    </a:lnTo>
                    <a:lnTo>
                      <a:pt x="795" y="1732"/>
                    </a:lnTo>
                    <a:lnTo>
                      <a:pt x="785" y="1675"/>
                    </a:lnTo>
                    <a:lnTo>
                      <a:pt x="772" y="1619"/>
                    </a:lnTo>
                    <a:lnTo>
                      <a:pt x="756" y="1567"/>
                    </a:lnTo>
                    <a:lnTo>
                      <a:pt x="737" y="1519"/>
                    </a:lnTo>
                    <a:lnTo>
                      <a:pt x="714" y="1475"/>
                    </a:lnTo>
                    <a:lnTo>
                      <a:pt x="688" y="1435"/>
                    </a:lnTo>
                    <a:lnTo>
                      <a:pt x="659" y="1400"/>
                    </a:lnTo>
                    <a:lnTo>
                      <a:pt x="625" y="1371"/>
                    </a:lnTo>
                    <a:lnTo>
                      <a:pt x="557" y="1299"/>
                    </a:lnTo>
                    <a:lnTo>
                      <a:pt x="493" y="1229"/>
                    </a:lnTo>
                    <a:lnTo>
                      <a:pt x="433" y="1159"/>
                    </a:lnTo>
                    <a:lnTo>
                      <a:pt x="377" y="1094"/>
                    </a:lnTo>
                    <a:lnTo>
                      <a:pt x="326" y="1031"/>
                    </a:lnTo>
                    <a:lnTo>
                      <a:pt x="278" y="969"/>
                    </a:lnTo>
                    <a:lnTo>
                      <a:pt x="235" y="912"/>
                    </a:lnTo>
                    <a:lnTo>
                      <a:pt x="196" y="858"/>
                    </a:lnTo>
                    <a:lnTo>
                      <a:pt x="161" y="806"/>
                    </a:lnTo>
                    <a:lnTo>
                      <a:pt x="130" y="759"/>
                    </a:lnTo>
                    <a:lnTo>
                      <a:pt x="101" y="715"/>
                    </a:lnTo>
                    <a:lnTo>
                      <a:pt x="77" y="676"/>
                    </a:lnTo>
                    <a:lnTo>
                      <a:pt x="56" y="641"/>
                    </a:lnTo>
                    <a:lnTo>
                      <a:pt x="39" y="610"/>
                    </a:lnTo>
                    <a:lnTo>
                      <a:pt x="24" y="586"/>
                    </a:lnTo>
                    <a:lnTo>
                      <a:pt x="14" y="566"/>
                    </a:lnTo>
                    <a:lnTo>
                      <a:pt x="7" y="551"/>
                    </a:lnTo>
                    <a:lnTo>
                      <a:pt x="2" y="542"/>
                    </a:lnTo>
                    <a:lnTo>
                      <a:pt x="0" y="539"/>
                    </a:lnTo>
                    <a:lnTo>
                      <a:pt x="9" y="526"/>
                    </a:lnTo>
                    <a:lnTo>
                      <a:pt x="20" y="518"/>
                    </a:lnTo>
                    <a:lnTo>
                      <a:pt x="34" y="513"/>
                    </a:lnTo>
                    <a:lnTo>
                      <a:pt x="51" y="511"/>
                    </a:lnTo>
                    <a:lnTo>
                      <a:pt x="67" y="513"/>
                    </a:lnTo>
                    <a:lnTo>
                      <a:pt x="86" y="515"/>
                    </a:lnTo>
                    <a:lnTo>
                      <a:pt x="105" y="520"/>
                    </a:lnTo>
                    <a:lnTo>
                      <a:pt x="124" y="525"/>
                    </a:lnTo>
                    <a:lnTo>
                      <a:pt x="144" y="531"/>
                    </a:lnTo>
                    <a:lnTo>
                      <a:pt x="161" y="536"/>
                    </a:lnTo>
                    <a:lnTo>
                      <a:pt x="179" y="540"/>
                    </a:lnTo>
                    <a:lnTo>
                      <a:pt x="195" y="542"/>
                    </a:lnTo>
                    <a:lnTo>
                      <a:pt x="210" y="542"/>
                    </a:lnTo>
                    <a:lnTo>
                      <a:pt x="222" y="540"/>
                    </a:lnTo>
                    <a:lnTo>
                      <a:pt x="232" y="533"/>
                    </a:lnTo>
                    <a:lnTo>
                      <a:pt x="238" y="523"/>
                    </a:lnTo>
                    <a:lnTo>
                      <a:pt x="240" y="507"/>
                    </a:lnTo>
                    <a:lnTo>
                      <a:pt x="229" y="476"/>
                    </a:lnTo>
                    <a:lnTo>
                      <a:pt x="218" y="448"/>
                    </a:lnTo>
                    <a:lnTo>
                      <a:pt x="204" y="424"/>
                    </a:lnTo>
                    <a:lnTo>
                      <a:pt x="190" y="400"/>
                    </a:lnTo>
                    <a:lnTo>
                      <a:pt x="178" y="375"/>
                    </a:lnTo>
                    <a:lnTo>
                      <a:pt x="165" y="350"/>
                    </a:lnTo>
                    <a:lnTo>
                      <a:pt x="154" y="320"/>
                    </a:lnTo>
                    <a:lnTo>
                      <a:pt x="144" y="286"/>
                    </a:lnTo>
                    <a:lnTo>
                      <a:pt x="146" y="284"/>
                    </a:lnTo>
                    <a:lnTo>
                      <a:pt x="149" y="280"/>
                    </a:lnTo>
                    <a:lnTo>
                      <a:pt x="150" y="275"/>
                    </a:lnTo>
                    <a:lnTo>
                      <a:pt x="150" y="269"/>
                    </a:lnTo>
                    <a:lnTo>
                      <a:pt x="127" y="280"/>
                    </a:lnTo>
                    <a:lnTo>
                      <a:pt x="103" y="291"/>
                    </a:lnTo>
                    <a:lnTo>
                      <a:pt x="81" y="303"/>
                    </a:lnTo>
                    <a:lnTo>
                      <a:pt x="59" y="314"/>
                    </a:lnTo>
                    <a:lnTo>
                      <a:pt x="41" y="324"/>
                    </a:lnTo>
                    <a:lnTo>
                      <a:pt x="24" y="332"/>
                    </a:lnTo>
                    <a:lnTo>
                      <a:pt x="12" y="340"/>
                    </a:lnTo>
                    <a:lnTo>
                      <a:pt x="4" y="345"/>
                    </a:lnTo>
                    <a:lnTo>
                      <a:pt x="2" y="346"/>
                    </a:lnTo>
                    <a:lnTo>
                      <a:pt x="2" y="337"/>
                    </a:lnTo>
                    <a:lnTo>
                      <a:pt x="7" y="325"/>
                    </a:lnTo>
                    <a:lnTo>
                      <a:pt x="15" y="311"/>
                    </a:lnTo>
                    <a:lnTo>
                      <a:pt x="29" y="296"/>
                    </a:lnTo>
                    <a:lnTo>
                      <a:pt x="46" y="280"/>
                    </a:lnTo>
                    <a:lnTo>
                      <a:pt x="64" y="263"/>
                    </a:lnTo>
                    <a:lnTo>
                      <a:pt x="85" y="246"/>
                    </a:lnTo>
                    <a:lnTo>
                      <a:pt x="107" y="227"/>
                    </a:lnTo>
                    <a:lnTo>
                      <a:pt x="130" y="210"/>
                    </a:lnTo>
                    <a:lnTo>
                      <a:pt x="154" y="193"/>
                    </a:lnTo>
                    <a:lnTo>
                      <a:pt x="155" y="170"/>
                    </a:lnTo>
                    <a:lnTo>
                      <a:pt x="156" y="148"/>
                    </a:lnTo>
                    <a:lnTo>
                      <a:pt x="160" y="125"/>
                    </a:lnTo>
                    <a:lnTo>
                      <a:pt x="165" y="102"/>
                    </a:lnTo>
                    <a:lnTo>
                      <a:pt x="171" y="81"/>
                    </a:lnTo>
                    <a:lnTo>
                      <a:pt x="181" y="60"/>
                    </a:lnTo>
                    <a:lnTo>
                      <a:pt x="193" y="43"/>
                    </a:lnTo>
                    <a:lnTo>
                      <a:pt x="208" y="27"/>
                    </a:lnTo>
                    <a:lnTo>
                      <a:pt x="225" y="14"/>
                    </a:lnTo>
                    <a:lnTo>
                      <a:pt x="248" y="5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3192" y="1007"/>
                <a:ext cx="1216" cy="1133"/>
              </a:xfrm>
              <a:custGeom>
                <a:avLst/>
                <a:gdLst>
                  <a:gd name="T0" fmla="*/ 2076 w 3650"/>
                  <a:gd name="T1" fmla="*/ 17 h 3400"/>
                  <a:gd name="T2" fmla="*/ 2396 w 3650"/>
                  <a:gd name="T3" fmla="*/ 90 h 3400"/>
                  <a:gd name="T4" fmla="*/ 2694 w 3650"/>
                  <a:gd name="T5" fmla="*/ 216 h 3400"/>
                  <a:gd name="T6" fmla="*/ 2963 w 3650"/>
                  <a:gd name="T7" fmla="*/ 392 h 3400"/>
                  <a:gd name="T8" fmla="*/ 3198 w 3650"/>
                  <a:gd name="T9" fmla="*/ 612 h 3400"/>
                  <a:gd name="T10" fmla="*/ 3390 w 3650"/>
                  <a:gd name="T11" fmla="*/ 871 h 3400"/>
                  <a:gd name="T12" fmla="*/ 3535 w 3650"/>
                  <a:gd name="T13" fmla="*/ 1164 h 3400"/>
                  <a:gd name="T14" fmla="*/ 3624 w 3650"/>
                  <a:gd name="T15" fmla="*/ 1488 h 3400"/>
                  <a:gd name="T16" fmla="*/ 3650 w 3650"/>
                  <a:gd name="T17" fmla="*/ 1805 h 3400"/>
                  <a:gd name="T18" fmla="*/ 3620 w 3650"/>
                  <a:gd name="T19" fmla="*/ 2116 h 3400"/>
                  <a:gd name="T20" fmla="*/ 3537 w 3650"/>
                  <a:gd name="T21" fmla="*/ 2416 h 3400"/>
                  <a:gd name="T22" fmla="*/ 3403 w 3650"/>
                  <a:gd name="T23" fmla="*/ 2697 h 3400"/>
                  <a:gd name="T24" fmla="*/ 3219 w 3650"/>
                  <a:gd name="T25" fmla="*/ 2953 h 3400"/>
                  <a:gd name="T26" fmla="*/ 2990 w 3650"/>
                  <a:gd name="T27" fmla="*/ 3176 h 3400"/>
                  <a:gd name="T28" fmla="*/ 3009 w 3650"/>
                  <a:gd name="T29" fmla="*/ 2887 h 3400"/>
                  <a:gd name="T30" fmla="*/ 3194 w 3650"/>
                  <a:gd name="T31" fmla="*/ 2653 h 3400"/>
                  <a:gd name="T32" fmla="*/ 3330 w 3650"/>
                  <a:gd name="T33" fmla="*/ 2392 h 3400"/>
                  <a:gd name="T34" fmla="*/ 3415 w 3650"/>
                  <a:gd name="T35" fmla="*/ 2113 h 3400"/>
                  <a:gd name="T36" fmla="*/ 3448 w 3650"/>
                  <a:gd name="T37" fmla="*/ 1820 h 3400"/>
                  <a:gd name="T38" fmla="*/ 3425 w 3650"/>
                  <a:gd name="T39" fmla="*/ 1523 h 3400"/>
                  <a:gd name="T40" fmla="*/ 3341 w 3650"/>
                  <a:gd name="T41" fmla="*/ 1224 h 3400"/>
                  <a:gd name="T42" fmla="*/ 3205 w 3650"/>
                  <a:gd name="T43" fmla="*/ 953 h 3400"/>
                  <a:gd name="T44" fmla="*/ 3023 w 3650"/>
                  <a:gd name="T45" fmla="*/ 717 h 3400"/>
                  <a:gd name="T46" fmla="*/ 2800 w 3650"/>
                  <a:gd name="T47" fmla="*/ 519 h 3400"/>
                  <a:gd name="T48" fmla="*/ 2546 w 3650"/>
                  <a:gd name="T49" fmla="*/ 364 h 3400"/>
                  <a:gd name="T50" fmla="*/ 2266 w 3650"/>
                  <a:gd name="T51" fmla="*/ 258 h 3400"/>
                  <a:gd name="T52" fmla="*/ 1966 w 3650"/>
                  <a:gd name="T53" fmla="*/ 204 h 3400"/>
                  <a:gd name="T54" fmla="*/ 1654 w 3650"/>
                  <a:gd name="T55" fmla="*/ 207 h 3400"/>
                  <a:gd name="T56" fmla="*/ 1342 w 3650"/>
                  <a:gd name="T57" fmla="*/ 270 h 3400"/>
                  <a:gd name="T58" fmla="*/ 1057 w 3650"/>
                  <a:gd name="T59" fmla="*/ 388 h 3400"/>
                  <a:gd name="T60" fmla="*/ 806 w 3650"/>
                  <a:gd name="T61" fmla="*/ 552 h 3400"/>
                  <a:gd name="T62" fmla="*/ 591 w 3650"/>
                  <a:gd name="T63" fmla="*/ 759 h 3400"/>
                  <a:gd name="T64" fmla="*/ 418 w 3650"/>
                  <a:gd name="T65" fmla="*/ 999 h 3400"/>
                  <a:gd name="T66" fmla="*/ 293 w 3650"/>
                  <a:gd name="T67" fmla="*/ 1267 h 3400"/>
                  <a:gd name="T68" fmla="*/ 220 w 3650"/>
                  <a:gd name="T69" fmla="*/ 1556 h 3400"/>
                  <a:gd name="T70" fmla="*/ 202 w 3650"/>
                  <a:gd name="T71" fmla="*/ 1859 h 3400"/>
                  <a:gd name="T72" fmla="*/ 245 w 3650"/>
                  <a:gd name="T73" fmla="*/ 2165 h 3400"/>
                  <a:gd name="T74" fmla="*/ 344 w 3650"/>
                  <a:gd name="T75" fmla="*/ 2448 h 3400"/>
                  <a:gd name="T76" fmla="*/ 492 w 3650"/>
                  <a:gd name="T77" fmla="*/ 2705 h 3400"/>
                  <a:gd name="T78" fmla="*/ 686 w 3650"/>
                  <a:gd name="T79" fmla="*/ 2932 h 3400"/>
                  <a:gd name="T80" fmla="*/ 920 w 3650"/>
                  <a:gd name="T81" fmla="*/ 3120 h 3400"/>
                  <a:gd name="T82" fmla="*/ 1007 w 3650"/>
                  <a:gd name="T83" fmla="*/ 3400 h 3400"/>
                  <a:gd name="T84" fmla="*/ 733 w 3650"/>
                  <a:gd name="T85" fmla="*/ 3233 h 3400"/>
                  <a:gd name="T86" fmla="*/ 496 w 3650"/>
                  <a:gd name="T87" fmla="*/ 3024 h 3400"/>
                  <a:gd name="T88" fmla="*/ 299 w 3650"/>
                  <a:gd name="T89" fmla="*/ 2778 h 3400"/>
                  <a:gd name="T90" fmla="*/ 149 w 3650"/>
                  <a:gd name="T91" fmla="*/ 2502 h 3400"/>
                  <a:gd name="T92" fmla="*/ 49 w 3650"/>
                  <a:gd name="T93" fmla="*/ 2204 h 3400"/>
                  <a:gd name="T94" fmla="*/ 2 w 3650"/>
                  <a:gd name="T95" fmla="*/ 1877 h 3400"/>
                  <a:gd name="T96" fmla="*/ 17 w 3650"/>
                  <a:gd name="T97" fmla="*/ 1548 h 3400"/>
                  <a:gd name="T98" fmla="*/ 92 w 3650"/>
                  <a:gd name="T99" fmla="*/ 1234 h 3400"/>
                  <a:gd name="T100" fmla="*/ 221 w 3650"/>
                  <a:gd name="T101" fmla="*/ 941 h 3400"/>
                  <a:gd name="T102" fmla="*/ 399 w 3650"/>
                  <a:gd name="T103" fmla="*/ 676 h 3400"/>
                  <a:gd name="T104" fmla="*/ 622 w 3650"/>
                  <a:gd name="T105" fmla="*/ 446 h 3400"/>
                  <a:gd name="T106" fmla="*/ 886 w 3650"/>
                  <a:gd name="T107" fmla="*/ 256 h 3400"/>
                  <a:gd name="T108" fmla="*/ 1185 w 3650"/>
                  <a:gd name="T109" fmla="*/ 115 h 3400"/>
                  <a:gd name="T110" fmla="*/ 1514 w 3650"/>
                  <a:gd name="T111" fmla="*/ 27 h 3400"/>
                  <a:gd name="T112" fmla="*/ 1854 w 3650"/>
                  <a:gd name="T113" fmla="*/ 0 h 3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50" h="3400">
                    <a:moveTo>
                      <a:pt x="1854" y="0"/>
                    </a:moveTo>
                    <a:lnTo>
                      <a:pt x="1966" y="5"/>
                    </a:lnTo>
                    <a:lnTo>
                      <a:pt x="2076" y="17"/>
                    </a:lnTo>
                    <a:lnTo>
                      <a:pt x="2184" y="36"/>
                    </a:lnTo>
                    <a:lnTo>
                      <a:pt x="2291" y="59"/>
                    </a:lnTo>
                    <a:lnTo>
                      <a:pt x="2396" y="90"/>
                    </a:lnTo>
                    <a:lnTo>
                      <a:pt x="2497" y="127"/>
                    </a:lnTo>
                    <a:lnTo>
                      <a:pt x="2597" y="169"/>
                    </a:lnTo>
                    <a:lnTo>
                      <a:pt x="2694" y="216"/>
                    </a:lnTo>
                    <a:lnTo>
                      <a:pt x="2787" y="270"/>
                    </a:lnTo>
                    <a:lnTo>
                      <a:pt x="2876" y="329"/>
                    </a:lnTo>
                    <a:lnTo>
                      <a:pt x="2963" y="392"/>
                    </a:lnTo>
                    <a:lnTo>
                      <a:pt x="3046" y="461"/>
                    </a:lnTo>
                    <a:lnTo>
                      <a:pt x="3123" y="534"/>
                    </a:lnTo>
                    <a:lnTo>
                      <a:pt x="3198" y="612"/>
                    </a:lnTo>
                    <a:lnTo>
                      <a:pt x="3267" y="695"/>
                    </a:lnTo>
                    <a:lnTo>
                      <a:pt x="3331" y="780"/>
                    </a:lnTo>
                    <a:lnTo>
                      <a:pt x="3390" y="871"/>
                    </a:lnTo>
                    <a:lnTo>
                      <a:pt x="3444" y="965"/>
                    </a:lnTo>
                    <a:lnTo>
                      <a:pt x="3492" y="1063"/>
                    </a:lnTo>
                    <a:lnTo>
                      <a:pt x="3535" y="1164"/>
                    </a:lnTo>
                    <a:lnTo>
                      <a:pt x="3571" y="1269"/>
                    </a:lnTo>
                    <a:lnTo>
                      <a:pt x="3600" y="1378"/>
                    </a:lnTo>
                    <a:lnTo>
                      <a:pt x="3624" y="1488"/>
                    </a:lnTo>
                    <a:lnTo>
                      <a:pt x="3639" y="1595"/>
                    </a:lnTo>
                    <a:lnTo>
                      <a:pt x="3648" y="1700"/>
                    </a:lnTo>
                    <a:lnTo>
                      <a:pt x="3650" y="1805"/>
                    </a:lnTo>
                    <a:lnTo>
                      <a:pt x="3646" y="1909"/>
                    </a:lnTo>
                    <a:lnTo>
                      <a:pt x="3636" y="2014"/>
                    </a:lnTo>
                    <a:lnTo>
                      <a:pt x="3620" y="2116"/>
                    </a:lnTo>
                    <a:lnTo>
                      <a:pt x="3597" y="2218"/>
                    </a:lnTo>
                    <a:lnTo>
                      <a:pt x="3570" y="2318"/>
                    </a:lnTo>
                    <a:lnTo>
                      <a:pt x="3537" y="2416"/>
                    </a:lnTo>
                    <a:lnTo>
                      <a:pt x="3497" y="2512"/>
                    </a:lnTo>
                    <a:lnTo>
                      <a:pt x="3453" y="2606"/>
                    </a:lnTo>
                    <a:lnTo>
                      <a:pt x="3403" y="2697"/>
                    </a:lnTo>
                    <a:lnTo>
                      <a:pt x="3346" y="2785"/>
                    </a:lnTo>
                    <a:lnTo>
                      <a:pt x="3286" y="2871"/>
                    </a:lnTo>
                    <a:lnTo>
                      <a:pt x="3219" y="2953"/>
                    </a:lnTo>
                    <a:lnTo>
                      <a:pt x="3147" y="3031"/>
                    </a:lnTo>
                    <a:lnTo>
                      <a:pt x="3072" y="3105"/>
                    </a:lnTo>
                    <a:lnTo>
                      <a:pt x="2990" y="3176"/>
                    </a:lnTo>
                    <a:lnTo>
                      <a:pt x="2862" y="3024"/>
                    </a:lnTo>
                    <a:lnTo>
                      <a:pt x="2939" y="2957"/>
                    </a:lnTo>
                    <a:lnTo>
                      <a:pt x="3009" y="2887"/>
                    </a:lnTo>
                    <a:lnTo>
                      <a:pt x="3076" y="2812"/>
                    </a:lnTo>
                    <a:lnTo>
                      <a:pt x="3137" y="2735"/>
                    </a:lnTo>
                    <a:lnTo>
                      <a:pt x="3194" y="2653"/>
                    </a:lnTo>
                    <a:lnTo>
                      <a:pt x="3244" y="2569"/>
                    </a:lnTo>
                    <a:lnTo>
                      <a:pt x="3289" y="2482"/>
                    </a:lnTo>
                    <a:lnTo>
                      <a:pt x="3330" y="2392"/>
                    </a:lnTo>
                    <a:lnTo>
                      <a:pt x="3364" y="2301"/>
                    </a:lnTo>
                    <a:lnTo>
                      <a:pt x="3392" y="2207"/>
                    </a:lnTo>
                    <a:lnTo>
                      <a:pt x="3415" y="2113"/>
                    </a:lnTo>
                    <a:lnTo>
                      <a:pt x="3433" y="2015"/>
                    </a:lnTo>
                    <a:lnTo>
                      <a:pt x="3443" y="1919"/>
                    </a:lnTo>
                    <a:lnTo>
                      <a:pt x="3448" y="1820"/>
                    </a:lnTo>
                    <a:lnTo>
                      <a:pt x="3447" y="1721"/>
                    </a:lnTo>
                    <a:lnTo>
                      <a:pt x="3439" y="1622"/>
                    </a:lnTo>
                    <a:lnTo>
                      <a:pt x="3425" y="1523"/>
                    </a:lnTo>
                    <a:lnTo>
                      <a:pt x="3404" y="1420"/>
                    </a:lnTo>
                    <a:lnTo>
                      <a:pt x="3375" y="1320"/>
                    </a:lnTo>
                    <a:lnTo>
                      <a:pt x="3341" y="1224"/>
                    </a:lnTo>
                    <a:lnTo>
                      <a:pt x="3302" y="1130"/>
                    </a:lnTo>
                    <a:lnTo>
                      <a:pt x="3255" y="1040"/>
                    </a:lnTo>
                    <a:lnTo>
                      <a:pt x="3205" y="953"/>
                    </a:lnTo>
                    <a:lnTo>
                      <a:pt x="3149" y="870"/>
                    </a:lnTo>
                    <a:lnTo>
                      <a:pt x="3088" y="792"/>
                    </a:lnTo>
                    <a:lnTo>
                      <a:pt x="3023" y="717"/>
                    </a:lnTo>
                    <a:lnTo>
                      <a:pt x="2953" y="646"/>
                    </a:lnTo>
                    <a:lnTo>
                      <a:pt x="2878" y="581"/>
                    </a:lnTo>
                    <a:lnTo>
                      <a:pt x="2800" y="519"/>
                    </a:lnTo>
                    <a:lnTo>
                      <a:pt x="2719" y="462"/>
                    </a:lnTo>
                    <a:lnTo>
                      <a:pt x="2634" y="411"/>
                    </a:lnTo>
                    <a:lnTo>
                      <a:pt x="2546" y="364"/>
                    </a:lnTo>
                    <a:lnTo>
                      <a:pt x="2455" y="324"/>
                    </a:lnTo>
                    <a:lnTo>
                      <a:pt x="2362" y="288"/>
                    </a:lnTo>
                    <a:lnTo>
                      <a:pt x="2266" y="258"/>
                    </a:lnTo>
                    <a:lnTo>
                      <a:pt x="2168" y="233"/>
                    </a:lnTo>
                    <a:lnTo>
                      <a:pt x="2068" y="216"/>
                    </a:lnTo>
                    <a:lnTo>
                      <a:pt x="1966" y="204"/>
                    </a:lnTo>
                    <a:lnTo>
                      <a:pt x="1863" y="199"/>
                    </a:lnTo>
                    <a:lnTo>
                      <a:pt x="1760" y="200"/>
                    </a:lnTo>
                    <a:lnTo>
                      <a:pt x="1654" y="207"/>
                    </a:lnTo>
                    <a:lnTo>
                      <a:pt x="1548" y="222"/>
                    </a:lnTo>
                    <a:lnTo>
                      <a:pt x="1444" y="243"/>
                    </a:lnTo>
                    <a:lnTo>
                      <a:pt x="1342" y="270"/>
                    </a:lnTo>
                    <a:lnTo>
                      <a:pt x="1244" y="304"/>
                    </a:lnTo>
                    <a:lnTo>
                      <a:pt x="1149" y="343"/>
                    </a:lnTo>
                    <a:lnTo>
                      <a:pt x="1057" y="388"/>
                    </a:lnTo>
                    <a:lnTo>
                      <a:pt x="969" y="437"/>
                    </a:lnTo>
                    <a:lnTo>
                      <a:pt x="885" y="493"/>
                    </a:lnTo>
                    <a:lnTo>
                      <a:pt x="806" y="552"/>
                    </a:lnTo>
                    <a:lnTo>
                      <a:pt x="729" y="617"/>
                    </a:lnTo>
                    <a:lnTo>
                      <a:pt x="657" y="686"/>
                    </a:lnTo>
                    <a:lnTo>
                      <a:pt x="591" y="759"/>
                    </a:lnTo>
                    <a:lnTo>
                      <a:pt x="528" y="836"/>
                    </a:lnTo>
                    <a:lnTo>
                      <a:pt x="471" y="916"/>
                    </a:lnTo>
                    <a:lnTo>
                      <a:pt x="418" y="999"/>
                    </a:lnTo>
                    <a:lnTo>
                      <a:pt x="371" y="1085"/>
                    </a:lnTo>
                    <a:lnTo>
                      <a:pt x="329" y="1174"/>
                    </a:lnTo>
                    <a:lnTo>
                      <a:pt x="293" y="1267"/>
                    </a:lnTo>
                    <a:lnTo>
                      <a:pt x="262" y="1361"/>
                    </a:lnTo>
                    <a:lnTo>
                      <a:pt x="237" y="1457"/>
                    </a:lnTo>
                    <a:lnTo>
                      <a:pt x="220" y="1556"/>
                    </a:lnTo>
                    <a:lnTo>
                      <a:pt x="207" y="1655"/>
                    </a:lnTo>
                    <a:lnTo>
                      <a:pt x="201" y="1757"/>
                    </a:lnTo>
                    <a:lnTo>
                      <a:pt x="202" y="1859"/>
                    </a:lnTo>
                    <a:lnTo>
                      <a:pt x="210" y="1963"/>
                    </a:lnTo>
                    <a:lnTo>
                      <a:pt x="225" y="2067"/>
                    </a:lnTo>
                    <a:lnTo>
                      <a:pt x="245" y="2165"/>
                    </a:lnTo>
                    <a:lnTo>
                      <a:pt x="273" y="2261"/>
                    </a:lnTo>
                    <a:lnTo>
                      <a:pt x="305" y="2356"/>
                    </a:lnTo>
                    <a:lnTo>
                      <a:pt x="344" y="2448"/>
                    </a:lnTo>
                    <a:lnTo>
                      <a:pt x="388" y="2537"/>
                    </a:lnTo>
                    <a:lnTo>
                      <a:pt x="437" y="2622"/>
                    </a:lnTo>
                    <a:lnTo>
                      <a:pt x="492" y="2705"/>
                    </a:lnTo>
                    <a:lnTo>
                      <a:pt x="553" y="2785"/>
                    </a:lnTo>
                    <a:lnTo>
                      <a:pt x="617" y="2861"/>
                    </a:lnTo>
                    <a:lnTo>
                      <a:pt x="686" y="2932"/>
                    </a:lnTo>
                    <a:lnTo>
                      <a:pt x="760" y="2999"/>
                    </a:lnTo>
                    <a:lnTo>
                      <a:pt x="838" y="3062"/>
                    </a:lnTo>
                    <a:lnTo>
                      <a:pt x="920" y="3120"/>
                    </a:lnTo>
                    <a:lnTo>
                      <a:pt x="1007" y="3173"/>
                    </a:lnTo>
                    <a:lnTo>
                      <a:pt x="1097" y="3222"/>
                    </a:lnTo>
                    <a:lnTo>
                      <a:pt x="1007" y="3400"/>
                    </a:lnTo>
                    <a:lnTo>
                      <a:pt x="912" y="3349"/>
                    </a:lnTo>
                    <a:lnTo>
                      <a:pt x="821" y="3293"/>
                    </a:lnTo>
                    <a:lnTo>
                      <a:pt x="733" y="3233"/>
                    </a:lnTo>
                    <a:lnTo>
                      <a:pt x="650" y="3167"/>
                    </a:lnTo>
                    <a:lnTo>
                      <a:pt x="570" y="3097"/>
                    </a:lnTo>
                    <a:lnTo>
                      <a:pt x="496" y="3024"/>
                    </a:lnTo>
                    <a:lnTo>
                      <a:pt x="426" y="2945"/>
                    </a:lnTo>
                    <a:lnTo>
                      <a:pt x="361" y="2863"/>
                    </a:lnTo>
                    <a:lnTo>
                      <a:pt x="299" y="2778"/>
                    </a:lnTo>
                    <a:lnTo>
                      <a:pt x="244" y="2689"/>
                    </a:lnTo>
                    <a:lnTo>
                      <a:pt x="193" y="2597"/>
                    </a:lnTo>
                    <a:lnTo>
                      <a:pt x="149" y="2502"/>
                    </a:lnTo>
                    <a:lnTo>
                      <a:pt x="109" y="2406"/>
                    </a:lnTo>
                    <a:lnTo>
                      <a:pt x="76" y="2306"/>
                    </a:lnTo>
                    <a:lnTo>
                      <a:pt x="49" y="2204"/>
                    </a:lnTo>
                    <a:lnTo>
                      <a:pt x="27" y="2100"/>
                    </a:lnTo>
                    <a:lnTo>
                      <a:pt x="11" y="1988"/>
                    </a:lnTo>
                    <a:lnTo>
                      <a:pt x="2" y="1877"/>
                    </a:lnTo>
                    <a:lnTo>
                      <a:pt x="0" y="1765"/>
                    </a:lnTo>
                    <a:lnTo>
                      <a:pt x="6" y="1656"/>
                    </a:lnTo>
                    <a:lnTo>
                      <a:pt x="17" y="1548"/>
                    </a:lnTo>
                    <a:lnTo>
                      <a:pt x="36" y="1441"/>
                    </a:lnTo>
                    <a:lnTo>
                      <a:pt x="60" y="1336"/>
                    </a:lnTo>
                    <a:lnTo>
                      <a:pt x="92" y="1234"/>
                    </a:lnTo>
                    <a:lnTo>
                      <a:pt x="129" y="1133"/>
                    </a:lnTo>
                    <a:lnTo>
                      <a:pt x="172" y="1036"/>
                    </a:lnTo>
                    <a:lnTo>
                      <a:pt x="221" y="941"/>
                    </a:lnTo>
                    <a:lnTo>
                      <a:pt x="275" y="849"/>
                    </a:lnTo>
                    <a:lnTo>
                      <a:pt x="334" y="761"/>
                    </a:lnTo>
                    <a:lnTo>
                      <a:pt x="399" y="676"/>
                    </a:lnTo>
                    <a:lnTo>
                      <a:pt x="469" y="596"/>
                    </a:lnTo>
                    <a:lnTo>
                      <a:pt x="543" y="518"/>
                    </a:lnTo>
                    <a:lnTo>
                      <a:pt x="622" y="446"/>
                    </a:lnTo>
                    <a:lnTo>
                      <a:pt x="706" y="378"/>
                    </a:lnTo>
                    <a:lnTo>
                      <a:pt x="794" y="314"/>
                    </a:lnTo>
                    <a:lnTo>
                      <a:pt x="886" y="256"/>
                    </a:lnTo>
                    <a:lnTo>
                      <a:pt x="981" y="204"/>
                    </a:lnTo>
                    <a:lnTo>
                      <a:pt x="1081" y="156"/>
                    </a:lnTo>
                    <a:lnTo>
                      <a:pt x="1185" y="115"/>
                    </a:lnTo>
                    <a:lnTo>
                      <a:pt x="1291" y="79"/>
                    </a:lnTo>
                    <a:lnTo>
                      <a:pt x="1401" y="49"/>
                    </a:lnTo>
                    <a:lnTo>
                      <a:pt x="1514" y="27"/>
                    </a:lnTo>
                    <a:lnTo>
                      <a:pt x="1628" y="11"/>
                    </a:lnTo>
                    <a:lnTo>
                      <a:pt x="1742" y="2"/>
                    </a:lnTo>
                    <a:lnTo>
                      <a:pt x="18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81940" y="2089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作品简介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本框 13"/>
          <p:cNvSpPr txBox="1">
            <a:spLocks noChangeArrowheads="1"/>
          </p:cNvSpPr>
          <p:nvPr/>
        </p:nvSpPr>
        <p:spPr bwMode="auto">
          <a:xfrm>
            <a:off x="9214820" y="1755198"/>
            <a:ext cx="309880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00"/>
          </a:p>
        </p:txBody>
      </p:sp>
      <p:sp>
        <p:nvSpPr>
          <p:cNvPr id="7173" name="文本框 14"/>
          <p:cNvSpPr txBox="1">
            <a:spLocks noChangeArrowheads="1"/>
          </p:cNvSpPr>
          <p:nvPr/>
        </p:nvSpPr>
        <p:spPr bwMode="auto">
          <a:xfrm>
            <a:off x="9064783" y="3128158"/>
            <a:ext cx="309880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00"/>
          </a:p>
        </p:txBody>
      </p:sp>
      <p:sp>
        <p:nvSpPr>
          <p:cNvPr id="19" name="TextBox 18"/>
          <p:cNvSpPr txBox="1"/>
          <p:nvPr/>
        </p:nvSpPr>
        <p:spPr>
          <a:xfrm>
            <a:off x="273685" y="1343025"/>
            <a:ext cx="8596630" cy="3105150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志怪小说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是中国古典小说形式之一。志怪，就是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记录怪异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。志怪小说以记叙神异鬼怪故事传说为主体内容，产生和流行于魏晋南北朝。志怪小说对唐代传奇产生了直接的影响。蒲松龄的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《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聊斋志异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》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为志怪小说的代表作之一。</a:t>
            </a:r>
          </a:p>
        </p:txBody>
      </p:sp>
      <p:grpSp>
        <p:nvGrpSpPr>
          <p:cNvPr id="7180" name="组合 21"/>
          <p:cNvGrpSpPr/>
          <p:nvPr/>
        </p:nvGrpSpPr>
        <p:grpSpPr bwMode="auto">
          <a:xfrm>
            <a:off x="3460115" y="753745"/>
            <a:ext cx="1905635" cy="589280"/>
            <a:chOff x="3406699" y="1838325"/>
            <a:chExt cx="1639748" cy="449263"/>
          </a:xfrm>
        </p:grpSpPr>
        <p:sp>
          <p:nvSpPr>
            <p:cNvPr id="27" name="圆角矩形 26"/>
            <p:cNvSpPr/>
            <p:nvPr/>
          </p:nvSpPr>
          <p:spPr>
            <a:xfrm>
              <a:off x="3406699" y="1838325"/>
              <a:ext cx="1639748" cy="44926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100">
                <a:solidFill>
                  <a:srgbClr val="FF0000"/>
                </a:solidFill>
              </a:endParaRPr>
            </a:p>
          </p:txBody>
        </p:sp>
        <p:sp>
          <p:nvSpPr>
            <p:cNvPr id="7185" name="矩形 20"/>
            <p:cNvSpPr>
              <a:spLocks noChangeArrowheads="1"/>
            </p:cNvSpPr>
            <p:nvPr/>
          </p:nvSpPr>
          <p:spPr bwMode="auto">
            <a:xfrm>
              <a:off x="3467349" y="1851969"/>
              <a:ext cx="1579098" cy="42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志怪小说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1940" y="2089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文本知识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74535" y="3684270"/>
            <a:ext cx="1927225" cy="1503680"/>
            <a:chOff x="2141" y="2713"/>
            <a:chExt cx="5226" cy="3387"/>
          </a:xfrm>
        </p:grpSpPr>
        <p:sp>
          <p:nvSpPr>
            <p:cNvPr id="6148" name="Freeform 6"/>
            <p:cNvSpPr>
              <a:spLocks noEditPoints="1"/>
            </p:cNvSpPr>
            <p:nvPr/>
          </p:nvSpPr>
          <p:spPr bwMode="auto">
            <a:xfrm>
              <a:off x="2141" y="2961"/>
              <a:ext cx="2065" cy="2949"/>
            </a:xfrm>
            <a:custGeom>
              <a:avLst/>
              <a:gdLst>
                <a:gd name="T0" fmla="*/ 2147483647 w 621"/>
                <a:gd name="T1" fmla="*/ 2147483647 h 829"/>
                <a:gd name="T2" fmla="*/ 2147483647 w 621"/>
                <a:gd name="T3" fmla="*/ 2147483647 h 829"/>
                <a:gd name="T4" fmla="*/ 2147483647 w 621"/>
                <a:gd name="T5" fmla="*/ 2147483647 h 829"/>
                <a:gd name="T6" fmla="*/ 2147483647 w 621"/>
                <a:gd name="T7" fmla="*/ 2147483647 h 829"/>
                <a:gd name="T8" fmla="*/ 2147483647 w 621"/>
                <a:gd name="T9" fmla="*/ 2147483647 h 829"/>
                <a:gd name="T10" fmla="*/ 2147483647 w 621"/>
                <a:gd name="T11" fmla="*/ 2147483647 h 829"/>
                <a:gd name="T12" fmla="*/ 2147483647 w 621"/>
                <a:gd name="T13" fmla="*/ 2147483647 h 829"/>
                <a:gd name="T14" fmla="*/ 2147483647 w 621"/>
                <a:gd name="T15" fmla="*/ 2147483647 h 829"/>
                <a:gd name="T16" fmla="*/ 2147483647 w 621"/>
                <a:gd name="T17" fmla="*/ 2147483647 h 829"/>
                <a:gd name="T18" fmla="*/ 2147483647 w 621"/>
                <a:gd name="T19" fmla="*/ 2147483647 h 829"/>
                <a:gd name="T20" fmla="*/ 2147483647 w 621"/>
                <a:gd name="T21" fmla="*/ 2147483647 h 829"/>
                <a:gd name="T22" fmla="*/ 2147483647 w 621"/>
                <a:gd name="T23" fmla="*/ 2147483647 h 829"/>
                <a:gd name="T24" fmla="*/ 2147483647 w 621"/>
                <a:gd name="T25" fmla="*/ 2147483647 h 829"/>
                <a:gd name="T26" fmla="*/ 2147483647 w 621"/>
                <a:gd name="T27" fmla="*/ 2147483647 h 829"/>
                <a:gd name="T28" fmla="*/ 2147483647 w 621"/>
                <a:gd name="T29" fmla="*/ 1988351064 h 829"/>
                <a:gd name="T30" fmla="*/ 2147483647 w 621"/>
                <a:gd name="T31" fmla="*/ 0 h 829"/>
                <a:gd name="T32" fmla="*/ 2147483647 w 621"/>
                <a:gd name="T33" fmla="*/ 1099937878 h 829"/>
                <a:gd name="T34" fmla="*/ 2147483647 w 621"/>
                <a:gd name="T35" fmla="*/ 1142244318 h 829"/>
                <a:gd name="T36" fmla="*/ 2147483647 w 621"/>
                <a:gd name="T37" fmla="*/ 126915625 h 829"/>
                <a:gd name="T38" fmla="*/ 2147483647 w 621"/>
                <a:gd name="T39" fmla="*/ 2147483647 h 829"/>
                <a:gd name="T40" fmla="*/ 2147483647 w 621"/>
                <a:gd name="T41" fmla="*/ 2147483647 h 829"/>
                <a:gd name="T42" fmla="*/ 2147483647 w 621"/>
                <a:gd name="T43" fmla="*/ 2147483647 h 829"/>
                <a:gd name="T44" fmla="*/ 2147483647 w 621"/>
                <a:gd name="T45" fmla="*/ 2147483647 h 829"/>
                <a:gd name="T46" fmla="*/ 2147483647 w 621"/>
                <a:gd name="T47" fmla="*/ 2147483647 h 829"/>
                <a:gd name="T48" fmla="*/ 2147483647 w 621"/>
                <a:gd name="T49" fmla="*/ 2147483647 h 829"/>
                <a:gd name="T50" fmla="*/ 2147483647 w 621"/>
                <a:gd name="T51" fmla="*/ 2147483647 h 829"/>
                <a:gd name="T52" fmla="*/ 337994042 w 621"/>
                <a:gd name="T53" fmla="*/ 2147483647 h 829"/>
                <a:gd name="T54" fmla="*/ 168997021 w 621"/>
                <a:gd name="T55" fmla="*/ 2147483647 h 829"/>
                <a:gd name="T56" fmla="*/ 295741987 w 621"/>
                <a:gd name="T57" fmla="*/ 2147483647 h 829"/>
                <a:gd name="T58" fmla="*/ 211245323 w 621"/>
                <a:gd name="T59" fmla="*/ 2147483647 h 829"/>
                <a:gd name="T60" fmla="*/ 380242344 w 621"/>
                <a:gd name="T61" fmla="*/ 2147483647 h 829"/>
                <a:gd name="T62" fmla="*/ 211245323 w 621"/>
                <a:gd name="T63" fmla="*/ 2147483647 h 829"/>
                <a:gd name="T64" fmla="*/ 0 w 621"/>
                <a:gd name="T65" fmla="*/ 2147483647 h 829"/>
                <a:gd name="T66" fmla="*/ 718236386 w 621"/>
                <a:gd name="T67" fmla="*/ 2147483647 h 829"/>
                <a:gd name="T68" fmla="*/ 887229596 w 621"/>
                <a:gd name="T69" fmla="*/ 2147483647 h 829"/>
                <a:gd name="T70" fmla="*/ 464738949 w 621"/>
                <a:gd name="T71" fmla="*/ 2147483647 h 829"/>
                <a:gd name="T72" fmla="*/ 718236386 w 621"/>
                <a:gd name="T73" fmla="*/ 2147483647 h 829"/>
                <a:gd name="T74" fmla="*/ 1267472057 w 621"/>
                <a:gd name="T75" fmla="*/ 2147483647 h 829"/>
                <a:gd name="T76" fmla="*/ 1098478848 w 621"/>
                <a:gd name="T77" fmla="*/ 2147483647 h 829"/>
                <a:gd name="T78" fmla="*/ 2147483647 w 621"/>
                <a:gd name="T79" fmla="*/ 2147483647 h 829"/>
                <a:gd name="T80" fmla="*/ 1563217679 w 621"/>
                <a:gd name="T81" fmla="*/ 2147483647 h 829"/>
                <a:gd name="T82" fmla="*/ 2147483647 w 621"/>
                <a:gd name="T83" fmla="*/ 2147483647 h 829"/>
                <a:gd name="T84" fmla="*/ 2147483647 w 621"/>
                <a:gd name="T85" fmla="*/ 2147483647 h 829"/>
                <a:gd name="T86" fmla="*/ 2147483647 w 621"/>
                <a:gd name="T87" fmla="*/ 2147483647 h 829"/>
                <a:gd name="T88" fmla="*/ 2147483647 w 621"/>
                <a:gd name="T89" fmla="*/ 2147483647 h 829"/>
                <a:gd name="T90" fmla="*/ 2147483647 w 621"/>
                <a:gd name="T91" fmla="*/ 2147483647 h 829"/>
                <a:gd name="T92" fmla="*/ 2147483647 w 621"/>
                <a:gd name="T93" fmla="*/ 2147483647 h 829"/>
                <a:gd name="T94" fmla="*/ 2147483647 w 621"/>
                <a:gd name="T95" fmla="*/ 2147483647 h 829"/>
                <a:gd name="T96" fmla="*/ 2147483647 w 621"/>
                <a:gd name="T97" fmla="*/ 2147483647 h 829"/>
                <a:gd name="T98" fmla="*/ 2147483647 w 621"/>
                <a:gd name="T99" fmla="*/ 2147483647 h 829"/>
                <a:gd name="T100" fmla="*/ 2147483647 w 621"/>
                <a:gd name="T101" fmla="*/ 2147483647 h 829"/>
                <a:gd name="T102" fmla="*/ 1098478848 w 621"/>
                <a:gd name="T103" fmla="*/ 2147483647 h 829"/>
                <a:gd name="T104" fmla="*/ 971729953 w 621"/>
                <a:gd name="T105" fmla="*/ 2147483647 h 829"/>
                <a:gd name="T106" fmla="*/ 1098478848 w 621"/>
                <a:gd name="T107" fmla="*/ 2147483647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1"/>
                <a:gd name="T163" fmla="*/ 0 h 829"/>
                <a:gd name="T164" fmla="*/ 621 w 621"/>
                <a:gd name="T165" fmla="*/ 829 h 8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1" h="829">
                  <a:moveTo>
                    <a:pt x="513" y="827"/>
                  </a:moveTo>
                  <a:cubicBezTo>
                    <a:pt x="515" y="824"/>
                    <a:pt x="513" y="803"/>
                    <a:pt x="522" y="818"/>
                  </a:cubicBezTo>
                  <a:cubicBezTo>
                    <a:pt x="532" y="794"/>
                    <a:pt x="497" y="791"/>
                    <a:pt x="486" y="779"/>
                  </a:cubicBezTo>
                  <a:cubicBezTo>
                    <a:pt x="472" y="721"/>
                    <a:pt x="486" y="651"/>
                    <a:pt x="495" y="596"/>
                  </a:cubicBezTo>
                  <a:cubicBezTo>
                    <a:pt x="506" y="631"/>
                    <a:pt x="516" y="673"/>
                    <a:pt x="510" y="716"/>
                  </a:cubicBezTo>
                  <a:cubicBezTo>
                    <a:pt x="536" y="728"/>
                    <a:pt x="519" y="783"/>
                    <a:pt x="540" y="800"/>
                  </a:cubicBezTo>
                  <a:cubicBezTo>
                    <a:pt x="554" y="796"/>
                    <a:pt x="568" y="805"/>
                    <a:pt x="579" y="803"/>
                  </a:cubicBezTo>
                  <a:cubicBezTo>
                    <a:pt x="593" y="800"/>
                    <a:pt x="597" y="788"/>
                    <a:pt x="606" y="788"/>
                  </a:cubicBezTo>
                  <a:cubicBezTo>
                    <a:pt x="610" y="770"/>
                    <a:pt x="574" y="766"/>
                    <a:pt x="564" y="752"/>
                  </a:cubicBezTo>
                  <a:cubicBezTo>
                    <a:pt x="559" y="679"/>
                    <a:pt x="536" y="603"/>
                    <a:pt x="546" y="530"/>
                  </a:cubicBezTo>
                  <a:cubicBezTo>
                    <a:pt x="549" y="506"/>
                    <a:pt x="568" y="493"/>
                    <a:pt x="582" y="470"/>
                  </a:cubicBezTo>
                  <a:cubicBezTo>
                    <a:pt x="607" y="430"/>
                    <a:pt x="602" y="336"/>
                    <a:pt x="603" y="291"/>
                  </a:cubicBezTo>
                  <a:cubicBezTo>
                    <a:pt x="603" y="284"/>
                    <a:pt x="598" y="282"/>
                    <a:pt x="600" y="273"/>
                  </a:cubicBezTo>
                  <a:cubicBezTo>
                    <a:pt x="599" y="267"/>
                    <a:pt x="609" y="273"/>
                    <a:pt x="609" y="276"/>
                  </a:cubicBezTo>
                  <a:cubicBezTo>
                    <a:pt x="606" y="244"/>
                    <a:pt x="610" y="192"/>
                    <a:pt x="609" y="141"/>
                  </a:cubicBezTo>
                  <a:cubicBezTo>
                    <a:pt x="608" y="87"/>
                    <a:pt x="621" y="24"/>
                    <a:pt x="579" y="0"/>
                  </a:cubicBezTo>
                  <a:cubicBezTo>
                    <a:pt x="564" y="20"/>
                    <a:pt x="559" y="50"/>
                    <a:pt x="552" y="78"/>
                  </a:cubicBezTo>
                  <a:cubicBezTo>
                    <a:pt x="541" y="79"/>
                    <a:pt x="532" y="82"/>
                    <a:pt x="519" y="81"/>
                  </a:cubicBezTo>
                  <a:cubicBezTo>
                    <a:pt x="504" y="60"/>
                    <a:pt x="499" y="29"/>
                    <a:pt x="483" y="9"/>
                  </a:cubicBezTo>
                  <a:cubicBezTo>
                    <a:pt x="440" y="39"/>
                    <a:pt x="473" y="125"/>
                    <a:pt x="456" y="171"/>
                  </a:cubicBezTo>
                  <a:cubicBezTo>
                    <a:pt x="458" y="181"/>
                    <a:pt x="461" y="189"/>
                    <a:pt x="465" y="198"/>
                  </a:cubicBezTo>
                  <a:cubicBezTo>
                    <a:pt x="462" y="207"/>
                    <a:pt x="457" y="214"/>
                    <a:pt x="450" y="219"/>
                  </a:cubicBezTo>
                  <a:cubicBezTo>
                    <a:pt x="450" y="222"/>
                    <a:pt x="455" y="221"/>
                    <a:pt x="459" y="222"/>
                  </a:cubicBezTo>
                  <a:cubicBezTo>
                    <a:pt x="456" y="228"/>
                    <a:pt x="454" y="235"/>
                    <a:pt x="447" y="237"/>
                  </a:cubicBezTo>
                  <a:cubicBezTo>
                    <a:pt x="460" y="281"/>
                    <a:pt x="406" y="299"/>
                    <a:pt x="351" y="306"/>
                  </a:cubicBezTo>
                  <a:cubicBezTo>
                    <a:pt x="292" y="312"/>
                    <a:pt x="234" y="321"/>
                    <a:pt x="180" y="330"/>
                  </a:cubicBezTo>
                  <a:cubicBezTo>
                    <a:pt x="88" y="343"/>
                    <a:pt x="33" y="389"/>
                    <a:pt x="24" y="500"/>
                  </a:cubicBezTo>
                  <a:cubicBezTo>
                    <a:pt x="21" y="527"/>
                    <a:pt x="24" y="544"/>
                    <a:pt x="12" y="566"/>
                  </a:cubicBezTo>
                  <a:cubicBezTo>
                    <a:pt x="14" y="565"/>
                    <a:pt x="16" y="563"/>
                    <a:pt x="21" y="563"/>
                  </a:cubicBezTo>
                  <a:cubicBezTo>
                    <a:pt x="17" y="572"/>
                    <a:pt x="18" y="585"/>
                    <a:pt x="15" y="593"/>
                  </a:cubicBezTo>
                  <a:cubicBezTo>
                    <a:pt x="28" y="585"/>
                    <a:pt x="10" y="604"/>
                    <a:pt x="27" y="599"/>
                  </a:cubicBezTo>
                  <a:cubicBezTo>
                    <a:pt x="27" y="609"/>
                    <a:pt x="15" y="606"/>
                    <a:pt x="15" y="614"/>
                  </a:cubicBezTo>
                  <a:cubicBezTo>
                    <a:pt x="13" y="677"/>
                    <a:pt x="1" y="728"/>
                    <a:pt x="0" y="791"/>
                  </a:cubicBezTo>
                  <a:cubicBezTo>
                    <a:pt x="12" y="811"/>
                    <a:pt x="36" y="805"/>
                    <a:pt x="51" y="812"/>
                  </a:cubicBezTo>
                  <a:cubicBezTo>
                    <a:pt x="51" y="807"/>
                    <a:pt x="55" y="789"/>
                    <a:pt x="63" y="803"/>
                  </a:cubicBezTo>
                  <a:cubicBezTo>
                    <a:pt x="70" y="781"/>
                    <a:pt x="38" y="772"/>
                    <a:pt x="33" y="749"/>
                  </a:cubicBezTo>
                  <a:cubicBezTo>
                    <a:pt x="25" y="716"/>
                    <a:pt x="46" y="684"/>
                    <a:pt x="51" y="653"/>
                  </a:cubicBezTo>
                  <a:cubicBezTo>
                    <a:pt x="63" y="660"/>
                    <a:pt x="74" y="670"/>
                    <a:pt x="90" y="674"/>
                  </a:cubicBezTo>
                  <a:cubicBezTo>
                    <a:pt x="85" y="652"/>
                    <a:pt x="88" y="634"/>
                    <a:pt x="78" y="623"/>
                  </a:cubicBezTo>
                  <a:cubicBezTo>
                    <a:pt x="102" y="592"/>
                    <a:pt x="143" y="578"/>
                    <a:pt x="168" y="548"/>
                  </a:cubicBezTo>
                  <a:cubicBezTo>
                    <a:pt x="160" y="582"/>
                    <a:pt x="127" y="590"/>
                    <a:pt x="111" y="614"/>
                  </a:cubicBezTo>
                  <a:cubicBezTo>
                    <a:pt x="132" y="670"/>
                    <a:pt x="142" y="737"/>
                    <a:pt x="174" y="782"/>
                  </a:cubicBezTo>
                  <a:cubicBezTo>
                    <a:pt x="187" y="778"/>
                    <a:pt x="198" y="783"/>
                    <a:pt x="207" y="782"/>
                  </a:cubicBezTo>
                  <a:cubicBezTo>
                    <a:pt x="226" y="779"/>
                    <a:pt x="227" y="765"/>
                    <a:pt x="240" y="767"/>
                  </a:cubicBezTo>
                  <a:cubicBezTo>
                    <a:pt x="234" y="749"/>
                    <a:pt x="214" y="745"/>
                    <a:pt x="198" y="737"/>
                  </a:cubicBezTo>
                  <a:cubicBezTo>
                    <a:pt x="182" y="712"/>
                    <a:pt x="155" y="680"/>
                    <a:pt x="159" y="647"/>
                  </a:cubicBezTo>
                  <a:cubicBezTo>
                    <a:pt x="165" y="589"/>
                    <a:pt x="292" y="587"/>
                    <a:pt x="270" y="497"/>
                  </a:cubicBezTo>
                  <a:cubicBezTo>
                    <a:pt x="328" y="492"/>
                    <a:pt x="364" y="533"/>
                    <a:pt x="432" y="527"/>
                  </a:cubicBezTo>
                  <a:cubicBezTo>
                    <a:pt x="441" y="571"/>
                    <a:pt x="449" y="673"/>
                    <a:pt x="432" y="725"/>
                  </a:cubicBezTo>
                  <a:cubicBezTo>
                    <a:pt x="453" y="744"/>
                    <a:pt x="440" y="786"/>
                    <a:pt x="447" y="815"/>
                  </a:cubicBezTo>
                  <a:cubicBezTo>
                    <a:pt x="459" y="829"/>
                    <a:pt x="497" y="824"/>
                    <a:pt x="513" y="827"/>
                  </a:cubicBezTo>
                  <a:close/>
                  <a:moveTo>
                    <a:pt x="78" y="497"/>
                  </a:moveTo>
                  <a:cubicBezTo>
                    <a:pt x="76" y="514"/>
                    <a:pt x="76" y="533"/>
                    <a:pt x="69" y="545"/>
                  </a:cubicBezTo>
                  <a:cubicBezTo>
                    <a:pt x="68" y="526"/>
                    <a:pt x="71" y="510"/>
                    <a:pt x="78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6149" name="Freeform 24"/>
            <p:cNvSpPr>
              <a:spLocks noChangeArrowheads="1"/>
            </p:cNvSpPr>
            <p:nvPr/>
          </p:nvSpPr>
          <p:spPr bwMode="auto">
            <a:xfrm>
              <a:off x="5575" y="3042"/>
              <a:ext cx="1793" cy="3059"/>
            </a:xfrm>
            <a:custGeom>
              <a:avLst/>
              <a:gdLst>
                <a:gd name="T0" fmla="*/ 239729371 w 539"/>
                <a:gd name="T1" fmla="*/ 2147483647 h 860"/>
                <a:gd name="T2" fmla="*/ 1043522763 w 539"/>
                <a:gd name="T3" fmla="*/ 2147483647 h 860"/>
                <a:gd name="T4" fmla="*/ 1466574269 w 539"/>
                <a:gd name="T5" fmla="*/ 2147483647 h 860"/>
                <a:gd name="T6" fmla="*/ 1805013222 w 539"/>
                <a:gd name="T7" fmla="*/ 2147483647 h 860"/>
                <a:gd name="T8" fmla="*/ 2147483647 w 539"/>
                <a:gd name="T9" fmla="*/ 2147483647 h 860"/>
                <a:gd name="T10" fmla="*/ 2147483647 w 539"/>
                <a:gd name="T11" fmla="*/ 2147483647 h 860"/>
                <a:gd name="T12" fmla="*/ 2147483647 w 539"/>
                <a:gd name="T13" fmla="*/ 2147483647 h 860"/>
                <a:gd name="T14" fmla="*/ 2147483647 w 539"/>
                <a:gd name="T15" fmla="*/ 2147483647 h 860"/>
                <a:gd name="T16" fmla="*/ 2147483647 w 539"/>
                <a:gd name="T17" fmla="*/ 2147483647 h 860"/>
                <a:gd name="T18" fmla="*/ 2147483647 w 539"/>
                <a:gd name="T19" fmla="*/ 2147483647 h 860"/>
                <a:gd name="T20" fmla="*/ 2147483647 w 539"/>
                <a:gd name="T21" fmla="*/ 2147483647 h 860"/>
                <a:gd name="T22" fmla="*/ 2147483647 w 539"/>
                <a:gd name="T23" fmla="*/ 2147483647 h 860"/>
                <a:gd name="T24" fmla="*/ 2147483647 w 539"/>
                <a:gd name="T25" fmla="*/ 2147483647 h 860"/>
                <a:gd name="T26" fmla="*/ 2147483647 w 539"/>
                <a:gd name="T27" fmla="*/ 2147483647 h 860"/>
                <a:gd name="T28" fmla="*/ 2147483647 w 539"/>
                <a:gd name="T29" fmla="*/ 2147483647 h 860"/>
                <a:gd name="T30" fmla="*/ 2147483647 w 539"/>
                <a:gd name="T31" fmla="*/ 2147483647 h 860"/>
                <a:gd name="T32" fmla="*/ 2147483647 w 539"/>
                <a:gd name="T33" fmla="*/ 2147483647 h 860"/>
                <a:gd name="T34" fmla="*/ 2147483647 w 539"/>
                <a:gd name="T35" fmla="*/ 2147483647 h 860"/>
                <a:gd name="T36" fmla="*/ 2147483647 w 539"/>
                <a:gd name="T37" fmla="*/ 2147483647 h 860"/>
                <a:gd name="T38" fmla="*/ 2147483647 w 539"/>
                <a:gd name="T39" fmla="*/ 2147483647 h 860"/>
                <a:gd name="T40" fmla="*/ 2147483647 w 539"/>
                <a:gd name="T41" fmla="*/ 2147483647 h 860"/>
                <a:gd name="T42" fmla="*/ 2147483647 w 539"/>
                <a:gd name="T43" fmla="*/ 2147483647 h 860"/>
                <a:gd name="T44" fmla="*/ 2147483647 w 539"/>
                <a:gd name="T45" fmla="*/ 2147483647 h 860"/>
                <a:gd name="T46" fmla="*/ 2147483647 w 539"/>
                <a:gd name="T47" fmla="*/ 2147483647 h 860"/>
                <a:gd name="T48" fmla="*/ 2147483647 w 539"/>
                <a:gd name="T49" fmla="*/ 2147483647 h 860"/>
                <a:gd name="T50" fmla="*/ 2147483647 w 539"/>
                <a:gd name="T51" fmla="*/ 2147483647 h 860"/>
                <a:gd name="T52" fmla="*/ 2147483647 w 539"/>
                <a:gd name="T53" fmla="*/ 2147483647 h 860"/>
                <a:gd name="T54" fmla="*/ 2147483647 w 539"/>
                <a:gd name="T55" fmla="*/ 2147483647 h 860"/>
                <a:gd name="T56" fmla="*/ 2147483647 w 539"/>
                <a:gd name="T57" fmla="*/ 2147483647 h 860"/>
                <a:gd name="T58" fmla="*/ 2147483647 w 539"/>
                <a:gd name="T59" fmla="*/ 2147483647 h 860"/>
                <a:gd name="T60" fmla="*/ 2147483647 w 539"/>
                <a:gd name="T61" fmla="*/ 2147483647 h 860"/>
                <a:gd name="T62" fmla="*/ 2147483647 w 539"/>
                <a:gd name="T63" fmla="*/ 2147483647 h 860"/>
                <a:gd name="T64" fmla="*/ 2147483647 w 539"/>
                <a:gd name="T65" fmla="*/ 2147483647 h 860"/>
                <a:gd name="T66" fmla="*/ 2147483647 w 539"/>
                <a:gd name="T67" fmla="*/ 1564787592 h 860"/>
                <a:gd name="T68" fmla="*/ 1297352916 w 539"/>
                <a:gd name="T69" fmla="*/ 0 h 860"/>
                <a:gd name="T70" fmla="*/ 705083576 w 539"/>
                <a:gd name="T71" fmla="*/ 507497340 h 860"/>
                <a:gd name="T72" fmla="*/ 451253305 w 539"/>
                <a:gd name="T73" fmla="*/ 507497340 h 860"/>
                <a:gd name="T74" fmla="*/ 578168499 w 539"/>
                <a:gd name="T75" fmla="*/ 1987704820 h 860"/>
                <a:gd name="T76" fmla="*/ 324338229 w 539"/>
                <a:gd name="T77" fmla="*/ 2147483647 h 860"/>
                <a:gd name="T78" fmla="*/ 451253305 w 539"/>
                <a:gd name="T79" fmla="*/ 2147483647 h 860"/>
                <a:gd name="T80" fmla="*/ 324338229 w 539"/>
                <a:gd name="T81" fmla="*/ 2147483647 h 860"/>
                <a:gd name="T82" fmla="*/ 451253305 w 539"/>
                <a:gd name="T83" fmla="*/ 2147483647 h 860"/>
                <a:gd name="T84" fmla="*/ 408947028 w 539"/>
                <a:gd name="T85" fmla="*/ 2147483647 h 860"/>
                <a:gd name="T86" fmla="*/ 535862222 w 539"/>
                <a:gd name="T87" fmla="*/ 2147483647 h 860"/>
                <a:gd name="T88" fmla="*/ 493559700 w 539"/>
                <a:gd name="T89" fmla="*/ 2147483647 h 860"/>
                <a:gd name="T90" fmla="*/ 916607451 w 539"/>
                <a:gd name="T91" fmla="*/ 2147483647 h 860"/>
                <a:gd name="T92" fmla="*/ 916607451 w 539"/>
                <a:gd name="T93" fmla="*/ 2147483647 h 860"/>
                <a:gd name="T94" fmla="*/ 705083576 w 539"/>
                <a:gd name="T95" fmla="*/ 2147483647 h 860"/>
                <a:gd name="T96" fmla="*/ 155116817 w 539"/>
                <a:gd name="T97" fmla="*/ 2147483647 h 860"/>
                <a:gd name="T98" fmla="*/ 239729371 w 539"/>
                <a:gd name="T99" fmla="*/ 2147483647 h 8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860"/>
                <a:gd name="T152" fmla="*/ 539 w 539"/>
                <a:gd name="T153" fmla="*/ 860 h 8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860">
                  <a:moveTo>
                    <a:pt x="17" y="821"/>
                  </a:moveTo>
                  <a:cubicBezTo>
                    <a:pt x="25" y="825"/>
                    <a:pt x="52" y="835"/>
                    <a:pt x="74" y="827"/>
                  </a:cubicBezTo>
                  <a:cubicBezTo>
                    <a:pt x="95" y="810"/>
                    <a:pt x="79" y="756"/>
                    <a:pt x="104" y="743"/>
                  </a:cubicBezTo>
                  <a:cubicBezTo>
                    <a:pt x="90" y="668"/>
                    <a:pt x="118" y="613"/>
                    <a:pt x="128" y="551"/>
                  </a:cubicBezTo>
                  <a:cubicBezTo>
                    <a:pt x="173" y="545"/>
                    <a:pt x="164" y="609"/>
                    <a:pt x="167" y="653"/>
                  </a:cubicBezTo>
                  <a:cubicBezTo>
                    <a:pt x="171" y="708"/>
                    <a:pt x="178" y="750"/>
                    <a:pt x="167" y="800"/>
                  </a:cubicBezTo>
                  <a:cubicBezTo>
                    <a:pt x="148" y="815"/>
                    <a:pt x="140" y="842"/>
                    <a:pt x="155" y="860"/>
                  </a:cubicBezTo>
                  <a:cubicBezTo>
                    <a:pt x="155" y="854"/>
                    <a:pt x="177" y="848"/>
                    <a:pt x="176" y="860"/>
                  </a:cubicBezTo>
                  <a:cubicBezTo>
                    <a:pt x="220" y="851"/>
                    <a:pt x="187" y="782"/>
                    <a:pt x="212" y="752"/>
                  </a:cubicBezTo>
                  <a:cubicBezTo>
                    <a:pt x="195" y="687"/>
                    <a:pt x="215" y="619"/>
                    <a:pt x="218" y="554"/>
                  </a:cubicBezTo>
                  <a:cubicBezTo>
                    <a:pt x="233" y="546"/>
                    <a:pt x="254" y="544"/>
                    <a:pt x="269" y="536"/>
                  </a:cubicBezTo>
                  <a:cubicBezTo>
                    <a:pt x="282" y="613"/>
                    <a:pt x="376" y="670"/>
                    <a:pt x="326" y="767"/>
                  </a:cubicBezTo>
                  <a:cubicBezTo>
                    <a:pt x="318" y="776"/>
                    <a:pt x="305" y="780"/>
                    <a:pt x="302" y="794"/>
                  </a:cubicBezTo>
                  <a:cubicBezTo>
                    <a:pt x="313" y="793"/>
                    <a:pt x="338" y="813"/>
                    <a:pt x="356" y="797"/>
                  </a:cubicBezTo>
                  <a:cubicBezTo>
                    <a:pt x="360" y="743"/>
                    <a:pt x="384" y="662"/>
                    <a:pt x="359" y="617"/>
                  </a:cubicBezTo>
                  <a:cubicBezTo>
                    <a:pt x="404" y="639"/>
                    <a:pt x="439" y="693"/>
                    <a:pt x="437" y="755"/>
                  </a:cubicBezTo>
                  <a:cubicBezTo>
                    <a:pt x="436" y="784"/>
                    <a:pt x="419" y="802"/>
                    <a:pt x="416" y="830"/>
                  </a:cubicBezTo>
                  <a:cubicBezTo>
                    <a:pt x="424" y="828"/>
                    <a:pt x="441" y="842"/>
                    <a:pt x="458" y="833"/>
                  </a:cubicBezTo>
                  <a:cubicBezTo>
                    <a:pt x="480" y="785"/>
                    <a:pt x="449" y="707"/>
                    <a:pt x="461" y="650"/>
                  </a:cubicBezTo>
                  <a:cubicBezTo>
                    <a:pt x="439" y="630"/>
                    <a:pt x="415" y="610"/>
                    <a:pt x="416" y="566"/>
                  </a:cubicBezTo>
                  <a:cubicBezTo>
                    <a:pt x="425" y="584"/>
                    <a:pt x="442" y="594"/>
                    <a:pt x="443" y="620"/>
                  </a:cubicBezTo>
                  <a:cubicBezTo>
                    <a:pt x="455" y="606"/>
                    <a:pt x="469" y="626"/>
                    <a:pt x="476" y="635"/>
                  </a:cubicBezTo>
                  <a:cubicBezTo>
                    <a:pt x="479" y="619"/>
                    <a:pt x="503" y="631"/>
                    <a:pt x="506" y="641"/>
                  </a:cubicBezTo>
                  <a:cubicBezTo>
                    <a:pt x="506" y="625"/>
                    <a:pt x="528" y="631"/>
                    <a:pt x="539" y="626"/>
                  </a:cubicBezTo>
                  <a:cubicBezTo>
                    <a:pt x="537" y="606"/>
                    <a:pt x="492" y="596"/>
                    <a:pt x="509" y="581"/>
                  </a:cubicBezTo>
                  <a:cubicBezTo>
                    <a:pt x="496" y="575"/>
                    <a:pt x="485" y="568"/>
                    <a:pt x="470" y="563"/>
                  </a:cubicBezTo>
                  <a:cubicBezTo>
                    <a:pt x="427" y="504"/>
                    <a:pt x="452" y="403"/>
                    <a:pt x="377" y="381"/>
                  </a:cubicBezTo>
                  <a:cubicBezTo>
                    <a:pt x="362" y="376"/>
                    <a:pt x="342" y="377"/>
                    <a:pt x="323" y="372"/>
                  </a:cubicBezTo>
                  <a:cubicBezTo>
                    <a:pt x="299" y="364"/>
                    <a:pt x="276" y="349"/>
                    <a:pt x="257" y="345"/>
                  </a:cubicBezTo>
                  <a:cubicBezTo>
                    <a:pt x="250" y="343"/>
                    <a:pt x="240" y="345"/>
                    <a:pt x="233" y="342"/>
                  </a:cubicBezTo>
                  <a:cubicBezTo>
                    <a:pt x="181" y="318"/>
                    <a:pt x="202" y="256"/>
                    <a:pt x="176" y="213"/>
                  </a:cubicBezTo>
                  <a:cubicBezTo>
                    <a:pt x="201" y="198"/>
                    <a:pt x="226" y="183"/>
                    <a:pt x="242" y="159"/>
                  </a:cubicBezTo>
                  <a:cubicBezTo>
                    <a:pt x="222" y="148"/>
                    <a:pt x="199" y="169"/>
                    <a:pt x="182" y="162"/>
                  </a:cubicBezTo>
                  <a:cubicBezTo>
                    <a:pt x="165" y="154"/>
                    <a:pt x="168" y="128"/>
                    <a:pt x="161" y="111"/>
                  </a:cubicBezTo>
                  <a:cubicBezTo>
                    <a:pt x="111" y="100"/>
                    <a:pt x="121" y="31"/>
                    <a:pt x="92" y="0"/>
                  </a:cubicBezTo>
                  <a:cubicBezTo>
                    <a:pt x="65" y="0"/>
                    <a:pt x="61" y="21"/>
                    <a:pt x="50" y="36"/>
                  </a:cubicBezTo>
                  <a:cubicBezTo>
                    <a:pt x="50" y="42"/>
                    <a:pt x="40" y="32"/>
                    <a:pt x="32" y="36"/>
                  </a:cubicBezTo>
                  <a:cubicBezTo>
                    <a:pt x="0" y="68"/>
                    <a:pt x="38" y="102"/>
                    <a:pt x="41" y="141"/>
                  </a:cubicBezTo>
                  <a:cubicBezTo>
                    <a:pt x="44" y="181"/>
                    <a:pt x="21" y="225"/>
                    <a:pt x="23" y="255"/>
                  </a:cubicBezTo>
                  <a:cubicBezTo>
                    <a:pt x="25" y="260"/>
                    <a:pt x="28" y="255"/>
                    <a:pt x="32" y="255"/>
                  </a:cubicBezTo>
                  <a:cubicBezTo>
                    <a:pt x="23" y="282"/>
                    <a:pt x="29" y="293"/>
                    <a:pt x="23" y="318"/>
                  </a:cubicBezTo>
                  <a:cubicBezTo>
                    <a:pt x="28" y="318"/>
                    <a:pt x="28" y="315"/>
                    <a:pt x="32" y="315"/>
                  </a:cubicBezTo>
                  <a:cubicBezTo>
                    <a:pt x="28" y="321"/>
                    <a:pt x="28" y="332"/>
                    <a:pt x="29" y="342"/>
                  </a:cubicBezTo>
                  <a:cubicBezTo>
                    <a:pt x="29" y="345"/>
                    <a:pt x="37" y="391"/>
                    <a:pt x="38" y="416"/>
                  </a:cubicBezTo>
                  <a:cubicBezTo>
                    <a:pt x="38" y="425"/>
                    <a:pt x="35" y="432"/>
                    <a:pt x="35" y="440"/>
                  </a:cubicBezTo>
                  <a:cubicBezTo>
                    <a:pt x="34" y="483"/>
                    <a:pt x="58" y="510"/>
                    <a:pt x="65" y="548"/>
                  </a:cubicBezTo>
                  <a:cubicBezTo>
                    <a:pt x="71" y="585"/>
                    <a:pt x="68" y="646"/>
                    <a:pt x="65" y="689"/>
                  </a:cubicBezTo>
                  <a:cubicBezTo>
                    <a:pt x="63" y="716"/>
                    <a:pt x="62" y="761"/>
                    <a:pt x="50" y="779"/>
                  </a:cubicBezTo>
                  <a:cubicBezTo>
                    <a:pt x="40" y="793"/>
                    <a:pt x="18" y="794"/>
                    <a:pt x="11" y="815"/>
                  </a:cubicBezTo>
                  <a:cubicBezTo>
                    <a:pt x="14" y="808"/>
                    <a:pt x="25" y="818"/>
                    <a:pt x="17" y="8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  <p:sp>
          <p:nvSpPr>
            <p:cNvPr id="6150" name="Freeform 11"/>
            <p:cNvSpPr>
              <a:spLocks noEditPoints="1"/>
            </p:cNvSpPr>
            <p:nvPr/>
          </p:nvSpPr>
          <p:spPr bwMode="auto">
            <a:xfrm>
              <a:off x="4331" y="2713"/>
              <a:ext cx="1173" cy="3160"/>
            </a:xfrm>
            <a:custGeom>
              <a:avLst/>
              <a:gdLst>
                <a:gd name="T0" fmla="*/ 2147483647 w 322"/>
                <a:gd name="T1" fmla="*/ 0 h 812"/>
                <a:gd name="T2" fmla="*/ 2147483647 w 322"/>
                <a:gd name="T3" fmla="*/ 860389868 h 812"/>
                <a:gd name="T4" fmla="*/ 2078850174 w 322"/>
                <a:gd name="T5" fmla="*/ 506108765 h 812"/>
                <a:gd name="T6" fmla="*/ 2147483647 w 322"/>
                <a:gd name="T7" fmla="*/ 1467721310 h 812"/>
                <a:gd name="T8" fmla="*/ 0 w 322"/>
                <a:gd name="T9" fmla="*/ 2147483647 h 812"/>
                <a:gd name="T10" fmla="*/ 2028148529 w 322"/>
                <a:gd name="T11" fmla="*/ 2147483647 h 812"/>
                <a:gd name="T12" fmla="*/ 1825333728 w 322"/>
                <a:gd name="T13" fmla="*/ 2147483647 h 812"/>
                <a:gd name="T14" fmla="*/ 1977442773 w 322"/>
                <a:gd name="T15" fmla="*/ 2147483647 h 812"/>
                <a:gd name="T16" fmla="*/ 1876035372 w 322"/>
                <a:gd name="T17" fmla="*/ 2147483647 h 812"/>
                <a:gd name="T18" fmla="*/ 2028148529 w 322"/>
                <a:gd name="T19" fmla="*/ 2147483647 h 812"/>
                <a:gd name="T20" fmla="*/ 1521111525 w 322"/>
                <a:gd name="T21" fmla="*/ 2147483647 h 812"/>
                <a:gd name="T22" fmla="*/ 1723926327 w 322"/>
                <a:gd name="T23" fmla="*/ 2147483647 h 812"/>
                <a:gd name="T24" fmla="*/ 1571813170 w 322"/>
                <a:gd name="T25" fmla="*/ 2147483647 h 812"/>
                <a:gd name="T26" fmla="*/ 1064775909 w 322"/>
                <a:gd name="T27" fmla="*/ 2147483647 h 812"/>
                <a:gd name="T28" fmla="*/ 760553707 w 322"/>
                <a:gd name="T29" fmla="*/ 2147483647 h 812"/>
                <a:gd name="T30" fmla="*/ 1470405769 w 322"/>
                <a:gd name="T31" fmla="*/ 2147483647 h 812"/>
                <a:gd name="T32" fmla="*/ 1673220571 w 322"/>
                <a:gd name="T33" fmla="*/ 2147483647 h 812"/>
                <a:gd name="T34" fmla="*/ 2147483647 w 322"/>
                <a:gd name="T35" fmla="*/ 2147483647 h 812"/>
                <a:gd name="T36" fmla="*/ 2147483647 w 322"/>
                <a:gd name="T37" fmla="*/ 2147483647 h 812"/>
                <a:gd name="T38" fmla="*/ 2147483647 w 322"/>
                <a:gd name="T39" fmla="*/ 2147483647 h 812"/>
                <a:gd name="T40" fmla="*/ 2147483647 w 322"/>
                <a:gd name="T41" fmla="*/ 2147483647 h 812"/>
                <a:gd name="T42" fmla="*/ 2147483647 w 322"/>
                <a:gd name="T43" fmla="*/ 2147483647 h 812"/>
                <a:gd name="T44" fmla="*/ 2147483647 w 322"/>
                <a:gd name="T45" fmla="*/ 2147483647 h 812"/>
                <a:gd name="T46" fmla="*/ 2147483647 w 322"/>
                <a:gd name="T47" fmla="*/ 2147483647 h 812"/>
                <a:gd name="T48" fmla="*/ 2147483647 w 322"/>
                <a:gd name="T49" fmla="*/ 2147483647 h 812"/>
                <a:gd name="T50" fmla="*/ 2147483647 w 322"/>
                <a:gd name="T51" fmla="*/ 2147483647 h 812"/>
                <a:gd name="T52" fmla="*/ 2147483647 w 322"/>
                <a:gd name="T53" fmla="*/ 2147483647 h 812"/>
                <a:gd name="T54" fmla="*/ 2147483647 w 322"/>
                <a:gd name="T55" fmla="*/ 2147483647 h 812"/>
                <a:gd name="T56" fmla="*/ 2147483647 w 322"/>
                <a:gd name="T57" fmla="*/ 2147483647 h 812"/>
                <a:gd name="T58" fmla="*/ 2147483647 w 322"/>
                <a:gd name="T59" fmla="*/ 2147483647 h 812"/>
                <a:gd name="T60" fmla="*/ 2147483647 w 322"/>
                <a:gd name="T61" fmla="*/ 2147483647 h 812"/>
                <a:gd name="T62" fmla="*/ 2147483647 w 322"/>
                <a:gd name="T63" fmla="*/ 2147483647 h 812"/>
                <a:gd name="T64" fmla="*/ 2147483647 w 322"/>
                <a:gd name="T65" fmla="*/ 2147483647 h 812"/>
                <a:gd name="T66" fmla="*/ 2147483647 w 322"/>
                <a:gd name="T67" fmla="*/ 2147483647 h 812"/>
                <a:gd name="T68" fmla="*/ 2147483647 w 322"/>
                <a:gd name="T69" fmla="*/ 2147483647 h 812"/>
                <a:gd name="T70" fmla="*/ 2147483647 w 322"/>
                <a:gd name="T71" fmla="*/ 2147483647 h 812"/>
                <a:gd name="T72" fmla="*/ 2147483647 w 322"/>
                <a:gd name="T73" fmla="*/ 2147483647 h 812"/>
                <a:gd name="T74" fmla="*/ 2147483647 w 322"/>
                <a:gd name="T75" fmla="*/ 2147483647 h 812"/>
                <a:gd name="T76" fmla="*/ 2147483647 w 322"/>
                <a:gd name="T77" fmla="*/ 2147483647 h 812"/>
                <a:gd name="T78" fmla="*/ 2147483647 w 322"/>
                <a:gd name="T79" fmla="*/ 2147483647 h 812"/>
                <a:gd name="T80" fmla="*/ 2147483647 w 322"/>
                <a:gd name="T81" fmla="*/ 2147483647 h 812"/>
                <a:gd name="T82" fmla="*/ 2147483647 w 322"/>
                <a:gd name="T83" fmla="*/ 1518330530 h 812"/>
                <a:gd name="T84" fmla="*/ 2147483647 w 322"/>
                <a:gd name="T85" fmla="*/ 0 h 812"/>
                <a:gd name="T86" fmla="*/ 1926741128 w 322"/>
                <a:gd name="T87" fmla="*/ 2147483647 h 812"/>
                <a:gd name="T88" fmla="*/ 1774627971 w 322"/>
                <a:gd name="T89" fmla="*/ 2147483647 h 812"/>
                <a:gd name="T90" fmla="*/ 1926741128 w 322"/>
                <a:gd name="T91" fmla="*/ 2147483647 h 8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2"/>
                <a:gd name="T139" fmla="*/ 0 h 812"/>
                <a:gd name="T140" fmla="*/ 322 w 322"/>
                <a:gd name="T141" fmla="*/ 812 h 8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2" h="812">
                  <a:moveTo>
                    <a:pt x="147" y="0"/>
                  </a:moveTo>
                  <a:cubicBezTo>
                    <a:pt x="147" y="20"/>
                    <a:pt x="158" y="29"/>
                    <a:pt x="156" y="51"/>
                  </a:cubicBezTo>
                  <a:cubicBezTo>
                    <a:pt x="146" y="55"/>
                    <a:pt x="141" y="28"/>
                    <a:pt x="123" y="30"/>
                  </a:cubicBezTo>
                  <a:cubicBezTo>
                    <a:pt x="123" y="51"/>
                    <a:pt x="121" y="73"/>
                    <a:pt x="129" y="87"/>
                  </a:cubicBezTo>
                  <a:cubicBezTo>
                    <a:pt x="92" y="119"/>
                    <a:pt x="53" y="149"/>
                    <a:pt x="0" y="165"/>
                  </a:cubicBezTo>
                  <a:cubicBezTo>
                    <a:pt x="2" y="226"/>
                    <a:pt x="61" y="229"/>
                    <a:pt x="120" y="219"/>
                  </a:cubicBezTo>
                  <a:cubicBezTo>
                    <a:pt x="112" y="238"/>
                    <a:pt x="112" y="254"/>
                    <a:pt x="108" y="263"/>
                  </a:cubicBezTo>
                  <a:cubicBezTo>
                    <a:pt x="110" y="269"/>
                    <a:pt x="113" y="264"/>
                    <a:pt x="117" y="263"/>
                  </a:cubicBezTo>
                  <a:cubicBezTo>
                    <a:pt x="119" y="276"/>
                    <a:pt x="111" y="278"/>
                    <a:pt x="111" y="287"/>
                  </a:cubicBezTo>
                  <a:cubicBezTo>
                    <a:pt x="119" y="287"/>
                    <a:pt x="120" y="310"/>
                    <a:pt x="120" y="314"/>
                  </a:cubicBezTo>
                  <a:cubicBezTo>
                    <a:pt x="118" y="344"/>
                    <a:pt x="96" y="380"/>
                    <a:pt x="90" y="416"/>
                  </a:cubicBezTo>
                  <a:cubicBezTo>
                    <a:pt x="86" y="444"/>
                    <a:pt x="98" y="463"/>
                    <a:pt x="102" y="500"/>
                  </a:cubicBezTo>
                  <a:cubicBezTo>
                    <a:pt x="104" y="521"/>
                    <a:pt x="96" y="561"/>
                    <a:pt x="93" y="596"/>
                  </a:cubicBezTo>
                  <a:cubicBezTo>
                    <a:pt x="87" y="650"/>
                    <a:pt x="81" y="711"/>
                    <a:pt x="63" y="752"/>
                  </a:cubicBezTo>
                  <a:cubicBezTo>
                    <a:pt x="56" y="767"/>
                    <a:pt x="39" y="779"/>
                    <a:pt x="45" y="797"/>
                  </a:cubicBezTo>
                  <a:cubicBezTo>
                    <a:pt x="66" y="805"/>
                    <a:pt x="61" y="803"/>
                    <a:pt x="87" y="803"/>
                  </a:cubicBezTo>
                  <a:cubicBezTo>
                    <a:pt x="96" y="791"/>
                    <a:pt x="94" y="770"/>
                    <a:pt x="99" y="755"/>
                  </a:cubicBezTo>
                  <a:cubicBezTo>
                    <a:pt x="106" y="754"/>
                    <a:pt x="112" y="758"/>
                    <a:pt x="129" y="755"/>
                  </a:cubicBezTo>
                  <a:cubicBezTo>
                    <a:pt x="127" y="749"/>
                    <a:pt x="134" y="746"/>
                    <a:pt x="135" y="740"/>
                  </a:cubicBezTo>
                  <a:cubicBezTo>
                    <a:pt x="145" y="677"/>
                    <a:pt x="126" y="561"/>
                    <a:pt x="162" y="521"/>
                  </a:cubicBezTo>
                  <a:cubicBezTo>
                    <a:pt x="162" y="534"/>
                    <a:pt x="154" y="540"/>
                    <a:pt x="153" y="551"/>
                  </a:cubicBezTo>
                  <a:cubicBezTo>
                    <a:pt x="157" y="550"/>
                    <a:pt x="160" y="547"/>
                    <a:pt x="165" y="545"/>
                  </a:cubicBezTo>
                  <a:cubicBezTo>
                    <a:pt x="164" y="557"/>
                    <a:pt x="168" y="574"/>
                    <a:pt x="159" y="578"/>
                  </a:cubicBezTo>
                  <a:cubicBezTo>
                    <a:pt x="179" y="591"/>
                    <a:pt x="167" y="636"/>
                    <a:pt x="186" y="650"/>
                  </a:cubicBezTo>
                  <a:cubicBezTo>
                    <a:pt x="204" y="624"/>
                    <a:pt x="198" y="576"/>
                    <a:pt x="201" y="542"/>
                  </a:cubicBezTo>
                  <a:cubicBezTo>
                    <a:pt x="202" y="538"/>
                    <a:pt x="205" y="543"/>
                    <a:pt x="210" y="542"/>
                  </a:cubicBezTo>
                  <a:cubicBezTo>
                    <a:pt x="209" y="534"/>
                    <a:pt x="204" y="530"/>
                    <a:pt x="204" y="521"/>
                  </a:cubicBezTo>
                  <a:cubicBezTo>
                    <a:pt x="240" y="569"/>
                    <a:pt x="209" y="677"/>
                    <a:pt x="228" y="755"/>
                  </a:cubicBezTo>
                  <a:cubicBezTo>
                    <a:pt x="244" y="759"/>
                    <a:pt x="250" y="764"/>
                    <a:pt x="264" y="755"/>
                  </a:cubicBezTo>
                  <a:cubicBezTo>
                    <a:pt x="253" y="707"/>
                    <a:pt x="235" y="646"/>
                    <a:pt x="252" y="581"/>
                  </a:cubicBezTo>
                  <a:cubicBezTo>
                    <a:pt x="275" y="639"/>
                    <a:pt x="266" y="738"/>
                    <a:pt x="273" y="803"/>
                  </a:cubicBezTo>
                  <a:cubicBezTo>
                    <a:pt x="292" y="812"/>
                    <a:pt x="295" y="810"/>
                    <a:pt x="318" y="803"/>
                  </a:cubicBezTo>
                  <a:cubicBezTo>
                    <a:pt x="322" y="779"/>
                    <a:pt x="312" y="769"/>
                    <a:pt x="303" y="758"/>
                  </a:cubicBezTo>
                  <a:cubicBezTo>
                    <a:pt x="298" y="670"/>
                    <a:pt x="280" y="558"/>
                    <a:pt x="297" y="482"/>
                  </a:cubicBezTo>
                  <a:cubicBezTo>
                    <a:pt x="310" y="424"/>
                    <a:pt x="288" y="374"/>
                    <a:pt x="273" y="326"/>
                  </a:cubicBezTo>
                  <a:cubicBezTo>
                    <a:pt x="283" y="313"/>
                    <a:pt x="281" y="300"/>
                    <a:pt x="273" y="281"/>
                  </a:cubicBezTo>
                  <a:cubicBezTo>
                    <a:pt x="274" y="277"/>
                    <a:pt x="277" y="283"/>
                    <a:pt x="282" y="281"/>
                  </a:cubicBezTo>
                  <a:cubicBezTo>
                    <a:pt x="277" y="271"/>
                    <a:pt x="276" y="253"/>
                    <a:pt x="282" y="257"/>
                  </a:cubicBezTo>
                  <a:cubicBezTo>
                    <a:pt x="292" y="252"/>
                    <a:pt x="258" y="231"/>
                    <a:pt x="276" y="237"/>
                  </a:cubicBezTo>
                  <a:cubicBezTo>
                    <a:pt x="290" y="232"/>
                    <a:pt x="256" y="219"/>
                    <a:pt x="273" y="210"/>
                  </a:cubicBezTo>
                  <a:cubicBezTo>
                    <a:pt x="266" y="209"/>
                    <a:pt x="266" y="200"/>
                    <a:pt x="261" y="198"/>
                  </a:cubicBezTo>
                  <a:cubicBezTo>
                    <a:pt x="258" y="152"/>
                    <a:pt x="230" y="120"/>
                    <a:pt x="210" y="90"/>
                  </a:cubicBezTo>
                  <a:cubicBezTo>
                    <a:pt x="190" y="60"/>
                    <a:pt x="182" y="17"/>
                    <a:pt x="147" y="0"/>
                  </a:cubicBezTo>
                  <a:close/>
                  <a:moveTo>
                    <a:pt x="114" y="656"/>
                  </a:moveTo>
                  <a:cubicBezTo>
                    <a:pt x="111" y="673"/>
                    <a:pt x="114" y="696"/>
                    <a:pt x="105" y="707"/>
                  </a:cubicBezTo>
                  <a:cubicBezTo>
                    <a:pt x="109" y="691"/>
                    <a:pt x="106" y="668"/>
                    <a:pt x="114" y="6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635" y="1938655"/>
            <a:ext cx="1682750" cy="3177540"/>
            <a:chOff x="-1" y="3053"/>
            <a:chExt cx="2650" cy="5004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-1" y="5375"/>
              <a:ext cx="2651" cy="2682"/>
            </a:xfrm>
            <a:custGeom>
              <a:avLst/>
              <a:gdLst>
                <a:gd name="connsiteX0" fmla="*/ 812800 w 2992454"/>
                <a:gd name="connsiteY0" fmla="*/ 0 h 2270848"/>
                <a:gd name="connsiteX1" fmla="*/ 919163 w 2992454"/>
                <a:gd name="connsiteY1" fmla="*/ 4763 h 2270848"/>
                <a:gd name="connsiteX2" fmla="*/ 1033463 w 2992454"/>
                <a:gd name="connsiteY2" fmla="*/ 14288 h 2270848"/>
                <a:gd name="connsiteX3" fmla="*/ 1163638 w 2992454"/>
                <a:gd name="connsiteY3" fmla="*/ 26988 h 2270848"/>
                <a:gd name="connsiteX4" fmla="*/ 1284288 w 2992454"/>
                <a:gd name="connsiteY4" fmla="*/ 38100 h 2270848"/>
                <a:gd name="connsiteX5" fmla="*/ 1393825 w 2992454"/>
                <a:gd name="connsiteY5" fmla="*/ 46038 h 2270848"/>
                <a:gd name="connsiteX6" fmla="*/ 1493838 w 2992454"/>
                <a:gd name="connsiteY6" fmla="*/ 52388 h 2270848"/>
                <a:gd name="connsiteX7" fmla="*/ 1582738 w 2992454"/>
                <a:gd name="connsiteY7" fmla="*/ 55563 h 2270848"/>
                <a:gd name="connsiteX8" fmla="*/ 1666875 w 2992454"/>
                <a:gd name="connsiteY8" fmla="*/ 60325 h 2270848"/>
                <a:gd name="connsiteX9" fmla="*/ 1739900 w 2992454"/>
                <a:gd name="connsiteY9" fmla="*/ 66675 h 2270848"/>
                <a:gd name="connsiteX10" fmla="*/ 1803400 w 2992454"/>
                <a:gd name="connsiteY10" fmla="*/ 73025 h 2270848"/>
                <a:gd name="connsiteX11" fmla="*/ 1862138 w 2992454"/>
                <a:gd name="connsiteY11" fmla="*/ 80963 h 2270848"/>
                <a:gd name="connsiteX12" fmla="*/ 1911350 w 2992454"/>
                <a:gd name="connsiteY12" fmla="*/ 93663 h 2270848"/>
                <a:gd name="connsiteX13" fmla="*/ 1955800 w 2992454"/>
                <a:gd name="connsiteY13" fmla="*/ 107950 h 2270848"/>
                <a:gd name="connsiteX14" fmla="*/ 1990725 w 2992454"/>
                <a:gd name="connsiteY14" fmla="*/ 127000 h 2270848"/>
                <a:gd name="connsiteX15" fmla="*/ 2022475 w 2992454"/>
                <a:gd name="connsiteY15" fmla="*/ 152400 h 2270848"/>
                <a:gd name="connsiteX16" fmla="*/ 2046288 w 2992454"/>
                <a:gd name="connsiteY16" fmla="*/ 182563 h 2270848"/>
                <a:gd name="connsiteX17" fmla="*/ 2066925 w 2992454"/>
                <a:gd name="connsiteY17" fmla="*/ 220663 h 2270848"/>
                <a:gd name="connsiteX18" fmla="*/ 2082800 w 2992454"/>
                <a:gd name="connsiteY18" fmla="*/ 266700 h 2270848"/>
                <a:gd name="connsiteX19" fmla="*/ 2092325 w 2992454"/>
                <a:gd name="connsiteY19" fmla="*/ 320675 h 2270848"/>
                <a:gd name="connsiteX20" fmla="*/ 2098675 w 2992454"/>
                <a:gd name="connsiteY20" fmla="*/ 382588 h 2270848"/>
                <a:gd name="connsiteX21" fmla="*/ 2103438 w 2992454"/>
                <a:gd name="connsiteY21" fmla="*/ 455613 h 2270848"/>
                <a:gd name="connsiteX22" fmla="*/ 2103438 w 2992454"/>
                <a:gd name="connsiteY22" fmla="*/ 538163 h 2270848"/>
                <a:gd name="connsiteX23" fmla="*/ 2098675 w 2992454"/>
                <a:gd name="connsiteY23" fmla="*/ 622300 h 2270848"/>
                <a:gd name="connsiteX24" fmla="*/ 2090738 w 2992454"/>
                <a:gd name="connsiteY24" fmla="*/ 693738 h 2270848"/>
                <a:gd name="connsiteX25" fmla="*/ 2078038 w 2992454"/>
                <a:gd name="connsiteY25" fmla="*/ 758825 h 2270848"/>
                <a:gd name="connsiteX26" fmla="*/ 2063750 w 2992454"/>
                <a:gd name="connsiteY26" fmla="*/ 812800 h 2270848"/>
                <a:gd name="connsiteX27" fmla="*/ 2044700 w 2992454"/>
                <a:gd name="connsiteY27" fmla="*/ 858838 h 2270848"/>
                <a:gd name="connsiteX28" fmla="*/ 2025650 w 2992454"/>
                <a:gd name="connsiteY28" fmla="*/ 898525 h 2270848"/>
                <a:gd name="connsiteX29" fmla="*/ 2008188 w 2992454"/>
                <a:gd name="connsiteY29" fmla="*/ 931863 h 2270848"/>
                <a:gd name="connsiteX30" fmla="*/ 1989138 w 2992454"/>
                <a:gd name="connsiteY30" fmla="*/ 958850 h 2270848"/>
                <a:gd name="connsiteX31" fmla="*/ 1970088 w 2992454"/>
                <a:gd name="connsiteY31" fmla="*/ 981075 h 2270848"/>
                <a:gd name="connsiteX32" fmla="*/ 1951038 w 2992454"/>
                <a:gd name="connsiteY32" fmla="*/ 1000125 h 2270848"/>
                <a:gd name="connsiteX33" fmla="*/ 1936750 w 2992454"/>
                <a:gd name="connsiteY33" fmla="*/ 1014413 h 2270848"/>
                <a:gd name="connsiteX34" fmla="*/ 1924050 w 2992454"/>
                <a:gd name="connsiteY34" fmla="*/ 1028700 h 2270848"/>
                <a:gd name="connsiteX35" fmla="*/ 1916113 w 2992454"/>
                <a:gd name="connsiteY35" fmla="*/ 1039813 h 2270848"/>
                <a:gd name="connsiteX36" fmla="*/ 1909763 w 2992454"/>
                <a:gd name="connsiteY36" fmla="*/ 1052513 h 2270848"/>
                <a:gd name="connsiteX37" fmla="*/ 1909763 w 2992454"/>
                <a:gd name="connsiteY37" fmla="*/ 1063625 h 2270848"/>
                <a:gd name="connsiteX38" fmla="*/ 1916113 w 2992454"/>
                <a:gd name="connsiteY38" fmla="*/ 1076325 h 2270848"/>
                <a:gd name="connsiteX39" fmla="*/ 1928813 w 2992454"/>
                <a:gd name="connsiteY39" fmla="*/ 1090613 h 2270848"/>
                <a:gd name="connsiteX40" fmla="*/ 1947863 w 2992454"/>
                <a:gd name="connsiteY40" fmla="*/ 1108075 h 2270848"/>
                <a:gd name="connsiteX41" fmla="*/ 1974850 w 2992454"/>
                <a:gd name="connsiteY41" fmla="*/ 1128713 h 2270848"/>
                <a:gd name="connsiteX42" fmla="*/ 2009775 w 2992454"/>
                <a:gd name="connsiteY42" fmla="*/ 1155700 h 2270848"/>
                <a:gd name="connsiteX43" fmla="*/ 2052638 w 2992454"/>
                <a:gd name="connsiteY43" fmla="*/ 1184275 h 2270848"/>
                <a:gd name="connsiteX44" fmla="*/ 2085975 w 2992454"/>
                <a:gd name="connsiteY44" fmla="*/ 1209675 h 2270848"/>
                <a:gd name="connsiteX45" fmla="*/ 2112963 w 2992454"/>
                <a:gd name="connsiteY45" fmla="*/ 1228725 h 2270848"/>
                <a:gd name="connsiteX46" fmla="*/ 2133600 w 2992454"/>
                <a:gd name="connsiteY46" fmla="*/ 1243013 h 2270848"/>
                <a:gd name="connsiteX47" fmla="*/ 2149475 w 2992454"/>
                <a:gd name="connsiteY47" fmla="*/ 1254125 h 2270848"/>
                <a:gd name="connsiteX48" fmla="*/ 2157413 w 2992454"/>
                <a:gd name="connsiteY48" fmla="*/ 1262063 h 2270848"/>
                <a:gd name="connsiteX49" fmla="*/ 2163763 w 2992454"/>
                <a:gd name="connsiteY49" fmla="*/ 1265238 h 2270848"/>
                <a:gd name="connsiteX50" fmla="*/ 2166938 w 2992454"/>
                <a:gd name="connsiteY50" fmla="*/ 1268413 h 2270848"/>
                <a:gd name="connsiteX51" fmla="*/ 2170113 w 2992454"/>
                <a:gd name="connsiteY51" fmla="*/ 1268413 h 2270848"/>
                <a:gd name="connsiteX52" fmla="*/ 2171700 w 2992454"/>
                <a:gd name="connsiteY52" fmla="*/ 1265238 h 2270848"/>
                <a:gd name="connsiteX53" fmla="*/ 2173288 w 2992454"/>
                <a:gd name="connsiteY53" fmla="*/ 1263650 h 2270848"/>
                <a:gd name="connsiteX54" fmla="*/ 2179638 w 2992454"/>
                <a:gd name="connsiteY54" fmla="*/ 1262063 h 2270848"/>
                <a:gd name="connsiteX55" fmla="*/ 2187575 w 2992454"/>
                <a:gd name="connsiteY55" fmla="*/ 1262063 h 2270848"/>
                <a:gd name="connsiteX56" fmla="*/ 2203450 w 2992454"/>
                <a:gd name="connsiteY56" fmla="*/ 1262063 h 2270848"/>
                <a:gd name="connsiteX57" fmla="*/ 2224088 w 2992454"/>
                <a:gd name="connsiteY57" fmla="*/ 1263650 h 2270848"/>
                <a:gd name="connsiteX58" fmla="*/ 2254250 w 2992454"/>
                <a:gd name="connsiteY58" fmla="*/ 1270000 h 2270848"/>
                <a:gd name="connsiteX59" fmla="*/ 2305050 w 2992454"/>
                <a:gd name="connsiteY59" fmla="*/ 1282700 h 2270848"/>
                <a:gd name="connsiteX60" fmla="*/ 2352675 w 2992454"/>
                <a:gd name="connsiteY60" fmla="*/ 1292225 h 2270848"/>
                <a:gd name="connsiteX61" fmla="*/ 2400300 w 2992454"/>
                <a:gd name="connsiteY61" fmla="*/ 1301750 h 2270848"/>
                <a:gd name="connsiteX62" fmla="*/ 2443163 w 2992454"/>
                <a:gd name="connsiteY62" fmla="*/ 1309688 h 2270848"/>
                <a:gd name="connsiteX63" fmla="*/ 2482850 w 2992454"/>
                <a:gd name="connsiteY63" fmla="*/ 1319213 h 2270848"/>
                <a:gd name="connsiteX64" fmla="*/ 2519363 w 2992454"/>
                <a:gd name="connsiteY64" fmla="*/ 1330325 h 2270848"/>
                <a:gd name="connsiteX65" fmla="*/ 2547938 w 2992454"/>
                <a:gd name="connsiteY65" fmla="*/ 1343025 h 2270848"/>
                <a:gd name="connsiteX66" fmla="*/ 2570163 w 2992454"/>
                <a:gd name="connsiteY66" fmla="*/ 1358900 h 2270848"/>
                <a:gd name="connsiteX67" fmla="*/ 2584450 w 2992454"/>
                <a:gd name="connsiteY67" fmla="*/ 1379538 h 2270848"/>
                <a:gd name="connsiteX68" fmla="*/ 2590800 w 2992454"/>
                <a:gd name="connsiteY68" fmla="*/ 1406525 h 2270848"/>
                <a:gd name="connsiteX69" fmla="*/ 2595563 w 2992454"/>
                <a:gd name="connsiteY69" fmla="*/ 1430338 h 2270848"/>
                <a:gd name="connsiteX70" fmla="*/ 2601913 w 2992454"/>
                <a:gd name="connsiteY70" fmla="*/ 1444625 h 2270848"/>
                <a:gd name="connsiteX71" fmla="*/ 2611438 w 2992454"/>
                <a:gd name="connsiteY71" fmla="*/ 1457325 h 2270848"/>
                <a:gd name="connsiteX72" fmla="*/ 2622550 w 2992454"/>
                <a:gd name="connsiteY72" fmla="*/ 1465263 h 2270848"/>
                <a:gd name="connsiteX73" fmla="*/ 2633663 w 2992454"/>
                <a:gd name="connsiteY73" fmla="*/ 1473200 h 2270848"/>
                <a:gd name="connsiteX74" fmla="*/ 2644775 w 2992454"/>
                <a:gd name="connsiteY74" fmla="*/ 1484313 h 2270848"/>
                <a:gd name="connsiteX75" fmla="*/ 2655888 w 2992454"/>
                <a:gd name="connsiteY75" fmla="*/ 1497013 h 2270848"/>
                <a:gd name="connsiteX76" fmla="*/ 2663825 w 2992454"/>
                <a:gd name="connsiteY76" fmla="*/ 1512888 h 2270848"/>
                <a:gd name="connsiteX77" fmla="*/ 2671763 w 2992454"/>
                <a:gd name="connsiteY77" fmla="*/ 1538288 h 2270848"/>
                <a:gd name="connsiteX78" fmla="*/ 2676525 w 2992454"/>
                <a:gd name="connsiteY78" fmla="*/ 1570038 h 2270848"/>
                <a:gd name="connsiteX79" fmla="*/ 2676525 w 2992454"/>
                <a:gd name="connsiteY79" fmla="*/ 1611313 h 2270848"/>
                <a:gd name="connsiteX80" fmla="*/ 2676525 w 2992454"/>
                <a:gd name="connsiteY80" fmla="*/ 1666875 h 2270848"/>
                <a:gd name="connsiteX81" fmla="*/ 2682875 w 2992454"/>
                <a:gd name="connsiteY81" fmla="*/ 1719263 h 2270848"/>
                <a:gd name="connsiteX82" fmla="*/ 2690813 w 2992454"/>
                <a:gd name="connsiteY82" fmla="*/ 1770063 h 2270848"/>
                <a:gd name="connsiteX83" fmla="*/ 2701925 w 2992454"/>
                <a:gd name="connsiteY83" fmla="*/ 1820863 h 2270848"/>
                <a:gd name="connsiteX84" fmla="*/ 2714625 w 2992454"/>
                <a:gd name="connsiteY84" fmla="*/ 1873250 h 2270848"/>
                <a:gd name="connsiteX85" fmla="*/ 2725738 w 2992454"/>
                <a:gd name="connsiteY85" fmla="*/ 1928813 h 2270848"/>
                <a:gd name="connsiteX86" fmla="*/ 2736850 w 2992454"/>
                <a:gd name="connsiteY86" fmla="*/ 1989138 h 2270848"/>
                <a:gd name="connsiteX87" fmla="*/ 2747963 w 2992454"/>
                <a:gd name="connsiteY87" fmla="*/ 2054225 h 2270848"/>
                <a:gd name="connsiteX88" fmla="*/ 2752725 w 2992454"/>
                <a:gd name="connsiteY88" fmla="*/ 2128838 h 2270848"/>
                <a:gd name="connsiteX89" fmla="*/ 2757488 w 2992454"/>
                <a:gd name="connsiteY89" fmla="*/ 2165350 h 2270848"/>
                <a:gd name="connsiteX90" fmla="*/ 2768600 w 2992454"/>
                <a:gd name="connsiteY90" fmla="*/ 2195513 h 2270848"/>
                <a:gd name="connsiteX91" fmla="*/ 2784475 w 2992454"/>
                <a:gd name="connsiteY91" fmla="*/ 2217738 h 2270848"/>
                <a:gd name="connsiteX92" fmla="*/ 2803525 w 2992454"/>
                <a:gd name="connsiteY92" fmla="*/ 2233613 h 2270848"/>
                <a:gd name="connsiteX93" fmla="*/ 2825750 w 2992454"/>
                <a:gd name="connsiteY93" fmla="*/ 2246313 h 2270848"/>
                <a:gd name="connsiteX94" fmla="*/ 2852738 w 2992454"/>
                <a:gd name="connsiteY94" fmla="*/ 2255838 h 2270848"/>
                <a:gd name="connsiteX95" fmla="*/ 2882900 w 2992454"/>
                <a:gd name="connsiteY95" fmla="*/ 2260600 h 2270848"/>
                <a:gd name="connsiteX96" fmla="*/ 2916238 w 2992454"/>
                <a:gd name="connsiteY96" fmla="*/ 2263775 h 2270848"/>
                <a:gd name="connsiteX97" fmla="*/ 2949575 w 2992454"/>
                <a:gd name="connsiteY97" fmla="*/ 2266950 h 2270848"/>
                <a:gd name="connsiteX98" fmla="*/ 2984500 w 2992454"/>
                <a:gd name="connsiteY98" fmla="*/ 2270125 h 2270848"/>
                <a:gd name="connsiteX99" fmla="*/ 2992454 w 2992454"/>
                <a:gd name="connsiteY99" fmla="*/ 2270848 h 2270848"/>
                <a:gd name="connsiteX100" fmla="*/ 0 w 2992454"/>
                <a:gd name="connsiteY100" fmla="*/ 2270848 h 2270848"/>
                <a:gd name="connsiteX101" fmla="*/ 0 w 2992454"/>
                <a:gd name="connsiteY101" fmla="*/ 282575 h 2270848"/>
                <a:gd name="connsiteX102" fmla="*/ 36513 w 2992454"/>
                <a:gd name="connsiteY102" fmla="*/ 249238 h 2270848"/>
                <a:gd name="connsiteX103" fmla="*/ 80963 w 2992454"/>
                <a:gd name="connsiteY103" fmla="*/ 215900 h 2270848"/>
                <a:gd name="connsiteX104" fmla="*/ 128588 w 2992454"/>
                <a:gd name="connsiteY104" fmla="*/ 182563 h 2270848"/>
                <a:gd name="connsiteX105" fmla="*/ 182563 w 2992454"/>
                <a:gd name="connsiteY105" fmla="*/ 152400 h 2270848"/>
                <a:gd name="connsiteX106" fmla="*/ 241300 w 2992454"/>
                <a:gd name="connsiteY106" fmla="*/ 120650 h 2270848"/>
                <a:gd name="connsiteX107" fmla="*/ 304800 w 2992454"/>
                <a:gd name="connsiteY107" fmla="*/ 93663 h 2270848"/>
                <a:gd name="connsiteX108" fmla="*/ 374650 w 2992454"/>
                <a:gd name="connsiteY108" fmla="*/ 66675 h 2270848"/>
                <a:gd name="connsiteX109" fmla="*/ 449263 w 2992454"/>
                <a:gd name="connsiteY109" fmla="*/ 46038 h 2270848"/>
                <a:gd name="connsiteX110" fmla="*/ 530225 w 2992454"/>
                <a:gd name="connsiteY110" fmla="*/ 26988 h 2270848"/>
                <a:gd name="connsiteX111" fmla="*/ 619125 w 2992454"/>
                <a:gd name="connsiteY111" fmla="*/ 12700 h 2270848"/>
                <a:gd name="connsiteX112" fmla="*/ 712788 w 2992454"/>
                <a:gd name="connsiteY112" fmla="*/ 4763 h 227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992454" h="2270848">
                  <a:moveTo>
                    <a:pt x="812800" y="0"/>
                  </a:moveTo>
                  <a:lnTo>
                    <a:pt x="919163" y="4763"/>
                  </a:lnTo>
                  <a:lnTo>
                    <a:pt x="1033463" y="14288"/>
                  </a:lnTo>
                  <a:lnTo>
                    <a:pt x="1163638" y="26988"/>
                  </a:lnTo>
                  <a:lnTo>
                    <a:pt x="1284288" y="38100"/>
                  </a:lnTo>
                  <a:lnTo>
                    <a:pt x="1393825" y="46038"/>
                  </a:lnTo>
                  <a:lnTo>
                    <a:pt x="1493838" y="52388"/>
                  </a:lnTo>
                  <a:lnTo>
                    <a:pt x="1582738" y="55563"/>
                  </a:lnTo>
                  <a:lnTo>
                    <a:pt x="1666875" y="60325"/>
                  </a:lnTo>
                  <a:lnTo>
                    <a:pt x="1739900" y="66675"/>
                  </a:lnTo>
                  <a:lnTo>
                    <a:pt x="1803400" y="73025"/>
                  </a:lnTo>
                  <a:lnTo>
                    <a:pt x="1862138" y="80963"/>
                  </a:lnTo>
                  <a:lnTo>
                    <a:pt x="1911350" y="93663"/>
                  </a:lnTo>
                  <a:lnTo>
                    <a:pt x="1955800" y="107950"/>
                  </a:lnTo>
                  <a:lnTo>
                    <a:pt x="1990725" y="127000"/>
                  </a:lnTo>
                  <a:lnTo>
                    <a:pt x="2022475" y="152400"/>
                  </a:lnTo>
                  <a:lnTo>
                    <a:pt x="2046288" y="182563"/>
                  </a:lnTo>
                  <a:lnTo>
                    <a:pt x="2066925" y="220663"/>
                  </a:lnTo>
                  <a:lnTo>
                    <a:pt x="2082800" y="266700"/>
                  </a:lnTo>
                  <a:lnTo>
                    <a:pt x="2092325" y="320675"/>
                  </a:lnTo>
                  <a:lnTo>
                    <a:pt x="2098675" y="382588"/>
                  </a:lnTo>
                  <a:lnTo>
                    <a:pt x="2103438" y="455613"/>
                  </a:lnTo>
                  <a:lnTo>
                    <a:pt x="2103438" y="538163"/>
                  </a:lnTo>
                  <a:lnTo>
                    <a:pt x="2098675" y="622300"/>
                  </a:lnTo>
                  <a:lnTo>
                    <a:pt x="2090738" y="693738"/>
                  </a:lnTo>
                  <a:lnTo>
                    <a:pt x="2078038" y="758825"/>
                  </a:lnTo>
                  <a:lnTo>
                    <a:pt x="2063750" y="812800"/>
                  </a:lnTo>
                  <a:lnTo>
                    <a:pt x="2044700" y="858838"/>
                  </a:lnTo>
                  <a:lnTo>
                    <a:pt x="2025650" y="898525"/>
                  </a:lnTo>
                  <a:lnTo>
                    <a:pt x="2008188" y="931863"/>
                  </a:lnTo>
                  <a:lnTo>
                    <a:pt x="1989138" y="958850"/>
                  </a:lnTo>
                  <a:lnTo>
                    <a:pt x="1970088" y="981075"/>
                  </a:lnTo>
                  <a:lnTo>
                    <a:pt x="1951038" y="1000125"/>
                  </a:lnTo>
                  <a:lnTo>
                    <a:pt x="1936750" y="1014413"/>
                  </a:lnTo>
                  <a:lnTo>
                    <a:pt x="1924050" y="1028700"/>
                  </a:lnTo>
                  <a:lnTo>
                    <a:pt x="1916113" y="1039813"/>
                  </a:lnTo>
                  <a:lnTo>
                    <a:pt x="1909763" y="1052513"/>
                  </a:lnTo>
                  <a:lnTo>
                    <a:pt x="1909763" y="1063625"/>
                  </a:lnTo>
                  <a:lnTo>
                    <a:pt x="1916113" y="1076325"/>
                  </a:lnTo>
                  <a:lnTo>
                    <a:pt x="1928813" y="1090613"/>
                  </a:lnTo>
                  <a:lnTo>
                    <a:pt x="1947863" y="1108075"/>
                  </a:lnTo>
                  <a:lnTo>
                    <a:pt x="1974850" y="1128713"/>
                  </a:lnTo>
                  <a:lnTo>
                    <a:pt x="2009775" y="1155700"/>
                  </a:lnTo>
                  <a:lnTo>
                    <a:pt x="2052638" y="1184275"/>
                  </a:lnTo>
                  <a:lnTo>
                    <a:pt x="2085975" y="1209675"/>
                  </a:lnTo>
                  <a:lnTo>
                    <a:pt x="2112963" y="1228725"/>
                  </a:lnTo>
                  <a:lnTo>
                    <a:pt x="2133600" y="1243013"/>
                  </a:lnTo>
                  <a:lnTo>
                    <a:pt x="2149475" y="1254125"/>
                  </a:lnTo>
                  <a:lnTo>
                    <a:pt x="2157413" y="1262063"/>
                  </a:lnTo>
                  <a:lnTo>
                    <a:pt x="2163763" y="1265238"/>
                  </a:lnTo>
                  <a:lnTo>
                    <a:pt x="2166938" y="1268413"/>
                  </a:lnTo>
                  <a:lnTo>
                    <a:pt x="2170113" y="1268413"/>
                  </a:lnTo>
                  <a:lnTo>
                    <a:pt x="2171700" y="1265238"/>
                  </a:lnTo>
                  <a:lnTo>
                    <a:pt x="2173288" y="1263650"/>
                  </a:lnTo>
                  <a:lnTo>
                    <a:pt x="2179638" y="1262063"/>
                  </a:lnTo>
                  <a:lnTo>
                    <a:pt x="2187575" y="1262063"/>
                  </a:lnTo>
                  <a:lnTo>
                    <a:pt x="2203450" y="1262063"/>
                  </a:lnTo>
                  <a:lnTo>
                    <a:pt x="2224088" y="1263650"/>
                  </a:lnTo>
                  <a:lnTo>
                    <a:pt x="2254250" y="1270000"/>
                  </a:lnTo>
                  <a:lnTo>
                    <a:pt x="2305050" y="1282700"/>
                  </a:lnTo>
                  <a:lnTo>
                    <a:pt x="2352675" y="1292225"/>
                  </a:lnTo>
                  <a:lnTo>
                    <a:pt x="2400300" y="1301750"/>
                  </a:lnTo>
                  <a:lnTo>
                    <a:pt x="2443163" y="1309688"/>
                  </a:lnTo>
                  <a:lnTo>
                    <a:pt x="2482850" y="1319213"/>
                  </a:lnTo>
                  <a:lnTo>
                    <a:pt x="2519363" y="1330325"/>
                  </a:lnTo>
                  <a:lnTo>
                    <a:pt x="2547938" y="1343025"/>
                  </a:lnTo>
                  <a:lnTo>
                    <a:pt x="2570163" y="1358900"/>
                  </a:lnTo>
                  <a:lnTo>
                    <a:pt x="2584450" y="1379538"/>
                  </a:lnTo>
                  <a:lnTo>
                    <a:pt x="2590800" y="1406525"/>
                  </a:lnTo>
                  <a:lnTo>
                    <a:pt x="2595563" y="1430338"/>
                  </a:lnTo>
                  <a:lnTo>
                    <a:pt x="2601913" y="1444625"/>
                  </a:lnTo>
                  <a:lnTo>
                    <a:pt x="2611438" y="1457325"/>
                  </a:lnTo>
                  <a:lnTo>
                    <a:pt x="2622550" y="1465263"/>
                  </a:lnTo>
                  <a:lnTo>
                    <a:pt x="2633663" y="1473200"/>
                  </a:lnTo>
                  <a:lnTo>
                    <a:pt x="2644775" y="1484313"/>
                  </a:lnTo>
                  <a:lnTo>
                    <a:pt x="2655888" y="1497013"/>
                  </a:lnTo>
                  <a:lnTo>
                    <a:pt x="2663825" y="1512888"/>
                  </a:lnTo>
                  <a:lnTo>
                    <a:pt x="2671763" y="1538288"/>
                  </a:lnTo>
                  <a:lnTo>
                    <a:pt x="2676525" y="1570038"/>
                  </a:lnTo>
                  <a:lnTo>
                    <a:pt x="2676525" y="1611313"/>
                  </a:lnTo>
                  <a:lnTo>
                    <a:pt x="2676525" y="1666875"/>
                  </a:lnTo>
                  <a:lnTo>
                    <a:pt x="2682875" y="1719263"/>
                  </a:lnTo>
                  <a:lnTo>
                    <a:pt x="2690813" y="1770063"/>
                  </a:lnTo>
                  <a:lnTo>
                    <a:pt x="2701925" y="1820863"/>
                  </a:lnTo>
                  <a:lnTo>
                    <a:pt x="2714625" y="1873250"/>
                  </a:lnTo>
                  <a:lnTo>
                    <a:pt x="2725738" y="1928813"/>
                  </a:lnTo>
                  <a:lnTo>
                    <a:pt x="2736850" y="1989138"/>
                  </a:lnTo>
                  <a:lnTo>
                    <a:pt x="2747963" y="2054225"/>
                  </a:lnTo>
                  <a:lnTo>
                    <a:pt x="2752725" y="2128838"/>
                  </a:lnTo>
                  <a:lnTo>
                    <a:pt x="2757488" y="2165350"/>
                  </a:lnTo>
                  <a:lnTo>
                    <a:pt x="2768600" y="2195513"/>
                  </a:lnTo>
                  <a:lnTo>
                    <a:pt x="2784475" y="2217738"/>
                  </a:lnTo>
                  <a:lnTo>
                    <a:pt x="2803525" y="2233613"/>
                  </a:lnTo>
                  <a:lnTo>
                    <a:pt x="2825750" y="2246313"/>
                  </a:lnTo>
                  <a:lnTo>
                    <a:pt x="2852738" y="2255838"/>
                  </a:lnTo>
                  <a:lnTo>
                    <a:pt x="2882900" y="2260600"/>
                  </a:lnTo>
                  <a:lnTo>
                    <a:pt x="2916238" y="2263775"/>
                  </a:lnTo>
                  <a:lnTo>
                    <a:pt x="2949575" y="2266950"/>
                  </a:lnTo>
                  <a:lnTo>
                    <a:pt x="2984500" y="2270125"/>
                  </a:lnTo>
                  <a:lnTo>
                    <a:pt x="2992454" y="2270848"/>
                  </a:lnTo>
                  <a:lnTo>
                    <a:pt x="0" y="2270848"/>
                  </a:lnTo>
                  <a:lnTo>
                    <a:pt x="0" y="282575"/>
                  </a:lnTo>
                  <a:lnTo>
                    <a:pt x="36513" y="249238"/>
                  </a:lnTo>
                  <a:lnTo>
                    <a:pt x="80963" y="215900"/>
                  </a:lnTo>
                  <a:lnTo>
                    <a:pt x="128588" y="182563"/>
                  </a:lnTo>
                  <a:lnTo>
                    <a:pt x="182563" y="152400"/>
                  </a:lnTo>
                  <a:lnTo>
                    <a:pt x="241300" y="120650"/>
                  </a:lnTo>
                  <a:lnTo>
                    <a:pt x="304800" y="93663"/>
                  </a:lnTo>
                  <a:lnTo>
                    <a:pt x="374650" y="66675"/>
                  </a:lnTo>
                  <a:lnTo>
                    <a:pt x="449263" y="46038"/>
                  </a:lnTo>
                  <a:lnTo>
                    <a:pt x="530225" y="26988"/>
                  </a:lnTo>
                  <a:lnTo>
                    <a:pt x="619125" y="12700"/>
                  </a:lnTo>
                  <a:lnTo>
                    <a:pt x="712788" y="476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  <p:sp>
          <p:nvSpPr>
            <p:cNvPr id="5" name="Freeform 764"/>
            <p:cNvSpPr>
              <a:spLocks noEditPoints="1"/>
            </p:cNvSpPr>
            <p:nvPr/>
          </p:nvSpPr>
          <p:spPr bwMode="auto">
            <a:xfrm>
              <a:off x="-1" y="3053"/>
              <a:ext cx="2148" cy="2562"/>
            </a:xfrm>
            <a:custGeom>
              <a:avLst/>
              <a:gdLst>
                <a:gd name="T0" fmla="*/ 452 w 768"/>
                <a:gd name="T1" fmla="*/ 563 h 687"/>
                <a:gd name="T2" fmla="*/ 474 w 768"/>
                <a:gd name="T3" fmla="*/ 569 h 687"/>
                <a:gd name="T4" fmla="*/ 478 w 768"/>
                <a:gd name="T5" fmla="*/ 477 h 687"/>
                <a:gd name="T6" fmla="*/ 756 w 768"/>
                <a:gd name="T7" fmla="*/ 43 h 687"/>
                <a:gd name="T8" fmla="*/ 743 w 768"/>
                <a:gd name="T9" fmla="*/ 68 h 687"/>
                <a:gd name="T10" fmla="*/ 757 w 768"/>
                <a:gd name="T11" fmla="*/ 76 h 687"/>
                <a:gd name="T12" fmla="*/ 768 w 768"/>
                <a:gd name="T13" fmla="*/ 92 h 687"/>
                <a:gd name="T14" fmla="*/ 715 w 768"/>
                <a:gd name="T15" fmla="*/ 165 h 687"/>
                <a:gd name="T16" fmla="*/ 697 w 768"/>
                <a:gd name="T17" fmla="*/ 281 h 687"/>
                <a:gd name="T18" fmla="*/ 677 w 768"/>
                <a:gd name="T19" fmla="*/ 308 h 687"/>
                <a:gd name="T20" fmla="*/ 659 w 768"/>
                <a:gd name="T21" fmla="*/ 338 h 687"/>
                <a:gd name="T22" fmla="*/ 642 w 768"/>
                <a:gd name="T23" fmla="*/ 399 h 687"/>
                <a:gd name="T24" fmla="*/ 622 w 768"/>
                <a:gd name="T25" fmla="*/ 431 h 687"/>
                <a:gd name="T26" fmla="*/ 612 w 768"/>
                <a:gd name="T27" fmla="*/ 435 h 687"/>
                <a:gd name="T28" fmla="*/ 583 w 768"/>
                <a:gd name="T29" fmla="*/ 454 h 687"/>
                <a:gd name="T30" fmla="*/ 545 w 768"/>
                <a:gd name="T31" fmla="*/ 500 h 687"/>
                <a:gd name="T32" fmla="*/ 517 w 768"/>
                <a:gd name="T33" fmla="*/ 552 h 687"/>
                <a:gd name="T34" fmla="*/ 476 w 768"/>
                <a:gd name="T35" fmla="*/ 664 h 687"/>
                <a:gd name="T36" fmla="*/ 476 w 768"/>
                <a:gd name="T37" fmla="*/ 685 h 687"/>
                <a:gd name="T38" fmla="*/ 439 w 768"/>
                <a:gd name="T39" fmla="*/ 669 h 687"/>
                <a:gd name="T40" fmla="*/ 413 w 768"/>
                <a:gd name="T41" fmla="*/ 627 h 687"/>
                <a:gd name="T42" fmla="*/ 415 w 768"/>
                <a:gd name="T43" fmla="*/ 483 h 687"/>
                <a:gd name="T44" fmla="*/ 347 w 768"/>
                <a:gd name="T45" fmla="*/ 452 h 687"/>
                <a:gd name="T46" fmla="*/ 333 w 768"/>
                <a:gd name="T47" fmla="*/ 453 h 687"/>
                <a:gd name="T48" fmla="*/ 312 w 768"/>
                <a:gd name="T49" fmla="*/ 453 h 687"/>
                <a:gd name="T50" fmla="*/ 292 w 768"/>
                <a:gd name="T51" fmla="*/ 453 h 687"/>
                <a:gd name="T52" fmla="*/ 275 w 768"/>
                <a:gd name="T53" fmla="*/ 471 h 687"/>
                <a:gd name="T54" fmla="*/ 258 w 768"/>
                <a:gd name="T55" fmla="*/ 483 h 687"/>
                <a:gd name="T56" fmla="*/ 249 w 768"/>
                <a:gd name="T57" fmla="*/ 572 h 687"/>
                <a:gd name="T58" fmla="*/ 294 w 768"/>
                <a:gd name="T59" fmla="*/ 622 h 687"/>
                <a:gd name="T60" fmla="*/ 247 w 768"/>
                <a:gd name="T61" fmla="*/ 619 h 687"/>
                <a:gd name="T62" fmla="*/ 189 w 768"/>
                <a:gd name="T63" fmla="*/ 534 h 687"/>
                <a:gd name="T64" fmla="*/ 185 w 768"/>
                <a:gd name="T65" fmla="*/ 478 h 687"/>
                <a:gd name="T66" fmla="*/ 154 w 768"/>
                <a:gd name="T67" fmla="*/ 597 h 687"/>
                <a:gd name="T68" fmla="*/ 157 w 768"/>
                <a:gd name="T69" fmla="*/ 627 h 687"/>
                <a:gd name="T70" fmla="*/ 154 w 768"/>
                <a:gd name="T71" fmla="*/ 639 h 687"/>
                <a:gd name="T72" fmla="*/ 125 w 768"/>
                <a:gd name="T73" fmla="*/ 579 h 687"/>
                <a:gd name="T74" fmla="*/ 126 w 768"/>
                <a:gd name="T75" fmla="*/ 512 h 687"/>
                <a:gd name="T76" fmla="*/ 125 w 768"/>
                <a:gd name="T77" fmla="*/ 465 h 687"/>
                <a:gd name="T78" fmla="*/ 129 w 768"/>
                <a:gd name="T79" fmla="*/ 433 h 687"/>
                <a:gd name="T80" fmla="*/ 85 w 768"/>
                <a:gd name="T81" fmla="*/ 494 h 687"/>
                <a:gd name="T82" fmla="*/ 66 w 768"/>
                <a:gd name="T83" fmla="*/ 555 h 687"/>
                <a:gd name="T84" fmla="*/ 40 w 768"/>
                <a:gd name="T85" fmla="*/ 592 h 687"/>
                <a:gd name="T86" fmla="*/ 20 w 768"/>
                <a:gd name="T87" fmla="*/ 581 h 687"/>
                <a:gd name="T88" fmla="*/ 0 w 768"/>
                <a:gd name="T89" fmla="*/ 550 h 687"/>
                <a:gd name="T90" fmla="*/ 31 w 768"/>
                <a:gd name="T91" fmla="*/ 456 h 687"/>
                <a:gd name="T92" fmla="*/ 50 w 768"/>
                <a:gd name="T93" fmla="*/ 395 h 687"/>
                <a:gd name="T94" fmla="*/ 104 w 768"/>
                <a:gd name="T95" fmla="*/ 305 h 687"/>
                <a:gd name="T96" fmla="*/ 110 w 768"/>
                <a:gd name="T97" fmla="*/ 283 h 687"/>
                <a:gd name="T98" fmla="*/ 180 w 768"/>
                <a:gd name="T99" fmla="*/ 219 h 687"/>
                <a:gd name="T100" fmla="*/ 338 w 768"/>
                <a:gd name="T101" fmla="*/ 206 h 687"/>
                <a:gd name="T102" fmla="*/ 504 w 768"/>
                <a:gd name="T103" fmla="*/ 185 h 687"/>
                <a:gd name="T104" fmla="*/ 532 w 768"/>
                <a:gd name="T105" fmla="*/ 137 h 687"/>
                <a:gd name="T106" fmla="*/ 613 w 768"/>
                <a:gd name="T107" fmla="*/ 85 h 687"/>
                <a:gd name="T108" fmla="*/ 719 w 768"/>
                <a:gd name="T109" fmla="*/ 1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8" h="687">
                  <a:moveTo>
                    <a:pt x="478" y="477"/>
                  </a:moveTo>
                  <a:lnTo>
                    <a:pt x="473" y="482"/>
                  </a:lnTo>
                  <a:lnTo>
                    <a:pt x="468" y="492"/>
                  </a:lnTo>
                  <a:lnTo>
                    <a:pt x="464" y="505"/>
                  </a:lnTo>
                  <a:lnTo>
                    <a:pt x="460" y="521"/>
                  </a:lnTo>
                  <a:lnTo>
                    <a:pt x="456" y="539"/>
                  </a:lnTo>
                  <a:lnTo>
                    <a:pt x="452" y="563"/>
                  </a:lnTo>
                  <a:lnTo>
                    <a:pt x="447" y="589"/>
                  </a:lnTo>
                  <a:lnTo>
                    <a:pt x="444" y="615"/>
                  </a:lnTo>
                  <a:lnTo>
                    <a:pt x="444" y="640"/>
                  </a:lnTo>
                  <a:lnTo>
                    <a:pt x="449" y="627"/>
                  </a:lnTo>
                  <a:lnTo>
                    <a:pt x="455" y="617"/>
                  </a:lnTo>
                  <a:lnTo>
                    <a:pt x="466" y="593"/>
                  </a:lnTo>
                  <a:lnTo>
                    <a:pt x="474" y="569"/>
                  </a:lnTo>
                  <a:lnTo>
                    <a:pt x="482" y="546"/>
                  </a:lnTo>
                  <a:lnTo>
                    <a:pt x="487" y="526"/>
                  </a:lnTo>
                  <a:lnTo>
                    <a:pt x="491" y="508"/>
                  </a:lnTo>
                  <a:lnTo>
                    <a:pt x="491" y="494"/>
                  </a:lnTo>
                  <a:lnTo>
                    <a:pt x="490" y="483"/>
                  </a:lnTo>
                  <a:lnTo>
                    <a:pt x="486" y="478"/>
                  </a:lnTo>
                  <a:lnTo>
                    <a:pt x="478" y="477"/>
                  </a:lnTo>
                  <a:close/>
                  <a:moveTo>
                    <a:pt x="735" y="0"/>
                  </a:moveTo>
                  <a:lnTo>
                    <a:pt x="737" y="3"/>
                  </a:lnTo>
                  <a:lnTo>
                    <a:pt x="740" y="5"/>
                  </a:lnTo>
                  <a:lnTo>
                    <a:pt x="744" y="9"/>
                  </a:lnTo>
                  <a:lnTo>
                    <a:pt x="748" y="18"/>
                  </a:lnTo>
                  <a:lnTo>
                    <a:pt x="751" y="29"/>
                  </a:lnTo>
                  <a:lnTo>
                    <a:pt x="756" y="43"/>
                  </a:lnTo>
                  <a:lnTo>
                    <a:pt x="757" y="58"/>
                  </a:lnTo>
                  <a:lnTo>
                    <a:pt x="757" y="58"/>
                  </a:lnTo>
                  <a:lnTo>
                    <a:pt x="756" y="56"/>
                  </a:lnTo>
                  <a:lnTo>
                    <a:pt x="753" y="55"/>
                  </a:lnTo>
                  <a:lnTo>
                    <a:pt x="752" y="54"/>
                  </a:lnTo>
                  <a:lnTo>
                    <a:pt x="748" y="52"/>
                  </a:lnTo>
                  <a:lnTo>
                    <a:pt x="743" y="68"/>
                  </a:lnTo>
                  <a:lnTo>
                    <a:pt x="732" y="85"/>
                  </a:lnTo>
                  <a:lnTo>
                    <a:pt x="735" y="86"/>
                  </a:lnTo>
                  <a:lnTo>
                    <a:pt x="744" y="88"/>
                  </a:lnTo>
                  <a:lnTo>
                    <a:pt x="753" y="86"/>
                  </a:lnTo>
                  <a:lnTo>
                    <a:pt x="756" y="84"/>
                  </a:lnTo>
                  <a:lnTo>
                    <a:pt x="757" y="80"/>
                  </a:lnTo>
                  <a:lnTo>
                    <a:pt x="757" y="76"/>
                  </a:lnTo>
                  <a:lnTo>
                    <a:pt x="758" y="77"/>
                  </a:lnTo>
                  <a:lnTo>
                    <a:pt x="758" y="79"/>
                  </a:lnTo>
                  <a:lnTo>
                    <a:pt x="760" y="81"/>
                  </a:lnTo>
                  <a:lnTo>
                    <a:pt x="761" y="84"/>
                  </a:lnTo>
                  <a:lnTo>
                    <a:pt x="765" y="81"/>
                  </a:lnTo>
                  <a:lnTo>
                    <a:pt x="766" y="84"/>
                  </a:lnTo>
                  <a:lnTo>
                    <a:pt x="768" y="92"/>
                  </a:lnTo>
                  <a:lnTo>
                    <a:pt x="766" y="102"/>
                  </a:lnTo>
                  <a:lnTo>
                    <a:pt x="762" y="114"/>
                  </a:lnTo>
                  <a:lnTo>
                    <a:pt x="751" y="127"/>
                  </a:lnTo>
                  <a:lnTo>
                    <a:pt x="737" y="139"/>
                  </a:lnTo>
                  <a:lnTo>
                    <a:pt x="728" y="147"/>
                  </a:lnTo>
                  <a:lnTo>
                    <a:pt x="720" y="155"/>
                  </a:lnTo>
                  <a:lnTo>
                    <a:pt x="715" y="165"/>
                  </a:lnTo>
                  <a:lnTo>
                    <a:pt x="713" y="178"/>
                  </a:lnTo>
                  <a:lnTo>
                    <a:pt x="709" y="198"/>
                  </a:lnTo>
                  <a:lnTo>
                    <a:pt x="703" y="215"/>
                  </a:lnTo>
                  <a:lnTo>
                    <a:pt x="697" y="233"/>
                  </a:lnTo>
                  <a:lnTo>
                    <a:pt x="696" y="249"/>
                  </a:lnTo>
                  <a:lnTo>
                    <a:pt x="697" y="266"/>
                  </a:lnTo>
                  <a:lnTo>
                    <a:pt x="697" y="281"/>
                  </a:lnTo>
                  <a:lnTo>
                    <a:pt x="692" y="297"/>
                  </a:lnTo>
                  <a:lnTo>
                    <a:pt x="688" y="291"/>
                  </a:lnTo>
                  <a:lnTo>
                    <a:pt x="684" y="284"/>
                  </a:lnTo>
                  <a:lnTo>
                    <a:pt x="681" y="279"/>
                  </a:lnTo>
                  <a:lnTo>
                    <a:pt x="677" y="287"/>
                  </a:lnTo>
                  <a:lnTo>
                    <a:pt x="677" y="297"/>
                  </a:lnTo>
                  <a:lnTo>
                    <a:pt x="677" y="308"/>
                  </a:lnTo>
                  <a:lnTo>
                    <a:pt x="675" y="318"/>
                  </a:lnTo>
                  <a:lnTo>
                    <a:pt x="673" y="317"/>
                  </a:lnTo>
                  <a:lnTo>
                    <a:pt x="672" y="314"/>
                  </a:lnTo>
                  <a:lnTo>
                    <a:pt x="669" y="312"/>
                  </a:lnTo>
                  <a:lnTo>
                    <a:pt x="668" y="309"/>
                  </a:lnTo>
                  <a:lnTo>
                    <a:pt x="664" y="323"/>
                  </a:lnTo>
                  <a:lnTo>
                    <a:pt x="659" y="338"/>
                  </a:lnTo>
                  <a:lnTo>
                    <a:pt x="655" y="352"/>
                  </a:lnTo>
                  <a:lnTo>
                    <a:pt x="652" y="365"/>
                  </a:lnTo>
                  <a:lnTo>
                    <a:pt x="652" y="368"/>
                  </a:lnTo>
                  <a:lnTo>
                    <a:pt x="651" y="374"/>
                  </a:lnTo>
                  <a:lnTo>
                    <a:pt x="648" y="382"/>
                  </a:lnTo>
                  <a:lnTo>
                    <a:pt x="646" y="391"/>
                  </a:lnTo>
                  <a:lnTo>
                    <a:pt x="642" y="399"/>
                  </a:lnTo>
                  <a:lnTo>
                    <a:pt x="638" y="402"/>
                  </a:lnTo>
                  <a:lnTo>
                    <a:pt x="635" y="401"/>
                  </a:lnTo>
                  <a:lnTo>
                    <a:pt x="633" y="391"/>
                  </a:lnTo>
                  <a:lnTo>
                    <a:pt x="629" y="399"/>
                  </a:lnTo>
                  <a:lnTo>
                    <a:pt x="626" y="410"/>
                  </a:lnTo>
                  <a:lnTo>
                    <a:pt x="625" y="422"/>
                  </a:lnTo>
                  <a:lnTo>
                    <a:pt x="622" y="431"/>
                  </a:lnTo>
                  <a:lnTo>
                    <a:pt x="618" y="437"/>
                  </a:lnTo>
                  <a:lnTo>
                    <a:pt x="616" y="439"/>
                  </a:lnTo>
                  <a:lnTo>
                    <a:pt x="613" y="439"/>
                  </a:lnTo>
                  <a:lnTo>
                    <a:pt x="613" y="439"/>
                  </a:lnTo>
                  <a:lnTo>
                    <a:pt x="612" y="437"/>
                  </a:lnTo>
                  <a:lnTo>
                    <a:pt x="612" y="436"/>
                  </a:lnTo>
                  <a:lnTo>
                    <a:pt x="612" y="435"/>
                  </a:lnTo>
                  <a:lnTo>
                    <a:pt x="610" y="433"/>
                  </a:lnTo>
                  <a:lnTo>
                    <a:pt x="609" y="432"/>
                  </a:lnTo>
                  <a:lnTo>
                    <a:pt x="608" y="431"/>
                  </a:lnTo>
                  <a:lnTo>
                    <a:pt x="599" y="433"/>
                  </a:lnTo>
                  <a:lnTo>
                    <a:pt x="592" y="437"/>
                  </a:lnTo>
                  <a:lnTo>
                    <a:pt x="587" y="445"/>
                  </a:lnTo>
                  <a:lnTo>
                    <a:pt x="583" y="454"/>
                  </a:lnTo>
                  <a:lnTo>
                    <a:pt x="580" y="463"/>
                  </a:lnTo>
                  <a:lnTo>
                    <a:pt x="576" y="471"/>
                  </a:lnTo>
                  <a:lnTo>
                    <a:pt x="575" y="463"/>
                  </a:lnTo>
                  <a:lnTo>
                    <a:pt x="572" y="457"/>
                  </a:lnTo>
                  <a:lnTo>
                    <a:pt x="566" y="471"/>
                  </a:lnTo>
                  <a:lnTo>
                    <a:pt x="555" y="487"/>
                  </a:lnTo>
                  <a:lnTo>
                    <a:pt x="545" y="500"/>
                  </a:lnTo>
                  <a:lnTo>
                    <a:pt x="545" y="499"/>
                  </a:lnTo>
                  <a:lnTo>
                    <a:pt x="544" y="496"/>
                  </a:lnTo>
                  <a:lnTo>
                    <a:pt x="544" y="494"/>
                  </a:lnTo>
                  <a:lnTo>
                    <a:pt x="544" y="492"/>
                  </a:lnTo>
                  <a:lnTo>
                    <a:pt x="535" y="512"/>
                  </a:lnTo>
                  <a:lnTo>
                    <a:pt x="527" y="532"/>
                  </a:lnTo>
                  <a:lnTo>
                    <a:pt x="517" y="552"/>
                  </a:lnTo>
                  <a:lnTo>
                    <a:pt x="511" y="573"/>
                  </a:lnTo>
                  <a:lnTo>
                    <a:pt x="504" y="594"/>
                  </a:lnTo>
                  <a:lnTo>
                    <a:pt x="495" y="611"/>
                  </a:lnTo>
                  <a:lnTo>
                    <a:pt x="487" y="626"/>
                  </a:lnTo>
                  <a:lnTo>
                    <a:pt x="480" y="640"/>
                  </a:lnTo>
                  <a:lnTo>
                    <a:pt x="476" y="659"/>
                  </a:lnTo>
                  <a:lnTo>
                    <a:pt x="476" y="664"/>
                  </a:lnTo>
                  <a:lnTo>
                    <a:pt x="476" y="669"/>
                  </a:lnTo>
                  <a:lnTo>
                    <a:pt x="476" y="672"/>
                  </a:lnTo>
                  <a:lnTo>
                    <a:pt x="477" y="674"/>
                  </a:lnTo>
                  <a:lnTo>
                    <a:pt x="477" y="678"/>
                  </a:lnTo>
                  <a:lnTo>
                    <a:pt x="477" y="681"/>
                  </a:lnTo>
                  <a:lnTo>
                    <a:pt x="477" y="683"/>
                  </a:lnTo>
                  <a:lnTo>
                    <a:pt x="476" y="685"/>
                  </a:lnTo>
                  <a:lnTo>
                    <a:pt x="472" y="687"/>
                  </a:lnTo>
                  <a:lnTo>
                    <a:pt x="468" y="686"/>
                  </a:lnTo>
                  <a:lnTo>
                    <a:pt x="461" y="683"/>
                  </a:lnTo>
                  <a:lnTo>
                    <a:pt x="453" y="678"/>
                  </a:lnTo>
                  <a:lnTo>
                    <a:pt x="447" y="673"/>
                  </a:lnTo>
                  <a:lnTo>
                    <a:pt x="443" y="668"/>
                  </a:lnTo>
                  <a:lnTo>
                    <a:pt x="439" y="669"/>
                  </a:lnTo>
                  <a:lnTo>
                    <a:pt x="435" y="669"/>
                  </a:lnTo>
                  <a:lnTo>
                    <a:pt x="431" y="668"/>
                  </a:lnTo>
                  <a:lnTo>
                    <a:pt x="426" y="666"/>
                  </a:lnTo>
                  <a:lnTo>
                    <a:pt x="419" y="659"/>
                  </a:lnTo>
                  <a:lnTo>
                    <a:pt x="414" y="649"/>
                  </a:lnTo>
                  <a:lnTo>
                    <a:pt x="413" y="639"/>
                  </a:lnTo>
                  <a:lnTo>
                    <a:pt x="413" y="627"/>
                  </a:lnTo>
                  <a:lnTo>
                    <a:pt x="413" y="617"/>
                  </a:lnTo>
                  <a:lnTo>
                    <a:pt x="415" y="577"/>
                  </a:lnTo>
                  <a:lnTo>
                    <a:pt x="411" y="538"/>
                  </a:lnTo>
                  <a:lnTo>
                    <a:pt x="411" y="525"/>
                  </a:lnTo>
                  <a:lnTo>
                    <a:pt x="414" y="511"/>
                  </a:lnTo>
                  <a:lnTo>
                    <a:pt x="415" y="496"/>
                  </a:lnTo>
                  <a:lnTo>
                    <a:pt x="415" y="483"/>
                  </a:lnTo>
                  <a:lnTo>
                    <a:pt x="413" y="470"/>
                  </a:lnTo>
                  <a:lnTo>
                    <a:pt x="405" y="460"/>
                  </a:lnTo>
                  <a:lnTo>
                    <a:pt x="394" y="453"/>
                  </a:lnTo>
                  <a:lnTo>
                    <a:pt x="384" y="450"/>
                  </a:lnTo>
                  <a:lnTo>
                    <a:pt x="372" y="449"/>
                  </a:lnTo>
                  <a:lnTo>
                    <a:pt x="359" y="450"/>
                  </a:lnTo>
                  <a:lnTo>
                    <a:pt x="347" y="452"/>
                  </a:lnTo>
                  <a:lnTo>
                    <a:pt x="349" y="449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5" y="446"/>
                  </a:lnTo>
                  <a:lnTo>
                    <a:pt x="341" y="449"/>
                  </a:lnTo>
                  <a:lnTo>
                    <a:pt x="338" y="452"/>
                  </a:lnTo>
                  <a:lnTo>
                    <a:pt x="333" y="453"/>
                  </a:lnTo>
                  <a:lnTo>
                    <a:pt x="329" y="454"/>
                  </a:lnTo>
                  <a:lnTo>
                    <a:pt x="332" y="452"/>
                  </a:lnTo>
                  <a:lnTo>
                    <a:pt x="333" y="449"/>
                  </a:lnTo>
                  <a:lnTo>
                    <a:pt x="336" y="446"/>
                  </a:lnTo>
                  <a:lnTo>
                    <a:pt x="329" y="448"/>
                  </a:lnTo>
                  <a:lnTo>
                    <a:pt x="321" y="450"/>
                  </a:lnTo>
                  <a:lnTo>
                    <a:pt x="312" y="453"/>
                  </a:lnTo>
                  <a:lnTo>
                    <a:pt x="305" y="454"/>
                  </a:lnTo>
                  <a:lnTo>
                    <a:pt x="301" y="454"/>
                  </a:lnTo>
                  <a:lnTo>
                    <a:pt x="298" y="458"/>
                  </a:lnTo>
                  <a:lnTo>
                    <a:pt x="295" y="462"/>
                  </a:lnTo>
                  <a:lnTo>
                    <a:pt x="291" y="465"/>
                  </a:lnTo>
                  <a:lnTo>
                    <a:pt x="292" y="460"/>
                  </a:lnTo>
                  <a:lnTo>
                    <a:pt x="292" y="453"/>
                  </a:lnTo>
                  <a:lnTo>
                    <a:pt x="287" y="465"/>
                  </a:lnTo>
                  <a:lnTo>
                    <a:pt x="279" y="475"/>
                  </a:lnTo>
                  <a:lnTo>
                    <a:pt x="282" y="466"/>
                  </a:lnTo>
                  <a:lnTo>
                    <a:pt x="283" y="457"/>
                  </a:lnTo>
                  <a:lnTo>
                    <a:pt x="281" y="462"/>
                  </a:lnTo>
                  <a:lnTo>
                    <a:pt x="278" y="466"/>
                  </a:lnTo>
                  <a:lnTo>
                    <a:pt x="275" y="471"/>
                  </a:lnTo>
                  <a:lnTo>
                    <a:pt x="273" y="474"/>
                  </a:lnTo>
                  <a:lnTo>
                    <a:pt x="270" y="478"/>
                  </a:lnTo>
                  <a:lnTo>
                    <a:pt x="265" y="488"/>
                  </a:lnTo>
                  <a:lnTo>
                    <a:pt x="257" y="499"/>
                  </a:lnTo>
                  <a:lnTo>
                    <a:pt x="258" y="494"/>
                  </a:lnTo>
                  <a:lnTo>
                    <a:pt x="258" y="488"/>
                  </a:lnTo>
                  <a:lnTo>
                    <a:pt x="258" y="483"/>
                  </a:lnTo>
                  <a:lnTo>
                    <a:pt x="252" y="492"/>
                  </a:lnTo>
                  <a:lnTo>
                    <a:pt x="244" y="504"/>
                  </a:lnTo>
                  <a:lnTo>
                    <a:pt x="237" y="517"/>
                  </a:lnTo>
                  <a:lnTo>
                    <a:pt x="233" y="530"/>
                  </a:lnTo>
                  <a:lnTo>
                    <a:pt x="233" y="543"/>
                  </a:lnTo>
                  <a:lnTo>
                    <a:pt x="237" y="555"/>
                  </a:lnTo>
                  <a:lnTo>
                    <a:pt x="249" y="572"/>
                  </a:lnTo>
                  <a:lnTo>
                    <a:pt x="256" y="587"/>
                  </a:lnTo>
                  <a:lnTo>
                    <a:pt x="261" y="598"/>
                  </a:lnTo>
                  <a:lnTo>
                    <a:pt x="266" y="606"/>
                  </a:lnTo>
                  <a:lnTo>
                    <a:pt x="271" y="610"/>
                  </a:lnTo>
                  <a:lnTo>
                    <a:pt x="278" y="613"/>
                  </a:lnTo>
                  <a:lnTo>
                    <a:pt x="286" y="617"/>
                  </a:lnTo>
                  <a:lnTo>
                    <a:pt x="294" y="622"/>
                  </a:lnTo>
                  <a:lnTo>
                    <a:pt x="300" y="627"/>
                  </a:lnTo>
                  <a:lnTo>
                    <a:pt x="301" y="632"/>
                  </a:lnTo>
                  <a:lnTo>
                    <a:pt x="298" y="638"/>
                  </a:lnTo>
                  <a:lnTo>
                    <a:pt x="284" y="641"/>
                  </a:lnTo>
                  <a:lnTo>
                    <a:pt x="270" y="639"/>
                  </a:lnTo>
                  <a:lnTo>
                    <a:pt x="257" y="631"/>
                  </a:lnTo>
                  <a:lnTo>
                    <a:pt x="247" y="619"/>
                  </a:lnTo>
                  <a:lnTo>
                    <a:pt x="241" y="610"/>
                  </a:lnTo>
                  <a:lnTo>
                    <a:pt x="232" y="600"/>
                  </a:lnTo>
                  <a:lnTo>
                    <a:pt x="222" y="587"/>
                  </a:lnTo>
                  <a:lnTo>
                    <a:pt x="211" y="572"/>
                  </a:lnTo>
                  <a:lnTo>
                    <a:pt x="202" y="559"/>
                  </a:lnTo>
                  <a:lnTo>
                    <a:pt x="194" y="546"/>
                  </a:lnTo>
                  <a:lnTo>
                    <a:pt x="189" y="534"/>
                  </a:lnTo>
                  <a:lnTo>
                    <a:pt x="190" y="525"/>
                  </a:lnTo>
                  <a:lnTo>
                    <a:pt x="193" y="516"/>
                  </a:lnTo>
                  <a:lnTo>
                    <a:pt x="194" y="505"/>
                  </a:lnTo>
                  <a:lnTo>
                    <a:pt x="194" y="495"/>
                  </a:lnTo>
                  <a:lnTo>
                    <a:pt x="192" y="486"/>
                  </a:lnTo>
                  <a:lnTo>
                    <a:pt x="189" y="479"/>
                  </a:lnTo>
                  <a:lnTo>
                    <a:pt x="185" y="478"/>
                  </a:lnTo>
                  <a:lnTo>
                    <a:pt x="181" y="483"/>
                  </a:lnTo>
                  <a:lnTo>
                    <a:pt x="171" y="500"/>
                  </a:lnTo>
                  <a:lnTo>
                    <a:pt x="160" y="520"/>
                  </a:lnTo>
                  <a:lnTo>
                    <a:pt x="152" y="541"/>
                  </a:lnTo>
                  <a:lnTo>
                    <a:pt x="151" y="563"/>
                  </a:lnTo>
                  <a:lnTo>
                    <a:pt x="152" y="580"/>
                  </a:lnTo>
                  <a:lnTo>
                    <a:pt x="154" y="597"/>
                  </a:lnTo>
                  <a:lnTo>
                    <a:pt x="154" y="610"/>
                  </a:lnTo>
                  <a:lnTo>
                    <a:pt x="154" y="619"/>
                  </a:lnTo>
                  <a:lnTo>
                    <a:pt x="154" y="623"/>
                  </a:lnTo>
                  <a:lnTo>
                    <a:pt x="155" y="623"/>
                  </a:lnTo>
                  <a:lnTo>
                    <a:pt x="155" y="624"/>
                  </a:lnTo>
                  <a:lnTo>
                    <a:pt x="156" y="626"/>
                  </a:lnTo>
                  <a:lnTo>
                    <a:pt x="157" y="627"/>
                  </a:lnTo>
                  <a:lnTo>
                    <a:pt x="159" y="630"/>
                  </a:lnTo>
                  <a:lnTo>
                    <a:pt x="160" y="632"/>
                  </a:lnTo>
                  <a:lnTo>
                    <a:pt x="161" y="634"/>
                  </a:lnTo>
                  <a:lnTo>
                    <a:pt x="160" y="636"/>
                  </a:lnTo>
                  <a:lnTo>
                    <a:pt x="159" y="638"/>
                  </a:lnTo>
                  <a:lnTo>
                    <a:pt x="157" y="639"/>
                  </a:lnTo>
                  <a:lnTo>
                    <a:pt x="154" y="639"/>
                  </a:lnTo>
                  <a:lnTo>
                    <a:pt x="143" y="638"/>
                  </a:lnTo>
                  <a:lnTo>
                    <a:pt x="134" y="632"/>
                  </a:lnTo>
                  <a:lnTo>
                    <a:pt x="126" y="624"/>
                  </a:lnTo>
                  <a:lnTo>
                    <a:pt x="122" y="611"/>
                  </a:lnTo>
                  <a:lnTo>
                    <a:pt x="122" y="596"/>
                  </a:lnTo>
                  <a:lnTo>
                    <a:pt x="123" y="589"/>
                  </a:lnTo>
                  <a:lnTo>
                    <a:pt x="125" y="579"/>
                  </a:lnTo>
                  <a:lnTo>
                    <a:pt x="126" y="567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6" y="534"/>
                  </a:lnTo>
                  <a:lnTo>
                    <a:pt x="122" y="529"/>
                  </a:lnTo>
                  <a:lnTo>
                    <a:pt x="123" y="520"/>
                  </a:lnTo>
                  <a:lnTo>
                    <a:pt x="126" y="512"/>
                  </a:lnTo>
                  <a:lnTo>
                    <a:pt x="127" y="503"/>
                  </a:lnTo>
                  <a:lnTo>
                    <a:pt x="125" y="504"/>
                  </a:lnTo>
                  <a:lnTo>
                    <a:pt x="122" y="505"/>
                  </a:lnTo>
                  <a:lnTo>
                    <a:pt x="120" y="505"/>
                  </a:lnTo>
                  <a:lnTo>
                    <a:pt x="121" y="491"/>
                  </a:lnTo>
                  <a:lnTo>
                    <a:pt x="122" y="477"/>
                  </a:lnTo>
                  <a:lnTo>
                    <a:pt x="125" y="465"/>
                  </a:lnTo>
                  <a:lnTo>
                    <a:pt x="122" y="466"/>
                  </a:lnTo>
                  <a:lnTo>
                    <a:pt x="118" y="469"/>
                  </a:lnTo>
                  <a:lnTo>
                    <a:pt x="114" y="470"/>
                  </a:lnTo>
                  <a:lnTo>
                    <a:pt x="123" y="454"/>
                  </a:lnTo>
                  <a:lnTo>
                    <a:pt x="131" y="439"/>
                  </a:lnTo>
                  <a:lnTo>
                    <a:pt x="127" y="445"/>
                  </a:lnTo>
                  <a:lnTo>
                    <a:pt x="129" y="433"/>
                  </a:lnTo>
                  <a:lnTo>
                    <a:pt x="131" y="423"/>
                  </a:lnTo>
                  <a:lnTo>
                    <a:pt x="133" y="412"/>
                  </a:lnTo>
                  <a:lnTo>
                    <a:pt x="118" y="423"/>
                  </a:lnTo>
                  <a:lnTo>
                    <a:pt x="108" y="437"/>
                  </a:lnTo>
                  <a:lnTo>
                    <a:pt x="99" y="454"/>
                  </a:lnTo>
                  <a:lnTo>
                    <a:pt x="91" y="474"/>
                  </a:lnTo>
                  <a:lnTo>
                    <a:pt x="85" y="494"/>
                  </a:lnTo>
                  <a:lnTo>
                    <a:pt x="87" y="520"/>
                  </a:lnTo>
                  <a:lnTo>
                    <a:pt x="82" y="546"/>
                  </a:lnTo>
                  <a:lnTo>
                    <a:pt x="74" y="571"/>
                  </a:lnTo>
                  <a:lnTo>
                    <a:pt x="70" y="563"/>
                  </a:lnTo>
                  <a:lnTo>
                    <a:pt x="68" y="554"/>
                  </a:lnTo>
                  <a:lnTo>
                    <a:pt x="68" y="543"/>
                  </a:lnTo>
                  <a:lnTo>
                    <a:pt x="66" y="555"/>
                  </a:lnTo>
                  <a:lnTo>
                    <a:pt x="63" y="568"/>
                  </a:lnTo>
                  <a:lnTo>
                    <a:pt x="58" y="577"/>
                  </a:lnTo>
                  <a:lnTo>
                    <a:pt x="55" y="576"/>
                  </a:lnTo>
                  <a:lnTo>
                    <a:pt x="53" y="573"/>
                  </a:lnTo>
                  <a:lnTo>
                    <a:pt x="51" y="571"/>
                  </a:lnTo>
                  <a:lnTo>
                    <a:pt x="45" y="581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9" y="614"/>
                  </a:lnTo>
                  <a:lnTo>
                    <a:pt x="27" y="600"/>
                  </a:lnTo>
                  <a:lnTo>
                    <a:pt x="25" y="584"/>
                  </a:lnTo>
                  <a:lnTo>
                    <a:pt x="27" y="576"/>
                  </a:lnTo>
                  <a:lnTo>
                    <a:pt x="29" y="568"/>
                  </a:lnTo>
                  <a:lnTo>
                    <a:pt x="20" y="581"/>
                  </a:lnTo>
                  <a:lnTo>
                    <a:pt x="11" y="596"/>
                  </a:lnTo>
                  <a:lnTo>
                    <a:pt x="12" y="580"/>
                  </a:lnTo>
                  <a:lnTo>
                    <a:pt x="16" y="564"/>
                  </a:lnTo>
                  <a:lnTo>
                    <a:pt x="20" y="549"/>
                  </a:lnTo>
                  <a:lnTo>
                    <a:pt x="11" y="559"/>
                  </a:lnTo>
                  <a:lnTo>
                    <a:pt x="0" y="569"/>
                  </a:lnTo>
                  <a:lnTo>
                    <a:pt x="0" y="550"/>
                  </a:lnTo>
                  <a:lnTo>
                    <a:pt x="7" y="530"/>
                  </a:lnTo>
                  <a:lnTo>
                    <a:pt x="15" y="509"/>
                  </a:lnTo>
                  <a:lnTo>
                    <a:pt x="25" y="490"/>
                  </a:lnTo>
                  <a:lnTo>
                    <a:pt x="34" y="470"/>
                  </a:lnTo>
                  <a:lnTo>
                    <a:pt x="40" y="450"/>
                  </a:lnTo>
                  <a:lnTo>
                    <a:pt x="36" y="453"/>
                  </a:lnTo>
                  <a:lnTo>
                    <a:pt x="31" y="456"/>
                  </a:lnTo>
                  <a:lnTo>
                    <a:pt x="28" y="458"/>
                  </a:lnTo>
                  <a:lnTo>
                    <a:pt x="24" y="463"/>
                  </a:lnTo>
                  <a:lnTo>
                    <a:pt x="31" y="445"/>
                  </a:lnTo>
                  <a:lnTo>
                    <a:pt x="40" y="427"/>
                  </a:lnTo>
                  <a:lnTo>
                    <a:pt x="49" y="410"/>
                  </a:lnTo>
                  <a:lnTo>
                    <a:pt x="54" y="391"/>
                  </a:lnTo>
                  <a:lnTo>
                    <a:pt x="50" y="395"/>
                  </a:lnTo>
                  <a:lnTo>
                    <a:pt x="45" y="398"/>
                  </a:lnTo>
                  <a:lnTo>
                    <a:pt x="57" y="378"/>
                  </a:lnTo>
                  <a:lnTo>
                    <a:pt x="72" y="359"/>
                  </a:lnTo>
                  <a:lnTo>
                    <a:pt x="88" y="340"/>
                  </a:lnTo>
                  <a:lnTo>
                    <a:pt x="101" y="321"/>
                  </a:lnTo>
                  <a:lnTo>
                    <a:pt x="110" y="300"/>
                  </a:lnTo>
                  <a:lnTo>
                    <a:pt x="104" y="305"/>
                  </a:lnTo>
                  <a:lnTo>
                    <a:pt x="97" y="310"/>
                  </a:lnTo>
                  <a:lnTo>
                    <a:pt x="91" y="316"/>
                  </a:lnTo>
                  <a:lnTo>
                    <a:pt x="97" y="302"/>
                  </a:lnTo>
                  <a:lnTo>
                    <a:pt x="106" y="291"/>
                  </a:lnTo>
                  <a:lnTo>
                    <a:pt x="117" y="280"/>
                  </a:lnTo>
                  <a:lnTo>
                    <a:pt x="113" y="281"/>
                  </a:lnTo>
                  <a:lnTo>
                    <a:pt x="110" y="283"/>
                  </a:lnTo>
                  <a:lnTo>
                    <a:pt x="106" y="284"/>
                  </a:lnTo>
                  <a:lnTo>
                    <a:pt x="120" y="274"/>
                  </a:lnTo>
                  <a:lnTo>
                    <a:pt x="131" y="261"/>
                  </a:lnTo>
                  <a:lnTo>
                    <a:pt x="142" y="249"/>
                  </a:lnTo>
                  <a:lnTo>
                    <a:pt x="152" y="236"/>
                  </a:lnTo>
                  <a:lnTo>
                    <a:pt x="164" y="227"/>
                  </a:lnTo>
                  <a:lnTo>
                    <a:pt x="180" y="219"/>
                  </a:lnTo>
                  <a:lnTo>
                    <a:pt x="201" y="212"/>
                  </a:lnTo>
                  <a:lnTo>
                    <a:pt x="223" y="206"/>
                  </a:lnTo>
                  <a:lnTo>
                    <a:pt x="244" y="199"/>
                  </a:lnTo>
                  <a:lnTo>
                    <a:pt x="266" y="196"/>
                  </a:lnTo>
                  <a:lnTo>
                    <a:pt x="288" y="196"/>
                  </a:lnTo>
                  <a:lnTo>
                    <a:pt x="313" y="200"/>
                  </a:lnTo>
                  <a:lnTo>
                    <a:pt x="338" y="206"/>
                  </a:lnTo>
                  <a:lnTo>
                    <a:pt x="364" y="212"/>
                  </a:lnTo>
                  <a:lnTo>
                    <a:pt x="391" y="217"/>
                  </a:lnTo>
                  <a:lnTo>
                    <a:pt x="417" y="220"/>
                  </a:lnTo>
                  <a:lnTo>
                    <a:pt x="442" y="219"/>
                  </a:lnTo>
                  <a:lnTo>
                    <a:pt x="464" y="212"/>
                  </a:lnTo>
                  <a:lnTo>
                    <a:pt x="485" y="200"/>
                  </a:lnTo>
                  <a:lnTo>
                    <a:pt x="504" y="185"/>
                  </a:lnTo>
                  <a:lnTo>
                    <a:pt x="520" y="169"/>
                  </a:lnTo>
                  <a:lnTo>
                    <a:pt x="532" y="157"/>
                  </a:lnTo>
                  <a:lnTo>
                    <a:pt x="538" y="148"/>
                  </a:lnTo>
                  <a:lnTo>
                    <a:pt x="541" y="143"/>
                  </a:lnTo>
                  <a:lnTo>
                    <a:pt x="538" y="141"/>
                  </a:lnTo>
                  <a:lnTo>
                    <a:pt x="535" y="141"/>
                  </a:lnTo>
                  <a:lnTo>
                    <a:pt x="532" y="137"/>
                  </a:lnTo>
                  <a:lnTo>
                    <a:pt x="532" y="132"/>
                  </a:lnTo>
                  <a:lnTo>
                    <a:pt x="536" y="126"/>
                  </a:lnTo>
                  <a:lnTo>
                    <a:pt x="545" y="119"/>
                  </a:lnTo>
                  <a:lnTo>
                    <a:pt x="559" y="114"/>
                  </a:lnTo>
                  <a:lnTo>
                    <a:pt x="582" y="106"/>
                  </a:lnTo>
                  <a:lnTo>
                    <a:pt x="599" y="96"/>
                  </a:lnTo>
                  <a:lnTo>
                    <a:pt x="613" y="85"/>
                  </a:lnTo>
                  <a:lnTo>
                    <a:pt x="630" y="69"/>
                  </a:lnTo>
                  <a:lnTo>
                    <a:pt x="646" y="59"/>
                  </a:lnTo>
                  <a:lnTo>
                    <a:pt x="663" y="52"/>
                  </a:lnTo>
                  <a:lnTo>
                    <a:pt x="679" y="46"/>
                  </a:lnTo>
                  <a:lnTo>
                    <a:pt x="694" y="38"/>
                  </a:lnTo>
                  <a:lnTo>
                    <a:pt x="709" y="26"/>
                  </a:lnTo>
                  <a:lnTo>
                    <a:pt x="719" y="14"/>
                  </a:lnTo>
                  <a:lnTo>
                    <a:pt x="726" y="7"/>
                  </a:lnTo>
                  <a:lnTo>
                    <a:pt x="731" y="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>
                <a:latin typeface="+mn-lt"/>
                <a:ea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443990" y="1248410"/>
            <a:ext cx="7532370" cy="348805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30000"/>
              </a:lnSpc>
              <a:defRPr/>
            </a:pP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缀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行   大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窘</a:t>
            </a:r>
            <a:r>
              <a:rPr lang="zh-CN" altLang="en-US" sz="3200" b="1" dirty="0">
                <a:solidFill>
                  <a:srgbClr val="0C9337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积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薪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苫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蔽</a:t>
            </a:r>
            <a:r>
              <a:rPr lang="zh-CN" altLang="en-US" sz="3200" b="1" dirty="0">
                <a:solidFill>
                  <a:srgbClr val="0C9337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倚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弛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担 </a:t>
            </a:r>
            <a:r>
              <a:rPr lang="zh-CN" altLang="en-US" sz="3200" b="1" u="sng" dirty="0">
                <a:solidFill>
                  <a:srgbClr val="0C9337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眈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眈 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少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时   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径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去   目似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瞑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尻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尾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23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   顷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刻   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意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暇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甚</a:t>
            </a:r>
          </a:p>
        </p:txBody>
      </p:sp>
      <p:sp>
        <p:nvSpPr>
          <p:cNvPr id="9233" name="TextBox 2"/>
          <p:cNvSpPr txBox="1">
            <a:spLocks noChangeArrowheads="1"/>
          </p:cNvSpPr>
          <p:nvPr/>
        </p:nvSpPr>
        <p:spPr bwMode="auto">
          <a:xfrm>
            <a:off x="8496935" y="2446020"/>
            <a:ext cx="5168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52265" y="2460625"/>
            <a:ext cx="10115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jìng</a:t>
            </a: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4091305" y="587375"/>
            <a:ext cx="19145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◆生难字</a:t>
            </a:r>
          </a:p>
        </p:txBody>
      </p:sp>
      <p:sp>
        <p:nvSpPr>
          <p:cNvPr id="31" name="矩形 30"/>
          <p:cNvSpPr/>
          <p:nvPr/>
        </p:nvSpPr>
        <p:spPr>
          <a:xfrm>
            <a:off x="1429385" y="1336040"/>
            <a:ext cx="10191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zhuì</a:t>
            </a:r>
          </a:p>
        </p:txBody>
      </p:sp>
      <p:sp>
        <p:nvSpPr>
          <p:cNvPr id="32" name="矩形 31"/>
          <p:cNvSpPr/>
          <p:nvPr/>
        </p:nvSpPr>
        <p:spPr>
          <a:xfrm>
            <a:off x="3118485" y="1336040"/>
            <a:ext cx="12274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jiǒng</a:t>
            </a:r>
          </a:p>
        </p:txBody>
      </p:sp>
      <p:sp>
        <p:nvSpPr>
          <p:cNvPr id="33" name="矩形 32"/>
          <p:cNvSpPr/>
          <p:nvPr/>
        </p:nvSpPr>
        <p:spPr>
          <a:xfrm>
            <a:off x="4726940" y="1336040"/>
            <a:ext cx="9664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xīn</a:t>
            </a:r>
          </a:p>
        </p:txBody>
      </p:sp>
      <p:sp>
        <p:nvSpPr>
          <p:cNvPr id="36" name="矩形 35"/>
          <p:cNvSpPr/>
          <p:nvPr/>
        </p:nvSpPr>
        <p:spPr>
          <a:xfrm>
            <a:off x="5504180" y="1336040"/>
            <a:ext cx="10325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shàn</a:t>
            </a:r>
          </a:p>
        </p:txBody>
      </p:sp>
      <p:sp>
        <p:nvSpPr>
          <p:cNvPr id="37" name="矩形 36"/>
          <p:cNvSpPr/>
          <p:nvPr/>
        </p:nvSpPr>
        <p:spPr>
          <a:xfrm>
            <a:off x="6826885" y="1345565"/>
            <a:ext cx="685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yǐ</a:t>
            </a:r>
          </a:p>
        </p:txBody>
      </p:sp>
      <p:sp>
        <p:nvSpPr>
          <p:cNvPr id="24" name="矩形 23"/>
          <p:cNvSpPr/>
          <p:nvPr/>
        </p:nvSpPr>
        <p:spPr>
          <a:xfrm>
            <a:off x="7755255" y="1345565"/>
            <a:ext cx="8559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chí</a:t>
            </a:r>
          </a:p>
        </p:txBody>
      </p:sp>
      <p:sp>
        <p:nvSpPr>
          <p:cNvPr id="25" name="矩形 24"/>
          <p:cNvSpPr/>
          <p:nvPr/>
        </p:nvSpPr>
        <p:spPr>
          <a:xfrm>
            <a:off x="1443990" y="2460625"/>
            <a:ext cx="8108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dān</a:t>
            </a:r>
          </a:p>
        </p:txBody>
      </p:sp>
      <p:sp>
        <p:nvSpPr>
          <p:cNvPr id="26" name="矩形 25"/>
          <p:cNvSpPr/>
          <p:nvPr/>
        </p:nvSpPr>
        <p:spPr>
          <a:xfrm>
            <a:off x="2767965" y="2460625"/>
            <a:ext cx="11391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shǎo</a:t>
            </a:r>
          </a:p>
        </p:txBody>
      </p:sp>
      <p:sp>
        <p:nvSpPr>
          <p:cNvPr id="30" name="矩形 29"/>
          <p:cNvSpPr/>
          <p:nvPr/>
        </p:nvSpPr>
        <p:spPr>
          <a:xfrm>
            <a:off x="6422390" y="2436495"/>
            <a:ext cx="10179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míng</a:t>
            </a:r>
          </a:p>
        </p:txBody>
      </p:sp>
      <p:sp>
        <p:nvSpPr>
          <p:cNvPr id="34" name="矩形 33"/>
          <p:cNvSpPr/>
          <p:nvPr/>
        </p:nvSpPr>
        <p:spPr>
          <a:xfrm>
            <a:off x="2778125" y="3565525"/>
            <a:ext cx="11290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qǐng</a:t>
            </a:r>
          </a:p>
        </p:txBody>
      </p:sp>
      <p:sp>
        <p:nvSpPr>
          <p:cNvPr id="11" name="矩形 10"/>
          <p:cNvSpPr/>
          <p:nvPr/>
        </p:nvSpPr>
        <p:spPr>
          <a:xfrm>
            <a:off x="7573645" y="2436495"/>
            <a:ext cx="7797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kāo</a:t>
            </a:r>
          </a:p>
        </p:txBody>
      </p:sp>
      <p:sp>
        <p:nvSpPr>
          <p:cNvPr id="3" name="矩形 2"/>
          <p:cNvSpPr/>
          <p:nvPr/>
        </p:nvSpPr>
        <p:spPr>
          <a:xfrm>
            <a:off x="5504180" y="3565525"/>
            <a:ext cx="8178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xiá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1940" y="2089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6" grpId="0"/>
      <p:bldP spid="37" grpId="0"/>
      <p:bldP spid="24" grpId="0"/>
      <p:bldP spid="25" grpId="0"/>
      <p:bldP spid="26" grpId="0"/>
      <p:bldP spid="30" grpId="0"/>
      <p:bldP spid="34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74345" y="1176655"/>
            <a:ext cx="8578215" cy="37846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indent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一屠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晚归，担中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肉尽，止有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剩骨。途中/两狼，缀行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甚远。     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屠惧，投以骨。一狼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得骨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止，一狼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仍从。复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投之，后狼止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前狼又至。骨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已尽矣，而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两狼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之并驱/如故。 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  屠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大窘，恐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前后受其敌。顾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野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有麦场，场主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积薪其中，占蔽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成丘。屠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乃奔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倚其下，驰担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持刀。狼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不敢前，眈眈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/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相向。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09840" y="193040"/>
            <a:ext cx="1077595" cy="830580"/>
            <a:chOff x="1405" y="752"/>
            <a:chExt cx="2642" cy="2484"/>
          </a:xfrm>
        </p:grpSpPr>
        <p:sp>
          <p:nvSpPr>
            <p:cNvPr id="26" name="椭圆 25"/>
            <p:cNvSpPr/>
            <p:nvPr/>
          </p:nvSpPr>
          <p:spPr>
            <a:xfrm>
              <a:off x="1405" y="752"/>
              <a:ext cx="2643" cy="2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grpSp>
          <p:nvGrpSpPr>
            <p:cNvPr id="2" name="组合 31"/>
            <p:cNvGrpSpPr>
              <a:grpSpLocks noChangeAspect="1"/>
            </p:cNvGrpSpPr>
            <p:nvPr/>
          </p:nvGrpSpPr>
          <p:grpSpPr>
            <a:xfrm>
              <a:off x="1875" y="978"/>
              <a:ext cx="1907" cy="2033"/>
              <a:chOff x="1287078" y="1083922"/>
              <a:chExt cx="4313758" cy="4037013"/>
            </a:xfrm>
            <a:solidFill>
              <a:srgbClr val="FF0000"/>
            </a:solidFill>
          </p:grpSpPr>
          <p:sp>
            <p:nvSpPr>
              <p:cNvPr id="33" name="Freeform 7"/>
              <p:cNvSpPr/>
              <p:nvPr/>
            </p:nvSpPr>
            <p:spPr bwMode="auto">
              <a:xfrm>
                <a:off x="1287078" y="1083922"/>
                <a:ext cx="1781175" cy="4037013"/>
              </a:xfrm>
              <a:custGeom>
                <a:avLst/>
                <a:gdLst>
                  <a:gd name="T0" fmla="*/ 129 w 589"/>
                  <a:gd name="T1" fmla="*/ 588 h 1336"/>
                  <a:gd name="T2" fmla="*/ 205 w 589"/>
                  <a:gd name="T3" fmla="*/ 534 h 1336"/>
                  <a:gd name="T4" fmla="*/ 310 w 589"/>
                  <a:gd name="T5" fmla="*/ 467 h 1336"/>
                  <a:gd name="T6" fmla="*/ 390 w 589"/>
                  <a:gd name="T7" fmla="*/ 569 h 1336"/>
                  <a:gd name="T8" fmla="*/ 273 w 589"/>
                  <a:gd name="T9" fmla="*/ 630 h 1336"/>
                  <a:gd name="T10" fmla="*/ 214 w 589"/>
                  <a:gd name="T11" fmla="*/ 670 h 1336"/>
                  <a:gd name="T12" fmla="*/ 116 w 589"/>
                  <a:gd name="T13" fmla="*/ 745 h 1336"/>
                  <a:gd name="T14" fmla="*/ 20 w 589"/>
                  <a:gd name="T15" fmla="*/ 818 h 1336"/>
                  <a:gd name="T16" fmla="*/ 8 w 589"/>
                  <a:gd name="T17" fmla="*/ 890 h 1336"/>
                  <a:gd name="T18" fmla="*/ 53 w 589"/>
                  <a:gd name="T19" fmla="*/ 927 h 1336"/>
                  <a:gd name="T20" fmla="*/ 117 w 589"/>
                  <a:gd name="T21" fmla="*/ 936 h 1336"/>
                  <a:gd name="T22" fmla="*/ 171 w 589"/>
                  <a:gd name="T23" fmla="*/ 874 h 1336"/>
                  <a:gd name="T24" fmla="*/ 228 w 589"/>
                  <a:gd name="T25" fmla="*/ 805 h 1336"/>
                  <a:gd name="T26" fmla="*/ 281 w 589"/>
                  <a:gd name="T27" fmla="*/ 744 h 1336"/>
                  <a:gd name="T28" fmla="*/ 350 w 589"/>
                  <a:gd name="T29" fmla="*/ 669 h 1336"/>
                  <a:gd name="T30" fmla="*/ 415 w 589"/>
                  <a:gd name="T31" fmla="*/ 631 h 1336"/>
                  <a:gd name="T32" fmla="*/ 407 w 589"/>
                  <a:gd name="T33" fmla="*/ 738 h 1336"/>
                  <a:gd name="T34" fmla="*/ 304 w 589"/>
                  <a:gd name="T35" fmla="*/ 865 h 1336"/>
                  <a:gd name="T36" fmla="*/ 237 w 589"/>
                  <a:gd name="T37" fmla="*/ 947 h 1336"/>
                  <a:gd name="T38" fmla="*/ 153 w 589"/>
                  <a:gd name="T39" fmla="*/ 1061 h 1336"/>
                  <a:gd name="T40" fmla="*/ 129 w 589"/>
                  <a:gd name="T41" fmla="*/ 1110 h 1336"/>
                  <a:gd name="T42" fmla="*/ 122 w 589"/>
                  <a:gd name="T43" fmla="*/ 1183 h 1336"/>
                  <a:gd name="T44" fmla="*/ 111 w 589"/>
                  <a:gd name="T45" fmla="*/ 1239 h 1336"/>
                  <a:gd name="T46" fmla="*/ 63 w 589"/>
                  <a:gd name="T47" fmla="*/ 1247 h 1336"/>
                  <a:gd name="T48" fmla="*/ 117 w 589"/>
                  <a:gd name="T49" fmla="*/ 1302 h 1336"/>
                  <a:gd name="T50" fmla="*/ 164 w 589"/>
                  <a:gd name="T51" fmla="*/ 1332 h 1336"/>
                  <a:gd name="T52" fmla="*/ 184 w 589"/>
                  <a:gd name="T53" fmla="*/ 1251 h 1336"/>
                  <a:gd name="T54" fmla="*/ 176 w 589"/>
                  <a:gd name="T55" fmla="*/ 1142 h 1336"/>
                  <a:gd name="T56" fmla="*/ 231 w 589"/>
                  <a:gd name="T57" fmla="*/ 1043 h 1336"/>
                  <a:gd name="T58" fmla="*/ 324 w 589"/>
                  <a:gd name="T59" fmla="*/ 986 h 1336"/>
                  <a:gd name="T60" fmla="*/ 393 w 589"/>
                  <a:gd name="T61" fmla="*/ 970 h 1336"/>
                  <a:gd name="T62" fmla="*/ 513 w 589"/>
                  <a:gd name="T63" fmla="*/ 906 h 1336"/>
                  <a:gd name="T64" fmla="*/ 575 w 589"/>
                  <a:gd name="T65" fmla="*/ 797 h 1336"/>
                  <a:gd name="T66" fmla="*/ 584 w 589"/>
                  <a:gd name="T67" fmla="*/ 699 h 1336"/>
                  <a:gd name="T68" fmla="*/ 565 w 589"/>
                  <a:gd name="T69" fmla="*/ 616 h 1336"/>
                  <a:gd name="T70" fmla="*/ 491 w 589"/>
                  <a:gd name="T71" fmla="*/ 513 h 1336"/>
                  <a:gd name="T72" fmla="*/ 413 w 589"/>
                  <a:gd name="T73" fmla="*/ 432 h 1336"/>
                  <a:gd name="T74" fmla="*/ 372 w 589"/>
                  <a:gd name="T75" fmla="*/ 381 h 1336"/>
                  <a:gd name="T76" fmla="*/ 424 w 589"/>
                  <a:gd name="T77" fmla="*/ 310 h 1336"/>
                  <a:gd name="T78" fmla="*/ 515 w 589"/>
                  <a:gd name="T79" fmla="*/ 246 h 1336"/>
                  <a:gd name="T80" fmla="*/ 395 w 589"/>
                  <a:gd name="T81" fmla="*/ 161 h 1336"/>
                  <a:gd name="T82" fmla="*/ 366 w 589"/>
                  <a:gd name="T83" fmla="*/ 184 h 1336"/>
                  <a:gd name="T84" fmla="*/ 300 w 589"/>
                  <a:gd name="T85" fmla="*/ 261 h 1336"/>
                  <a:gd name="T86" fmla="*/ 243 w 589"/>
                  <a:gd name="T87" fmla="*/ 201 h 1336"/>
                  <a:gd name="T88" fmla="*/ 281 w 589"/>
                  <a:gd name="T89" fmla="*/ 71 h 1336"/>
                  <a:gd name="T90" fmla="*/ 190 w 589"/>
                  <a:gd name="T91" fmla="*/ 1 h 1336"/>
                  <a:gd name="T92" fmla="*/ 142 w 589"/>
                  <a:gd name="T93" fmla="*/ 80 h 1336"/>
                  <a:gd name="T94" fmla="*/ 120 w 589"/>
                  <a:gd name="T95" fmla="*/ 221 h 1336"/>
                  <a:gd name="T96" fmla="*/ 150 w 589"/>
                  <a:gd name="T97" fmla="*/ 294 h 1336"/>
                  <a:gd name="T98" fmla="*/ 198 w 589"/>
                  <a:gd name="T99" fmla="*/ 359 h 1336"/>
                  <a:gd name="T100" fmla="*/ 152 w 589"/>
                  <a:gd name="T101" fmla="*/ 452 h 1336"/>
                  <a:gd name="T102" fmla="*/ 68 w 589"/>
                  <a:gd name="T103" fmla="*/ 557 h 1336"/>
                  <a:gd name="T104" fmla="*/ 26 w 589"/>
                  <a:gd name="T105" fmla="*/ 648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9" h="1336">
                    <a:moveTo>
                      <a:pt x="26" y="648"/>
                    </a:moveTo>
                    <a:cubicBezTo>
                      <a:pt x="47" y="652"/>
                      <a:pt x="49" y="651"/>
                      <a:pt x="62" y="639"/>
                    </a:cubicBezTo>
                    <a:cubicBezTo>
                      <a:pt x="82" y="619"/>
                      <a:pt x="102" y="600"/>
                      <a:pt x="129" y="588"/>
                    </a:cubicBezTo>
                    <a:cubicBezTo>
                      <a:pt x="142" y="582"/>
                      <a:pt x="151" y="572"/>
                      <a:pt x="163" y="563"/>
                    </a:cubicBezTo>
                    <a:cubicBezTo>
                      <a:pt x="166" y="561"/>
                      <a:pt x="169" y="559"/>
                      <a:pt x="173" y="557"/>
                    </a:cubicBezTo>
                    <a:cubicBezTo>
                      <a:pt x="184" y="550"/>
                      <a:pt x="196" y="545"/>
                      <a:pt x="205" y="534"/>
                    </a:cubicBezTo>
                    <a:cubicBezTo>
                      <a:pt x="212" y="525"/>
                      <a:pt x="221" y="518"/>
                      <a:pt x="229" y="509"/>
                    </a:cubicBezTo>
                    <a:cubicBezTo>
                      <a:pt x="245" y="492"/>
                      <a:pt x="262" y="478"/>
                      <a:pt x="281" y="466"/>
                    </a:cubicBezTo>
                    <a:cubicBezTo>
                      <a:pt x="293" y="459"/>
                      <a:pt x="301" y="458"/>
                      <a:pt x="310" y="467"/>
                    </a:cubicBezTo>
                    <a:cubicBezTo>
                      <a:pt x="327" y="482"/>
                      <a:pt x="345" y="497"/>
                      <a:pt x="361" y="513"/>
                    </a:cubicBezTo>
                    <a:cubicBezTo>
                      <a:pt x="373" y="526"/>
                      <a:pt x="384" y="539"/>
                      <a:pt x="396" y="552"/>
                    </a:cubicBezTo>
                    <a:cubicBezTo>
                      <a:pt x="401" y="559"/>
                      <a:pt x="398" y="567"/>
                      <a:pt x="390" y="569"/>
                    </a:cubicBezTo>
                    <a:cubicBezTo>
                      <a:pt x="380" y="573"/>
                      <a:pt x="370" y="576"/>
                      <a:pt x="360" y="581"/>
                    </a:cubicBezTo>
                    <a:cubicBezTo>
                      <a:pt x="340" y="591"/>
                      <a:pt x="320" y="601"/>
                      <a:pt x="300" y="612"/>
                    </a:cubicBezTo>
                    <a:cubicBezTo>
                      <a:pt x="291" y="617"/>
                      <a:pt x="282" y="624"/>
                      <a:pt x="273" y="630"/>
                    </a:cubicBezTo>
                    <a:cubicBezTo>
                      <a:pt x="262" y="637"/>
                      <a:pt x="251" y="643"/>
                      <a:pt x="240" y="650"/>
                    </a:cubicBezTo>
                    <a:cubicBezTo>
                      <a:pt x="237" y="652"/>
                      <a:pt x="234" y="653"/>
                      <a:pt x="231" y="656"/>
                    </a:cubicBezTo>
                    <a:cubicBezTo>
                      <a:pt x="225" y="660"/>
                      <a:pt x="220" y="666"/>
                      <a:pt x="214" y="670"/>
                    </a:cubicBezTo>
                    <a:cubicBezTo>
                      <a:pt x="204" y="677"/>
                      <a:pt x="194" y="682"/>
                      <a:pt x="184" y="689"/>
                    </a:cubicBezTo>
                    <a:cubicBezTo>
                      <a:pt x="177" y="694"/>
                      <a:pt x="170" y="702"/>
                      <a:pt x="162" y="707"/>
                    </a:cubicBezTo>
                    <a:cubicBezTo>
                      <a:pt x="144" y="717"/>
                      <a:pt x="130" y="730"/>
                      <a:pt x="116" y="745"/>
                    </a:cubicBezTo>
                    <a:cubicBezTo>
                      <a:pt x="108" y="753"/>
                      <a:pt x="100" y="760"/>
                      <a:pt x="92" y="767"/>
                    </a:cubicBezTo>
                    <a:cubicBezTo>
                      <a:pt x="78" y="779"/>
                      <a:pt x="61" y="790"/>
                      <a:pt x="50" y="804"/>
                    </a:cubicBezTo>
                    <a:cubicBezTo>
                      <a:pt x="41" y="815"/>
                      <a:pt x="31" y="818"/>
                      <a:pt x="20" y="818"/>
                    </a:cubicBezTo>
                    <a:cubicBezTo>
                      <a:pt x="2" y="816"/>
                      <a:pt x="0" y="829"/>
                      <a:pt x="5" y="844"/>
                    </a:cubicBezTo>
                    <a:cubicBezTo>
                      <a:pt x="7" y="852"/>
                      <a:pt x="15" y="860"/>
                      <a:pt x="7" y="869"/>
                    </a:cubicBezTo>
                    <a:cubicBezTo>
                      <a:pt x="1" y="877"/>
                      <a:pt x="2" y="883"/>
                      <a:pt x="8" y="890"/>
                    </a:cubicBezTo>
                    <a:cubicBezTo>
                      <a:pt x="13" y="895"/>
                      <a:pt x="16" y="901"/>
                      <a:pt x="23" y="904"/>
                    </a:cubicBezTo>
                    <a:cubicBezTo>
                      <a:pt x="27" y="906"/>
                      <a:pt x="30" y="910"/>
                      <a:pt x="32" y="913"/>
                    </a:cubicBezTo>
                    <a:cubicBezTo>
                      <a:pt x="35" y="924"/>
                      <a:pt x="44" y="926"/>
                      <a:pt x="53" y="927"/>
                    </a:cubicBezTo>
                    <a:cubicBezTo>
                      <a:pt x="60" y="929"/>
                      <a:pt x="68" y="930"/>
                      <a:pt x="75" y="932"/>
                    </a:cubicBezTo>
                    <a:cubicBezTo>
                      <a:pt x="82" y="933"/>
                      <a:pt x="88" y="935"/>
                      <a:pt x="95" y="936"/>
                    </a:cubicBezTo>
                    <a:cubicBezTo>
                      <a:pt x="102" y="937"/>
                      <a:pt x="110" y="936"/>
                      <a:pt x="117" y="936"/>
                    </a:cubicBezTo>
                    <a:cubicBezTo>
                      <a:pt x="119" y="936"/>
                      <a:pt x="122" y="936"/>
                      <a:pt x="124" y="934"/>
                    </a:cubicBezTo>
                    <a:cubicBezTo>
                      <a:pt x="138" y="922"/>
                      <a:pt x="153" y="909"/>
                      <a:pt x="162" y="892"/>
                    </a:cubicBezTo>
                    <a:cubicBezTo>
                      <a:pt x="165" y="886"/>
                      <a:pt x="168" y="880"/>
                      <a:pt x="171" y="874"/>
                    </a:cubicBezTo>
                    <a:cubicBezTo>
                      <a:pt x="173" y="870"/>
                      <a:pt x="174" y="865"/>
                      <a:pt x="177" y="861"/>
                    </a:cubicBezTo>
                    <a:cubicBezTo>
                      <a:pt x="180" y="856"/>
                      <a:pt x="186" y="852"/>
                      <a:pt x="190" y="848"/>
                    </a:cubicBezTo>
                    <a:cubicBezTo>
                      <a:pt x="203" y="834"/>
                      <a:pt x="215" y="820"/>
                      <a:pt x="228" y="805"/>
                    </a:cubicBezTo>
                    <a:cubicBezTo>
                      <a:pt x="231" y="802"/>
                      <a:pt x="233" y="797"/>
                      <a:pt x="237" y="793"/>
                    </a:cubicBezTo>
                    <a:cubicBezTo>
                      <a:pt x="244" y="785"/>
                      <a:pt x="252" y="778"/>
                      <a:pt x="259" y="770"/>
                    </a:cubicBezTo>
                    <a:cubicBezTo>
                      <a:pt x="266" y="762"/>
                      <a:pt x="273" y="752"/>
                      <a:pt x="281" y="744"/>
                    </a:cubicBezTo>
                    <a:cubicBezTo>
                      <a:pt x="285" y="740"/>
                      <a:pt x="292" y="737"/>
                      <a:pt x="296" y="733"/>
                    </a:cubicBezTo>
                    <a:cubicBezTo>
                      <a:pt x="303" y="725"/>
                      <a:pt x="310" y="716"/>
                      <a:pt x="317" y="708"/>
                    </a:cubicBezTo>
                    <a:cubicBezTo>
                      <a:pt x="328" y="695"/>
                      <a:pt x="342" y="684"/>
                      <a:pt x="350" y="669"/>
                    </a:cubicBezTo>
                    <a:cubicBezTo>
                      <a:pt x="363" y="648"/>
                      <a:pt x="381" y="632"/>
                      <a:pt x="398" y="615"/>
                    </a:cubicBezTo>
                    <a:cubicBezTo>
                      <a:pt x="400" y="613"/>
                      <a:pt x="409" y="613"/>
                      <a:pt x="410" y="615"/>
                    </a:cubicBezTo>
                    <a:cubicBezTo>
                      <a:pt x="413" y="619"/>
                      <a:pt x="414" y="625"/>
                      <a:pt x="415" y="631"/>
                    </a:cubicBezTo>
                    <a:cubicBezTo>
                      <a:pt x="416" y="635"/>
                      <a:pt x="415" y="640"/>
                      <a:pt x="416" y="643"/>
                    </a:cubicBezTo>
                    <a:cubicBezTo>
                      <a:pt x="423" y="661"/>
                      <a:pt x="420" y="679"/>
                      <a:pt x="419" y="697"/>
                    </a:cubicBezTo>
                    <a:cubicBezTo>
                      <a:pt x="418" y="711"/>
                      <a:pt x="411" y="724"/>
                      <a:pt x="407" y="738"/>
                    </a:cubicBezTo>
                    <a:cubicBezTo>
                      <a:pt x="402" y="757"/>
                      <a:pt x="393" y="774"/>
                      <a:pt x="379" y="789"/>
                    </a:cubicBezTo>
                    <a:cubicBezTo>
                      <a:pt x="367" y="802"/>
                      <a:pt x="354" y="814"/>
                      <a:pt x="342" y="826"/>
                    </a:cubicBezTo>
                    <a:cubicBezTo>
                      <a:pt x="329" y="839"/>
                      <a:pt x="314" y="851"/>
                      <a:pt x="304" y="865"/>
                    </a:cubicBezTo>
                    <a:cubicBezTo>
                      <a:pt x="292" y="882"/>
                      <a:pt x="278" y="897"/>
                      <a:pt x="265" y="912"/>
                    </a:cubicBezTo>
                    <a:cubicBezTo>
                      <a:pt x="259" y="918"/>
                      <a:pt x="255" y="924"/>
                      <a:pt x="250" y="930"/>
                    </a:cubicBezTo>
                    <a:cubicBezTo>
                      <a:pt x="246" y="936"/>
                      <a:pt x="242" y="942"/>
                      <a:pt x="237" y="947"/>
                    </a:cubicBezTo>
                    <a:cubicBezTo>
                      <a:pt x="227" y="958"/>
                      <a:pt x="216" y="967"/>
                      <a:pt x="207" y="979"/>
                    </a:cubicBezTo>
                    <a:cubicBezTo>
                      <a:pt x="193" y="995"/>
                      <a:pt x="177" y="1011"/>
                      <a:pt x="170" y="1032"/>
                    </a:cubicBezTo>
                    <a:cubicBezTo>
                      <a:pt x="166" y="1042"/>
                      <a:pt x="159" y="1051"/>
                      <a:pt x="153" y="1061"/>
                    </a:cubicBezTo>
                    <a:cubicBezTo>
                      <a:pt x="151" y="1064"/>
                      <a:pt x="149" y="1070"/>
                      <a:pt x="146" y="1070"/>
                    </a:cubicBezTo>
                    <a:cubicBezTo>
                      <a:pt x="134" y="1071"/>
                      <a:pt x="135" y="1080"/>
                      <a:pt x="133" y="1088"/>
                    </a:cubicBezTo>
                    <a:cubicBezTo>
                      <a:pt x="132" y="1096"/>
                      <a:pt x="130" y="1103"/>
                      <a:pt x="129" y="1110"/>
                    </a:cubicBezTo>
                    <a:cubicBezTo>
                      <a:pt x="126" y="1122"/>
                      <a:pt x="122" y="1133"/>
                      <a:pt x="121" y="1145"/>
                    </a:cubicBezTo>
                    <a:cubicBezTo>
                      <a:pt x="120" y="1155"/>
                      <a:pt x="121" y="1166"/>
                      <a:pt x="121" y="1176"/>
                    </a:cubicBezTo>
                    <a:cubicBezTo>
                      <a:pt x="121" y="1178"/>
                      <a:pt x="121" y="1181"/>
                      <a:pt x="122" y="1183"/>
                    </a:cubicBezTo>
                    <a:cubicBezTo>
                      <a:pt x="124" y="1193"/>
                      <a:pt x="127" y="1203"/>
                      <a:pt x="129" y="1214"/>
                    </a:cubicBezTo>
                    <a:cubicBezTo>
                      <a:pt x="130" y="1217"/>
                      <a:pt x="129" y="1221"/>
                      <a:pt x="129" y="1224"/>
                    </a:cubicBezTo>
                    <a:cubicBezTo>
                      <a:pt x="129" y="1230"/>
                      <a:pt x="117" y="1241"/>
                      <a:pt x="111" y="1239"/>
                    </a:cubicBezTo>
                    <a:cubicBezTo>
                      <a:pt x="100" y="1235"/>
                      <a:pt x="88" y="1231"/>
                      <a:pt x="77" y="1227"/>
                    </a:cubicBezTo>
                    <a:cubicBezTo>
                      <a:pt x="71" y="1225"/>
                      <a:pt x="61" y="1227"/>
                      <a:pt x="58" y="1232"/>
                    </a:cubicBezTo>
                    <a:cubicBezTo>
                      <a:pt x="56" y="1238"/>
                      <a:pt x="58" y="1243"/>
                      <a:pt x="63" y="1247"/>
                    </a:cubicBezTo>
                    <a:cubicBezTo>
                      <a:pt x="70" y="1252"/>
                      <a:pt x="77" y="1257"/>
                      <a:pt x="83" y="1263"/>
                    </a:cubicBezTo>
                    <a:cubicBezTo>
                      <a:pt x="88" y="1267"/>
                      <a:pt x="92" y="1274"/>
                      <a:pt x="97" y="1276"/>
                    </a:cubicBezTo>
                    <a:cubicBezTo>
                      <a:pt x="109" y="1281"/>
                      <a:pt x="113" y="1291"/>
                      <a:pt x="117" y="1302"/>
                    </a:cubicBezTo>
                    <a:cubicBezTo>
                      <a:pt x="119" y="1310"/>
                      <a:pt x="124" y="1318"/>
                      <a:pt x="129" y="1325"/>
                    </a:cubicBezTo>
                    <a:cubicBezTo>
                      <a:pt x="132" y="1329"/>
                      <a:pt x="138" y="1334"/>
                      <a:pt x="143" y="1335"/>
                    </a:cubicBezTo>
                    <a:cubicBezTo>
                      <a:pt x="150" y="1336"/>
                      <a:pt x="159" y="1336"/>
                      <a:pt x="164" y="1332"/>
                    </a:cubicBezTo>
                    <a:cubicBezTo>
                      <a:pt x="173" y="1326"/>
                      <a:pt x="181" y="1317"/>
                      <a:pt x="189" y="1307"/>
                    </a:cubicBezTo>
                    <a:cubicBezTo>
                      <a:pt x="193" y="1302"/>
                      <a:pt x="199" y="1296"/>
                      <a:pt x="195" y="1286"/>
                    </a:cubicBezTo>
                    <a:cubicBezTo>
                      <a:pt x="191" y="1275"/>
                      <a:pt x="187" y="1263"/>
                      <a:pt x="184" y="1251"/>
                    </a:cubicBezTo>
                    <a:cubicBezTo>
                      <a:pt x="181" y="1239"/>
                      <a:pt x="178" y="1227"/>
                      <a:pt x="176" y="1215"/>
                    </a:cubicBezTo>
                    <a:cubicBezTo>
                      <a:pt x="174" y="1205"/>
                      <a:pt x="171" y="1195"/>
                      <a:pt x="172" y="1185"/>
                    </a:cubicBezTo>
                    <a:cubicBezTo>
                      <a:pt x="172" y="1171"/>
                      <a:pt x="174" y="1156"/>
                      <a:pt x="176" y="1142"/>
                    </a:cubicBezTo>
                    <a:cubicBezTo>
                      <a:pt x="177" y="1134"/>
                      <a:pt x="180" y="1125"/>
                      <a:pt x="182" y="1116"/>
                    </a:cubicBezTo>
                    <a:cubicBezTo>
                      <a:pt x="185" y="1105"/>
                      <a:pt x="195" y="1100"/>
                      <a:pt x="199" y="1089"/>
                    </a:cubicBezTo>
                    <a:cubicBezTo>
                      <a:pt x="204" y="1071"/>
                      <a:pt x="218" y="1056"/>
                      <a:pt x="231" y="1043"/>
                    </a:cubicBezTo>
                    <a:cubicBezTo>
                      <a:pt x="241" y="1032"/>
                      <a:pt x="254" y="1025"/>
                      <a:pt x="269" y="1019"/>
                    </a:cubicBezTo>
                    <a:cubicBezTo>
                      <a:pt x="282" y="1014"/>
                      <a:pt x="292" y="1003"/>
                      <a:pt x="303" y="996"/>
                    </a:cubicBezTo>
                    <a:cubicBezTo>
                      <a:pt x="310" y="992"/>
                      <a:pt x="317" y="989"/>
                      <a:pt x="324" y="986"/>
                    </a:cubicBezTo>
                    <a:cubicBezTo>
                      <a:pt x="337" y="981"/>
                      <a:pt x="349" y="977"/>
                      <a:pt x="363" y="977"/>
                    </a:cubicBezTo>
                    <a:cubicBezTo>
                      <a:pt x="364" y="977"/>
                      <a:pt x="364" y="977"/>
                      <a:pt x="364" y="977"/>
                    </a:cubicBezTo>
                    <a:cubicBezTo>
                      <a:pt x="374" y="974"/>
                      <a:pt x="383" y="970"/>
                      <a:pt x="393" y="970"/>
                    </a:cubicBezTo>
                    <a:cubicBezTo>
                      <a:pt x="407" y="970"/>
                      <a:pt x="420" y="968"/>
                      <a:pt x="433" y="961"/>
                    </a:cubicBezTo>
                    <a:cubicBezTo>
                      <a:pt x="443" y="956"/>
                      <a:pt x="457" y="954"/>
                      <a:pt x="465" y="946"/>
                    </a:cubicBezTo>
                    <a:cubicBezTo>
                      <a:pt x="481" y="933"/>
                      <a:pt x="497" y="920"/>
                      <a:pt x="513" y="906"/>
                    </a:cubicBezTo>
                    <a:cubicBezTo>
                      <a:pt x="531" y="891"/>
                      <a:pt x="552" y="876"/>
                      <a:pt x="555" y="849"/>
                    </a:cubicBezTo>
                    <a:cubicBezTo>
                      <a:pt x="555" y="849"/>
                      <a:pt x="556" y="848"/>
                      <a:pt x="557" y="847"/>
                    </a:cubicBezTo>
                    <a:cubicBezTo>
                      <a:pt x="563" y="830"/>
                      <a:pt x="578" y="817"/>
                      <a:pt x="575" y="797"/>
                    </a:cubicBezTo>
                    <a:cubicBezTo>
                      <a:pt x="575" y="796"/>
                      <a:pt x="576" y="795"/>
                      <a:pt x="576" y="794"/>
                    </a:cubicBezTo>
                    <a:cubicBezTo>
                      <a:pt x="585" y="778"/>
                      <a:pt x="586" y="760"/>
                      <a:pt x="588" y="742"/>
                    </a:cubicBezTo>
                    <a:cubicBezTo>
                      <a:pt x="589" y="728"/>
                      <a:pt x="585" y="714"/>
                      <a:pt x="584" y="699"/>
                    </a:cubicBezTo>
                    <a:cubicBezTo>
                      <a:pt x="583" y="693"/>
                      <a:pt x="584" y="687"/>
                      <a:pt x="583" y="681"/>
                    </a:cubicBezTo>
                    <a:cubicBezTo>
                      <a:pt x="581" y="669"/>
                      <a:pt x="576" y="658"/>
                      <a:pt x="576" y="646"/>
                    </a:cubicBezTo>
                    <a:cubicBezTo>
                      <a:pt x="576" y="634"/>
                      <a:pt x="570" y="625"/>
                      <a:pt x="565" y="616"/>
                    </a:cubicBezTo>
                    <a:cubicBezTo>
                      <a:pt x="557" y="602"/>
                      <a:pt x="546" y="590"/>
                      <a:pt x="538" y="576"/>
                    </a:cubicBezTo>
                    <a:cubicBezTo>
                      <a:pt x="528" y="556"/>
                      <a:pt x="511" y="541"/>
                      <a:pt x="498" y="523"/>
                    </a:cubicBezTo>
                    <a:cubicBezTo>
                      <a:pt x="495" y="520"/>
                      <a:pt x="493" y="516"/>
                      <a:pt x="491" y="513"/>
                    </a:cubicBezTo>
                    <a:cubicBezTo>
                      <a:pt x="483" y="505"/>
                      <a:pt x="476" y="497"/>
                      <a:pt x="468" y="489"/>
                    </a:cubicBezTo>
                    <a:cubicBezTo>
                      <a:pt x="452" y="473"/>
                      <a:pt x="436" y="458"/>
                      <a:pt x="421" y="442"/>
                    </a:cubicBezTo>
                    <a:cubicBezTo>
                      <a:pt x="418" y="439"/>
                      <a:pt x="416" y="433"/>
                      <a:pt x="413" y="432"/>
                    </a:cubicBezTo>
                    <a:cubicBezTo>
                      <a:pt x="408" y="430"/>
                      <a:pt x="406" y="428"/>
                      <a:pt x="407" y="423"/>
                    </a:cubicBezTo>
                    <a:cubicBezTo>
                      <a:pt x="407" y="421"/>
                      <a:pt x="405" y="419"/>
                      <a:pt x="404" y="417"/>
                    </a:cubicBezTo>
                    <a:cubicBezTo>
                      <a:pt x="393" y="405"/>
                      <a:pt x="383" y="393"/>
                      <a:pt x="372" y="381"/>
                    </a:cubicBezTo>
                    <a:cubicBezTo>
                      <a:pt x="360" y="367"/>
                      <a:pt x="363" y="358"/>
                      <a:pt x="379" y="350"/>
                    </a:cubicBezTo>
                    <a:cubicBezTo>
                      <a:pt x="386" y="347"/>
                      <a:pt x="392" y="342"/>
                      <a:pt x="398" y="336"/>
                    </a:cubicBezTo>
                    <a:cubicBezTo>
                      <a:pt x="407" y="328"/>
                      <a:pt x="415" y="318"/>
                      <a:pt x="424" y="310"/>
                    </a:cubicBezTo>
                    <a:cubicBezTo>
                      <a:pt x="430" y="305"/>
                      <a:pt x="436" y="299"/>
                      <a:pt x="443" y="296"/>
                    </a:cubicBezTo>
                    <a:cubicBezTo>
                      <a:pt x="461" y="289"/>
                      <a:pt x="482" y="288"/>
                      <a:pt x="500" y="279"/>
                    </a:cubicBezTo>
                    <a:cubicBezTo>
                      <a:pt x="512" y="274"/>
                      <a:pt x="521" y="258"/>
                      <a:pt x="515" y="246"/>
                    </a:cubicBezTo>
                    <a:cubicBezTo>
                      <a:pt x="507" y="232"/>
                      <a:pt x="496" y="223"/>
                      <a:pt x="483" y="214"/>
                    </a:cubicBezTo>
                    <a:cubicBezTo>
                      <a:pt x="465" y="201"/>
                      <a:pt x="449" y="184"/>
                      <a:pt x="430" y="170"/>
                    </a:cubicBezTo>
                    <a:cubicBezTo>
                      <a:pt x="421" y="163"/>
                      <a:pt x="410" y="154"/>
                      <a:pt x="395" y="161"/>
                    </a:cubicBezTo>
                    <a:cubicBezTo>
                      <a:pt x="393" y="161"/>
                      <a:pt x="391" y="160"/>
                      <a:pt x="389" y="161"/>
                    </a:cubicBezTo>
                    <a:cubicBezTo>
                      <a:pt x="386" y="162"/>
                      <a:pt x="382" y="163"/>
                      <a:pt x="380" y="165"/>
                    </a:cubicBezTo>
                    <a:cubicBezTo>
                      <a:pt x="375" y="171"/>
                      <a:pt x="370" y="177"/>
                      <a:pt x="366" y="184"/>
                    </a:cubicBezTo>
                    <a:cubicBezTo>
                      <a:pt x="359" y="193"/>
                      <a:pt x="354" y="202"/>
                      <a:pt x="347" y="211"/>
                    </a:cubicBezTo>
                    <a:cubicBezTo>
                      <a:pt x="337" y="221"/>
                      <a:pt x="326" y="231"/>
                      <a:pt x="316" y="241"/>
                    </a:cubicBezTo>
                    <a:cubicBezTo>
                      <a:pt x="311" y="247"/>
                      <a:pt x="305" y="254"/>
                      <a:pt x="300" y="261"/>
                    </a:cubicBezTo>
                    <a:cubicBezTo>
                      <a:pt x="296" y="267"/>
                      <a:pt x="281" y="268"/>
                      <a:pt x="277" y="263"/>
                    </a:cubicBezTo>
                    <a:cubicBezTo>
                      <a:pt x="267" y="251"/>
                      <a:pt x="258" y="238"/>
                      <a:pt x="253" y="224"/>
                    </a:cubicBezTo>
                    <a:cubicBezTo>
                      <a:pt x="250" y="216"/>
                      <a:pt x="244" y="209"/>
                      <a:pt x="243" y="201"/>
                    </a:cubicBezTo>
                    <a:cubicBezTo>
                      <a:pt x="242" y="181"/>
                      <a:pt x="255" y="165"/>
                      <a:pt x="263" y="148"/>
                    </a:cubicBezTo>
                    <a:cubicBezTo>
                      <a:pt x="267" y="139"/>
                      <a:pt x="274" y="131"/>
                      <a:pt x="281" y="125"/>
                    </a:cubicBezTo>
                    <a:cubicBezTo>
                      <a:pt x="298" y="111"/>
                      <a:pt x="297" y="85"/>
                      <a:pt x="281" y="71"/>
                    </a:cubicBezTo>
                    <a:cubicBezTo>
                      <a:pt x="264" y="55"/>
                      <a:pt x="247" y="37"/>
                      <a:pt x="231" y="21"/>
                    </a:cubicBezTo>
                    <a:cubicBezTo>
                      <a:pt x="228" y="17"/>
                      <a:pt x="226" y="13"/>
                      <a:pt x="223" y="10"/>
                    </a:cubicBezTo>
                    <a:cubicBezTo>
                      <a:pt x="214" y="1"/>
                      <a:pt x="202" y="1"/>
                      <a:pt x="190" y="1"/>
                    </a:cubicBezTo>
                    <a:cubicBezTo>
                      <a:pt x="180" y="0"/>
                      <a:pt x="175" y="4"/>
                      <a:pt x="171" y="13"/>
                    </a:cubicBezTo>
                    <a:cubicBezTo>
                      <a:pt x="165" y="30"/>
                      <a:pt x="158" y="46"/>
                      <a:pt x="151" y="62"/>
                    </a:cubicBezTo>
                    <a:cubicBezTo>
                      <a:pt x="148" y="68"/>
                      <a:pt x="143" y="74"/>
                      <a:pt x="142" y="80"/>
                    </a:cubicBezTo>
                    <a:cubicBezTo>
                      <a:pt x="138" y="99"/>
                      <a:pt x="126" y="114"/>
                      <a:pt x="124" y="134"/>
                    </a:cubicBezTo>
                    <a:cubicBezTo>
                      <a:pt x="123" y="147"/>
                      <a:pt x="117" y="161"/>
                      <a:pt x="117" y="174"/>
                    </a:cubicBezTo>
                    <a:cubicBezTo>
                      <a:pt x="116" y="190"/>
                      <a:pt x="115" y="205"/>
                      <a:pt x="120" y="221"/>
                    </a:cubicBezTo>
                    <a:cubicBezTo>
                      <a:pt x="123" y="232"/>
                      <a:pt x="124" y="244"/>
                      <a:pt x="129" y="255"/>
                    </a:cubicBezTo>
                    <a:cubicBezTo>
                      <a:pt x="130" y="257"/>
                      <a:pt x="133" y="259"/>
                      <a:pt x="133" y="261"/>
                    </a:cubicBezTo>
                    <a:cubicBezTo>
                      <a:pt x="135" y="274"/>
                      <a:pt x="140" y="286"/>
                      <a:pt x="150" y="294"/>
                    </a:cubicBezTo>
                    <a:cubicBezTo>
                      <a:pt x="152" y="296"/>
                      <a:pt x="154" y="299"/>
                      <a:pt x="154" y="301"/>
                    </a:cubicBezTo>
                    <a:cubicBezTo>
                      <a:pt x="155" y="321"/>
                      <a:pt x="170" y="332"/>
                      <a:pt x="181" y="345"/>
                    </a:cubicBezTo>
                    <a:cubicBezTo>
                      <a:pt x="185" y="351"/>
                      <a:pt x="193" y="354"/>
                      <a:pt x="198" y="359"/>
                    </a:cubicBezTo>
                    <a:cubicBezTo>
                      <a:pt x="207" y="367"/>
                      <a:pt x="208" y="375"/>
                      <a:pt x="201" y="386"/>
                    </a:cubicBezTo>
                    <a:cubicBezTo>
                      <a:pt x="197" y="394"/>
                      <a:pt x="191" y="402"/>
                      <a:pt x="185" y="410"/>
                    </a:cubicBezTo>
                    <a:cubicBezTo>
                      <a:pt x="175" y="424"/>
                      <a:pt x="164" y="438"/>
                      <a:pt x="152" y="452"/>
                    </a:cubicBezTo>
                    <a:cubicBezTo>
                      <a:pt x="141" y="465"/>
                      <a:pt x="128" y="479"/>
                      <a:pt x="116" y="492"/>
                    </a:cubicBezTo>
                    <a:cubicBezTo>
                      <a:pt x="107" y="502"/>
                      <a:pt x="96" y="510"/>
                      <a:pt x="91" y="523"/>
                    </a:cubicBezTo>
                    <a:cubicBezTo>
                      <a:pt x="86" y="536"/>
                      <a:pt x="70" y="541"/>
                      <a:pt x="68" y="557"/>
                    </a:cubicBezTo>
                    <a:cubicBezTo>
                      <a:pt x="67" y="563"/>
                      <a:pt x="61" y="568"/>
                      <a:pt x="58" y="573"/>
                    </a:cubicBezTo>
                    <a:cubicBezTo>
                      <a:pt x="49" y="592"/>
                      <a:pt x="40" y="611"/>
                      <a:pt x="32" y="630"/>
                    </a:cubicBezTo>
                    <a:cubicBezTo>
                      <a:pt x="30" y="636"/>
                      <a:pt x="28" y="642"/>
                      <a:pt x="26" y="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 bwMode="auto">
              <a:xfrm>
                <a:off x="3054872" y="1797465"/>
                <a:ext cx="2545964" cy="2814693"/>
              </a:xfrm>
              <a:custGeom>
                <a:avLst/>
                <a:gdLst>
                  <a:gd name="connsiteX0" fmla="*/ 1012509 w 2545964"/>
                  <a:gd name="connsiteY0" fmla="*/ 1643894 h 2814693"/>
                  <a:gd name="connsiteX1" fmla="*/ 976233 w 2545964"/>
                  <a:gd name="connsiteY1" fmla="*/ 1703866 h 2814693"/>
                  <a:gd name="connsiteX2" fmla="*/ 1003440 w 2545964"/>
                  <a:gd name="connsiteY2" fmla="*/ 1721858 h 2814693"/>
                  <a:gd name="connsiteX3" fmla="*/ 1033671 w 2545964"/>
                  <a:gd name="connsiteY3" fmla="*/ 1730854 h 2814693"/>
                  <a:gd name="connsiteX4" fmla="*/ 1106223 w 2545964"/>
                  <a:gd name="connsiteY4" fmla="*/ 1739850 h 2814693"/>
                  <a:gd name="connsiteX5" fmla="*/ 1148545 w 2545964"/>
                  <a:gd name="connsiteY5" fmla="*/ 1718859 h 2814693"/>
                  <a:gd name="connsiteX6" fmla="*/ 1245281 w 2545964"/>
                  <a:gd name="connsiteY6" fmla="*/ 1670882 h 2814693"/>
                  <a:gd name="connsiteX7" fmla="*/ 1245281 w 2545964"/>
                  <a:gd name="connsiteY7" fmla="*/ 1655889 h 2814693"/>
                  <a:gd name="connsiteX8" fmla="*/ 1215051 w 2545964"/>
                  <a:gd name="connsiteY8" fmla="*/ 1643894 h 2814693"/>
                  <a:gd name="connsiteX9" fmla="*/ 1012509 w 2545964"/>
                  <a:gd name="connsiteY9" fmla="*/ 1643894 h 2814693"/>
                  <a:gd name="connsiteX10" fmla="*/ 1039761 w 2545964"/>
                  <a:gd name="connsiteY10" fmla="*/ 770769 h 2814693"/>
                  <a:gd name="connsiteX11" fmla="*/ 942068 w 2545964"/>
                  <a:gd name="connsiteY11" fmla="*/ 888244 h 2814693"/>
                  <a:gd name="connsiteX12" fmla="*/ 975650 w 2545964"/>
                  <a:gd name="connsiteY12" fmla="*/ 870171 h 2814693"/>
                  <a:gd name="connsiteX13" fmla="*/ 1033655 w 2545964"/>
                  <a:gd name="connsiteY13" fmla="*/ 831013 h 2814693"/>
                  <a:gd name="connsiteX14" fmla="*/ 1039761 w 2545964"/>
                  <a:gd name="connsiteY14" fmla="*/ 770769 h 2814693"/>
                  <a:gd name="connsiteX15" fmla="*/ 1055270 w 2545964"/>
                  <a:gd name="connsiteY15" fmla="*/ 334192 h 2814693"/>
                  <a:gd name="connsiteX16" fmla="*/ 1031057 w 2545964"/>
                  <a:gd name="connsiteY16" fmla="*/ 350415 h 2814693"/>
                  <a:gd name="connsiteX17" fmla="*/ 928152 w 2545964"/>
                  <a:gd name="connsiteY17" fmla="*/ 428888 h 2814693"/>
                  <a:gd name="connsiteX18" fmla="*/ 894859 w 2545964"/>
                  <a:gd name="connsiteY18" fmla="*/ 437943 h 2814693"/>
                  <a:gd name="connsiteX19" fmla="*/ 831299 w 2545964"/>
                  <a:gd name="connsiteY19" fmla="*/ 495289 h 2814693"/>
                  <a:gd name="connsiteX20" fmla="*/ 752607 w 2545964"/>
                  <a:gd name="connsiteY20" fmla="*/ 543580 h 2814693"/>
                  <a:gd name="connsiteX21" fmla="*/ 643648 w 2545964"/>
                  <a:gd name="connsiteY21" fmla="*/ 600926 h 2814693"/>
                  <a:gd name="connsiteX22" fmla="*/ 637595 w 2545964"/>
                  <a:gd name="connsiteY22" fmla="*/ 609981 h 2814693"/>
                  <a:gd name="connsiteX23" fmla="*/ 555875 w 2545964"/>
                  <a:gd name="connsiteY23" fmla="*/ 679400 h 2814693"/>
                  <a:gd name="connsiteX24" fmla="*/ 537716 w 2545964"/>
                  <a:gd name="connsiteY24" fmla="*/ 691473 h 2814693"/>
                  <a:gd name="connsiteX25" fmla="*/ 513503 w 2545964"/>
                  <a:gd name="connsiteY25" fmla="*/ 712600 h 2814693"/>
                  <a:gd name="connsiteX26" fmla="*/ 459023 w 2545964"/>
                  <a:gd name="connsiteY26" fmla="*/ 775982 h 2814693"/>
                  <a:gd name="connsiteX27" fmla="*/ 492316 w 2545964"/>
                  <a:gd name="connsiteY27" fmla="*/ 815219 h 2814693"/>
                  <a:gd name="connsiteX28" fmla="*/ 507449 w 2545964"/>
                  <a:gd name="connsiteY28" fmla="*/ 809183 h 2814693"/>
                  <a:gd name="connsiteX29" fmla="*/ 631541 w 2545964"/>
                  <a:gd name="connsiteY29" fmla="*/ 736746 h 2814693"/>
                  <a:gd name="connsiteX30" fmla="*/ 713261 w 2545964"/>
                  <a:gd name="connsiteY30" fmla="*/ 682418 h 2814693"/>
                  <a:gd name="connsiteX31" fmla="*/ 776820 w 2545964"/>
                  <a:gd name="connsiteY31" fmla="*/ 652236 h 2814693"/>
                  <a:gd name="connsiteX32" fmla="*/ 903939 w 2545964"/>
                  <a:gd name="connsiteY32" fmla="*/ 606963 h 2814693"/>
                  <a:gd name="connsiteX33" fmla="*/ 1034084 w 2545964"/>
                  <a:gd name="connsiteY33" fmla="*/ 546598 h 2814693"/>
                  <a:gd name="connsiteX34" fmla="*/ 1079483 w 2545964"/>
                  <a:gd name="connsiteY34" fmla="*/ 468125 h 2814693"/>
                  <a:gd name="connsiteX35" fmla="*/ 1088563 w 2545964"/>
                  <a:gd name="connsiteY35" fmla="*/ 386633 h 2814693"/>
                  <a:gd name="connsiteX36" fmla="*/ 1079483 w 2545964"/>
                  <a:gd name="connsiteY36" fmla="*/ 338342 h 2814693"/>
                  <a:gd name="connsiteX37" fmla="*/ 1055270 w 2545964"/>
                  <a:gd name="connsiteY37" fmla="*/ 334192 h 2814693"/>
                  <a:gd name="connsiteX38" fmla="*/ 1169410 w 2545964"/>
                  <a:gd name="connsiteY38" fmla="*/ 2267 h 2814693"/>
                  <a:gd name="connsiteX39" fmla="*/ 1317647 w 2545964"/>
                  <a:gd name="connsiteY39" fmla="*/ 2267 h 2814693"/>
                  <a:gd name="connsiteX40" fmla="*/ 1435631 w 2545964"/>
                  <a:gd name="connsiteY40" fmla="*/ 29465 h 2814693"/>
                  <a:gd name="connsiteX41" fmla="*/ 1520338 w 2545964"/>
                  <a:gd name="connsiteY41" fmla="*/ 89905 h 2814693"/>
                  <a:gd name="connsiteX42" fmla="*/ 1526388 w 2545964"/>
                  <a:gd name="connsiteY42" fmla="*/ 114081 h 2814693"/>
                  <a:gd name="connsiteX43" fmla="*/ 1526388 w 2545964"/>
                  <a:gd name="connsiteY43" fmla="*/ 183588 h 2814693"/>
                  <a:gd name="connsiteX44" fmla="*/ 1508237 w 2545964"/>
                  <a:gd name="connsiteY44" fmla="*/ 241006 h 2814693"/>
                  <a:gd name="connsiteX45" fmla="*/ 1456808 w 2545964"/>
                  <a:gd name="connsiteY45" fmla="*/ 307490 h 2814693"/>
                  <a:gd name="connsiteX46" fmla="*/ 1423530 w 2545964"/>
                  <a:gd name="connsiteY46" fmla="*/ 383040 h 2814693"/>
                  <a:gd name="connsiteX47" fmla="*/ 1420505 w 2545964"/>
                  <a:gd name="connsiteY47" fmla="*/ 395128 h 2814693"/>
                  <a:gd name="connsiteX48" fmla="*/ 1356975 w 2545964"/>
                  <a:gd name="connsiteY48" fmla="*/ 494855 h 2814693"/>
                  <a:gd name="connsiteX49" fmla="*/ 1335798 w 2545964"/>
                  <a:gd name="connsiteY49" fmla="*/ 576449 h 2814693"/>
                  <a:gd name="connsiteX50" fmla="*/ 1323697 w 2545964"/>
                  <a:gd name="connsiteY50" fmla="*/ 911892 h 2814693"/>
                  <a:gd name="connsiteX51" fmla="*/ 1308571 w 2545964"/>
                  <a:gd name="connsiteY51" fmla="*/ 951178 h 2814693"/>
                  <a:gd name="connsiteX52" fmla="*/ 1275294 w 2545964"/>
                  <a:gd name="connsiteY52" fmla="*/ 1062992 h 2814693"/>
                  <a:gd name="connsiteX53" fmla="*/ 1272268 w 2545964"/>
                  <a:gd name="connsiteY53" fmla="*/ 1084146 h 2814693"/>
                  <a:gd name="connsiteX54" fmla="*/ 1220839 w 2545964"/>
                  <a:gd name="connsiteY54" fmla="*/ 1214093 h 2814693"/>
                  <a:gd name="connsiteX55" fmla="*/ 1181511 w 2545964"/>
                  <a:gd name="connsiteY55" fmla="*/ 1244313 h 2814693"/>
                  <a:gd name="connsiteX56" fmla="*/ 1111931 w 2545964"/>
                  <a:gd name="connsiteY56" fmla="*/ 1277555 h 2814693"/>
                  <a:gd name="connsiteX57" fmla="*/ 1018149 w 2545964"/>
                  <a:gd name="connsiteY57" fmla="*/ 1214093 h 2814693"/>
                  <a:gd name="connsiteX58" fmla="*/ 987896 w 2545964"/>
                  <a:gd name="connsiteY58" fmla="*/ 1165740 h 2814693"/>
                  <a:gd name="connsiteX59" fmla="*/ 957644 w 2545964"/>
                  <a:gd name="connsiteY59" fmla="*/ 1162718 h 2814693"/>
                  <a:gd name="connsiteX60" fmla="*/ 824533 w 2545964"/>
                  <a:gd name="connsiteY60" fmla="*/ 1256401 h 2814693"/>
                  <a:gd name="connsiteX61" fmla="*/ 673272 w 2545964"/>
                  <a:gd name="connsiteY61" fmla="*/ 1368215 h 2814693"/>
                  <a:gd name="connsiteX62" fmla="*/ 597641 w 2545964"/>
                  <a:gd name="connsiteY62" fmla="*/ 1401457 h 2814693"/>
                  <a:gd name="connsiteX63" fmla="*/ 531085 w 2545964"/>
                  <a:gd name="connsiteY63" fmla="*/ 1359149 h 2814693"/>
                  <a:gd name="connsiteX64" fmla="*/ 494783 w 2545964"/>
                  <a:gd name="connsiteY64" fmla="*/ 1262445 h 2814693"/>
                  <a:gd name="connsiteX65" fmla="*/ 567388 w 2545964"/>
                  <a:gd name="connsiteY65" fmla="*/ 1144586 h 2814693"/>
                  <a:gd name="connsiteX66" fmla="*/ 606716 w 2545964"/>
                  <a:gd name="connsiteY66" fmla="*/ 1129476 h 2814693"/>
                  <a:gd name="connsiteX67" fmla="*/ 712600 w 2545964"/>
                  <a:gd name="connsiteY67" fmla="*/ 1011618 h 2814693"/>
                  <a:gd name="connsiteX68" fmla="*/ 779155 w 2545964"/>
                  <a:gd name="connsiteY68" fmla="*/ 942112 h 2814693"/>
                  <a:gd name="connsiteX69" fmla="*/ 788231 w 2545964"/>
                  <a:gd name="connsiteY69" fmla="*/ 933046 h 2814693"/>
                  <a:gd name="connsiteX70" fmla="*/ 845710 w 2545964"/>
                  <a:gd name="connsiteY70" fmla="*/ 854474 h 2814693"/>
                  <a:gd name="connsiteX71" fmla="*/ 860836 w 2545964"/>
                  <a:gd name="connsiteY71" fmla="*/ 821231 h 2814693"/>
                  <a:gd name="connsiteX72" fmla="*/ 818483 w 2545964"/>
                  <a:gd name="connsiteY72" fmla="*/ 821231 h 2814693"/>
                  <a:gd name="connsiteX73" fmla="*/ 764029 w 2545964"/>
                  <a:gd name="connsiteY73" fmla="*/ 857496 h 2814693"/>
                  <a:gd name="connsiteX74" fmla="*/ 751928 w 2545964"/>
                  <a:gd name="connsiteY74" fmla="*/ 866562 h 2814693"/>
                  <a:gd name="connsiteX75" fmla="*/ 630918 w 2545964"/>
                  <a:gd name="connsiteY75" fmla="*/ 914914 h 2814693"/>
                  <a:gd name="connsiteX76" fmla="*/ 528060 w 2545964"/>
                  <a:gd name="connsiteY76" fmla="*/ 942112 h 2814693"/>
                  <a:gd name="connsiteX77" fmla="*/ 470581 w 2545964"/>
                  <a:gd name="connsiteY77" fmla="*/ 1014640 h 2814693"/>
                  <a:gd name="connsiteX78" fmla="*/ 467556 w 2545964"/>
                  <a:gd name="connsiteY78" fmla="*/ 1105300 h 2814693"/>
                  <a:gd name="connsiteX79" fmla="*/ 446379 w 2545964"/>
                  <a:gd name="connsiteY79" fmla="*/ 1217115 h 2814693"/>
                  <a:gd name="connsiteX80" fmla="*/ 446379 w 2545964"/>
                  <a:gd name="connsiteY80" fmla="*/ 1268489 h 2814693"/>
                  <a:gd name="connsiteX81" fmla="*/ 455455 w 2545964"/>
                  <a:gd name="connsiteY81" fmla="*/ 1313819 h 2814693"/>
                  <a:gd name="connsiteX82" fmla="*/ 458480 w 2545964"/>
                  <a:gd name="connsiteY82" fmla="*/ 1576734 h 2814693"/>
                  <a:gd name="connsiteX83" fmla="*/ 479656 w 2545964"/>
                  <a:gd name="connsiteY83" fmla="*/ 1712724 h 2814693"/>
                  <a:gd name="connsiteX84" fmla="*/ 479656 w 2545964"/>
                  <a:gd name="connsiteY84" fmla="*/ 1727834 h 2814693"/>
                  <a:gd name="connsiteX85" fmla="*/ 470581 w 2545964"/>
                  <a:gd name="connsiteY85" fmla="*/ 1782230 h 2814693"/>
                  <a:gd name="connsiteX86" fmla="*/ 455455 w 2545964"/>
                  <a:gd name="connsiteY86" fmla="*/ 1936353 h 2814693"/>
                  <a:gd name="connsiteX87" fmla="*/ 443354 w 2545964"/>
                  <a:gd name="connsiteY87" fmla="*/ 1978661 h 2814693"/>
                  <a:gd name="connsiteX88" fmla="*/ 470581 w 2545964"/>
                  <a:gd name="connsiteY88" fmla="*/ 2117673 h 2814693"/>
                  <a:gd name="connsiteX89" fmla="*/ 515959 w 2545964"/>
                  <a:gd name="connsiteY89" fmla="*/ 2135805 h 2814693"/>
                  <a:gd name="connsiteX90" fmla="*/ 582515 w 2545964"/>
                  <a:gd name="connsiteY90" fmla="*/ 2084431 h 2814693"/>
                  <a:gd name="connsiteX91" fmla="*/ 715625 w 2545964"/>
                  <a:gd name="connsiteY91" fmla="*/ 1984705 h 2814693"/>
                  <a:gd name="connsiteX92" fmla="*/ 757978 w 2545964"/>
                  <a:gd name="connsiteY92" fmla="*/ 1945419 h 2814693"/>
                  <a:gd name="connsiteX93" fmla="*/ 724701 w 2545964"/>
                  <a:gd name="connsiteY93" fmla="*/ 1884978 h 2814693"/>
                  <a:gd name="connsiteX94" fmla="*/ 597641 w 2545964"/>
                  <a:gd name="connsiteY94" fmla="*/ 1803384 h 2814693"/>
                  <a:gd name="connsiteX95" fmla="*/ 561338 w 2545964"/>
                  <a:gd name="connsiteY95" fmla="*/ 1733878 h 2814693"/>
                  <a:gd name="connsiteX96" fmla="*/ 576464 w 2545964"/>
                  <a:gd name="connsiteY96" fmla="*/ 1685526 h 2814693"/>
                  <a:gd name="connsiteX97" fmla="*/ 688398 w 2545964"/>
                  <a:gd name="connsiteY97" fmla="*/ 1603932 h 2814693"/>
                  <a:gd name="connsiteX98" fmla="*/ 709574 w 2545964"/>
                  <a:gd name="connsiteY98" fmla="*/ 1564645 h 2814693"/>
                  <a:gd name="connsiteX99" fmla="*/ 818483 w 2545964"/>
                  <a:gd name="connsiteY99" fmla="*/ 1464919 h 2814693"/>
                  <a:gd name="connsiteX100" fmla="*/ 894114 w 2545964"/>
                  <a:gd name="connsiteY100" fmla="*/ 1443765 h 2814693"/>
                  <a:gd name="connsiteX101" fmla="*/ 975795 w 2545964"/>
                  <a:gd name="connsiteY101" fmla="*/ 1428655 h 2814693"/>
                  <a:gd name="connsiteX102" fmla="*/ 1117981 w 2545964"/>
                  <a:gd name="connsiteY102" fmla="*/ 1404479 h 2814693"/>
                  <a:gd name="connsiteX103" fmla="*/ 1290420 w 2545964"/>
                  <a:gd name="connsiteY103" fmla="*/ 1410523 h 2814693"/>
                  <a:gd name="connsiteX104" fmla="*/ 1353950 w 2545964"/>
                  <a:gd name="connsiteY104" fmla="*/ 1410523 h 2814693"/>
                  <a:gd name="connsiteX105" fmla="*/ 1456808 w 2545964"/>
                  <a:gd name="connsiteY105" fmla="*/ 1410523 h 2814693"/>
                  <a:gd name="connsiteX106" fmla="*/ 1559666 w 2545964"/>
                  <a:gd name="connsiteY106" fmla="*/ 1428655 h 2814693"/>
                  <a:gd name="connsiteX107" fmla="*/ 1623196 w 2545964"/>
                  <a:gd name="connsiteY107" fmla="*/ 1455853 h 2814693"/>
                  <a:gd name="connsiteX108" fmla="*/ 1641347 w 2545964"/>
                  <a:gd name="connsiteY108" fmla="*/ 1492117 h 2814693"/>
                  <a:gd name="connsiteX109" fmla="*/ 1653448 w 2545964"/>
                  <a:gd name="connsiteY109" fmla="*/ 1573712 h 2814693"/>
                  <a:gd name="connsiteX110" fmla="*/ 1656473 w 2545964"/>
                  <a:gd name="connsiteY110" fmla="*/ 1597888 h 2814693"/>
                  <a:gd name="connsiteX111" fmla="*/ 1653448 w 2545964"/>
                  <a:gd name="connsiteY111" fmla="*/ 1603932 h 2814693"/>
                  <a:gd name="connsiteX112" fmla="*/ 1653448 w 2545964"/>
                  <a:gd name="connsiteY112" fmla="*/ 1718768 h 2814693"/>
                  <a:gd name="connsiteX113" fmla="*/ 1656473 w 2545964"/>
                  <a:gd name="connsiteY113" fmla="*/ 1755032 h 2814693"/>
                  <a:gd name="connsiteX114" fmla="*/ 1620170 w 2545964"/>
                  <a:gd name="connsiteY114" fmla="*/ 1809428 h 2814693"/>
                  <a:gd name="connsiteX115" fmla="*/ 1583868 w 2545964"/>
                  <a:gd name="connsiteY115" fmla="*/ 1845692 h 2814693"/>
                  <a:gd name="connsiteX116" fmla="*/ 1520338 w 2545964"/>
                  <a:gd name="connsiteY116" fmla="*/ 1888000 h 2814693"/>
                  <a:gd name="connsiteX117" fmla="*/ 1456808 w 2545964"/>
                  <a:gd name="connsiteY117" fmla="*/ 1927286 h 2814693"/>
                  <a:gd name="connsiteX118" fmla="*/ 1456808 w 2545964"/>
                  <a:gd name="connsiteY118" fmla="*/ 1960529 h 2814693"/>
                  <a:gd name="connsiteX119" fmla="*/ 1553615 w 2545964"/>
                  <a:gd name="connsiteY119" fmla="*/ 2023991 h 2814693"/>
                  <a:gd name="connsiteX120" fmla="*/ 1695801 w 2545964"/>
                  <a:gd name="connsiteY120" fmla="*/ 2072343 h 2814693"/>
                  <a:gd name="connsiteX121" fmla="*/ 1828912 w 2545964"/>
                  <a:gd name="connsiteY121" fmla="*/ 2114651 h 2814693"/>
                  <a:gd name="connsiteX122" fmla="*/ 1892442 w 2545964"/>
                  <a:gd name="connsiteY122" fmla="*/ 2144871 h 2814693"/>
                  <a:gd name="connsiteX123" fmla="*/ 1962022 w 2545964"/>
                  <a:gd name="connsiteY123" fmla="*/ 2211355 h 2814693"/>
                  <a:gd name="connsiteX124" fmla="*/ 2049754 w 2545964"/>
                  <a:gd name="connsiteY124" fmla="*/ 2302015 h 2814693"/>
                  <a:gd name="connsiteX125" fmla="*/ 2137486 w 2545964"/>
                  <a:gd name="connsiteY125" fmla="*/ 2374544 h 2814693"/>
                  <a:gd name="connsiteX126" fmla="*/ 2164713 w 2545964"/>
                  <a:gd name="connsiteY126" fmla="*/ 2407786 h 2814693"/>
                  <a:gd name="connsiteX127" fmla="*/ 2194965 w 2545964"/>
                  <a:gd name="connsiteY127" fmla="*/ 2441028 h 2814693"/>
                  <a:gd name="connsiteX128" fmla="*/ 2303874 w 2545964"/>
                  <a:gd name="connsiteY128" fmla="*/ 2501468 h 2814693"/>
                  <a:gd name="connsiteX129" fmla="*/ 2458161 w 2545964"/>
                  <a:gd name="connsiteY129" fmla="*/ 2558886 h 2814693"/>
                  <a:gd name="connsiteX130" fmla="*/ 2518666 w 2545964"/>
                  <a:gd name="connsiteY130" fmla="*/ 2573996 h 2814693"/>
                  <a:gd name="connsiteX131" fmla="*/ 2539842 w 2545964"/>
                  <a:gd name="connsiteY131" fmla="*/ 2619326 h 2814693"/>
                  <a:gd name="connsiteX132" fmla="*/ 2532326 w 2545964"/>
                  <a:gd name="connsiteY132" fmla="*/ 2636278 h 2814693"/>
                  <a:gd name="connsiteX133" fmla="*/ 2532038 w 2545964"/>
                  <a:gd name="connsiteY133" fmla="*/ 2646045 h 2814693"/>
                  <a:gd name="connsiteX134" fmla="*/ 2452851 w 2545964"/>
                  <a:gd name="connsiteY134" fmla="*/ 2744346 h 2814693"/>
                  <a:gd name="connsiteX135" fmla="*/ 2417225 w 2545964"/>
                  <a:gd name="connsiteY135" fmla="*/ 2760983 h 2814693"/>
                  <a:gd name="connsiteX136" fmla="*/ 2382530 w 2545964"/>
                  <a:gd name="connsiteY136" fmla="*/ 2782515 h 2814693"/>
                  <a:gd name="connsiteX137" fmla="*/ 2303874 w 2545964"/>
                  <a:gd name="connsiteY137" fmla="*/ 2803669 h 2814693"/>
                  <a:gd name="connsiteX138" fmla="*/ 2240344 w 2545964"/>
                  <a:gd name="connsiteY138" fmla="*/ 2812735 h 2814693"/>
                  <a:gd name="connsiteX139" fmla="*/ 2143536 w 2545964"/>
                  <a:gd name="connsiteY139" fmla="*/ 2776471 h 2814693"/>
                  <a:gd name="connsiteX140" fmla="*/ 2043704 w 2545964"/>
                  <a:gd name="connsiteY140" fmla="*/ 2709987 h 2814693"/>
                  <a:gd name="connsiteX141" fmla="*/ 1995300 w 2545964"/>
                  <a:gd name="connsiteY141" fmla="*/ 2667678 h 2814693"/>
                  <a:gd name="connsiteX142" fmla="*/ 1853114 w 2545964"/>
                  <a:gd name="connsiteY142" fmla="*/ 2522622 h 2814693"/>
                  <a:gd name="connsiteX143" fmla="*/ 1789584 w 2545964"/>
                  <a:gd name="connsiteY143" fmla="*/ 2462182 h 2814693"/>
                  <a:gd name="connsiteX144" fmla="*/ 1683700 w 2545964"/>
                  <a:gd name="connsiteY144" fmla="*/ 2380588 h 2814693"/>
                  <a:gd name="connsiteX145" fmla="*/ 1626221 w 2545964"/>
                  <a:gd name="connsiteY145" fmla="*/ 2338280 h 2814693"/>
                  <a:gd name="connsiteX146" fmla="*/ 1502186 w 2545964"/>
                  <a:gd name="connsiteY146" fmla="*/ 2292949 h 2814693"/>
                  <a:gd name="connsiteX147" fmla="*/ 1426555 w 2545964"/>
                  <a:gd name="connsiteY147" fmla="*/ 2250641 h 2814693"/>
                  <a:gd name="connsiteX148" fmla="*/ 1356975 w 2545964"/>
                  <a:gd name="connsiteY148" fmla="*/ 2229487 h 2814693"/>
                  <a:gd name="connsiteX149" fmla="*/ 1302521 w 2545964"/>
                  <a:gd name="connsiteY149" fmla="*/ 2202289 h 2814693"/>
                  <a:gd name="connsiteX150" fmla="*/ 1245041 w 2545964"/>
                  <a:gd name="connsiteY150" fmla="*/ 2159981 h 2814693"/>
                  <a:gd name="connsiteX151" fmla="*/ 1199663 w 2545964"/>
                  <a:gd name="connsiteY151" fmla="*/ 2129761 h 2814693"/>
                  <a:gd name="connsiteX152" fmla="*/ 1172436 w 2545964"/>
                  <a:gd name="connsiteY152" fmla="*/ 2132783 h 2814693"/>
                  <a:gd name="connsiteX153" fmla="*/ 1066552 w 2545964"/>
                  <a:gd name="connsiteY153" fmla="*/ 2214377 h 2814693"/>
                  <a:gd name="connsiteX154" fmla="*/ 930417 w 2545964"/>
                  <a:gd name="connsiteY154" fmla="*/ 2335258 h 2814693"/>
                  <a:gd name="connsiteX155" fmla="*/ 900164 w 2545964"/>
                  <a:gd name="connsiteY155" fmla="*/ 2377566 h 2814693"/>
                  <a:gd name="connsiteX156" fmla="*/ 848735 w 2545964"/>
                  <a:gd name="connsiteY156" fmla="*/ 2419874 h 2814693"/>
                  <a:gd name="connsiteX157" fmla="*/ 745877 w 2545964"/>
                  <a:gd name="connsiteY157" fmla="*/ 2495424 h 2814693"/>
                  <a:gd name="connsiteX158" fmla="*/ 603691 w 2545964"/>
                  <a:gd name="connsiteY158" fmla="*/ 2601194 h 2814693"/>
                  <a:gd name="connsiteX159" fmla="*/ 594615 w 2545964"/>
                  <a:gd name="connsiteY159" fmla="*/ 2607238 h 2814693"/>
                  <a:gd name="connsiteX160" fmla="*/ 497808 w 2545964"/>
                  <a:gd name="connsiteY160" fmla="*/ 2691855 h 2814693"/>
                  <a:gd name="connsiteX161" fmla="*/ 367723 w 2545964"/>
                  <a:gd name="connsiteY161" fmla="*/ 2691855 h 2814693"/>
                  <a:gd name="connsiteX162" fmla="*/ 298142 w 2545964"/>
                  <a:gd name="connsiteY162" fmla="*/ 2646524 h 2814693"/>
                  <a:gd name="connsiteX163" fmla="*/ 252764 w 2545964"/>
                  <a:gd name="connsiteY163" fmla="*/ 2589106 h 2814693"/>
                  <a:gd name="connsiteX164" fmla="*/ 174108 w 2545964"/>
                  <a:gd name="connsiteY164" fmla="*/ 2434984 h 2814693"/>
                  <a:gd name="connsiteX165" fmla="*/ 165032 w 2545964"/>
                  <a:gd name="connsiteY165" fmla="*/ 2350368 h 2814693"/>
                  <a:gd name="connsiteX166" fmla="*/ 189234 w 2545964"/>
                  <a:gd name="connsiteY166" fmla="*/ 2229487 h 2814693"/>
                  <a:gd name="connsiteX167" fmla="*/ 201335 w 2545964"/>
                  <a:gd name="connsiteY167" fmla="*/ 2178113 h 2814693"/>
                  <a:gd name="connsiteX168" fmla="*/ 225537 w 2545964"/>
                  <a:gd name="connsiteY168" fmla="*/ 1957507 h 2814693"/>
                  <a:gd name="connsiteX169" fmla="*/ 219486 w 2545964"/>
                  <a:gd name="connsiteY169" fmla="*/ 1936353 h 2814693"/>
                  <a:gd name="connsiteX170" fmla="*/ 216461 w 2545964"/>
                  <a:gd name="connsiteY170" fmla="*/ 1900088 h 2814693"/>
                  <a:gd name="connsiteX171" fmla="*/ 228562 w 2545964"/>
                  <a:gd name="connsiteY171" fmla="*/ 1752010 h 2814693"/>
                  <a:gd name="connsiteX172" fmla="*/ 237638 w 2545964"/>
                  <a:gd name="connsiteY172" fmla="*/ 1606954 h 2814693"/>
                  <a:gd name="connsiteX173" fmla="*/ 225537 w 2545964"/>
                  <a:gd name="connsiteY173" fmla="*/ 1356127 h 2814693"/>
                  <a:gd name="connsiteX174" fmla="*/ 204360 w 2545964"/>
                  <a:gd name="connsiteY174" fmla="*/ 1268489 h 2814693"/>
                  <a:gd name="connsiteX175" fmla="*/ 201335 w 2545964"/>
                  <a:gd name="connsiteY175" fmla="*/ 1226181 h 2814693"/>
                  <a:gd name="connsiteX176" fmla="*/ 225537 w 2545964"/>
                  <a:gd name="connsiteY176" fmla="*/ 1156674 h 2814693"/>
                  <a:gd name="connsiteX177" fmla="*/ 225537 w 2545964"/>
                  <a:gd name="connsiteY177" fmla="*/ 1132498 h 2814693"/>
                  <a:gd name="connsiteX178" fmla="*/ 225537 w 2545964"/>
                  <a:gd name="connsiteY178" fmla="*/ 778923 h 2814693"/>
                  <a:gd name="connsiteX179" fmla="*/ 201335 w 2545964"/>
                  <a:gd name="connsiteY179" fmla="*/ 685241 h 2814693"/>
                  <a:gd name="connsiteX180" fmla="*/ 195284 w 2545964"/>
                  <a:gd name="connsiteY180" fmla="*/ 679197 h 2814693"/>
                  <a:gd name="connsiteX181" fmla="*/ 162007 w 2545964"/>
                  <a:gd name="connsiteY181" fmla="*/ 636889 h 2814693"/>
                  <a:gd name="connsiteX182" fmla="*/ 174108 w 2545964"/>
                  <a:gd name="connsiteY182" fmla="*/ 582493 h 2814693"/>
                  <a:gd name="connsiteX183" fmla="*/ 149906 w 2545964"/>
                  <a:gd name="connsiteY183" fmla="*/ 525075 h 2814693"/>
                  <a:gd name="connsiteX184" fmla="*/ 4694 w 2545964"/>
                  <a:gd name="connsiteY184" fmla="*/ 407216 h 2814693"/>
                  <a:gd name="connsiteX185" fmla="*/ 37972 w 2545964"/>
                  <a:gd name="connsiteY185" fmla="*/ 358864 h 2814693"/>
                  <a:gd name="connsiteX186" fmla="*/ 192259 w 2545964"/>
                  <a:gd name="connsiteY186" fmla="*/ 346776 h 2814693"/>
                  <a:gd name="connsiteX187" fmla="*/ 325369 w 2545964"/>
                  <a:gd name="connsiteY187" fmla="*/ 322600 h 2814693"/>
                  <a:gd name="connsiteX188" fmla="*/ 397975 w 2545964"/>
                  <a:gd name="connsiteY188" fmla="*/ 307490 h 2814693"/>
                  <a:gd name="connsiteX189" fmla="*/ 497808 w 2545964"/>
                  <a:gd name="connsiteY189" fmla="*/ 274248 h 2814693"/>
                  <a:gd name="connsiteX190" fmla="*/ 555287 w 2545964"/>
                  <a:gd name="connsiteY190" fmla="*/ 256116 h 2814693"/>
                  <a:gd name="connsiteX191" fmla="*/ 633944 w 2545964"/>
                  <a:gd name="connsiteY191" fmla="*/ 225896 h 2814693"/>
                  <a:gd name="connsiteX192" fmla="*/ 806382 w 2545964"/>
                  <a:gd name="connsiteY192" fmla="*/ 144302 h 2814693"/>
                  <a:gd name="connsiteX193" fmla="*/ 915290 w 2545964"/>
                  <a:gd name="connsiteY193" fmla="*/ 101993 h 2814693"/>
                  <a:gd name="connsiteX194" fmla="*/ 1096805 w 2545964"/>
                  <a:gd name="connsiteY194" fmla="*/ 20399 h 2814693"/>
                  <a:gd name="connsiteX195" fmla="*/ 1169410 w 2545964"/>
                  <a:gd name="connsiteY195" fmla="*/ 2267 h 281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545964" h="2814693">
                    <a:moveTo>
                      <a:pt x="1012509" y="1643894"/>
                    </a:moveTo>
                    <a:cubicBezTo>
                      <a:pt x="970187" y="1646893"/>
                      <a:pt x="961118" y="1664884"/>
                      <a:pt x="976233" y="1703866"/>
                    </a:cubicBezTo>
                    <a:cubicBezTo>
                      <a:pt x="982279" y="1718859"/>
                      <a:pt x="991348" y="1718859"/>
                      <a:pt x="1003440" y="1721858"/>
                    </a:cubicBezTo>
                    <a:cubicBezTo>
                      <a:pt x="1015532" y="1721858"/>
                      <a:pt x="1027624" y="1724857"/>
                      <a:pt x="1033671" y="1730854"/>
                    </a:cubicBezTo>
                    <a:cubicBezTo>
                      <a:pt x="1057855" y="1751844"/>
                      <a:pt x="1082039" y="1748846"/>
                      <a:pt x="1106223" y="1739850"/>
                    </a:cubicBezTo>
                    <a:cubicBezTo>
                      <a:pt x="1121338" y="1733852"/>
                      <a:pt x="1133430" y="1727855"/>
                      <a:pt x="1148545" y="1718859"/>
                    </a:cubicBezTo>
                    <a:cubicBezTo>
                      <a:pt x="1181798" y="1703866"/>
                      <a:pt x="1212028" y="1685875"/>
                      <a:pt x="1245281" y="1670882"/>
                    </a:cubicBezTo>
                    <a:cubicBezTo>
                      <a:pt x="1245281" y="1664884"/>
                      <a:pt x="1245281" y="1661886"/>
                      <a:pt x="1245281" y="1655889"/>
                    </a:cubicBezTo>
                    <a:cubicBezTo>
                      <a:pt x="1233189" y="1652890"/>
                      <a:pt x="1224120" y="1643894"/>
                      <a:pt x="1215051" y="1643894"/>
                    </a:cubicBezTo>
                    <a:cubicBezTo>
                      <a:pt x="1148545" y="1643894"/>
                      <a:pt x="1079016" y="1643894"/>
                      <a:pt x="1012509" y="1643894"/>
                    </a:cubicBezTo>
                    <a:close/>
                    <a:moveTo>
                      <a:pt x="1039761" y="770769"/>
                    </a:moveTo>
                    <a:cubicBezTo>
                      <a:pt x="1006179" y="809927"/>
                      <a:pt x="954280" y="834025"/>
                      <a:pt x="942068" y="888244"/>
                    </a:cubicBezTo>
                    <a:cubicBezTo>
                      <a:pt x="954280" y="882220"/>
                      <a:pt x="963439" y="870171"/>
                      <a:pt x="975650" y="870171"/>
                    </a:cubicBezTo>
                    <a:cubicBezTo>
                      <a:pt x="1006179" y="870171"/>
                      <a:pt x="1018391" y="849086"/>
                      <a:pt x="1033655" y="831013"/>
                    </a:cubicBezTo>
                    <a:cubicBezTo>
                      <a:pt x="1061131" y="800891"/>
                      <a:pt x="1061131" y="785830"/>
                      <a:pt x="1039761" y="770769"/>
                    </a:cubicBezTo>
                    <a:close/>
                    <a:moveTo>
                      <a:pt x="1055270" y="334192"/>
                    </a:moveTo>
                    <a:cubicBezTo>
                      <a:pt x="1047704" y="336833"/>
                      <a:pt x="1040137" y="342869"/>
                      <a:pt x="1031057" y="350415"/>
                    </a:cubicBezTo>
                    <a:cubicBezTo>
                      <a:pt x="997764" y="377579"/>
                      <a:pt x="964471" y="401724"/>
                      <a:pt x="928152" y="428888"/>
                    </a:cubicBezTo>
                    <a:cubicBezTo>
                      <a:pt x="919072" y="434925"/>
                      <a:pt x="903939" y="431906"/>
                      <a:pt x="894859" y="437943"/>
                    </a:cubicBezTo>
                    <a:cubicBezTo>
                      <a:pt x="873672" y="456052"/>
                      <a:pt x="855512" y="483216"/>
                      <a:pt x="831299" y="495289"/>
                    </a:cubicBezTo>
                    <a:cubicBezTo>
                      <a:pt x="804060" y="510380"/>
                      <a:pt x="785900" y="534526"/>
                      <a:pt x="752607" y="543580"/>
                    </a:cubicBezTo>
                    <a:cubicBezTo>
                      <a:pt x="713261" y="552635"/>
                      <a:pt x="679968" y="579799"/>
                      <a:pt x="643648" y="600926"/>
                    </a:cubicBezTo>
                    <a:cubicBezTo>
                      <a:pt x="640621" y="603944"/>
                      <a:pt x="637595" y="606963"/>
                      <a:pt x="637595" y="609981"/>
                    </a:cubicBezTo>
                    <a:cubicBezTo>
                      <a:pt x="616408" y="640163"/>
                      <a:pt x="598248" y="673363"/>
                      <a:pt x="555875" y="679400"/>
                    </a:cubicBezTo>
                    <a:cubicBezTo>
                      <a:pt x="546796" y="679400"/>
                      <a:pt x="543769" y="685436"/>
                      <a:pt x="537716" y="691473"/>
                    </a:cubicBezTo>
                    <a:cubicBezTo>
                      <a:pt x="528636" y="697509"/>
                      <a:pt x="522582" y="709582"/>
                      <a:pt x="513503" y="712600"/>
                    </a:cubicBezTo>
                    <a:cubicBezTo>
                      <a:pt x="480210" y="721655"/>
                      <a:pt x="471130" y="748819"/>
                      <a:pt x="459023" y="775982"/>
                    </a:cubicBezTo>
                    <a:cubicBezTo>
                      <a:pt x="449943" y="794092"/>
                      <a:pt x="468103" y="815219"/>
                      <a:pt x="492316" y="815219"/>
                    </a:cubicBezTo>
                    <a:cubicBezTo>
                      <a:pt x="495343" y="815219"/>
                      <a:pt x="501396" y="812201"/>
                      <a:pt x="507449" y="809183"/>
                    </a:cubicBezTo>
                    <a:cubicBezTo>
                      <a:pt x="549822" y="785037"/>
                      <a:pt x="592195" y="760891"/>
                      <a:pt x="631541" y="736746"/>
                    </a:cubicBezTo>
                    <a:cubicBezTo>
                      <a:pt x="658781" y="718636"/>
                      <a:pt x="686021" y="697509"/>
                      <a:pt x="713261" y="682418"/>
                    </a:cubicBezTo>
                    <a:cubicBezTo>
                      <a:pt x="734447" y="670345"/>
                      <a:pt x="755633" y="661290"/>
                      <a:pt x="776820" y="652236"/>
                    </a:cubicBezTo>
                    <a:cubicBezTo>
                      <a:pt x="819193" y="634127"/>
                      <a:pt x="861566" y="622054"/>
                      <a:pt x="903939" y="606963"/>
                    </a:cubicBezTo>
                    <a:cubicBezTo>
                      <a:pt x="949338" y="588853"/>
                      <a:pt x="991711" y="567726"/>
                      <a:pt x="1034084" y="546598"/>
                    </a:cubicBezTo>
                    <a:cubicBezTo>
                      <a:pt x="1055270" y="540562"/>
                      <a:pt x="1091590" y="480198"/>
                      <a:pt x="1079483" y="468125"/>
                    </a:cubicBezTo>
                    <a:cubicBezTo>
                      <a:pt x="1052244" y="437943"/>
                      <a:pt x="1079483" y="410779"/>
                      <a:pt x="1088563" y="386633"/>
                    </a:cubicBezTo>
                    <a:cubicBezTo>
                      <a:pt x="1091590" y="365506"/>
                      <a:pt x="1097643" y="353433"/>
                      <a:pt x="1079483" y="338342"/>
                    </a:cubicBezTo>
                    <a:cubicBezTo>
                      <a:pt x="1070404" y="332306"/>
                      <a:pt x="1062837" y="331551"/>
                      <a:pt x="1055270" y="334192"/>
                    </a:cubicBezTo>
                    <a:close/>
                    <a:moveTo>
                      <a:pt x="1169410" y="2267"/>
                    </a:moveTo>
                    <a:cubicBezTo>
                      <a:pt x="1220839" y="-755"/>
                      <a:pt x="1269243" y="-755"/>
                      <a:pt x="1317647" y="2267"/>
                    </a:cubicBezTo>
                    <a:cubicBezTo>
                      <a:pt x="1356975" y="5289"/>
                      <a:pt x="1399328" y="11333"/>
                      <a:pt x="1435631" y="29465"/>
                    </a:cubicBezTo>
                    <a:cubicBezTo>
                      <a:pt x="1465883" y="41553"/>
                      <a:pt x="1493111" y="68751"/>
                      <a:pt x="1520338" y="89905"/>
                    </a:cubicBezTo>
                    <a:cubicBezTo>
                      <a:pt x="1523363" y="95949"/>
                      <a:pt x="1526388" y="105015"/>
                      <a:pt x="1526388" y="114081"/>
                    </a:cubicBezTo>
                    <a:cubicBezTo>
                      <a:pt x="1526388" y="138258"/>
                      <a:pt x="1529413" y="159412"/>
                      <a:pt x="1526388" y="183588"/>
                    </a:cubicBezTo>
                    <a:cubicBezTo>
                      <a:pt x="1523363" y="204742"/>
                      <a:pt x="1517312" y="225896"/>
                      <a:pt x="1508237" y="241006"/>
                    </a:cubicBezTo>
                    <a:cubicBezTo>
                      <a:pt x="1493111" y="265182"/>
                      <a:pt x="1471934" y="283314"/>
                      <a:pt x="1456808" y="307490"/>
                    </a:cubicBezTo>
                    <a:cubicBezTo>
                      <a:pt x="1444707" y="331666"/>
                      <a:pt x="1435631" y="358864"/>
                      <a:pt x="1423530" y="383040"/>
                    </a:cubicBezTo>
                    <a:cubicBezTo>
                      <a:pt x="1423530" y="386062"/>
                      <a:pt x="1423530" y="392106"/>
                      <a:pt x="1420505" y="395128"/>
                    </a:cubicBezTo>
                    <a:cubicBezTo>
                      <a:pt x="1384202" y="419304"/>
                      <a:pt x="1369076" y="455568"/>
                      <a:pt x="1356975" y="494855"/>
                    </a:cubicBezTo>
                    <a:cubicBezTo>
                      <a:pt x="1347899" y="522053"/>
                      <a:pt x="1341849" y="549251"/>
                      <a:pt x="1335798" y="576449"/>
                    </a:cubicBezTo>
                    <a:cubicBezTo>
                      <a:pt x="1308571" y="688263"/>
                      <a:pt x="1326723" y="800077"/>
                      <a:pt x="1323697" y="911892"/>
                    </a:cubicBezTo>
                    <a:cubicBezTo>
                      <a:pt x="1320672" y="923980"/>
                      <a:pt x="1314622" y="939090"/>
                      <a:pt x="1308571" y="951178"/>
                    </a:cubicBezTo>
                    <a:cubicBezTo>
                      <a:pt x="1299495" y="987442"/>
                      <a:pt x="1287395" y="1023706"/>
                      <a:pt x="1275294" y="1062992"/>
                    </a:cubicBezTo>
                    <a:cubicBezTo>
                      <a:pt x="1272268" y="1069036"/>
                      <a:pt x="1272268" y="1078102"/>
                      <a:pt x="1272268" y="1084146"/>
                    </a:cubicBezTo>
                    <a:cubicBezTo>
                      <a:pt x="1269243" y="1132498"/>
                      <a:pt x="1248066" y="1174806"/>
                      <a:pt x="1220839" y="1214093"/>
                    </a:cubicBezTo>
                    <a:cubicBezTo>
                      <a:pt x="1211764" y="1226181"/>
                      <a:pt x="1196637" y="1238269"/>
                      <a:pt x="1181511" y="1244313"/>
                    </a:cubicBezTo>
                    <a:cubicBezTo>
                      <a:pt x="1157309" y="1250357"/>
                      <a:pt x="1142183" y="1274533"/>
                      <a:pt x="1111931" y="1277555"/>
                    </a:cubicBezTo>
                    <a:cubicBezTo>
                      <a:pt x="1063527" y="1277555"/>
                      <a:pt x="1042350" y="1244313"/>
                      <a:pt x="1018149" y="1214093"/>
                    </a:cubicBezTo>
                    <a:cubicBezTo>
                      <a:pt x="1006048" y="1198982"/>
                      <a:pt x="999997" y="1180850"/>
                      <a:pt x="987896" y="1165740"/>
                    </a:cubicBezTo>
                    <a:cubicBezTo>
                      <a:pt x="981846" y="1159696"/>
                      <a:pt x="963694" y="1159696"/>
                      <a:pt x="957644" y="1162718"/>
                    </a:cubicBezTo>
                    <a:cubicBezTo>
                      <a:pt x="912265" y="1192938"/>
                      <a:pt x="866887" y="1226181"/>
                      <a:pt x="824533" y="1256401"/>
                    </a:cubicBezTo>
                    <a:cubicBezTo>
                      <a:pt x="773104" y="1292665"/>
                      <a:pt x="724701" y="1334973"/>
                      <a:pt x="673272" y="1368215"/>
                    </a:cubicBezTo>
                    <a:cubicBezTo>
                      <a:pt x="649070" y="1383325"/>
                      <a:pt x="630918" y="1410523"/>
                      <a:pt x="597641" y="1401457"/>
                    </a:cubicBezTo>
                    <a:cubicBezTo>
                      <a:pt x="570414" y="1395413"/>
                      <a:pt x="543186" y="1392391"/>
                      <a:pt x="531085" y="1359149"/>
                    </a:cubicBezTo>
                    <a:cubicBezTo>
                      <a:pt x="522010" y="1325907"/>
                      <a:pt x="503858" y="1295687"/>
                      <a:pt x="494783" y="1262445"/>
                    </a:cubicBezTo>
                    <a:cubicBezTo>
                      <a:pt x="482682" y="1217115"/>
                      <a:pt x="525035" y="1153652"/>
                      <a:pt x="567388" y="1144586"/>
                    </a:cubicBezTo>
                    <a:cubicBezTo>
                      <a:pt x="582515" y="1144586"/>
                      <a:pt x="597641" y="1138542"/>
                      <a:pt x="606716" y="1129476"/>
                    </a:cubicBezTo>
                    <a:cubicBezTo>
                      <a:pt x="643019" y="1090190"/>
                      <a:pt x="679322" y="1050904"/>
                      <a:pt x="712600" y="1011618"/>
                    </a:cubicBezTo>
                    <a:cubicBezTo>
                      <a:pt x="736802" y="987442"/>
                      <a:pt x="757978" y="966288"/>
                      <a:pt x="779155" y="942112"/>
                    </a:cubicBezTo>
                    <a:cubicBezTo>
                      <a:pt x="782180" y="939090"/>
                      <a:pt x="785205" y="936068"/>
                      <a:pt x="788231" y="933046"/>
                    </a:cubicBezTo>
                    <a:cubicBezTo>
                      <a:pt x="806382" y="905848"/>
                      <a:pt x="827559" y="881672"/>
                      <a:pt x="845710" y="854474"/>
                    </a:cubicBezTo>
                    <a:cubicBezTo>
                      <a:pt x="851761" y="842385"/>
                      <a:pt x="854786" y="830297"/>
                      <a:pt x="860836" y="821231"/>
                    </a:cubicBezTo>
                    <a:cubicBezTo>
                      <a:pt x="845710" y="821231"/>
                      <a:pt x="830584" y="815187"/>
                      <a:pt x="818483" y="821231"/>
                    </a:cubicBezTo>
                    <a:cubicBezTo>
                      <a:pt x="797306" y="830297"/>
                      <a:pt x="782180" y="845407"/>
                      <a:pt x="764029" y="857496"/>
                    </a:cubicBezTo>
                    <a:cubicBezTo>
                      <a:pt x="761003" y="860518"/>
                      <a:pt x="754953" y="866562"/>
                      <a:pt x="751928" y="866562"/>
                    </a:cubicBezTo>
                    <a:cubicBezTo>
                      <a:pt x="706549" y="866562"/>
                      <a:pt x="676297" y="905848"/>
                      <a:pt x="630918" y="914914"/>
                    </a:cubicBezTo>
                    <a:cubicBezTo>
                      <a:pt x="597641" y="920958"/>
                      <a:pt x="564363" y="936068"/>
                      <a:pt x="528060" y="942112"/>
                    </a:cubicBezTo>
                    <a:cubicBezTo>
                      <a:pt x="482682" y="954200"/>
                      <a:pt x="470581" y="966288"/>
                      <a:pt x="470581" y="1014640"/>
                    </a:cubicBezTo>
                    <a:cubicBezTo>
                      <a:pt x="470581" y="1044860"/>
                      <a:pt x="473606" y="1075080"/>
                      <a:pt x="467556" y="1105300"/>
                    </a:cubicBezTo>
                    <a:cubicBezTo>
                      <a:pt x="464530" y="1144586"/>
                      <a:pt x="452429" y="1180850"/>
                      <a:pt x="446379" y="1217115"/>
                    </a:cubicBezTo>
                    <a:cubicBezTo>
                      <a:pt x="443354" y="1235247"/>
                      <a:pt x="443354" y="1250357"/>
                      <a:pt x="446379" y="1268489"/>
                    </a:cubicBezTo>
                    <a:cubicBezTo>
                      <a:pt x="446379" y="1283599"/>
                      <a:pt x="455455" y="1298709"/>
                      <a:pt x="455455" y="1313819"/>
                    </a:cubicBezTo>
                    <a:cubicBezTo>
                      <a:pt x="455455" y="1401457"/>
                      <a:pt x="452429" y="1489095"/>
                      <a:pt x="458480" y="1576734"/>
                    </a:cubicBezTo>
                    <a:cubicBezTo>
                      <a:pt x="458480" y="1622064"/>
                      <a:pt x="473606" y="1667394"/>
                      <a:pt x="479656" y="1712724"/>
                    </a:cubicBezTo>
                    <a:cubicBezTo>
                      <a:pt x="479656" y="1715746"/>
                      <a:pt x="482682" y="1721790"/>
                      <a:pt x="479656" y="1727834"/>
                    </a:cubicBezTo>
                    <a:cubicBezTo>
                      <a:pt x="476631" y="1745966"/>
                      <a:pt x="470581" y="1764098"/>
                      <a:pt x="470581" y="1782230"/>
                    </a:cubicBezTo>
                    <a:cubicBezTo>
                      <a:pt x="464530" y="1833604"/>
                      <a:pt x="461505" y="1884978"/>
                      <a:pt x="455455" y="1936353"/>
                    </a:cubicBezTo>
                    <a:cubicBezTo>
                      <a:pt x="455455" y="1951463"/>
                      <a:pt x="443354" y="1966573"/>
                      <a:pt x="443354" y="1978661"/>
                    </a:cubicBezTo>
                    <a:cubicBezTo>
                      <a:pt x="452429" y="2023991"/>
                      <a:pt x="461505" y="2072343"/>
                      <a:pt x="470581" y="2117673"/>
                    </a:cubicBezTo>
                    <a:cubicBezTo>
                      <a:pt x="473606" y="2135805"/>
                      <a:pt x="500833" y="2147893"/>
                      <a:pt x="515959" y="2135805"/>
                    </a:cubicBezTo>
                    <a:cubicBezTo>
                      <a:pt x="540161" y="2120695"/>
                      <a:pt x="561338" y="2102563"/>
                      <a:pt x="582515" y="2084431"/>
                    </a:cubicBezTo>
                    <a:cubicBezTo>
                      <a:pt x="627893" y="2051189"/>
                      <a:pt x="673272" y="2017947"/>
                      <a:pt x="715625" y="1984705"/>
                    </a:cubicBezTo>
                    <a:cubicBezTo>
                      <a:pt x="733776" y="1972617"/>
                      <a:pt x="745877" y="1960529"/>
                      <a:pt x="757978" y="1945419"/>
                    </a:cubicBezTo>
                    <a:cubicBezTo>
                      <a:pt x="770079" y="1927286"/>
                      <a:pt x="751928" y="1900088"/>
                      <a:pt x="724701" y="1884978"/>
                    </a:cubicBezTo>
                    <a:cubicBezTo>
                      <a:pt x="679322" y="1863824"/>
                      <a:pt x="630918" y="1848714"/>
                      <a:pt x="597641" y="1803384"/>
                    </a:cubicBezTo>
                    <a:cubicBezTo>
                      <a:pt x="582515" y="1782230"/>
                      <a:pt x="567388" y="1758054"/>
                      <a:pt x="561338" y="1733878"/>
                    </a:cubicBezTo>
                    <a:cubicBezTo>
                      <a:pt x="555287" y="1718768"/>
                      <a:pt x="564363" y="1694592"/>
                      <a:pt x="576464" y="1685526"/>
                    </a:cubicBezTo>
                    <a:cubicBezTo>
                      <a:pt x="612767" y="1655306"/>
                      <a:pt x="652095" y="1631130"/>
                      <a:pt x="688398" y="1603932"/>
                    </a:cubicBezTo>
                    <a:cubicBezTo>
                      <a:pt x="700499" y="1594866"/>
                      <a:pt x="706549" y="1579756"/>
                      <a:pt x="709574" y="1564645"/>
                    </a:cubicBezTo>
                    <a:cubicBezTo>
                      <a:pt x="721675" y="1501183"/>
                      <a:pt x="751928" y="1470963"/>
                      <a:pt x="818483" y="1464919"/>
                    </a:cubicBezTo>
                    <a:cubicBezTo>
                      <a:pt x="845710" y="1461897"/>
                      <a:pt x="869912" y="1449809"/>
                      <a:pt x="894114" y="1443765"/>
                    </a:cubicBezTo>
                    <a:cubicBezTo>
                      <a:pt x="921341" y="1437721"/>
                      <a:pt x="948568" y="1428655"/>
                      <a:pt x="975795" y="1428655"/>
                    </a:cubicBezTo>
                    <a:cubicBezTo>
                      <a:pt x="1024199" y="1428655"/>
                      <a:pt x="1069578" y="1410523"/>
                      <a:pt x="1117981" y="1404479"/>
                    </a:cubicBezTo>
                    <a:cubicBezTo>
                      <a:pt x="1172436" y="1398435"/>
                      <a:pt x="1232940" y="1392391"/>
                      <a:pt x="1290420" y="1410523"/>
                    </a:cubicBezTo>
                    <a:cubicBezTo>
                      <a:pt x="1308571" y="1416567"/>
                      <a:pt x="1335798" y="1419589"/>
                      <a:pt x="1353950" y="1410523"/>
                    </a:cubicBezTo>
                    <a:cubicBezTo>
                      <a:pt x="1390253" y="1398435"/>
                      <a:pt x="1420505" y="1398435"/>
                      <a:pt x="1456808" y="1410523"/>
                    </a:cubicBezTo>
                    <a:cubicBezTo>
                      <a:pt x="1490085" y="1422611"/>
                      <a:pt x="1526388" y="1419589"/>
                      <a:pt x="1559666" y="1428655"/>
                    </a:cubicBezTo>
                    <a:cubicBezTo>
                      <a:pt x="1580842" y="1434699"/>
                      <a:pt x="1605044" y="1443765"/>
                      <a:pt x="1623196" y="1455853"/>
                    </a:cubicBezTo>
                    <a:cubicBezTo>
                      <a:pt x="1632271" y="1461897"/>
                      <a:pt x="1638322" y="1480029"/>
                      <a:pt x="1641347" y="1492117"/>
                    </a:cubicBezTo>
                    <a:cubicBezTo>
                      <a:pt x="1647398" y="1519315"/>
                      <a:pt x="1650423" y="1546513"/>
                      <a:pt x="1653448" y="1573712"/>
                    </a:cubicBezTo>
                    <a:cubicBezTo>
                      <a:pt x="1656473" y="1582778"/>
                      <a:pt x="1656473" y="1588822"/>
                      <a:pt x="1656473" y="1597888"/>
                    </a:cubicBezTo>
                    <a:cubicBezTo>
                      <a:pt x="1656473" y="1600910"/>
                      <a:pt x="1653448" y="1603932"/>
                      <a:pt x="1653448" y="1603932"/>
                    </a:cubicBezTo>
                    <a:cubicBezTo>
                      <a:pt x="1656473" y="1643218"/>
                      <a:pt x="1656473" y="1682504"/>
                      <a:pt x="1653448" y="1718768"/>
                    </a:cubicBezTo>
                    <a:cubicBezTo>
                      <a:pt x="1653448" y="1730856"/>
                      <a:pt x="1659499" y="1739922"/>
                      <a:pt x="1656473" y="1755032"/>
                    </a:cubicBezTo>
                    <a:cubicBezTo>
                      <a:pt x="1653448" y="1782230"/>
                      <a:pt x="1635297" y="1794318"/>
                      <a:pt x="1620170" y="1809428"/>
                    </a:cubicBezTo>
                    <a:cubicBezTo>
                      <a:pt x="1608070" y="1821516"/>
                      <a:pt x="1595969" y="1833604"/>
                      <a:pt x="1583868" y="1845692"/>
                    </a:cubicBezTo>
                    <a:cubicBezTo>
                      <a:pt x="1565716" y="1863824"/>
                      <a:pt x="1550590" y="1884978"/>
                      <a:pt x="1520338" y="1888000"/>
                    </a:cubicBezTo>
                    <a:cubicBezTo>
                      <a:pt x="1499161" y="1894044"/>
                      <a:pt x="1474959" y="1912176"/>
                      <a:pt x="1456808" y="1927286"/>
                    </a:cubicBezTo>
                    <a:cubicBezTo>
                      <a:pt x="1450757" y="1930308"/>
                      <a:pt x="1450757" y="1951463"/>
                      <a:pt x="1456808" y="1960529"/>
                    </a:cubicBezTo>
                    <a:cubicBezTo>
                      <a:pt x="1477984" y="1993771"/>
                      <a:pt x="1517312" y="2011903"/>
                      <a:pt x="1553615" y="2023991"/>
                    </a:cubicBezTo>
                    <a:cubicBezTo>
                      <a:pt x="1602019" y="2042123"/>
                      <a:pt x="1647398" y="2057233"/>
                      <a:pt x="1695801" y="2072343"/>
                    </a:cubicBezTo>
                    <a:cubicBezTo>
                      <a:pt x="1741180" y="2087453"/>
                      <a:pt x="1786558" y="2099541"/>
                      <a:pt x="1828912" y="2114651"/>
                    </a:cubicBezTo>
                    <a:cubicBezTo>
                      <a:pt x="1853114" y="2123717"/>
                      <a:pt x="1874290" y="2132783"/>
                      <a:pt x="1892442" y="2144871"/>
                    </a:cubicBezTo>
                    <a:cubicBezTo>
                      <a:pt x="1919669" y="2166025"/>
                      <a:pt x="1940846" y="2187179"/>
                      <a:pt x="1962022" y="2211355"/>
                    </a:cubicBezTo>
                    <a:cubicBezTo>
                      <a:pt x="1992275" y="2241575"/>
                      <a:pt x="2019502" y="2271795"/>
                      <a:pt x="2049754" y="2302015"/>
                    </a:cubicBezTo>
                    <a:cubicBezTo>
                      <a:pt x="2076981" y="2326192"/>
                      <a:pt x="2110259" y="2350368"/>
                      <a:pt x="2137486" y="2374544"/>
                    </a:cubicBezTo>
                    <a:cubicBezTo>
                      <a:pt x="2146562" y="2383610"/>
                      <a:pt x="2155637" y="2398720"/>
                      <a:pt x="2164713" y="2407786"/>
                    </a:cubicBezTo>
                    <a:cubicBezTo>
                      <a:pt x="2173789" y="2419874"/>
                      <a:pt x="2179839" y="2434984"/>
                      <a:pt x="2194965" y="2441028"/>
                    </a:cubicBezTo>
                    <a:cubicBezTo>
                      <a:pt x="2228243" y="2462182"/>
                      <a:pt x="2264546" y="2483336"/>
                      <a:pt x="2303874" y="2501468"/>
                    </a:cubicBezTo>
                    <a:cubicBezTo>
                      <a:pt x="2352278" y="2522622"/>
                      <a:pt x="2406732" y="2540754"/>
                      <a:pt x="2458161" y="2558886"/>
                    </a:cubicBezTo>
                    <a:cubicBezTo>
                      <a:pt x="2476312" y="2567952"/>
                      <a:pt x="2497489" y="2567952"/>
                      <a:pt x="2518666" y="2573996"/>
                    </a:cubicBezTo>
                    <a:cubicBezTo>
                      <a:pt x="2539842" y="2577018"/>
                      <a:pt x="2554968" y="2601194"/>
                      <a:pt x="2539842" y="2619326"/>
                    </a:cubicBezTo>
                    <a:cubicBezTo>
                      <a:pt x="2536061" y="2625370"/>
                      <a:pt x="2533603" y="2631036"/>
                      <a:pt x="2532326" y="2636278"/>
                    </a:cubicBezTo>
                    <a:lnTo>
                      <a:pt x="2532038" y="2646045"/>
                    </a:lnTo>
                    <a:lnTo>
                      <a:pt x="2452851" y="2744346"/>
                    </a:lnTo>
                    <a:lnTo>
                      <a:pt x="2417225" y="2760983"/>
                    </a:lnTo>
                    <a:cubicBezTo>
                      <a:pt x="2405408" y="2767594"/>
                      <a:pt x="2393875" y="2774960"/>
                      <a:pt x="2382530" y="2782515"/>
                    </a:cubicBezTo>
                    <a:cubicBezTo>
                      <a:pt x="2358328" y="2794603"/>
                      <a:pt x="2334126" y="2803669"/>
                      <a:pt x="2303874" y="2803669"/>
                    </a:cubicBezTo>
                    <a:cubicBezTo>
                      <a:pt x="2282697" y="2803669"/>
                      <a:pt x="2261520" y="2809713"/>
                      <a:pt x="2240344" y="2812735"/>
                    </a:cubicBezTo>
                    <a:cubicBezTo>
                      <a:pt x="2201016" y="2821801"/>
                      <a:pt x="2173789" y="2797625"/>
                      <a:pt x="2143536" y="2776471"/>
                    </a:cubicBezTo>
                    <a:cubicBezTo>
                      <a:pt x="2110259" y="2752295"/>
                      <a:pt x="2086057" y="2722075"/>
                      <a:pt x="2043704" y="2709987"/>
                    </a:cubicBezTo>
                    <a:cubicBezTo>
                      <a:pt x="2025552" y="2703943"/>
                      <a:pt x="2010426" y="2682788"/>
                      <a:pt x="1995300" y="2667678"/>
                    </a:cubicBezTo>
                    <a:cubicBezTo>
                      <a:pt x="1946896" y="2619326"/>
                      <a:pt x="1901517" y="2570974"/>
                      <a:pt x="1853114" y="2522622"/>
                    </a:cubicBezTo>
                    <a:cubicBezTo>
                      <a:pt x="1831937" y="2504490"/>
                      <a:pt x="1813786" y="2480314"/>
                      <a:pt x="1789584" y="2462182"/>
                    </a:cubicBezTo>
                    <a:cubicBezTo>
                      <a:pt x="1756306" y="2434984"/>
                      <a:pt x="1720003" y="2407786"/>
                      <a:pt x="1683700" y="2380588"/>
                    </a:cubicBezTo>
                    <a:cubicBezTo>
                      <a:pt x="1665549" y="2365478"/>
                      <a:pt x="1647398" y="2347346"/>
                      <a:pt x="1626221" y="2338280"/>
                    </a:cubicBezTo>
                    <a:cubicBezTo>
                      <a:pt x="1586893" y="2320147"/>
                      <a:pt x="1544540" y="2308059"/>
                      <a:pt x="1502186" y="2292949"/>
                    </a:cubicBezTo>
                    <a:cubicBezTo>
                      <a:pt x="1474959" y="2280861"/>
                      <a:pt x="1453782" y="2262729"/>
                      <a:pt x="1426555" y="2250641"/>
                    </a:cubicBezTo>
                    <a:cubicBezTo>
                      <a:pt x="1405379" y="2241575"/>
                      <a:pt x="1381177" y="2238553"/>
                      <a:pt x="1356975" y="2229487"/>
                    </a:cubicBezTo>
                    <a:cubicBezTo>
                      <a:pt x="1338824" y="2220421"/>
                      <a:pt x="1320672" y="2211355"/>
                      <a:pt x="1302521" y="2202289"/>
                    </a:cubicBezTo>
                    <a:cubicBezTo>
                      <a:pt x="1281344" y="2187179"/>
                      <a:pt x="1266218" y="2172069"/>
                      <a:pt x="1245041" y="2159981"/>
                    </a:cubicBezTo>
                    <a:cubicBezTo>
                      <a:pt x="1229915" y="2147893"/>
                      <a:pt x="1217814" y="2135805"/>
                      <a:pt x="1199663" y="2129761"/>
                    </a:cubicBezTo>
                    <a:cubicBezTo>
                      <a:pt x="1193612" y="2126739"/>
                      <a:pt x="1178486" y="2126739"/>
                      <a:pt x="1172436" y="2132783"/>
                    </a:cubicBezTo>
                    <a:cubicBezTo>
                      <a:pt x="1136133" y="2156959"/>
                      <a:pt x="1093779" y="2181135"/>
                      <a:pt x="1066552" y="2214377"/>
                    </a:cubicBezTo>
                    <a:cubicBezTo>
                      <a:pt x="1027224" y="2262729"/>
                      <a:pt x="972770" y="2289927"/>
                      <a:pt x="930417" y="2335258"/>
                    </a:cubicBezTo>
                    <a:cubicBezTo>
                      <a:pt x="918316" y="2347346"/>
                      <a:pt x="912265" y="2365478"/>
                      <a:pt x="900164" y="2377566"/>
                    </a:cubicBezTo>
                    <a:cubicBezTo>
                      <a:pt x="885038" y="2392676"/>
                      <a:pt x="866887" y="2407786"/>
                      <a:pt x="848735" y="2419874"/>
                    </a:cubicBezTo>
                    <a:cubicBezTo>
                      <a:pt x="815458" y="2444050"/>
                      <a:pt x="776130" y="2465204"/>
                      <a:pt x="745877" y="2495424"/>
                    </a:cubicBezTo>
                    <a:cubicBezTo>
                      <a:pt x="703524" y="2537732"/>
                      <a:pt x="655120" y="2570974"/>
                      <a:pt x="603691" y="2601194"/>
                    </a:cubicBezTo>
                    <a:cubicBezTo>
                      <a:pt x="600666" y="2601194"/>
                      <a:pt x="597641" y="2604216"/>
                      <a:pt x="594615" y="2607238"/>
                    </a:cubicBezTo>
                    <a:cubicBezTo>
                      <a:pt x="561338" y="2634436"/>
                      <a:pt x="531085" y="2664656"/>
                      <a:pt x="497808" y="2691855"/>
                    </a:cubicBezTo>
                    <a:cubicBezTo>
                      <a:pt x="455455" y="2722075"/>
                      <a:pt x="410076" y="2722075"/>
                      <a:pt x="367723" y="2691855"/>
                    </a:cubicBezTo>
                    <a:cubicBezTo>
                      <a:pt x="343521" y="2676744"/>
                      <a:pt x="319319" y="2664656"/>
                      <a:pt x="298142" y="2646524"/>
                    </a:cubicBezTo>
                    <a:cubicBezTo>
                      <a:pt x="279991" y="2631414"/>
                      <a:pt x="264865" y="2610260"/>
                      <a:pt x="252764" y="2589106"/>
                    </a:cubicBezTo>
                    <a:cubicBezTo>
                      <a:pt x="225537" y="2537732"/>
                      <a:pt x="195284" y="2486358"/>
                      <a:pt x="174108" y="2434984"/>
                    </a:cubicBezTo>
                    <a:cubicBezTo>
                      <a:pt x="162007" y="2410808"/>
                      <a:pt x="158981" y="2377566"/>
                      <a:pt x="165032" y="2350368"/>
                    </a:cubicBezTo>
                    <a:cubicBezTo>
                      <a:pt x="177133" y="2311081"/>
                      <a:pt x="189234" y="2271795"/>
                      <a:pt x="189234" y="2229487"/>
                    </a:cubicBezTo>
                    <a:cubicBezTo>
                      <a:pt x="189234" y="2211355"/>
                      <a:pt x="195284" y="2193223"/>
                      <a:pt x="201335" y="2178113"/>
                    </a:cubicBezTo>
                    <a:cubicBezTo>
                      <a:pt x="234612" y="2105585"/>
                      <a:pt x="225537" y="2030035"/>
                      <a:pt x="225537" y="1957507"/>
                    </a:cubicBezTo>
                    <a:cubicBezTo>
                      <a:pt x="225537" y="1951463"/>
                      <a:pt x="222511" y="1942397"/>
                      <a:pt x="219486" y="1936353"/>
                    </a:cubicBezTo>
                    <a:cubicBezTo>
                      <a:pt x="219486" y="1924264"/>
                      <a:pt x="210410" y="1909154"/>
                      <a:pt x="216461" y="1900088"/>
                    </a:cubicBezTo>
                    <a:cubicBezTo>
                      <a:pt x="237638" y="1851736"/>
                      <a:pt x="216461" y="1800362"/>
                      <a:pt x="228562" y="1752010"/>
                    </a:cubicBezTo>
                    <a:cubicBezTo>
                      <a:pt x="237638" y="1703658"/>
                      <a:pt x="246713" y="1652284"/>
                      <a:pt x="237638" y="1606954"/>
                    </a:cubicBezTo>
                    <a:cubicBezTo>
                      <a:pt x="219486" y="1522337"/>
                      <a:pt x="234612" y="1440743"/>
                      <a:pt x="225537" y="1356127"/>
                    </a:cubicBezTo>
                    <a:cubicBezTo>
                      <a:pt x="222511" y="1325907"/>
                      <a:pt x="210410" y="1298709"/>
                      <a:pt x="204360" y="1268489"/>
                    </a:cubicBezTo>
                    <a:cubicBezTo>
                      <a:pt x="201335" y="1253379"/>
                      <a:pt x="198310" y="1241291"/>
                      <a:pt x="201335" y="1226181"/>
                    </a:cubicBezTo>
                    <a:cubicBezTo>
                      <a:pt x="207385" y="1202004"/>
                      <a:pt x="216461" y="1180850"/>
                      <a:pt x="225537" y="1156674"/>
                    </a:cubicBezTo>
                    <a:cubicBezTo>
                      <a:pt x="225537" y="1147608"/>
                      <a:pt x="225537" y="1141564"/>
                      <a:pt x="225537" y="1132498"/>
                    </a:cubicBezTo>
                    <a:cubicBezTo>
                      <a:pt x="225537" y="1014640"/>
                      <a:pt x="228562" y="896782"/>
                      <a:pt x="225537" y="778923"/>
                    </a:cubicBezTo>
                    <a:cubicBezTo>
                      <a:pt x="225537" y="748703"/>
                      <a:pt x="210410" y="715461"/>
                      <a:pt x="201335" y="685241"/>
                    </a:cubicBezTo>
                    <a:cubicBezTo>
                      <a:pt x="201335" y="682219"/>
                      <a:pt x="198310" y="679197"/>
                      <a:pt x="195284" y="679197"/>
                    </a:cubicBezTo>
                    <a:cubicBezTo>
                      <a:pt x="174108" y="673153"/>
                      <a:pt x="158981" y="661065"/>
                      <a:pt x="162007" y="636889"/>
                    </a:cubicBezTo>
                    <a:cubicBezTo>
                      <a:pt x="165032" y="618757"/>
                      <a:pt x="168057" y="600625"/>
                      <a:pt x="174108" y="582493"/>
                    </a:cubicBezTo>
                    <a:cubicBezTo>
                      <a:pt x="183183" y="558317"/>
                      <a:pt x="177133" y="534141"/>
                      <a:pt x="149906" y="525075"/>
                    </a:cubicBezTo>
                    <a:cubicBezTo>
                      <a:pt x="89401" y="497877"/>
                      <a:pt x="47048" y="452546"/>
                      <a:pt x="4694" y="407216"/>
                    </a:cubicBezTo>
                    <a:cubicBezTo>
                      <a:pt x="-10432" y="395128"/>
                      <a:pt x="13770" y="361886"/>
                      <a:pt x="37972" y="358864"/>
                    </a:cubicBezTo>
                    <a:cubicBezTo>
                      <a:pt x="89401" y="352820"/>
                      <a:pt x="140830" y="346776"/>
                      <a:pt x="192259" y="346776"/>
                    </a:cubicBezTo>
                    <a:cubicBezTo>
                      <a:pt x="237638" y="343754"/>
                      <a:pt x="279991" y="343754"/>
                      <a:pt x="325369" y="322600"/>
                    </a:cubicBezTo>
                    <a:cubicBezTo>
                      <a:pt x="346546" y="310512"/>
                      <a:pt x="373773" y="313534"/>
                      <a:pt x="397975" y="307490"/>
                    </a:cubicBezTo>
                    <a:cubicBezTo>
                      <a:pt x="431253" y="298424"/>
                      <a:pt x="464530" y="283314"/>
                      <a:pt x="497808" y="274248"/>
                    </a:cubicBezTo>
                    <a:cubicBezTo>
                      <a:pt x="515959" y="268204"/>
                      <a:pt x="537136" y="262160"/>
                      <a:pt x="555287" y="256116"/>
                    </a:cubicBezTo>
                    <a:cubicBezTo>
                      <a:pt x="582515" y="247050"/>
                      <a:pt x="606716" y="237984"/>
                      <a:pt x="633944" y="225896"/>
                    </a:cubicBezTo>
                    <a:cubicBezTo>
                      <a:pt x="691423" y="198698"/>
                      <a:pt x="748902" y="168478"/>
                      <a:pt x="806382" y="144302"/>
                    </a:cubicBezTo>
                    <a:cubicBezTo>
                      <a:pt x="842685" y="126169"/>
                      <a:pt x="885038" y="123147"/>
                      <a:pt x="915290" y="101993"/>
                    </a:cubicBezTo>
                    <a:cubicBezTo>
                      <a:pt x="969745" y="59685"/>
                      <a:pt x="1039325" y="56663"/>
                      <a:pt x="1096805" y="20399"/>
                    </a:cubicBezTo>
                    <a:cubicBezTo>
                      <a:pt x="1117981" y="5289"/>
                      <a:pt x="1145208" y="2267"/>
                      <a:pt x="1169410" y="22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>
                <a:off x="1287078" y="1083922"/>
                <a:ext cx="1781175" cy="4037013"/>
              </a:xfrm>
              <a:custGeom>
                <a:avLst/>
                <a:gdLst>
                  <a:gd name="T0" fmla="*/ 58 w 589"/>
                  <a:gd name="T1" fmla="*/ 573 h 1336"/>
                  <a:gd name="T2" fmla="*/ 116 w 589"/>
                  <a:gd name="T3" fmla="*/ 492 h 1336"/>
                  <a:gd name="T4" fmla="*/ 201 w 589"/>
                  <a:gd name="T5" fmla="*/ 386 h 1336"/>
                  <a:gd name="T6" fmla="*/ 154 w 589"/>
                  <a:gd name="T7" fmla="*/ 301 h 1336"/>
                  <a:gd name="T8" fmla="*/ 129 w 589"/>
                  <a:gd name="T9" fmla="*/ 255 h 1336"/>
                  <a:gd name="T10" fmla="*/ 124 w 589"/>
                  <a:gd name="T11" fmla="*/ 134 h 1336"/>
                  <a:gd name="T12" fmla="*/ 171 w 589"/>
                  <a:gd name="T13" fmla="*/ 13 h 1336"/>
                  <a:gd name="T14" fmla="*/ 231 w 589"/>
                  <a:gd name="T15" fmla="*/ 21 h 1336"/>
                  <a:gd name="T16" fmla="*/ 263 w 589"/>
                  <a:gd name="T17" fmla="*/ 148 h 1336"/>
                  <a:gd name="T18" fmla="*/ 277 w 589"/>
                  <a:gd name="T19" fmla="*/ 263 h 1336"/>
                  <a:gd name="T20" fmla="*/ 347 w 589"/>
                  <a:gd name="T21" fmla="*/ 211 h 1336"/>
                  <a:gd name="T22" fmla="*/ 389 w 589"/>
                  <a:gd name="T23" fmla="*/ 161 h 1336"/>
                  <a:gd name="T24" fmla="*/ 483 w 589"/>
                  <a:gd name="T25" fmla="*/ 214 h 1336"/>
                  <a:gd name="T26" fmla="*/ 443 w 589"/>
                  <a:gd name="T27" fmla="*/ 296 h 1336"/>
                  <a:gd name="T28" fmla="*/ 379 w 589"/>
                  <a:gd name="T29" fmla="*/ 350 h 1336"/>
                  <a:gd name="T30" fmla="*/ 407 w 589"/>
                  <a:gd name="T31" fmla="*/ 423 h 1336"/>
                  <a:gd name="T32" fmla="*/ 468 w 589"/>
                  <a:gd name="T33" fmla="*/ 489 h 1336"/>
                  <a:gd name="T34" fmla="*/ 538 w 589"/>
                  <a:gd name="T35" fmla="*/ 576 h 1336"/>
                  <a:gd name="T36" fmla="*/ 583 w 589"/>
                  <a:gd name="T37" fmla="*/ 681 h 1336"/>
                  <a:gd name="T38" fmla="*/ 576 w 589"/>
                  <a:gd name="T39" fmla="*/ 794 h 1336"/>
                  <a:gd name="T40" fmla="*/ 555 w 589"/>
                  <a:gd name="T41" fmla="*/ 849 h 1336"/>
                  <a:gd name="T42" fmla="*/ 433 w 589"/>
                  <a:gd name="T43" fmla="*/ 961 h 1336"/>
                  <a:gd name="T44" fmla="*/ 363 w 589"/>
                  <a:gd name="T45" fmla="*/ 977 h 1336"/>
                  <a:gd name="T46" fmla="*/ 269 w 589"/>
                  <a:gd name="T47" fmla="*/ 1019 h 1336"/>
                  <a:gd name="T48" fmla="*/ 182 w 589"/>
                  <a:gd name="T49" fmla="*/ 1116 h 1336"/>
                  <a:gd name="T50" fmla="*/ 176 w 589"/>
                  <a:gd name="T51" fmla="*/ 1215 h 1336"/>
                  <a:gd name="T52" fmla="*/ 189 w 589"/>
                  <a:gd name="T53" fmla="*/ 1307 h 1336"/>
                  <a:gd name="T54" fmla="*/ 129 w 589"/>
                  <a:gd name="T55" fmla="*/ 1325 h 1336"/>
                  <a:gd name="T56" fmla="*/ 83 w 589"/>
                  <a:gd name="T57" fmla="*/ 1263 h 1336"/>
                  <a:gd name="T58" fmla="*/ 77 w 589"/>
                  <a:gd name="T59" fmla="*/ 1227 h 1336"/>
                  <a:gd name="T60" fmla="*/ 129 w 589"/>
                  <a:gd name="T61" fmla="*/ 1214 h 1336"/>
                  <a:gd name="T62" fmla="*/ 121 w 589"/>
                  <a:gd name="T63" fmla="*/ 1145 h 1336"/>
                  <a:gd name="T64" fmla="*/ 146 w 589"/>
                  <a:gd name="T65" fmla="*/ 1070 h 1336"/>
                  <a:gd name="T66" fmla="*/ 207 w 589"/>
                  <a:gd name="T67" fmla="*/ 979 h 1336"/>
                  <a:gd name="T68" fmla="*/ 265 w 589"/>
                  <a:gd name="T69" fmla="*/ 912 h 1336"/>
                  <a:gd name="T70" fmla="*/ 379 w 589"/>
                  <a:gd name="T71" fmla="*/ 789 h 1336"/>
                  <a:gd name="T72" fmla="*/ 416 w 589"/>
                  <a:gd name="T73" fmla="*/ 643 h 1336"/>
                  <a:gd name="T74" fmla="*/ 398 w 589"/>
                  <a:gd name="T75" fmla="*/ 615 h 1336"/>
                  <a:gd name="T76" fmla="*/ 296 w 589"/>
                  <a:gd name="T77" fmla="*/ 733 h 1336"/>
                  <a:gd name="T78" fmla="*/ 237 w 589"/>
                  <a:gd name="T79" fmla="*/ 793 h 1336"/>
                  <a:gd name="T80" fmla="*/ 177 w 589"/>
                  <a:gd name="T81" fmla="*/ 861 h 1336"/>
                  <a:gd name="T82" fmla="*/ 124 w 589"/>
                  <a:gd name="T83" fmla="*/ 934 h 1336"/>
                  <a:gd name="T84" fmla="*/ 75 w 589"/>
                  <a:gd name="T85" fmla="*/ 932 h 1336"/>
                  <a:gd name="T86" fmla="*/ 23 w 589"/>
                  <a:gd name="T87" fmla="*/ 904 h 1336"/>
                  <a:gd name="T88" fmla="*/ 5 w 589"/>
                  <a:gd name="T89" fmla="*/ 844 h 1336"/>
                  <a:gd name="T90" fmla="*/ 92 w 589"/>
                  <a:gd name="T91" fmla="*/ 767 h 1336"/>
                  <a:gd name="T92" fmla="*/ 184 w 589"/>
                  <a:gd name="T93" fmla="*/ 689 h 1336"/>
                  <a:gd name="T94" fmla="*/ 240 w 589"/>
                  <a:gd name="T95" fmla="*/ 650 h 1336"/>
                  <a:gd name="T96" fmla="*/ 360 w 589"/>
                  <a:gd name="T97" fmla="*/ 581 h 1336"/>
                  <a:gd name="T98" fmla="*/ 361 w 589"/>
                  <a:gd name="T99" fmla="*/ 513 h 1336"/>
                  <a:gd name="T100" fmla="*/ 229 w 589"/>
                  <a:gd name="T101" fmla="*/ 509 h 1336"/>
                  <a:gd name="T102" fmla="*/ 163 w 589"/>
                  <a:gd name="T103" fmla="*/ 563 h 1336"/>
                  <a:gd name="T104" fmla="*/ 26 w 589"/>
                  <a:gd name="T105" fmla="*/ 648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9" h="1336">
                    <a:moveTo>
                      <a:pt x="26" y="648"/>
                    </a:moveTo>
                    <a:cubicBezTo>
                      <a:pt x="28" y="642"/>
                      <a:pt x="30" y="636"/>
                      <a:pt x="32" y="630"/>
                    </a:cubicBezTo>
                    <a:cubicBezTo>
                      <a:pt x="40" y="611"/>
                      <a:pt x="49" y="592"/>
                      <a:pt x="58" y="573"/>
                    </a:cubicBezTo>
                    <a:cubicBezTo>
                      <a:pt x="61" y="568"/>
                      <a:pt x="67" y="563"/>
                      <a:pt x="68" y="557"/>
                    </a:cubicBezTo>
                    <a:cubicBezTo>
                      <a:pt x="70" y="541"/>
                      <a:pt x="86" y="536"/>
                      <a:pt x="91" y="523"/>
                    </a:cubicBezTo>
                    <a:cubicBezTo>
                      <a:pt x="96" y="510"/>
                      <a:pt x="107" y="502"/>
                      <a:pt x="116" y="492"/>
                    </a:cubicBezTo>
                    <a:cubicBezTo>
                      <a:pt x="128" y="479"/>
                      <a:pt x="141" y="465"/>
                      <a:pt x="152" y="452"/>
                    </a:cubicBezTo>
                    <a:cubicBezTo>
                      <a:pt x="164" y="438"/>
                      <a:pt x="175" y="424"/>
                      <a:pt x="185" y="410"/>
                    </a:cubicBezTo>
                    <a:cubicBezTo>
                      <a:pt x="191" y="402"/>
                      <a:pt x="197" y="394"/>
                      <a:pt x="201" y="386"/>
                    </a:cubicBezTo>
                    <a:cubicBezTo>
                      <a:pt x="208" y="375"/>
                      <a:pt x="207" y="367"/>
                      <a:pt x="198" y="359"/>
                    </a:cubicBezTo>
                    <a:cubicBezTo>
                      <a:pt x="193" y="354"/>
                      <a:pt x="185" y="351"/>
                      <a:pt x="181" y="345"/>
                    </a:cubicBezTo>
                    <a:cubicBezTo>
                      <a:pt x="170" y="332"/>
                      <a:pt x="155" y="321"/>
                      <a:pt x="154" y="301"/>
                    </a:cubicBezTo>
                    <a:cubicBezTo>
                      <a:pt x="154" y="299"/>
                      <a:pt x="152" y="296"/>
                      <a:pt x="150" y="294"/>
                    </a:cubicBezTo>
                    <a:cubicBezTo>
                      <a:pt x="140" y="286"/>
                      <a:pt x="135" y="274"/>
                      <a:pt x="133" y="261"/>
                    </a:cubicBezTo>
                    <a:cubicBezTo>
                      <a:pt x="133" y="259"/>
                      <a:pt x="130" y="257"/>
                      <a:pt x="129" y="255"/>
                    </a:cubicBezTo>
                    <a:cubicBezTo>
                      <a:pt x="124" y="244"/>
                      <a:pt x="123" y="232"/>
                      <a:pt x="120" y="221"/>
                    </a:cubicBezTo>
                    <a:cubicBezTo>
                      <a:pt x="115" y="205"/>
                      <a:pt x="116" y="190"/>
                      <a:pt x="117" y="174"/>
                    </a:cubicBezTo>
                    <a:cubicBezTo>
                      <a:pt x="117" y="161"/>
                      <a:pt x="123" y="147"/>
                      <a:pt x="124" y="134"/>
                    </a:cubicBezTo>
                    <a:cubicBezTo>
                      <a:pt x="126" y="114"/>
                      <a:pt x="138" y="99"/>
                      <a:pt x="142" y="80"/>
                    </a:cubicBezTo>
                    <a:cubicBezTo>
                      <a:pt x="143" y="74"/>
                      <a:pt x="148" y="68"/>
                      <a:pt x="151" y="62"/>
                    </a:cubicBezTo>
                    <a:cubicBezTo>
                      <a:pt x="158" y="46"/>
                      <a:pt x="165" y="30"/>
                      <a:pt x="171" y="13"/>
                    </a:cubicBezTo>
                    <a:cubicBezTo>
                      <a:pt x="175" y="4"/>
                      <a:pt x="180" y="0"/>
                      <a:pt x="190" y="1"/>
                    </a:cubicBezTo>
                    <a:cubicBezTo>
                      <a:pt x="202" y="1"/>
                      <a:pt x="214" y="1"/>
                      <a:pt x="223" y="10"/>
                    </a:cubicBezTo>
                    <a:cubicBezTo>
                      <a:pt x="226" y="13"/>
                      <a:pt x="228" y="17"/>
                      <a:pt x="231" y="21"/>
                    </a:cubicBezTo>
                    <a:cubicBezTo>
                      <a:pt x="247" y="37"/>
                      <a:pt x="264" y="55"/>
                      <a:pt x="281" y="71"/>
                    </a:cubicBezTo>
                    <a:cubicBezTo>
                      <a:pt x="297" y="85"/>
                      <a:pt x="298" y="111"/>
                      <a:pt x="281" y="125"/>
                    </a:cubicBezTo>
                    <a:cubicBezTo>
                      <a:pt x="274" y="131"/>
                      <a:pt x="267" y="139"/>
                      <a:pt x="263" y="148"/>
                    </a:cubicBezTo>
                    <a:cubicBezTo>
                      <a:pt x="255" y="165"/>
                      <a:pt x="242" y="181"/>
                      <a:pt x="243" y="201"/>
                    </a:cubicBezTo>
                    <a:cubicBezTo>
                      <a:pt x="244" y="209"/>
                      <a:pt x="250" y="216"/>
                      <a:pt x="253" y="224"/>
                    </a:cubicBezTo>
                    <a:cubicBezTo>
                      <a:pt x="258" y="238"/>
                      <a:pt x="267" y="251"/>
                      <a:pt x="277" y="263"/>
                    </a:cubicBezTo>
                    <a:cubicBezTo>
                      <a:pt x="281" y="268"/>
                      <a:pt x="296" y="267"/>
                      <a:pt x="300" y="261"/>
                    </a:cubicBezTo>
                    <a:cubicBezTo>
                      <a:pt x="305" y="254"/>
                      <a:pt x="311" y="247"/>
                      <a:pt x="316" y="241"/>
                    </a:cubicBezTo>
                    <a:cubicBezTo>
                      <a:pt x="326" y="231"/>
                      <a:pt x="337" y="221"/>
                      <a:pt x="347" y="211"/>
                    </a:cubicBezTo>
                    <a:cubicBezTo>
                      <a:pt x="354" y="202"/>
                      <a:pt x="359" y="193"/>
                      <a:pt x="366" y="184"/>
                    </a:cubicBezTo>
                    <a:cubicBezTo>
                      <a:pt x="370" y="177"/>
                      <a:pt x="375" y="171"/>
                      <a:pt x="380" y="165"/>
                    </a:cubicBezTo>
                    <a:cubicBezTo>
                      <a:pt x="382" y="163"/>
                      <a:pt x="386" y="162"/>
                      <a:pt x="389" y="161"/>
                    </a:cubicBezTo>
                    <a:cubicBezTo>
                      <a:pt x="391" y="160"/>
                      <a:pt x="393" y="161"/>
                      <a:pt x="395" y="161"/>
                    </a:cubicBezTo>
                    <a:cubicBezTo>
                      <a:pt x="410" y="154"/>
                      <a:pt x="421" y="163"/>
                      <a:pt x="430" y="170"/>
                    </a:cubicBezTo>
                    <a:cubicBezTo>
                      <a:pt x="449" y="184"/>
                      <a:pt x="465" y="201"/>
                      <a:pt x="483" y="214"/>
                    </a:cubicBezTo>
                    <a:cubicBezTo>
                      <a:pt x="496" y="223"/>
                      <a:pt x="507" y="232"/>
                      <a:pt x="515" y="246"/>
                    </a:cubicBezTo>
                    <a:cubicBezTo>
                      <a:pt x="521" y="258"/>
                      <a:pt x="512" y="274"/>
                      <a:pt x="500" y="279"/>
                    </a:cubicBezTo>
                    <a:cubicBezTo>
                      <a:pt x="482" y="288"/>
                      <a:pt x="461" y="289"/>
                      <a:pt x="443" y="296"/>
                    </a:cubicBezTo>
                    <a:cubicBezTo>
                      <a:pt x="436" y="299"/>
                      <a:pt x="430" y="305"/>
                      <a:pt x="424" y="310"/>
                    </a:cubicBezTo>
                    <a:cubicBezTo>
                      <a:pt x="415" y="318"/>
                      <a:pt x="407" y="328"/>
                      <a:pt x="398" y="336"/>
                    </a:cubicBezTo>
                    <a:cubicBezTo>
                      <a:pt x="392" y="342"/>
                      <a:pt x="386" y="347"/>
                      <a:pt x="379" y="350"/>
                    </a:cubicBezTo>
                    <a:cubicBezTo>
                      <a:pt x="363" y="358"/>
                      <a:pt x="360" y="367"/>
                      <a:pt x="372" y="381"/>
                    </a:cubicBezTo>
                    <a:cubicBezTo>
                      <a:pt x="383" y="393"/>
                      <a:pt x="393" y="405"/>
                      <a:pt x="404" y="417"/>
                    </a:cubicBezTo>
                    <a:cubicBezTo>
                      <a:pt x="405" y="419"/>
                      <a:pt x="407" y="421"/>
                      <a:pt x="407" y="423"/>
                    </a:cubicBezTo>
                    <a:cubicBezTo>
                      <a:pt x="406" y="428"/>
                      <a:pt x="408" y="430"/>
                      <a:pt x="413" y="432"/>
                    </a:cubicBezTo>
                    <a:cubicBezTo>
                      <a:pt x="416" y="433"/>
                      <a:pt x="418" y="439"/>
                      <a:pt x="421" y="442"/>
                    </a:cubicBezTo>
                    <a:cubicBezTo>
                      <a:pt x="436" y="458"/>
                      <a:pt x="452" y="473"/>
                      <a:pt x="468" y="489"/>
                    </a:cubicBezTo>
                    <a:cubicBezTo>
                      <a:pt x="476" y="497"/>
                      <a:pt x="483" y="505"/>
                      <a:pt x="491" y="513"/>
                    </a:cubicBezTo>
                    <a:cubicBezTo>
                      <a:pt x="493" y="516"/>
                      <a:pt x="495" y="520"/>
                      <a:pt x="498" y="523"/>
                    </a:cubicBezTo>
                    <a:cubicBezTo>
                      <a:pt x="511" y="541"/>
                      <a:pt x="528" y="556"/>
                      <a:pt x="538" y="576"/>
                    </a:cubicBezTo>
                    <a:cubicBezTo>
                      <a:pt x="546" y="590"/>
                      <a:pt x="557" y="602"/>
                      <a:pt x="565" y="616"/>
                    </a:cubicBezTo>
                    <a:cubicBezTo>
                      <a:pt x="570" y="625"/>
                      <a:pt x="576" y="634"/>
                      <a:pt x="576" y="646"/>
                    </a:cubicBezTo>
                    <a:cubicBezTo>
                      <a:pt x="576" y="658"/>
                      <a:pt x="581" y="669"/>
                      <a:pt x="583" y="681"/>
                    </a:cubicBezTo>
                    <a:cubicBezTo>
                      <a:pt x="584" y="687"/>
                      <a:pt x="583" y="693"/>
                      <a:pt x="584" y="699"/>
                    </a:cubicBezTo>
                    <a:cubicBezTo>
                      <a:pt x="585" y="714"/>
                      <a:pt x="589" y="728"/>
                      <a:pt x="588" y="742"/>
                    </a:cubicBezTo>
                    <a:cubicBezTo>
                      <a:pt x="586" y="760"/>
                      <a:pt x="585" y="778"/>
                      <a:pt x="576" y="794"/>
                    </a:cubicBezTo>
                    <a:cubicBezTo>
                      <a:pt x="576" y="795"/>
                      <a:pt x="575" y="796"/>
                      <a:pt x="575" y="797"/>
                    </a:cubicBezTo>
                    <a:cubicBezTo>
                      <a:pt x="578" y="817"/>
                      <a:pt x="563" y="830"/>
                      <a:pt x="557" y="847"/>
                    </a:cubicBezTo>
                    <a:cubicBezTo>
                      <a:pt x="556" y="848"/>
                      <a:pt x="555" y="849"/>
                      <a:pt x="555" y="849"/>
                    </a:cubicBezTo>
                    <a:cubicBezTo>
                      <a:pt x="552" y="876"/>
                      <a:pt x="531" y="891"/>
                      <a:pt x="513" y="906"/>
                    </a:cubicBezTo>
                    <a:cubicBezTo>
                      <a:pt x="497" y="920"/>
                      <a:pt x="481" y="933"/>
                      <a:pt x="465" y="946"/>
                    </a:cubicBezTo>
                    <a:cubicBezTo>
                      <a:pt x="457" y="954"/>
                      <a:pt x="443" y="956"/>
                      <a:pt x="433" y="961"/>
                    </a:cubicBezTo>
                    <a:cubicBezTo>
                      <a:pt x="420" y="968"/>
                      <a:pt x="407" y="970"/>
                      <a:pt x="393" y="970"/>
                    </a:cubicBezTo>
                    <a:cubicBezTo>
                      <a:pt x="383" y="970"/>
                      <a:pt x="374" y="974"/>
                      <a:pt x="364" y="977"/>
                    </a:cubicBezTo>
                    <a:cubicBezTo>
                      <a:pt x="364" y="977"/>
                      <a:pt x="364" y="977"/>
                      <a:pt x="363" y="977"/>
                    </a:cubicBezTo>
                    <a:cubicBezTo>
                      <a:pt x="349" y="977"/>
                      <a:pt x="337" y="981"/>
                      <a:pt x="324" y="986"/>
                    </a:cubicBezTo>
                    <a:cubicBezTo>
                      <a:pt x="317" y="989"/>
                      <a:pt x="310" y="992"/>
                      <a:pt x="303" y="996"/>
                    </a:cubicBezTo>
                    <a:cubicBezTo>
                      <a:pt x="292" y="1003"/>
                      <a:pt x="282" y="1014"/>
                      <a:pt x="269" y="1019"/>
                    </a:cubicBezTo>
                    <a:cubicBezTo>
                      <a:pt x="254" y="1025"/>
                      <a:pt x="241" y="1032"/>
                      <a:pt x="231" y="1043"/>
                    </a:cubicBezTo>
                    <a:cubicBezTo>
                      <a:pt x="218" y="1056"/>
                      <a:pt x="204" y="1071"/>
                      <a:pt x="199" y="1089"/>
                    </a:cubicBezTo>
                    <a:cubicBezTo>
                      <a:pt x="195" y="1100"/>
                      <a:pt x="185" y="1105"/>
                      <a:pt x="182" y="1116"/>
                    </a:cubicBezTo>
                    <a:cubicBezTo>
                      <a:pt x="180" y="1125"/>
                      <a:pt x="177" y="1134"/>
                      <a:pt x="176" y="1142"/>
                    </a:cubicBezTo>
                    <a:cubicBezTo>
                      <a:pt x="174" y="1156"/>
                      <a:pt x="172" y="1171"/>
                      <a:pt x="172" y="1185"/>
                    </a:cubicBezTo>
                    <a:cubicBezTo>
                      <a:pt x="171" y="1195"/>
                      <a:pt x="174" y="1205"/>
                      <a:pt x="176" y="1215"/>
                    </a:cubicBezTo>
                    <a:cubicBezTo>
                      <a:pt x="178" y="1227"/>
                      <a:pt x="181" y="1239"/>
                      <a:pt x="184" y="1251"/>
                    </a:cubicBezTo>
                    <a:cubicBezTo>
                      <a:pt x="187" y="1263"/>
                      <a:pt x="191" y="1275"/>
                      <a:pt x="195" y="1286"/>
                    </a:cubicBezTo>
                    <a:cubicBezTo>
                      <a:pt x="199" y="1296"/>
                      <a:pt x="193" y="1302"/>
                      <a:pt x="189" y="1307"/>
                    </a:cubicBezTo>
                    <a:cubicBezTo>
                      <a:pt x="181" y="1317"/>
                      <a:pt x="173" y="1326"/>
                      <a:pt x="164" y="1332"/>
                    </a:cubicBezTo>
                    <a:cubicBezTo>
                      <a:pt x="159" y="1336"/>
                      <a:pt x="150" y="1336"/>
                      <a:pt x="143" y="1335"/>
                    </a:cubicBezTo>
                    <a:cubicBezTo>
                      <a:pt x="138" y="1334"/>
                      <a:pt x="132" y="1329"/>
                      <a:pt x="129" y="1325"/>
                    </a:cubicBezTo>
                    <a:cubicBezTo>
                      <a:pt x="124" y="1318"/>
                      <a:pt x="119" y="1310"/>
                      <a:pt x="117" y="1302"/>
                    </a:cubicBezTo>
                    <a:cubicBezTo>
                      <a:pt x="113" y="1291"/>
                      <a:pt x="109" y="1281"/>
                      <a:pt x="97" y="1276"/>
                    </a:cubicBezTo>
                    <a:cubicBezTo>
                      <a:pt x="92" y="1274"/>
                      <a:pt x="88" y="1267"/>
                      <a:pt x="83" y="1263"/>
                    </a:cubicBezTo>
                    <a:cubicBezTo>
                      <a:pt x="77" y="1257"/>
                      <a:pt x="70" y="1252"/>
                      <a:pt x="63" y="1247"/>
                    </a:cubicBezTo>
                    <a:cubicBezTo>
                      <a:pt x="58" y="1243"/>
                      <a:pt x="56" y="1238"/>
                      <a:pt x="58" y="1232"/>
                    </a:cubicBezTo>
                    <a:cubicBezTo>
                      <a:pt x="61" y="1227"/>
                      <a:pt x="71" y="1225"/>
                      <a:pt x="77" y="1227"/>
                    </a:cubicBezTo>
                    <a:cubicBezTo>
                      <a:pt x="88" y="1231"/>
                      <a:pt x="100" y="1235"/>
                      <a:pt x="111" y="1239"/>
                    </a:cubicBezTo>
                    <a:cubicBezTo>
                      <a:pt x="117" y="1241"/>
                      <a:pt x="129" y="1230"/>
                      <a:pt x="129" y="1224"/>
                    </a:cubicBezTo>
                    <a:cubicBezTo>
                      <a:pt x="129" y="1221"/>
                      <a:pt x="130" y="1217"/>
                      <a:pt x="129" y="1214"/>
                    </a:cubicBezTo>
                    <a:cubicBezTo>
                      <a:pt x="127" y="1203"/>
                      <a:pt x="124" y="1193"/>
                      <a:pt x="122" y="1183"/>
                    </a:cubicBezTo>
                    <a:cubicBezTo>
                      <a:pt x="121" y="1181"/>
                      <a:pt x="121" y="1178"/>
                      <a:pt x="121" y="1176"/>
                    </a:cubicBezTo>
                    <a:cubicBezTo>
                      <a:pt x="121" y="1166"/>
                      <a:pt x="120" y="1155"/>
                      <a:pt x="121" y="1145"/>
                    </a:cubicBezTo>
                    <a:cubicBezTo>
                      <a:pt x="122" y="1133"/>
                      <a:pt x="126" y="1122"/>
                      <a:pt x="129" y="1110"/>
                    </a:cubicBezTo>
                    <a:cubicBezTo>
                      <a:pt x="130" y="1103"/>
                      <a:pt x="132" y="1096"/>
                      <a:pt x="133" y="1088"/>
                    </a:cubicBezTo>
                    <a:cubicBezTo>
                      <a:pt x="135" y="1080"/>
                      <a:pt x="134" y="1071"/>
                      <a:pt x="146" y="1070"/>
                    </a:cubicBezTo>
                    <a:cubicBezTo>
                      <a:pt x="149" y="1070"/>
                      <a:pt x="151" y="1064"/>
                      <a:pt x="153" y="1061"/>
                    </a:cubicBezTo>
                    <a:cubicBezTo>
                      <a:pt x="159" y="1051"/>
                      <a:pt x="166" y="1042"/>
                      <a:pt x="170" y="1032"/>
                    </a:cubicBezTo>
                    <a:cubicBezTo>
                      <a:pt x="177" y="1011"/>
                      <a:pt x="193" y="995"/>
                      <a:pt x="207" y="979"/>
                    </a:cubicBezTo>
                    <a:cubicBezTo>
                      <a:pt x="216" y="967"/>
                      <a:pt x="227" y="958"/>
                      <a:pt x="237" y="947"/>
                    </a:cubicBezTo>
                    <a:cubicBezTo>
                      <a:pt x="242" y="942"/>
                      <a:pt x="246" y="936"/>
                      <a:pt x="250" y="930"/>
                    </a:cubicBezTo>
                    <a:cubicBezTo>
                      <a:pt x="255" y="924"/>
                      <a:pt x="259" y="918"/>
                      <a:pt x="265" y="912"/>
                    </a:cubicBezTo>
                    <a:cubicBezTo>
                      <a:pt x="278" y="897"/>
                      <a:pt x="292" y="882"/>
                      <a:pt x="304" y="865"/>
                    </a:cubicBezTo>
                    <a:cubicBezTo>
                      <a:pt x="314" y="851"/>
                      <a:pt x="329" y="839"/>
                      <a:pt x="342" y="826"/>
                    </a:cubicBezTo>
                    <a:cubicBezTo>
                      <a:pt x="354" y="814"/>
                      <a:pt x="367" y="802"/>
                      <a:pt x="379" y="789"/>
                    </a:cubicBezTo>
                    <a:cubicBezTo>
                      <a:pt x="393" y="774"/>
                      <a:pt x="402" y="757"/>
                      <a:pt x="407" y="738"/>
                    </a:cubicBezTo>
                    <a:cubicBezTo>
                      <a:pt x="411" y="724"/>
                      <a:pt x="418" y="711"/>
                      <a:pt x="419" y="697"/>
                    </a:cubicBezTo>
                    <a:cubicBezTo>
                      <a:pt x="420" y="679"/>
                      <a:pt x="423" y="661"/>
                      <a:pt x="416" y="643"/>
                    </a:cubicBezTo>
                    <a:cubicBezTo>
                      <a:pt x="415" y="640"/>
                      <a:pt x="416" y="635"/>
                      <a:pt x="415" y="631"/>
                    </a:cubicBezTo>
                    <a:cubicBezTo>
                      <a:pt x="414" y="625"/>
                      <a:pt x="413" y="619"/>
                      <a:pt x="410" y="615"/>
                    </a:cubicBezTo>
                    <a:cubicBezTo>
                      <a:pt x="409" y="613"/>
                      <a:pt x="400" y="613"/>
                      <a:pt x="398" y="615"/>
                    </a:cubicBezTo>
                    <a:cubicBezTo>
                      <a:pt x="381" y="632"/>
                      <a:pt x="363" y="648"/>
                      <a:pt x="350" y="669"/>
                    </a:cubicBezTo>
                    <a:cubicBezTo>
                      <a:pt x="342" y="684"/>
                      <a:pt x="328" y="695"/>
                      <a:pt x="317" y="708"/>
                    </a:cubicBezTo>
                    <a:cubicBezTo>
                      <a:pt x="310" y="716"/>
                      <a:pt x="303" y="725"/>
                      <a:pt x="296" y="733"/>
                    </a:cubicBezTo>
                    <a:cubicBezTo>
                      <a:pt x="292" y="737"/>
                      <a:pt x="285" y="740"/>
                      <a:pt x="281" y="744"/>
                    </a:cubicBezTo>
                    <a:cubicBezTo>
                      <a:pt x="273" y="752"/>
                      <a:pt x="266" y="762"/>
                      <a:pt x="259" y="770"/>
                    </a:cubicBezTo>
                    <a:cubicBezTo>
                      <a:pt x="252" y="778"/>
                      <a:pt x="244" y="785"/>
                      <a:pt x="237" y="793"/>
                    </a:cubicBezTo>
                    <a:cubicBezTo>
                      <a:pt x="233" y="797"/>
                      <a:pt x="231" y="802"/>
                      <a:pt x="228" y="805"/>
                    </a:cubicBezTo>
                    <a:cubicBezTo>
                      <a:pt x="215" y="820"/>
                      <a:pt x="203" y="834"/>
                      <a:pt x="190" y="848"/>
                    </a:cubicBezTo>
                    <a:cubicBezTo>
                      <a:pt x="186" y="852"/>
                      <a:pt x="180" y="856"/>
                      <a:pt x="177" y="861"/>
                    </a:cubicBezTo>
                    <a:cubicBezTo>
                      <a:pt x="174" y="865"/>
                      <a:pt x="173" y="870"/>
                      <a:pt x="171" y="874"/>
                    </a:cubicBezTo>
                    <a:cubicBezTo>
                      <a:pt x="168" y="880"/>
                      <a:pt x="165" y="886"/>
                      <a:pt x="162" y="892"/>
                    </a:cubicBezTo>
                    <a:cubicBezTo>
                      <a:pt x="153" y="909"/>
                      <a:pt x="138" y="922"/>
                      <a:pt x="124" y="934"/>
                    </a:cubicBezTo>
                    <a:cubicBezTo>
                      <a:pt x="122" y="936"/>
                      <a:pt x="119" y="936"/>
                      <a:pt x="117" y="936"/>
                    </a:cubicBezTo>
                    <a:cubicBezTo>
                      <a:pt x="110" y="936"/>
                      <a:pt x="102" y="937"/>
                      <a:pt x="95" y="936"/>
                    </a:cubicBezTo>
                    <a:cubicBezTo>
                      <a:pt x="88" y="935"/>
                      <a:pt x="82" y="933"/>
                      <a:pt x="75" y="932"/>
                    </a:cubicBezTo>
                    <a:cubicBezTo>
                      <a:pt x="68" y="930"/>
                      <a:pt x="60" y="929"/>
                      <a:pt x="53" y="927"/>
                    </a:cubicBezTo>
                    <a:cubicBezTo>
                      <a:pt x="44" y="926"/>
                      <a:pt x="35" y="924"/>
                      <a:pt x="32" y="913"/>
                    </a:cubicBezTo>
                    <a:cubicBezTo>
                      <a:pt x="30" y="910"/>
                      <a:pt x="27" y="906"/>
                      <a:pt x="23" y="904"/>
                    </a:cubicBezTo>
                    <a:cubicBezTo>
                      <a:pt x="16" y="901"/>
                      <a:pt x="13" y="895"/>
                      <a:pt x="8" y="890"/>
                    </a:cubicBezTo>
                    <a:cubicBezTo>
                      <a:pt x="2" y="883"/>
                      <a:pt x="1" y="877"/>
                      <a:pt x="7" y="869"/>
                    </a:cubicBezTo>
                    <a:cubicBezTo>
                      <a:pt x="15" y="860"/>
                      <a:pt x="7" y="852"/>
                      <a:pt x="5" y="844"/>
                    </a:cubicBezTo>
                    <a:cubicBezTo>
                      <a:pt x="0" y="829"/>
                      <a:pt x="2" y="816"/>
                      <a:pt x="20" y="818"/>
                    </a:cubicBezTo>
                    <a:cubicBezTo>
                      <a:pt x="31" y="818"/>
                      <a:pt x="41" y="815"/>
                      <a:pt x="50" y="804"/>
                    </a:cubicBezTo>
                    <a:cubicBezTo>
                      <a:pt x="61" y="790"/>
                      <a:pt x="78" y="779"/>
                      <a:pt x="92" y="767"/>
                    </a:cubicBezTo>
                    <a:cubicBezTo>
                      <a:pt x="100" y="760"/>
                      <a:pt x="108" y="753"/>
                      <a:pt x="116" y="745"/>
                    </a:cubicBezTo>
                    <a:cubicBezTo>
                      <a:pt x="130" y="730"/>
                      <a:pt x="144" y="717"/>
                      <a:pt x="162" y="707"/>
                    </a:cubicBezTo>
                    <a:cubicBezTo>
                      <a:pt x="170" y="702"/>
                      <a:pt x="177" y="694"/>
                      <a:pt x="184" y="689"/>
                    </a:cubicBezTo>
                    <a:cubicBezTo>
                      <a:pt x="194" y="682"/>
                      <a:pt x="204" y="677"/>
                      <a:pt x="214" y="670"/>
                    </a:cubicBezTo>
                    <a:cubicBezTo>
                      <a:pt x="220" y="666"/>
                      <a:pt x="225" y="660"/>
                      <a:pt x="231" y="656"/>
                    </a:cubicBezTo>
                    <a:cubicBezTo>
                      <a:pt x="234" y="653"/>
                      <a:pt x="237" y="652"/>
                      <a:pt x="240" y="650"/>
                    </a:cubicBezTo>
                    <a:cubicBezTo>
                      <a:pt x="251" y="643"/>
                      <a:pt x="262" y="637"/>
                      <a:pt x="273" y="630"/>
                    </a:cubicBezTo>
                    <a:cubicBezTo>
                      <a:pt x="282" y="624"/>
                      <a:pt x="291" y="617"/>
                      <a:pt x="300" y="612"/>
                    </a:cubicBezTo>
                    <a:cubicBezTo>
                      <a:pt x="320" y="601"/>
                      <a:pt x="340" y="591"/>
                      <a:pt x="360" y="581"/>
                    </a:cubicBezTo>
                    <a:cubicBezTo>
                      <a:pt x="370" y="576"/>
                      <a:pt x="380" y="573"/>
                      <a:pt x="390" y="569"/>
                    </a:cubicBezTo>
                    <a:cubicBezTo>
                      <a:pt x="398" y="567"/>
                      <a:pt x="401" y="559"/>
                      <a:pt x="396" y="552"/>
                    </a:cubicBezTo>
                    <a:cubicBezTo>
                      <a:pt x="384" y="539"/>
                      <a:pt x="373" y="526"/>
                      <a:pt x="361" y="513"/>
                    </a:cubicBezTo>
                    <a:cubicBezTo>
                      <a:pt x="345" y="497"/>
                      <a:pt x="327" y="482"/>
                      <a:pt x="310" y="467"/>
                    </a:cubicBezTo>
                    <a:cubicBezTo>
                      <a:pt x="301" y="458"/>
                      <a:pt x="293" y="459"/>
                      <a:pt x="281" y="466"/>
                    </a:cubicBezTo>
                    <a:cubicBezTo>
                      <a:pt x="262" y="478"/>
                      <a:pt x="245" y="492"/>
                      <a:pt x="229" y="509"/>
                    </a:cubicBezTo>
                    <a:cubicBezTo>
                      <a:pt x="221" y="518"/>
                      <a:pt x="212" y="525"/>
                      <a:pt x="205" y="534"/>
                    </a:cubicBezTo>
                    <a:cubicBezTo>
                      <a:pt x="196" y="545"/>
                      <a:pt x="184" y="550"/>
                      <a:pt x="173" y="557"/>
                    </a:cubicBezTo>
                    <a:cubicBezTo>
                      <a:pt x="169" y="559"/>
                      <a:pt x="166" y="561"/>
                      <a:pt x="163" y="563"/>
                    </a:cubicBezTo>
                    <a:cubicBezTo>
                      <a:pt x="151" y="572"/>
                      <a:pt x="142" y="582"/>
                      <a:pt x="129" y="588"/>
                    </a:cubicBezTo>
                    <a:cubicBezTo>
                      <a:pt x="102" y="600"/>
                      <a:pt x="82" y="619"/>
                      <a:pt x="62" y="639"/>
                    </a:cubicBezTo>
                    <a:cubicBezTo>
                      <a:pt x="49" y="651"/>
                      <a:pt x="47" y="652"/>
                      <a:pt x="26" y="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>
                <a:off x="3485765" y="1319666"/>
                <a:ext cx="660988" cy="445293"/>
              </a:xfrm>
              <a:custGeom>
                <a:avLst/>
                <a:gdLst>
                  <a:gd name="connsiteX0" fmla="*/ 254462 w 495228"/>
                  <a:gd name="connsiteY0" fmla="*/ 112543 h 333625"/>
                  <a:gd name="connsiteX1" fmla="*/ 252080 w 495228"/>
                  <a:gd name="connsiteY1" fmla="*/ 112940 h 333625"/>
                  <a:gd name="connsiteX2" fmla="*/ 249897 w 495228"/>
                  <a:gd name="connsiteY2" fmla="*/ 113734 h 333625"/>
                  <a:gd name="connsiteX3" fmla="*/ 248309 w 495228"/>
                  <a:gd name="connsiteY3" fmla="*/ 115123 h 333625"/>
                  <a:gd name="connsiteX4" fmla="*/ 247515 w 495228"/>
                  <a:gd name="connsiteY4" fmla="*/ 117108 h 333625"/>
                  <a:gd name="connsiteX5" fmla="*/ 246920 w 495228"/>
                  <a:gd name="connsiteY5" fmla="*/ 118696 h 333625"/>
                  <a:gd name="connsiteX6" fmla="*/ 247316 w 495228"/>
                  <a:gd name="connsiteY6" fmla="*/ 120482 h 333625"/>
                  <a:gd name="connsiteX7" fmla="*/ 247912 w 495228"/>
                  <a:gd name="connsiteY7" fmla="*/ 122070 h 333625"/>
                  <a:gd name="connsiteX8" fmla="*/ 249103 w 495228"/>
                  <a:gd name="connsiteY8" fmla="*/ 123460 h 333625"/>
                  <a:gd name="connsiteX9" fmla="*/ 250691 w 495228"/>
                  <a:gd name="connsiteY9" fmla="*/ 124651 h 333625"/>
                  <a:gd name="connsiteX10" fmla="*/ 257439 w 495228"/>
                  <a:gd name="connsiteY10" fmla="*/ 129216 h 333625"/>
                  <a:gd name="connsiteX11" fmla="*/ 264188 w 495228"/>
                  <a:gd name="connsiteY11" fmla="*/ 134178 h 333625"/>
                  <a:gd name="connsiteX12" fmla="*/ 269944 w 495228"/>
                  <a:gd name="connsiteY12" fmla="*/ 138346 h 333625"/>
                  <a:gd name="connsiteX13" fmla="*/ 275700 w 495228"/>
                  <a:gd name="connsiteY13" fmla="*/ 142118 h 333625"/>
                  <a:gd name="connsiteX14" fmla="*/ 281655 w 495228"/>
                  <a:gd name="connsiteY14" fmla="*/ 145492 h 333625"/>
                  <a:gd name="connsiteX15" fmla="*/ 287808 w 495228"/>
                  <a:gd name="connsiteY15" fmla="*/ 148469 h 333625"/>
                  <a:gd name="connsiteX16" fmla="*/ 289198 w 495228"/>
                  <a:gd name="connsiteY16" fmla="*/ 148866 h 333625"/>
                  <a:gd name="connsiteX17" fmla="*/ 290785 w 495228"/>
                  <a:gd name="connsiteY17" fmla="*/ 149263 h 333625"/>
                  <a:gd name="connsiteX18" fmla="*/ 292969 w 495228"/>
                  <a:gd name="connsiteY18" fmla="*/ 148866 h 333625"/>
                  <a:gd name="connsiteX19" fmla="*/ 294954 w 495228"/>
                  <a:gd name="connsiteY19" fmla="*/ 148072 h 333625"/>
                  <a:gd name="connsiteX20" fmla="*/ 296343 w 495228"/>
                  <a:gd name="connsiteY20" fmla="*/ 146881 h 333625"/>
                  <a:gd name="connsiteX21" fmla="*/ 297534 w 495228"/>
                  <a:gd name="connsiteY21" fmla="*/ 145492 h 333625"/>
                  <a:gd name="connsiteX22" fmla="*/ 298328 w 495228"/>
                  <a:gd name="connsiteY22" fmla="*/ 143507 h 333625"/>
                  <a:gd name="connsiteX23" fmla="*/ 298725 w 495228"/>
                  <a:gd name="connsiteY23" fmla="*/ 141324 h 333625"/>
                  <a:gd name="connsiteX24" fmla="*/ 298328 w 495228"/>
                  <a:gd name="connsiteY24" fmla="*/ 138942 h 333625"/>
                  <a:gd name="connsiteX25" fmla="*/ 297137 w 495228"/>
                  <a:gd name="connsiteY25" fmla="*/ 136758 h 333625"/>
                  <a:gd name="connsiteX26" fmla="*/ 296145 w 495228"/>
                  <a:gd name="connsiteY26" fmla="*/ 134773 h 333625"/>
                  <a:gd name="connsiteX27" fmla="*/ 294160 w 495228"/>
                  <a:gd name="connsiteY27" fmla="*/ 133781 h 333625"/>
                  <a:gd name="connsiteX28" fmla="*/ 291976 w 495228"/>
                  <a:gd name="connsiteY28" fmla="*/ 132590 h 333625"/>
                  <a:gd name="connsiteX29" fmla="*/ 289595 w 495228"/>
                  <a:gd name="connsiteY29" fmla="*/ 130804 h 333625"/>
                  <a:gd name="connsiteX30" fmla="*/ 287808 w 495228"/>
                  <a:gd name="connsiteY30" fmla="*/ 128819 h 333625"/>
                  <a:gd name="connsiteX31" fmla="*/ 285823 w 495228"/>
                  <a:gd name="connsiteY31" fmla="*/ 126635 h 333625"/>
                  <a:gd name="connsiteX32" fmla="*/ 283243 w 495228"/>
                  <a:gd name="connsiteY32" fmla="*/ 124254 h 333625"/>
                  <a:gd name="connsiteX33" fmla="*/ 280861 w 495228"/>
                  <a:gd name="connsiteY33" fmla="*/ 122070 h 333625"/>
                  <a:gd name="connsiteX34" fmla="*/ 277884 w 495228"/>
                  <a:gd name="connsiteY34" fmla="*/ 119688 h 333625"/>
                  <a:gd name="connsiteX35" fmla="*/ 275700 w 495228"/>
                  <a:gd name="connsiteY35" fmla="*/ 118299 h 333625"/>
                  <a:gd name="connsiteX36" fmla="*/ 272922 w 495228"/>
                  <a:gd name="connsiteY36" fmla="*/ 117505 h 333625"/>
                  <a:gd name="connsiteX37" fmla="*/ 270341 w 495228"/>
                  <a:gd name="connsiteY37" fmla="*/ 116711 h 333625"/>
                  <a:gd name="connsiteX38" fmla="*/ 267364 w 495228"/>
                  <a:gd name="connsiteY38" fmla="*/ 115917 h 333625"/>
                  <a:gd name="connsiteX39" fmla="*/ 264188 w 495228"/>
                  <a:gd name="connsiteY39" fmla="*/ 115520 h 333625"/>
                  <a:gd name="connsiteX40" fmla="*/ 261211 w 495228"/>
                  <a:gd name="connsiteY40" fmla="*/ 114528 h 333625"/>
                  <a:gd name="connsiteX41" fmla="*/ 259027 w 495228"/>
                  <a:gd name="connsiteY41" fmla="*/ 113337 h 333625"/>
                  <a:gd name="connsiteX42" fmla="*/ 256645 w 495228"/>
                  <a:gd name="connsiteY42" fmla="*/ 112543 h 333625"/>
                  <a:gd name="connsiteX43" fmla="*/ 46248 w 495228"/>
                  <a:gd name="connsiteY43" fmla="*/ 0 h 333625"/>
                  <a:gd name="connsiteX44" fmla="*/ 48828 w 495228"/>
                  <a:gd name="connsiteY44" fmla="*/ 397 h 333625"/>
                  <a:gd name="connsiteX45" fmla="*/ 51409 w 495228"/>
                  <a:gd name="connsiteY45" fmla="*/ 1390 h 333625"/>
                  <a:gd name="connsiteX46" fmla="*/ 54585 w 495228"/>
                  <a:gd name="connsiteY46" fmla="*/ 2977 h 333625"/>
                  <a:gd name="connsiteX47" fmla="*/ 57959 w 495228"/>
                  <a:gd name="connsiteY47" fmla="*/ 5161 h 333625"/>
                  <a:gd name="connsiteX48" fmla="*/ 62127 w 495228"/>
                  <a:gd name="connsiteY48" fmla="*/ 7543 h 333625"/>
                  <a:gd name="connsiteX49" fmla="*/ 65898 w 495228"/>
                  <a:gd name="connsiteY49" fmla="*/ 10520 h 333625"/>
                  <a:gd name="connsiteX50" fmla="*/ 69670 w 495228"/>
                  <a:gd name="connsiteY50" fmla="*/ 13497 h 333625"/>
                  <a:gd name="connsiteX51" fmla="*/ 73838 w 495228"/>
                  <a:gd name="connsiteY51" fmla="*/ 16872 h 333625"/>
                  <a:gd name="connsiteX52" fmla="*/ 78006 w 495228"/>
                  <a:gd name="connsiteY52" fmla="*/ 20047 h 333625"/>
                  <a:gd name="connsiteX53" fmla="*/ 81777 w 495228"/>
                  <a:gd name="connsiteY53" fmla="*/ 23422 h 333625"/>
                  <a:gd name="connsiteX54" fmla="*/ 85549 w 495228"/>
                  <a:gd name="connsiteY54" fmla="*/ 26796 h 333625"/>
                  <a:gd name="connsiteX55" fmla="*/ 88923 w 495228"/>
                  <a:gd name="connsiteY55" fmla="*/ 29773 h 333625"/>
                  <a:gd name="connsiteX56" fmla="*/ 91900 w 495228"/>
                  <a:gd name="connsiteY56" fmla="*/ 32552 h 333625"/>
                  <a:gd name="connsiteX57" fmla="*/ 96465 w 495228"/>
                  <a:gd name="connsiteY57" fmla="*/ 36522 h 333625"/>
                  <a:gd name="connsiteX58" fmla="*/ 100634 w 495228"/>
                  <a:gd name="connsiteY58" fmla="*/ 40492 h 333625"/>
                  <a:gd name="connsiteX59" fmla="*/ 104405 w 495228"/>
                  <a:gd name="connsiteY59" fmla="*/ 43469 h 333625"/>
                  <a:gd name="connsiteX60" fmla="*/ 108176 w 495228"/>
                  <a:gd name="connsiteY60" fmla="*/ 46049 h 333625"/>
                  <a:gd name="connsiteX61" fmla="*/ 110955 w 495228"/>
                  <a:gd name="connsiteY61" fmla="*/ 48630 h 333625"/>
                  <a:gd name="connsiteX62" fmla="*/ 113932 w 495228"/>
                  <a:gd name="connsiteY62" fmla="*/ 50218 h 333625"/>
                  <a:gd name="connsiteX63" fmla="*/ 118498 w 495228"/>
                  <a:gd name="connsiteY63" fmla="*/ 52202 h 333625"/>
                  <a:gd name="connsiteX64" fmla="*/ 123460 w 495228"/>
                  <a:gd name="connsiteY64" fmla="*/ 53592 h 333625"/>
                  <a:gd name="connsiteX65" fmla="*/ 128621 w 495228"/>
                  <a:gd name="connsiteY65" fmla="*/ 54783 h 333625"/>
                  <a:gd name="connsiteX66" fmla="*/ 133980 w 495228"/>
                  <a:gd name="connsiteY66" fmla="*/ 55577 h 333625"/>
                  <a:gd name="connsiteX67" fmla="*/ 137751 w 495228"/>
                  <a:gd name="connsiteY67" fmla="*/ 56172 h 333625"/>
                  <a:gd name="connsiteX68" fmla="*/ 141522 w 495228"/>
                  <a:gd name="connsiteY68" fmla="*/ 56569 h 333625"/>
                  <a:gd name="connsiteX69" fmla="*/ 145691 w 495228"/>
                  <a:gd name="connsiteY69" fmla="*/ 57363 h 333625"/>
                  <a:gd name="connsiteX70" fmla="*/ 150256 w 495228"/>
                  <a:gd name="connsiteY70" fmla="*/ 58554 h 333625"/>
                  <a:gd name="connsiteX71" fmla="*/ 154821 w 495228"/>
                  <a:gd name="connsiteY71" fmla="*/ 59745 h 333625"/>
                  <a:gd name="connsiteX72" fmla="*/ 159783 w 495228"/>
                  <a:gd name="connsiteY72" fmla="*/ 61134 h 333625"/>
                  <a:gd name="connsiteX73" fmla="*/ 165142 w 495228"/>
                  <a:gd name="connsiteY73" fmla="*/ 63119 h 333625"/>
                  <a:gd name="connsiteX74" fmla="*/ 170700 w 495228"/>
                  <a:gd name="connsiteY74" fmla="*/ 65303 h 333625"/>
                  <a:gd name="connsiteX75" fmla="*/ 176456 w 495228"/>
                  <a:gd name="connsiteY75" fmla="*/ 68280 h 333625"/>
                  <a:gd name="connsiteX76" fmla="*/ 182808 w 495228"/>
                  <a:gd name="connsiteY76" fmla="*/ 71853 h 333625"/>
                  <a:gd name="connsiteX77" fmla="*/ 188961 w 495228"/>
                  <a:gd name="connsiteY77" fmla="*/ 75822 h 333625"/>
                  <a:gd name="connsiteX78" fmla="*/ 195710 w 495228"/>
                  <a:gd name="connsiteY78" fmla="*/ 80388 h 333625"/>
                  <a:gd name="connsiteX79" fmla="*/ 202855 w 495228"/>
                  <a:gd name="connsiteY79" fmla="*/ 86144 h 333625"/>
                  <a:gd name="connsiteX80" fmla="*/ 210398 w 495228"/>
                  <a:gd name="connsiteY80" fmla="*/ 92098 h 333625"/>
                  <a:gd name="connsiteX81" fmla="*/ 212780 w 495228"/>
                  <a:gd name="connsiteY81" fmla="*/ 94083 h 333625"/>
                  <a:gd name="connsiteX82" fmla="*/ 216154 w 495228"/>
                  <a:gd name="connsiteY82" fmla="*/ 94083 h 333625"/>
                  <a:gd name="connsiteX83" fmla="*/ 216948 w 495228"/>
                  <a:gd name="connsiteY83" fmla="*/ 94083 h 333625"/>
                  <a:gd name="connsiteX84" fmla="*/ 218536 w 495228"/>
                  <a:gd name="connsiteY84" fmla="*/ 93686 h 333625"/>
                  <a:gd name="connsiteX85" fmla="*/ 221116 w 495228"/>
                  <a:gd name="connsiteY85" fmla="*/ 93686 h 333625"/>
                  <a:gd name="connsiteX86" fmla="*/ 224490 w 495228"/>
                  <a:gd name="connsiteY86" fmla="*/ 93686 h 333625"/>
                  <a:gd name="connsiteX87" fmla="*/ 228659 w 495228"/>
                  <a:gd name="connsiteY87" fmla="*/ 93289 h 333625"/>
                  <a:gd name="connsiteX88" fmla="*/ 233224 w 495228"/>
                  <a:gd name="connsiteY88" fmla="*/ 92892 h 333625"/>
                  <a:gd name="connsiteX89" fmla="*/ 238583 w 495228"/>
                  <a:gd name="connsiteY89" fmla="*/ 92892 h 333625"/>
                  <a:gd name="connsiteX90" fmla="*/ 244141 w 495228"/>
                  <a:gd name="connsiteY90" fmla="*/ 92892 h 333625"/>
                  <a:gd name="connsiteX91" fmla="*/ 252874 w 495228"/>
                  <a:gd name="connsiteY91" fmla="*/ 92892 h 333625"/>
                  <a:gd name="connsiteX92" fmla="*/ 261211 w 495228"/>
                  <a:gd name="connsiteY92" fmla="*/ 93686 h 333625"/>
                  <a:gd name="connsiteX93" fmla="*/ 268753 w 495228"/>
                  <a:gd name="connsiteY93" fmla="*/ 94083 h 333625"/>
                  <a:gd name="connsiteX94" fmla="*/ 275303 w 495228"/>
                  <a:gd name="connsiteY94" fmla="*/ 94877 h 333625"/>
                  <a:gd name="connsiteX95" fmla="*/ 280861 w 495228"/>
                  <a:gd name="connsiteY95" fmla="*/ 95870 h 333625"/>
                  <a:gd name="connsiteX96" fmla="*/ 285823 w 495228"/>
                  <a:gd name="connsiteY96" fmla="*/ 97061 h 333625"/>
                  <a:gd name="connsiteX97" fmla="*/ 289595 w 495228"/>
                  <a:gd name="connsiteY97" fmla="*/ 98649 h 333625"/>
                  <a:gd name="connsiteX98" fmla="*/ 298328 w 495228"/>
                  <a:gd name="connsiteY98" fmla="*/ 103214 h 333625"/>
                  <a:gd name="connsiteX99" fmla="*/ 306268 w 495228"/>
                  <a:gd name="connsiteY99" fmla="*/ 107977 h 333625"/>
                  <a:gd name="connsiteX100" fmla="*/ 313413 w 495228"/>
                  <a:gd name="connsiteY100" fmla="*/ 112940 h 333625"/>
                  <a:gd name="connsiteX101" fmla="*/ 320757 w 495228"/>
                  <a:gd name="connsiteY101" fmla="*/ 118299 h 333625"/>
                  <a:gd name="connsiteX102" fmla="*/ 327109 w 495228"/>
                  <a:gd name="connsiteY102" fmla="*/ 123857 h 333625"/>
                  <a:gd name="connsiteX103" fmla="*/ 333857 w 495228"/>
                  <a:gd name="connsiteY103" fmla="*/ 130010 h 333625"/>
                  <a:gd name="connsiteX104" fmla="*/ 340804 w 495228"/>
                  <a:gd name="connsiteY104" fmla="*/ 135964 h 333625"/>
                  <a:gd name="connsiteX105" fmla="*/ 347950 w 495228"/>
                  <a:gd name="connsiteY105" fmla="*/ 142713 h 333625"/>
                  <a:gd name="connsiteX106" fmla="*/ 355890 w 495228"/>
                  <a:gd name="connsiteY106" fmla="*/ 149660 h 333625"/>
                  <a:gd name="connsiteX107" fmla="*/ 363829 w 495228"/>
                  <a:gd name="connsiteY107" fmla="*/ 156409 h 333625"/>
                  <a:gd name="connsiteX108" fmla="*/ 372960 w 495228"/>
                  <a:gd name="connsiteY108" fmla="*/ 163951 h 333625"/>
                  <a:gd name="connsiteX109" fmla="*/ 378914 w 495228"/>
                  <a:gd name="connsiteY109" fmla="*/ 167722 h 333625"/>
                  <a:gd name="connsiteX110" fmla="*/ 385861 w 495228"/>
                  <a:gd name="connsiteY110" fmla="*/ 171494 h 333625"/>
                  <a:gd name="connsiteX111" fmla="*/ 393007 w 495228"/>
                  <a:gd name="connsiteY111" fmla="*/ 174868 h 333625"/>
                  <a:gd name="connsiteX112" fmla="*/ 400946 w 495228"/>
                  <a:gd name="connsiteY112" fmla="*/ 178242 h 333625"/>
                  <a:gd name="connsiteX113" fmla="*/ 410077 w 495228"/>
                  <a:gd name="connsiteY113" fmla="*/ 181418 h 333625"/>
                  <a:gd name="connsiteX114" fmla="*/ 419207 w 495228"/>
                  <a:gd name="connsiteY114" fmla="*/ 184792 h 333625"/>
                  <a:gd name="connsiteX115" fmla="*/ 428139 w 495228"/>
                  <a:gd name="connsiteY115" fmla="*/ 187770 h 333625"/>
                  <a:gd name="connsiteX116" fmla="*/ 435682 w 495228"/>
                  <a:gd name="connsiteY116" fmla="*/ 190350 h 333625"/>
                  <a:gd name="connsiteX117" fmla="*/ 443026 w 495228"/>
                  <a:gd name="connsiteY117" fmla="*/ 192732 h 333625"/>
                  <a:gd name="connsiteX118" fmla="*/ 450568 w 495228"/>
                  <a:gd name="connsiteY118" fmla="*/ 195709 h 333625"/>
                  <a:gd name="connsiteX119" fmla="*/ 457714 w 495228"/>
                  <a:gd name="connsiteY119" fmla="*/ 197893 h 333625"/>
                  <a:gd name="connsiteX120" fmla="*/ 464860 w 495228"/>
                  <a:gd name="connsiteY120" fmla="*/ 201068 h 333625"/>
                  <a:gd name="connsiteX121" fmla="*/ 471410 w 495228"/>
                  <a:gd name="connsiteY121" fmla="*/ 204046 h 333625"/>
                  <a:gd name="connsiteX122" fmla="*/ 477761 w 495228"/>
                  <a:gd name="connsiteY122" fmla="*/ 207023 h 333625"/>
                  <a:gd name="connsiteX123" fmla="*/ 483121 w 495228"/>
                  <a:gd name="connsiteY123" fmla="*/ 210397 h 333625"/>
                  <a:gd name="connsiteX124" fmla="*/ 488083 w 495228"/>
                  <a:gd name="connsiteY124" fmla="*/ 213772 h 333625"/>
                  <a:gd name="connsiteX125" fmla="*/ 492251 w 495228"/>
                  <a:gd name="connsiteY125" fmla="*/ 217146 h 333625"/>
                  <a:gd name="connsiteX126" fmla="*/ 495228 w 495228"/>
                  <a:gd name="connsiteY126" fmla="*/ 221116 h 333625"/>
                  <a:gd name="connsiteX127" fmla="*/ 491457 w 495228"/>
                  <a:gd name="connsiteY127" fmla="*/ 222505 h 333625"/>
                  <a:gd name="connsiteX128" fmla="*/ 486892 w 495228"/>
                  <a:gd name="connsiteY128" fmla="*/ 224093 h 333625"/>
                  <a:gd name="connsiteX129" fmla="*/ 481136 w 495228"/>
                  <a:gd name="connsiteY129" fmla="*/ 225482 h 333625"/>
                  <a:gd name="connsiteX130" fmla="*/ 475181 w 495228"/>
                  <a:gd name="connsiteY130" fmla="*/ 227467 h 333625"/>
                  <a:gd name="connsiteX131" fmla="*/ 469028 w 495228"/>
                  <a:gd name="connsiteY131" fmla="*/ 229254 h 333625"/>
                  <a:gd name="connsiteX132" fmla="*/ 462279 w 495228"/>
                  <a:gd name="connsiteY132" fmla="*/ 231239 h 333625"/>
                  <a:gd name="connsiteX133" fmla="*/ 455531 w 495228"/>
                  <a:gd name="connsiteY133" fmla="*/ 233025 h 333625"/>
                  <a:gd name="connsiteX134" fmla="*/ 448584 w 495228"/>
                  <a:gd name="connsiteY134" fmla="*/ 235010 h 333625"/>
                  <a:gd name="connsiteX135" fmla="*/ 441835 w 495228"/>
                  <a:gd name="connsiteY135" fmla="*/ 236598 h 333625"/>
                  <a:gd name="connsiteX136" fmla="*/ 435483 w 495228"/>
                  <a:gd name="connsiteY136" fmla="*/ 238384 h 333625"/>
                  <a:gd name="connsiteX137" fmla="*/ 429330 w 495228"/>
                  <a:gd name="connsiteY137" fmla="*/ 239972 h 333625"/>
                  <a:gd name="connsiteX138" fmla="*/ 423574 w 495228"/>
                  <a:gd name="connsiteY138" fmla="*/ 241361 h 333625"/>
                  <a:gd name="connsiteX139" fmla="*/ 416429 w 495228"/>
                  <a:gd name="connsiteY139" fmla="*/ 243346 h 333625"/>
                  <a:gd name="connsiteX140" fmla="*/ 410077 w 495228"/>
                  <a:gd name="connsiteY140" fmla="*/ 244736 h 333625"/>
                  <a:gd name="connsiteX141" fmla="*/ 404321 w 495228"/>
                  <a:gd name="connsiteY141" fmla="*/ 246324 h 333625"/>
                  <a:gd name="connsiteX142" fmla="*/ 399755 w 495228"/>
                  <a:gd name="connsiteY142" fmla="*/ 247912 h 333625"/>
                  <a:gd name="connsiteX143" fmla="*/ 395587 w 495228"/>
                  <a:gd name="connsiteY143" fmla="*/ 248904 h 333625"/>
                  <a:gd name="connsiteX144" fmla="*/ 392610 w 495228"/>
                  <a:gd name="connsiteY144" fmla="*/ 249698 h 333625"/>
                  <a:gd name="connsiteX145" fmla="*/ 390030 w 495228"/>
                  <a:gd name="connsiteY145" fmla="*/ 250492 h 333625"/>
                  <a:gd name="connsiteX146" fmla="*/ 388045 w 495228"/>
                  <a:gd name="connsiteY146" fmla="*/ 251286 h 333625"/>
                  <a:gd name="connsiteX147" fmla="*/ 380502 w 495228"/>
                  <a:gd name="connsiteY147" fmla="*/ 254263 h 333625"/>
                  <a:gd name="connsiteX148" fmla="*/ 384670 w 495228"/>
                  <a:gd name="connsiteY148" fmla="*/ 260615 h 333625"/>
                  <a:gd name="connsiteX149" fmla="*/ 388839 w 495228"/>
                  <a:gd name="connsiteY149" fmla="*/ 268356 h 333625"/>
                  <a:gd name="connsiteX150" fmla="*/ 392610 w 495228"/>
                  <a:gd name="connsiteY150" fmla="*/ 276097 h 333625"/>
                  <a:gd name="connsiteX151" fmla="*/ 395984 w 495228"/>
                  <a:gd name="connsiteY151" fmla="*/ 284433 h 333625"/>
                  <a:gd name="connsiteX152" fmla="*/ 398763 w 495228"/>
                  <a:gd name="connsiteY152" fmla="*/ 293167 h 333625"/>
                  <a:gd name="connsiteX153" fmla="*/ 400946 w 495228"/>
                  <a:gd name="connsiteY153" fmla="*/ 302297 h 333625"/>
                  <a:gd name="connsiteX154" fmla="*/ 402733 w 495228"/>
                  <a:gd name="connsiteY154" fmla="*/ 311031 h 333625"/>
                  <a:gd name="connsiteX155" fmla="*/ 404321 w 495228"/>
                  <a:gd name="connsiteY155" fmla="*/ 319963 h 333625"/>
                  <a:gd name="connsiteX156" fmla="*/ 405512 w 495228"/>
                  <a:gd name="connsiteY156" fmla="*/ 329093 h 333625"/>
                  <a:gd name="connsiteX157" fmla="*/ 405705 w 495228"/>
                  <a:gd name="connsiteY157" fmla="*/ 331317 h 333625"/>
                  <a:gd name="connsiteX158" fmla="*/ 401137 w 495228"/>
                  <a:gd name="connsiteY158" fmla="*/ 332776 h 333625"/>
                  <a:gd name="connsiteX159" fmla="*/ 379687 w 495228"/>
                  <a:gd name="connsiteY159" fmla="*/ 332428 h 333625"/>
                  <a:gd name="connsiteX160" fmla="*/ 355478 w 495228"/>
                  <a:gd name="connsiteY160" fmla="*/ 326399 h 333625"/>
                  <a:gd name="connsiteX161" fmla="*/ 240484 w 495228"/>
                  <a:gd name="connsiteY161" fmla="*/ 299264 h 333625"/>
                  <a:gd name="connsiteX162" fmla="*/ 173530 w 495228"/>
                  <a:gd name="connsiteY162" fmla="*/ 283059 h 333625"/>
                  <a:gd name="connsiteX163" fmla="*/ 145513 w 495228"/>
                  <a:gd name="connsiteY163" fmla="*/ 268138 h 333625"/>
                  <a:gd name="connsiteX164" fmla="*/ 144897 w 495228"/>
                  <a:gd name="connsiteY164" fmla="*/ 266768 h 333625"/>
                  <a:gd name="connsiteX165" fmla="*/ 141125 w 495228"/>
                  <a:gd name="connsiteY165" fmla="*/ 260019 h 333625"/>
                  <a:gd name="connsiteX166" fmla="*/ 136957 w 495228"/>
                  <a:gd name="connsiteY166" fmla="*/ 253072 h 333625"/>
                  <a:gd name="connsiteX167" fmla="*/ 132193 w 495228"/>
                  <a:gd name="connsiteY167" fmla="*/ 247515 h 333625"/>
                  <a:gd name="connsiteX168" fmla="*/ 126834 w 495228"/>
                  <a:gd name="connsiteY168" fmla="*/ 241758 h 333625"/>
                  <a:gd name="connsiteX169" fmla="*/ 120681 w 495228"/>
                  <a:gd name="connsiteY169" fmla="*/ 237193 h 333625"/>
                  <a:gd name="connsiteX170" fmla="*/ 108970 w 495228"/>
                  <a:gd name="connsiteY170" fmla="*/ 226276 h 333625"/>
                  <a:gd name="connsiteX171" fmla="*/ 98053 w 495228"/>
                  <a:gd name="connsiteY171" fmla="*/ 215757 h 333625"/>
                  <a:gd name="connsiteX172" fmla="*/ 87732 w 495228"/>
                  <a:gd name="connsiteY172" fmla="*/ 205237 h 333625"/>
                  <a:gd name="connsiteX173" fmla="*/ 78403 w 495228"/>
                  <a:gd name="connsiteY173" fmla="*/ 194915 h 333625"/>
                  <a:gd name="connsiteX174" fmla="*/ 69273 w 495228"/>
                  <a:gd name="connsiteY174" fmla="*/ 185189 h 333625"/>
                  <a:gd name="connsiteX175" fmla="*/ 60539 w 495228"/>
                  <a:gd name="connsiteY175" fmla="*/ 175265 h 333625"/>
                  <a:gd name="connsiteX176" fmla="*/ 52997 w 495228"/>
                  <a:gd name="connsiteY176" fmla="*/ 165936 h 333625"/>
                  <a:gd name="connsiteX177" fmla="*/ 45454 w 495228"/>
                  <a:gd name="connsiteY177" fmla="*/ 157203 h 333625"/>
                  <a:gd name="connsiteX178" fmla="*/ 38507 w 495228"/>
                  <a:gd name="connsiteY178" fmla="*/ 148866 h 333625"/>
                  <a:gd name="connsiteX179" fmla="*/ 32552 w 495228"/>
                  <a:gd name="connsiteY179" fmla="*/ 140530 h 333625"/>
                  <a:gd name="connsiteX180" fmla="*/ 26796 w 495228"/>
                  <a:gd name="connsiteY180" fmla="*/ 132987 h 333625"/>
                  <a:gd name="connsiteX181" fmla="*/ 21636 w 495228"/>
                  <a:gd name="connsiteY181" fmla="*/ 125841 h 333625"/>
                  <a:gd name="connsiteX182" fmla="*/ 17070 w 495228"/>
                  <a:gd name="connsiteY182" fmla="*/ 119291 h 333625"/>
                  <a:gd name="connsiteX183" fmla="*/ 12902 w 495228"/>
                  <a:gd name="connsiteY183" fmla="*/ 113337 h 333625"/>
                  <a:gd name="connsiteX184" fmla="*/ 9528 w 495228"/>
                  <a:gd name="connsiteY184" fmla="*/ 107977 h 333625"/>
                  <a:gd name="connsiteX185" fmla="*/ 6352 w 495228"/>
                  <a:gd name="connsiteY185" fmla="*/ 103214 h 333625"/>
                  <a:gd name="connsiteX186" fmla="*/ 3772 w 495228"/>
                  <a:gd name="connsiteY186" fmla="*/ 99046 h 333625"/>
                  <a:gd name="connsiteX187" fmla="*/ 1787 w 495228"/>
                  <a:gd name="connsiteY187" fmla="*/ 95473 h 333625"/>
                  <a:gd name="connsiteX188" fmla="*/ 0 w 495228"/>
                  <a:gd name="connsiteY188" fmla="*/ 92892 h 333625"/>
                  <a:gd name="connsiteX189" fmla="*/ 2581 w 495228"/>
                  <a:gd name="connsiteY189" fmla="*/ 92892 h 333625"/>
                  <a:gd name="connsiteX190" fmla="*/ 5955 w 495228"/>
                  <a:gd name="connsiteY190" fmla="*/ 93686 h 333625"/>
                  <a:gd name="connsiteX191" fmla="*/ 9925 w 495228"/>
                  <a:gd name="connsiteY191" fmla="*/ 94480 h 333625"/>
                  <a:gd name="connsiteX192" fmla="*/ 14291 w 495228"/>
                  <a:gd name="connsiteY192" fmla="*/ 95473 h 333625"/>
                  <a:gd name="connsiteX193" fmla="*/ 20048 w 495228"/>
                  <a:gd name="connsiteY193" fmla="*/ 97061 h 333625"/>
                  <a:gd name="connsiteX194" fmla="*/ 25804 w 495228"/>
                  <a:gd name="connsiteY194" fmla="*/ 98252 h 333625"/>
                  <a:gd name="connsiteX195" fmla="*/ 30567 w 495228"/>
                  <a:gd name="connsiteY195" fmla="*/ 98649 h 333625"/>
                  <a:gd name="connsiteX196" fmla="*/ 34339 w 495228"/>
                  <a:gd name="connsiteY196" fmla="*/ 98252 h 333625"/>
                  <a:gd name="connsiteX197" fmla="*/ 37515 w 495228"/>
                  <a:gd name="connsiteY197" fmla="*/ 97458 h 333625"/>
                  <a:gd name="connsiteX198" fmla="*/ 40492 w 495228"/>
                  <a:gd name="connsiteY198" fmla="*/ 95870 h 333625"/>
                  <a:gd name="connsiteX199" fmla="*/ 42477 w 495228"/>
                  <a:gd name="connsiteY199" fmla="*/ 94083 h 333625"/>
                  <a:gd name="connsiteX200" fmla="*/ 44263 w 495228"/>
                  <a:gd name="connsiteY200" fmla="*/ 91701 h 333625"/>
                  <a:gd name="connsiteX201" fmla="*/ 45454 w 495228"/>
                  <a:gd name="connsiteY201" fmla="*/ 88724 h 333625"/>
                  <a:gd name="connsiteX202" fmla="*/ 45851 w 495228"/>
                  <a:gd name="connsiteY202" fmla="*/ 85747 h 333625"/>
                  <a:gd name="connsiteX203" fmla="*/ 45851 w 495228"/>
                  <a:gd name="connsiteY203" fmla="*/ 84556 h 333625"/>
                  <a:gd name="connsiteX204" fmla="*/ 45851 w 495228"/>
                  <a:gd name="connsiteY204" fmla="*/ 83564 h 333625"/>
                  <a:gd name="connsiteX205" fmla="*/ 43469 w 495228"/>
                  <a:gd name="connsiteY205" fmla="*/ 77807 h 333625"/>
                  <a:gd name="connsiteX206" fmla="*/ 40889 w 495228"/>
                  <a:gd name="connsiteY206" fmla="*/ 72845 h 333625"/>
                  <a:gd name="connsiteX207" fmla="*/ 38507 w 495228"/>
                  <a:gd name="connsiteY207" fmla="*/ 68280 h 333625"/>
                  <a:gd name="connsiteX208" fmla="*/ 35927 w 495228"/>
                  <a:gd name="connsiteY208" fmla="*/ 64112 h 333625"/>
                  <a:gd name="connsiteX209" fmla="*/ 33743 w 495228"/>
                  <a:gd name="connsiteY209" fmla="*/ 60142 h 333625"/>
                  <a:gd name="connsiteX210" fmla="*/ 30964 w 495228"/>
                  <a:gd name="connsiteY210" fmla="*/ 55974 h 333625"/>
                  <a:gd name="connsiteX211" fmla="*/ 28781 w 495228"/>
                  <a:gd name="connsiteY211" fmla="*/ 51408 h 333625"/>
                  <a:gd name="connsiteX212" fmla="*/ 27193 w 495228"/>
                  <a:gd name="connsiteY212" fmla="*/ 46446 h 333625"/>
                  <a:gd name="connsiteX213" fmla="*/ 27590 w 495228"/>
                  <a:gd name="connsiteY213" fmla="*/ 44461 h 333625"/>
                  <a:gd name="connsiteX214" fmla="*/ 27987 w 495228"/>
                  <a:gd name="connsiteY214" fmla="*/ 43072 h 333625"/>
                  <a:gd name="connsiteX215" fmla="*/ 29575 w 495228"/>
                  <a:gd name="connsiteY215" fmla="*/ 31361 h 333625"/>
                  <a:gd name="connsiteX216" fmla="*/ 28384 w 495228"/>
                  <a:gd name="connsiteY216" fmla="*/ 31758 h 333625"/>
                  <a:gd name="connsiteX217" fmla="*/ 28384 w 495228"/>
                  <a:gd name="connsiteY217" fmla="*/ 28781 h 333625"/>
                  <a:gd name="connsiteX218" fmla="*/ 28781 w 495228"/>
                  <a:gd name="connsiteY218" fmla="*/ 22628 h 333625"/>
                  <a:gd name="connsiteX219" fmla="*/ 29575 w 495228"/>
                  <a:gd name="connsiteY219" fmla="*/ 17269 h 333625"/>
                  <a:gd name="connsiteX220" fmla="*/ 30567 w 495228"/>
                  <a:gd name="connsiteY220" fmla="*/ 12902 h 333625"/>
                  <a:gd name="connsiteX221" fmla="*/ 32155 w 495228"/>
                  <a:gd name="connsiteY221" fmla="*/ 9329 h 333625"/>
                  <a:gd name="connsiteX222" fmla="*/ 34140 w 495228"/>
                  <a:gd name="connsiteY222" fmla="*/ 6352 h 333625"/>
                  <a:gd name="connsiteX223" fmla="*/ 36324 w 495228"/>
                  <a:gd name="connsiteY223" fmla="*/ 4168 h 333625"/>
                  <a:gd name="connsiteX224" fmla="*/ 39301 w 495228"/>
                  <a:gd name="connsiteY224" fmla="*/ 1787 h 333625"/>
                  <a:gd name="connsiteX225" fmla="*/ 42477 w 495228"/>
                  <a:gd name="connsiteY225" fmla="*/ 1191 h 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495228" h="333625">
                    <a:moveTo>
                      <a:pt x="254462" y="112543"/>
                    </a:moveTo>
                    <a:lnTo>
                      <a:pt x="252080" y="112940"/>
                    </a:lnTo>
                    <a:lnTo>
                      <a:pt x="249897" y="113734"/>
                    </a:lnTo>
                    <a:lnTo>
                      <a:pt x="248309" y="115123"/>
                    </a:lnTo>
                    <a:lnTo>
                      <a:pt x="247515" y="117108"/>
                    </a:lnTo>
                    <a:lnTo>
                      <a:pt x="246920" y="118696"/>
                    </a:lnTo>
                    <a:lnTo>
                      <a:pt x="247316" y="120482"/>
                    </a:lnTo>
                    <a:lnTo>
                      <a:pt x="247912" y="122070"/>
                    </a:lnTo>
                    <a:lnTo>
                      <a:pt x="249103" y="123460"/>
                    </a:lnTo>
                    <a:lnTo>
                      <a:pt x="250691" y="124651"/>
                    </a:lnTo>
                    <a:lnTo>
                      <a:pt x="257439" y="129216"/>
                    </a:lnTo>
                    <a:lnTo>
                      <a:pt x="264188" y="134178"/>
                    </a:lnTo>
                    <a:lnTo>
                      <a:pt x="269944" y="138346"/>
                    </a:lnTo>
                    <a:lnTo>
                      <a:pt x="275700" y="142118"/>
                    </a:lnTo>
                    <a:lnTo>
                      <a:pt x="281655" y="145492"/>
                    </a:lnTo>
                    <a:lnTo>
                      <a:pt x="287808" y="148469"/>
                    </a:lnTo>
                    <a:lnTo>
                      <a:pt x="289198" y="148866"/>
                    </a:lnTo>
                    <a:lnTo>
                      <a:pt x="290785" y="149263"/>
                    </a:lnTo>
                    <a:lnTo>
                      <a:pt x="292969" y="148866"/>
                    </a:lnTo>
                    <a:lnTo>
                      <a:pt x="294954" y="148072"/>
                    </a:lnTo>
                    <a:lnTo>
                      <a:pt x="296343" y="146881"/>
                    </a:lnTo>
                    <a:lnTo>
                      <a:pt x="297534" y="145492"/>
                    </a:lnTo>
                    <a:lnTo>
                      <a:pt x="298328" y="143507"/>
                    </a:lnTo>
                    <a:lnTo>
                      <a:pt x="298725" y="141324"/>
                    </a:lnTo>
                    <a:lnTo>
                      <a:pt x="298328" y="138942"/>
                    </a:lnTo>
                    <a:lnTo>
                      <a:pt x="297137" y="136758"/>
                    </a:lnTo>
                    <a:lnTo>
                      <a:pt x="296145" y="134773"/>
                    </a:lnTo>
                    <a:lnTo>
                      <a:pt x="294160" y="133781"/>
                    </a:lnTo>
                    <a:lnTo>
                      <a:pt x="291976" y="132590"/>
                    </a:lnTo>
                    <a:lnTo>
                      <a:pt x="289595" y="130804"/>
                    </a:lnTo>
                    <a:lnTo>
                      <a:pt x="287808" y="128819"/>
                    </a:lnTo>
                    <a:lnTo>
                      <a:pt x="285823" y="126635"/>
                    </a:lnTo>
                    <a:lnTo>
                      <a:pt x="283243" y="124254"/>
                    </a:lnTo>
                    <a:lnTo>
                      <a:pt x="280861" y="122070"/>
                    </a:lnTo>
                    <a:lnTo>
                      <a:pt x="277884" y="119688"/>
                    </a:lnTo>
                    <a:lnTo>
                      <a:pt x="275700" y="118299"/>
                    </a:lnTo>
                    <a:lnTo>
                      <a:pt x="272922" y="117505"/>
                    </a:lnTo>
                    <a:lnTo>
                      <a:pt x="270341" y="116711"/>
                    </a:lnTo>
                    <a:lnTo>
                      <a:pt x="267364" y="115917"/>
                    </a:lnTo>
                    <a:lnTo>
                      <a:pt x="264188" y="115520"/>
                    </a:lnTo>
                    <a:lnTo>
                      <a:pt x="261211" y="114528"/>
                    </a:lnTo>
                    <a:lnTo>
                      <a:pt x="259027" y="113337"/>
                    </a:lnTo>
                    <a:lnTo>
                      <a:pt x="256645" y="112543"/>
                    </a:lnTo>
                    <a:close/>
                    <a:moveTo>
                      <a:pt x="46248" y="0"/>
                    </a:moveTo>
                    <a:lnTo>
                      <a:pt x="48828" y="397"/>
                    </a:lnTo>
                    <a:lnTo>
                      <a:pt x="51409" y="1390"/>
                    </a:lnTo>
                    <a:lnTo>
                      <a:pt x="54585" y="2977"/>
                    </a:lnTo>
                    <a:lnTo>
                      <a:pt x="57959" y="5161"/>
                    </a:lnTo>
                    <a:lnTo>
                      <a:pt x="62127" y="7543"/>
                    </a:lnTo>
                    <a:lnTo>
                      <a:pt x="65898" y="10520"/>
                    </a:lnTo>
                    <a:lnTo>
                      <a:pt x="69670" y="13497"/>
                    </a:lnTo>
                    <a:lnTo>
                      <a:pt x="73838" y="16872"/>
                    </a:lnTo>
                    <a:lnTo>
                      <a:pt x="78006" y="20047"/>
                    </a:lnTo>
                    <a:lnTo>
                      <a:pt x="81777" y="23422"/>
                    </a:lnTo>
                    <a:lnTo>
                      <a:pt x="85549" y="26796"/>
                    </a:lnTo>
                    <a:lnTo>
                      <a:pt x="88923" y="29773"/>
                    </a:lnTo>
                    <a:lnTo>
                      <a:pt x="91900" y="32552"/>
                    </a:lnTo>
                    <a:lnTo>
                      <a:pt x="96465" y="36522"/>
                    </a:lnTo>
                    <a:lnTo>
                      <a:pt x="100634" y="40492"/>
                    </a:lnTo>
                    <a:lnTo>
                      <a:pt x="104405" y="43469"/>
                    </a:lnTo>
                    <a:lnTo>
                      <a:pt x="108176" y="46049"/>
                    </a:lnTo>
                    <a:lnTo>
                      <a:pt x="110955" y="48630"/>
                    </a:lnTo>
                    <a:lnTo>
                      <a:pt x="113932" y="50218"/>
                    </a:lnTo>
                    <a:lnTo>
                      <a:pt x="118498" y="52202"/>
                    </a:lnTo>
                    <a:lnTo>
                      <a:pt x="123460" y="53592"/>
                    </a:lnTo>
                    <a:lnTo>
                      <a:pt x="128621" y="54783"/>
                    </a:lnTo>
                    <a:lnTo>
                      <a:pt x="133980" y="55577"/>
                    </a:lnTo>
                    <a:lnTo>
                      <a:pt x="137751" y="56172"/>
                    </a:lnTo>
                    <a:lnTo>
                      <a:pt x="141522" y="56569"/>
                    </a:lnTo>
                    <a:lnTo>
                      <a:pt x="145691" y="57363"/>
                    </a:lnTo>
                    <a:lnTo>
                      <a:pt x="150256" y="58554"/>
                    </a:lnTo>
                    <a:lnTo>
                      <a:pt x="154821" y="59745"/>
                    </a:lnTo>
                    <a:lnTo>
                      <a:pt x="159783" y="61134"/>
                    </a:lnTo>
                    <a:lnTo>
                      <a:pt x="165142" y="63119"/>
                    </a:lnTo>
                    <a:lnTo>
                      <a:pt x="170700" y="65303"/>
                    </a:lnTo>
                    <a:lnTo>
                      <a:pt x="176456" y="68280"/>
                    </a:lnTo>
                    <a:lnTo>
                      <a:pt x="182808" y="71853"/>
                    </a:lnTo>
                    <a:lnTo>
                      <a:pt x="188961" y="75822"/>
                    </a:lnTo>
                    <a:lnTo>
                      <a:pt x="195710" y="80388"/>
                    </a:lnTo>
                    <a:lnTo>
                      <a:pt x="202855" y="86144"/>
                    </a:lnTo>
                    <a:lnTo>
                      <a:pt x="210398" y="92098"/>
                    </a:lnTo>
                    <a:lnTo>
                      <a:pt x="212780" y="94083"/>
                    </a:lnTo>
                    <a:lnTo>
                      <a:pt x="216154" y="94083"/>
                    </a:lnTo>
                    <a:lnTo>
                      <a:pt x="216948" y="94083"/>
                    </a:lnTo>
                    <a:lnTo>
                      <a:pt x="218536" y="93686"/>
                    </a:lnTo>
                    <a:lnTo>
                      <a:pt x="221116" y="93686"/>
                    </a:lnTo>
                    <a:lnTo>
                      <a:pt x="224490" y="93686"/>
                    </a:lnTo>
                    <a:lnTo>
                      <a:pt x="228659" y="93289"/>
                    </a:lnTo>
                    <a:lnTo>
                      <a:pt x="233224" y="92892"/>
                    </a:lnTo>
                    <a:lnTo>
                      <a:pt x="238583" y="92892"/>
                    </a:lnTo>
                    <a:lnTo>
                      <a:pt x="244141" y="92892"/>
                    </a:lnTo>
                    <a:lnTo>
                      <a:pt x="252874" y="92892"/>
                    </a:lnTo>
                    <a:lnTo>
                      <a:pt x="261211" y="93686"/>
                    </a:lnTo>
                    <a:lnTo>
                      <a:pt x="268753" y="94083"/>
                    </a:lnTo>
                    <a:lnTo>
                      <a:pt x="275303" y="94877"/>
                    </a:lnTo>
                    <a:lnTo>
                      <a:pt x="280861" y="95870"/>
                    </a:lnTo>
                    <a:lnTo>
                      <a:pt x="285823" y="97061"/>
                    </a:lnTo>
                    <a:lnTo>
                      <a:pt x="289595" y="98649"/>
                    </a:lnTo>
                    <a:lnTo>
                      <a:pt x="298328" y="103214"/>
                    </a:lnTo>
                    <a:lnTo>
                      <a:pt x="306268" y="107977"/>
                    </a:lnTo>
                    <a:lnTo>
                      <a:pt x="313413" y="112940"/>
                    </a:lnTo>
                    <a:lnTo>
                      <a:pt x="320757" y="118299"/>
                    </a:lnTo>
                    <a:lnTo>
                      <a:pt x="327109" y="123857"/>
                    </a:lnTo>
                    <a:lnTo>
                      <a:pt x="333857" y="130010"/>
                    </a:lnTo>
                    <a:lnTo>
                      <a:pt x="340804" y="135964"/>
                    </a:lnTo>
                    <a:lnTo>
                      <a:pt x="347950" y="142713"/>
                    </a:lnTo>
                    <a:lnTo>
                      <a:pt x="355890" y="149660"/>
                    </a:lnTo>
                    <a:lnTo>
                      <a:pt x="363829" y="156409"/>
                    </a:lnTo>
                    <a:lnTo>
                      <a:pt x="372960" y="163951"/>
                    </a:lnTo>
                    <a:lnTo>
                      <a:pt x="378914" y="167722"/>
                    </a:lnTo>
                    <a:lnTo>
                      <a:pt x="385861" y="171494"/>
                    </a:lnTo>
                    <a:lnTo>
                      <a:pt x="393007" y="174868"/>
                    </a:lnTo>
                    <a:lnTo>
                      <a:pt x="400946" y="178242"/>
                    </a:lnTo>
                    <a:lnTo>
                      <a:pt x="410077" y="181418"/>
                    </a:lnTo>
                    <a:lnTo>
                      <a:pt x="419207" y="184792"/>
                    </a:lnTo>
                    <a:lnTo>
                      <a:pt x="428139" y="187770"/>
                    </a:lnTo>
                    <a:lnTo>
                      <a:pt x="435682" y="190350"/>
                    </a:lnTo>
                    <a:lnTo>
                      <a:pt x="443026" y="192732"/>
                    </a:lnTo>
                    <a:lnTo>
                      <a:pt x="450568" y="195709"/>
                    </a:lnTo>
                    <a:lnTo>
                      <a:pt x="457714" y="197893"/>
                    </a:lnTo>
                    <a:lnTo>
                      <a:pt x="464860" y="201068"/>
                    </a:lnTo>
                    <a:lnTo>
                      <a:pt x="471410" y="204046"/>
                    </a:lnTo>
                    <a:lnTo>
                      <a:pt x="477761" y="207023"/>
                    </a:lnTo>
                    <a:lnTo>
                      <a:pt x="483121" y="210397"/>
                    </a:lnTo>
                    <a:lnTo>
                      <a:pt x="488083" y="213772"/>
                    </a:lnTo>
                    <a:lnTo>
                      <a:pt x="492251" y="217146"/>
                    </a:lnTo>
                    <a:lnTo>
                      <a:pt x="495228" y="221116"/>
                    </a:lnTo>
                    <a:lnTo>
                      <a:pt x="491457" y="222505"/>
                    </a:lnTo>
                    <a:lnTo>
                      <a:pt x="486892" y="224093"/>
                    </a:lnTo>
                    <a:lnTo>
                      <a:pt x="481136" y="225482"/>
                    </a:lnTo>
                    <a:lnTo>
                      <a:pt x="475181" y="227467"/>
                    </a:lnTo>
                    <a:lnTo>
                      <a:pt x="469028" y="229254"/>
                    </a:lnTo>
                    <a:lnTo>
                      <a:pt x="462279" y="231239"/>
                    </a:lnTo>
                    <a:lnTo>
                      <a:pt x="455531" y="233025"/>
                    </a:lnTo>
                    <a:lnTo>
                      <a:pt x="448584" y="235010"/>
                    </a:lnTo>
                    <a:lnTo>
                      <a:pt x="441835" y="236598"/>
                    </a:lnTo>
                    <a:lnTo>
                      <a:pt x="435483" y="238384"/>
                    </a:lnTo>
                    <a:lnTo>
                      <a:pt x="429330" y="239972"/>
                    </a:lnTo>
                    <a:lnTo>
                      <a:pt x="423574" y="241361"/>
                    </a:lnTo>
                    <a:lnTo>
                      <a:pt x="416429" y="243346"/>
                    </a:lnTo>
                    <a:lnTo>
                      <a:pt x="410077" y="244736"/>
                    </a:lnTo>
                    <a:lnTo>
                      <a:pt x="404321" y="246324"/>
                    </a:lnTo>
                    <a:lnTo>
                      <a:pt x="399755" y="247912"/>
                    </a:lnTo>
                    <a:lnTo>
                      <a:pt x="395587" y="248904"/>
                    </a:lnTo>
                    <a:lnTo>
                      <a:pt x="392610" y="249698"/>
                    </a:lnTo>
                    <a:lnTo>
                      <a:pt x="390030" y="250492"/>
                    </a:lnTo>
                    <a:lnTo>
                      <a:pt x="388045" y="251286"/>
                    </a:lnTo>
                    <a:lnTo>
                      <a:pt x="380502" y="254263"/>
                    </a:lnTo>
                    <a:lnTo>
                      <a:pt x="384670" y="260615"/>
                    </a:lnTo>
                    <a:lnTo>
                      <a:pt x="388839" y="268356"/>
                    </a:lnTo>
                    <a:lnTo>
                      <a:pt x="392610" y="276097"/>
                    </a:lnTo>
                    <a:lnTo>
                      <a:pt x="395984" y="284433"/>
                    </a:lnTo>
                    <a:lnTo>
                      <a:pt x="398763" y="293167"/>
                    </a:lnTo>
                    <a:lnTo>
                      <a:pt x="400946" y="302297"/>
                    </a:lnTo>
                    <a:lnTo>
                      <a:pt x="402733" y="311031"/>
                    </a:lnTo>
                    <a:lnTo>
                      <a:pt x="404321" y="319963"/>
                    </a:lnTo>
                    <a:lnTo>
                      <a:pt x="405512" y="329093"/>
                    </a:lnTo>
                    <a:lnTo>
                      <a:pt x="405705" y="331317"/>
                    </a:lnTo>
                    <a:lnTo>
                      <a:pt x="401137" y="332776"/>
                    </a:lnTo>
                    <a:cubicBezTo>
                      <a:pt x="393731" y="333983"/>
                      <a:pt x="386496" y="333936"/>
                      <a:pt x="379687" y="332428"/>
                    </a:cubicBezTo>
                    <a:cubicBezTo>
                      <a:pt x="370609" y="332428"/>
                      <a:pt x="361530" y="329414"/>
                      <a:pt x="355478" y="326399"/>
                    </a:cubicBezTo>
                    <a:cubicBezTo>
                      <a:pt x="316138" y="317354"/>
                      <a:pt x="279824" y="299264"/>
                      <a:pt x="240484" y="299264"/>
                    </a:cubicBezTo>
                    <a:cubicBezTo>
                      <a:pt x="216274" y="297757"/>
                      <a:pt x="194335" y="291727"/>
                      <a:pt x="173530" y="283059"/>
                    </a:cubicBezTo>
                    <a:lnTo>
                      <a:pt x="145513" y="268138"/>
                    </a:lnTo>
                    <a:lnTo>
                      <a:pt x="144897" y="266768"/>
                    </a:lnTo>
                    <a:lnTo>
                      <a:pt x="141125" y="260019"/>
                    </a:lnTo>
                    <a:lnTo>
                      <a:pt x="136957" y="253072"/>
                    </a:lnTo>
                    <a:lnTo>
                      <a:pt x="132193" y="247515"/>
                    </a:lnTo>
                    <a:lnTo>
                      <a:pt x="126834" y="241758"/>
                    </a:lnTo>
                    <a:lnTo>
                      <a:pt x="120681" y="237193"/>
                    </a:lnTo>
                    <a:lnTo>
                      <a:pt x="108970" y="226276"/>
                    </a:lnTo>
                    <a:lnTo>
                      <a:pt x="98053" y="215757"/>
                    </a:lnTo>
                    <a:lnTo>
                      <a:pt x="87732" y="205237"/>
                    </a:lnTo>
                    <a:lnTo>
                      <a:pt x="78403" y="194915"/>
                    </a:lnTo>
                    <a:lnTo>
                      <a:pt x="69273" y="185189"/>
                    </a:lnTo>
                    <a:lnTo>
                      <a:pt x="60539" y="175265"/>
                    </a:lnTo>
                    <a:lnTo>
                      <a:pt x="52997" y="165936"/>
                    </a:lnTo>
                    <a:lnTo>
                      <a:pt x="45454" y="157203"/>
                    </a:lnTo>
                    <a:lnTo>
                      <a:pt x="38507" y="148866"/>
                    </a:lnTo>
                    <a:lnTo>
                      <a:pt x="32552" y="140530"/>
                    </a:lnTo>
                    <a:lnTo>
                      <a:pt x="26796" y="132987"/>
                    </a:lnTo>
                    <a:lnTo>
                      <a:pt x="21636" y="125841"/>
                    </a:lnTo>
                    <a:lnTo>
                      <a:pt x="17070" y="119291"/>
                    </a:lnTo>
                    <a:lnTo>
                      <a:pt x="12902" y="113337"/>
                    </a:lnTo>
                    <a:lnTo>
                      <a:pt x="9528" y="107977"/>
                    </a:lnTo>
                    <a:lnTo>
                      <a:pt x="6352" y="103214"/>
                    </a:lnTo>
                    <a:lnTo>
                      <a:pt x="3772" y="99046"/>
                    </a:lnTo>
                    <a:lnTo>
                      <a:pt x="1787" y="95473"/>
                    </a:lnTo>
                    <a:lnTo>
                      <a:pt x="0" y="92892"/>
                    </a:lnTo>
                    <a:lnTo>
                      <a:pt x="2581" y="92892"/>
                    </a:lnTo>
                    <a:lnTo>
                      <a:pt x="5955" y="93686"/>
                    </a:lnTo>
                    <a:lnTo>
                      <a:pt x="9925" y="94480"/>
                    </a:lnTo>
                    <a:lnTo>
                      <a:pt x="14291" y="95473"/>
                    </a:lnTo>
                    <a:lnTo>
                      <a:pt x="20048" y="97061"/>
                    </a:lnTo>
                    <a:lnTo>
                      <a:pt x="25804" y="98252"/>
                    </a:lnTo>
                    <a:lnTo>
                      <a:pt x="30567" y="98649"/>
                    </a:lnTo>
                    <a:lnTo>
                      <a:pt x="34339" y="98252"/>
                    </a:lnTo>
                    <a:lnTo>
                      <a:pt x="37515" y="97458"/>
                    </a:lnTo>
                    <a:lnTo>
                      <a:pt x="40492" y="95870"/>
                    </a:lnTo>
                    <a:lnTo>
                      <a:pt x="42477" y="94083"/>
                    </a:lnTo>
                    <a:lnTo>
                      <a:pt x="44263" y="91701"/>
                    </a:lnTo>
                    <a:lnTo>
                      <a:pt x="45454" y="88724"/>
                    </a:lnTo>
                    <a:lnTo>
                      <a:pt x="45851" y="85747"/>
                    </a:lnTo>
                    <a:lnTo>
                      <a:pt x="45851" y="84556"/>
                    </a:lnTo>
                    <a:lnTo>
                      <a:pt x="45851" y="83564"/>
                    </a:lnTo>
                    <a:lnTo>
                      <a:pt x="43469" y="77807"/>
                    </a:lnTo>
                    <a:lnTo>
                      <a:pt x="40889" y="72845"/>
                    </a:lnTo>
                    <a:lnTo>
                      <a:pt x="38507" y="68280"/>
                    </a:lnTo>
                    <a:lnTo>
                      <a:pt x="35927" y="64112"/>
                    </a:lnTo>
                    <a:lnTo>
                      <a:pt x="33743" y="60142"/>
                    </a:lnTo>
                    <a:lnTo>
                      <a:pt x="30964" y="55974"/>
                    </a:lnTo>
                    <a:lnTo>
                      <a:pt x="28781" y="51408"/>
                    </a:lnTo>
                    <a:lnTo>
                      <a:pt x="27193" y="46446"/>
                    </a:lnTo>
                    <a:lnTo>
                      <a:pt x="27590" y="44461"/>
                    </a:lnTo>
                    <a:lnTo>
                      <a:pt x="27987" y="43072"/>
                    </a:lnTo>
                    <a:lnTo>
                      <a:pt x="29575" y="31361"/>
                    </a:lnTo>
                    <a:lnTo>
                      <a:pt x="28384" y="31758"/>
                    </a:lnTo>
                    <a:lnTo>
                      <a:pt x="28384" y="28781"/>
                    </a:lnTo>
                    <a:lnTo>
                      <a:pt x="28781" y="22628"/>
                    </a:lnTo>
                    <a:lnTo>
                      <a:pt x="29575" y="17269"/>
                    </a:lnTo>
                    <a:lnTo>
                      <a:pt x="30567" y="12902"/>
                    </a:lnTo>
                    <a:lnTo>
                      <a:pt x="32155" y="9329"/>
                    </a:lnTo>
                    <a:lnTo>
                      <a:pt x="34140" y="6352"/>
                    </a:lnTo>
                    <a:lnTo>
                      <a:pt x="36324" y="4168"/>
                    </a:lnTo>
                    <a:lnTo>
                      <a:pt x="39301" y="1787"/>
                    </a:lnTo>
                    <a:lnTo>
                      <a:pt x="42477" y="11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solidFill>
                    <a:srgbClr val="FF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96215" y="193040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2617470" y="654685"/>
            <a:ext cx="3908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◆读准字音，读准节奏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5064</Words>
  <Application>Microsoft Office PowerPoint</Application>
  <PresentationFormat>全屏显示(16:9)</PresentationFormat>
  <Paragraphs>315</Paragraphs>
  <Slides>47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</cp:revision>
  <dcterms:created xsi:type="dcterms:W3CDTF">2019-07-26T02:32:00Z</dcterms:created>
  <dcterms:modified xsi:type="dcterms:W3CDTF">2019-08-27T10:29:22Z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