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6" r:id="rId3"/>
    <p:sldId id="392" r:id="rId4"/>
    <p:sldId id="319" r:id="rId6"/>
    <p:sldId id="261" r:id="rId7"/>
    <p:sldId id="262" r:id="rId8"/>
    <p:sldId id="378" r:id="rId9"/>
    <p:sldId id="348" r:id="rId10"/>
    <p:sldId id="393" r:id="rId11"/>
    <p:sldId id="263" r:id="rId12"/>
    <p:sldId id="379" r:id="rId13"/>
    <p:sldId id="395" r:id="rId14"/>
    <p:sldId id="396" r:id="rId15"/>
    <p:sldId id="394" r:id="rId16"/>
    <p:sldId id="399" r:id="rId17"/>
    <p:sldId id="398" r:id="rId18"/>
    <p:sldId id="383" r:id="rId19"/>
    <p:sldId id="384" r:id="rId20"/>
    <p:sldId id="382" r:id="rId21"/>
    <p:sldId id="284" r:id="rId22"/>
    <p:sldId id="413" r:id="rId23"/>
    <p:sldId id="397" r:id="rId24"/>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kern="1200">
        <a:solidFill>
          <a:schemeClr val="tx1"/>
        </a:solidFill>
        <a:latin typeface="Times New Roman" panose="02020603050405020304" pitchFamily="18" charset="0"/>
        <a:ea typeface="幼圆" panose="02010509060101010101" pitchFamily="49" charset="-122"/>
        <a:cs typeface="+mn-cs"/>
      </a:defRPr>
    </a:lvl1pPr>
    <a:lvl2pPr marL="457200" lvl="1" indent="0" algn="l" defTabSz="914400" rtl="0" eaLnBrk="1" fontAlgn="base" latinLnBrk="0" hangingPunct="1">
      <a:lnSpc>
        <a:spcPct val="100000"/>
      </a:lnSpc>
      <a:spcBef>
        <a:spcPct val="0"/>
      </a:spcBef>
      <a:spcAft>
        <a:spcPct val="0"/>
      </a:spcAft>
      <a:buNone/>
      <a:defRPr sz="1800" kern="1200">
        <a:solidFill>
          <a:schemeClr val="tx1"/>
        </a:solidFill>
        <a:latin typeface="Times New Roman" panose="02020603050405020304" pitchFamily="18" charset="0"/>
        <a:ea typeface="幼圆" panose="02010509060101010101" pitchFamily="49" charset="-122"/>
        <a:cs typeface="+mn-cs"/>
      </a:defRPr>
    </a:lvl2pPr>
    <a:lvl3pPr marL="914400" lvl="2" indent="0" algn="l" defTabSz="914400" rtl="0" eaLnBrk="1" fontAlgn="base" latinLnBrk="0" hangingPunct="1">
      <a:lnSpc>
        <a:spcPct val="100000"/>
      </a:lnSpc>
      <a:spcBef>
        <a:spcPct val="0"/>
      </a:spcBef>
      <a:spcAft>
        <a:spcPct val="0"/>
      </a:spcAft>
      <a:buNone/>
      <a:defRPr sz="1800" kern="1200">
        <a:solidFill>
          <a:schemeClr val="tx1"/>
        </a:solidFill>
        <a:latin typeface="Times New Roman" panose="02020603050405020304" pitchFamily="18" charset="0"/>
        <a:ea typeface="幼圆" panose="02010509060101010101" pitchFamily="49" charset="-122"/>
        <a:cs typeface="+mn-cs"/>
      </a:defRPr>
    </a:lvl3pPr>
    <a:lvl4pPr marL="1371600" lvl="3" indent="0" algn="l" defTabSz="914400" rtl="0" eaLnBrk="1" fontAlgn="base" latinLnBrk="0" hangingPunct="1">
      <a:lnSpc>
        <a:spcPct val="100000"/>
      </a:lnSpc>
      <a:spcBef>
        <a:spcPct val="0"/>
      </a:spcBef>
      <a:spcAft>
        <a:spcPct val="0"/>
      </a:spcAft>
      <a:buNone/>
      <a:defRPr sz="1800" kern="1200">
        <a:solidFill>
          <a:schemeClr val="tx1"/>
        </a:solidFill>
        <a:latin typeface="Times New Roman" panose="02020603050405020304" pitchFamily="18" charset="0"/>
        <a:ea typeface="幼圆" panose="02010509060101010101" pitchFamily="49" charset="-122"/>
        <a:cs typeface="+mn-cs"/>
      </a:defRPr>
    </a:lvl4pPr>
    <a:lvl5pPr marL="1828800" lvl="4" indent="0" algn="l" defTabSz="914400" rtl="0" eaLnBrk="1" fontAlgn="base" latinLnBrk="0" hangingPunct="1">
      <a:lnSpc>
        <a:spcPct val="100000"/>
      </a:lnSpc>
      <a:spcBef>
        <a:spcPct val="0"/>
      </a:spcBef>
      <a:spcAft>
        <a:spcPct val="0"/>
      </a:spcAft>
      <a:buNone/>
      <a:defRPr sz="1800" kern="1200">
        <a:solidFill>
          <a:schemeClr val="tx1"/>
        </a:solidFill>
        <a:latin typeface="Times New Roman" panose="02020603050405020304" pitchFamily="18" charset="0"/>
        <a:ea typeface="幼圆" panose="02010509060101010101" pitchFamily="49" charset="-122"/>
        <a:cs typeface="+mn-cs"/>
      </a:defRPr>
    </a:lvl5pPr>
    <a:lvl6pPr marL="2286000" lvl="5" indent="0" algn="l" defTabSz="914400" rtl="0" eaLnBrk="1" fontAlgn="base" latinLnBrk="0" hangingPunct="1">
      <a:lnSpc>
        <a:spcPct val="100000"/>
      </a:lnSpc>
      <a:spcBef>
        <a:spcPct val="0"/>
      </a:spcBef>
      <a:spcAft>
        <a:spcPct val="0"/>
      </a:spcAft>
      <a:buNone/>
      <a:defRPr sz="1800" kern="1200">
        <a:solidFill>
          <a:schemeClr val="tx1"/>
        </a:solidFill>
        <a:latin typeface="Times New Roman" panose="02020603050405020304" pitchFamily="18" charset="0"/>
        <a:ea typeface="幼圆" panose="02010509060101010101" pitchFamily="49" charset="-122"/>
        <a:cs typeface="+mn-cs"/>
      </a:defRPr>
    </a:lvl6pPr>
    <a:lvl7pPr marL="2743200" lvl="6" indent="0" algn="l" defTabSz="914400" rtl="0" eaLnBrk="1" fontAlgn="base" latinLnBrk="0" hangingPunct="1">
      <a:lnSpc>
        <a:spcPct val="100000"/>
      </a:lnSpc>
      <a:spcBef>
        <a:spcPct val="0"/>
      </a:spcBef>
      <a:spcAft>
        <a:spcPct val="0"/>
      </a:spcAft>
      <a:buNone/>
      <a:defRPr sz="1800" kern="1200">
        <a:solidFill>
          <a:schemeClr val="tx1"/>
        </a:solidFill>
        <a:latin typeface="Times New Roman" panose="02020603050405020304" pitchFamily="18" charset="0"/>
        <a:ea typeface="幼圆" panose="02010509060101010101" pitchFamily="49" charset="-122"/>
        <a:cs typeface="+mn-cs"/>
      </a:defRPr>
    </a:lvl7pPr>
    <a:lvl8pPr marL="3200400" lvl="7" indent="0" algn="l" defTabSz="914400" rtl="0" eaLnBrk="1" fontAlgn="base" latinLnBrk="0" hangingPunct="1">
      <a:lnSpc>
        <a:spcPct val="100000"/>
      </a:lnSpc>
      <a:spcBef>
        <a:spcPct val="0"/>
      </a:spcBef>
      <a:spcAft>
        <a:spcPct val="0"/>
      </a:spcAft>
      <a:buNone/>
      <a:defRPr sz="1800" kern="1200">
        <a:solidFill>
          <a:schemeClr val="tx1"/>
        </a:solidFill>
        <a:latin typeface="Times New Roman" panose="02020603050405020304" pitchFamily="18" charset="0"/>
        <a:ea typeface="幼圆" panose="02010509060101010101" pitchFamily="49" charset="-122"/>
        <a:cs typeface="+mn-cs"/>
      </a:defRPr>
    </a:lvl8pPr>
    <a:lvl9pPr marL="3657600" lvl="8" indent="0" algn="l" defTabSz="914400" rtl="0" eaLnBrk="1" fontAlgn="base" latinLnBrk="0" hangingPunct="1">
      <a:lnSpc>
        <a:spcPct val="100000"/>
      </a:lnSpc>
      <a:spcBef>
        <a:spcPct val="0"/>
      </a:spcBef>
      <a:spcAft>
        <a:spcPct val="0"/>
      </a:spcAft>
      <a:buNone/>
      <a:defRPr sz="1800" kern="1200">
        <a:solidFill>
          <a:schemeClr val="tx1"/>
        </a:solidFill>
        <a:latin typeface="Times New Roman" panose="02020603050405020304" pitchFamily="18"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p:restoredTop sz="94660"/>
  </p:normalViewPr>
  <p:slideViewPr>
    <p:cSldViewPr snapToGrid="0" showGuides="1">
      <p:cViewPr varScale="1">
        <p:scale>
          <a:sx n="116" d="100"/>
          <a:sy n="116" d="100"/>
        </p:scale>
        <p:origin x="336" y="108"/>
      </p:cViewPr>
      <p:guideLst>
        <p:guide orient="horz" pos="2100"/>
        <p:guide pos="2784"/>
      </p:guideLst>
    </p:cSldViewPr>
  </p:slideViewPr>
  <p:notesTextViewPr>
    <p:cViewPr>
      <p:scale>
        <a:sx n="1" d="1"/>
        <a:sy n="1" d="1"/>
      </p:scale>
      <p:origin x="0" y="0"/>
    </p:cViewPr>
  </p:notesTextViewPr>
  <p:gridSpacing cx="72005" cy="72005"/>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502412" y="2588281"/>
            <a:ext cx="8139178" cy="899167"/>
          </a:xfrm>
        </p:spPr>
        <p:txBody>
          <a:bodyPr lIns="101600" tIns="38100" rIns="25400" bIns="38100" anchor="t" anchorCtr="0">
            <a:noAutofit/>
          </a:bodyPr>
          <a:lstStyle>
            <a:lvl1pPr algn="ctr">
              <a:defRPr sz="4050" b="0" spc="600">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502412" y="3566160"/>
            <a:ext cx="8139178" cy="950984"/>
          </a:xfrm>
        </p:spPr>
        <p:txBody>
          <a:bodyPr lIns="101600" tIns="38100" rIns="76200" bIns="38100">
            <a:noAutofit/>
          </a:bodyPr>
          <a:lstStyle>
            <a:lvl1pPr marL="0" indent="0" algn="ctr" eaLnBrk="1" fontAlgn="auto" latinLnBrk="0" hangingPunct="1">
              <a:lnSpc>
                <a:spcPct val="100000"/>
              </a:lnSpc>
              <a:buNone/>
              <a:defRPr sz="1800" u="none" strike="noStrike" kern="1200" cap="none" spc="200" normalizeH="0" baseline="0">
                <a:solidFill>
                  <a:schemeClr val="tx1"/>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502448" y="952508"/>
            <a:ext cx="8139178"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502412" y="2588281"/>
            <a:ext cx="8139178" cy="899167"/>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4050" b="0" i="0" u="none" strike="noStrike" kern="1200" cap="none" spc="600" normalizeH="0" baseline="0" noProof="1" dirty="0">
                <a:solidFill>
                  <a:schemeClr val="tx1"/>
                </a:solidFill>
                <a:effectLst>
                  <a:outerShdw blurRad="38100" dist="38100" dir="2700000" algn="tl">
                    <a:srgbClr val="000000">
                      <a:alpha val="43137"/>
                    </a:srgbClr>
                  </a:outerShdw>
                </a:effectLst>
                <a:uFillTx/>
                <a:latin typeface="+mj-lt"/>
                <a:ea typeface="+mj-ea"/>
                <a:cs typeface="+mj-cs"/>
                <a:sym typeface="+mn-ea"/>
              </a:defRPr>
            </a:lvl1pPr>
          </a:lstStyle>
          <a:p>
            <a:pPr lvl="0"/>
            <a:r>
              <a:rPr>
                <a:sym typeface="+mn-ea"/>
              </a:rPr>
              <a:t>单击此处编辑标题</a:t>
            </a:r>
            <a:endParaRPr>
              <a:sym typeface="+mn-ea"/>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502412" y="432000"/>
            <a:ext cx="8139178" cy="6480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21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502412" y="1296000"/>
            <a:ext cx="8139178" cy="5041355"/>
          </a:xfrm>
        </p:spPr>
        <p:txBody>
          <a:bodyPr vert="horz" lIns="101600" tIns="0" rIns="82550" bIns="0" rtlCol="0">
            <a:no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502448" y="3808730"/>
            <a:ext cx="8139178" cy="624845"/>
          </a:xfrm>
        </p:spPr>
        <p:txBody>
          <a:bodyPr lIns="101600" tIns="38100" rIns="63500" bIns="38100" anchor="t" anchorCtr="0">
            <a:noAutofit/>
          </a:bodyPr>
          <a:lstStyle>
            <a:lvl1pPr>
              <a:defRPr sz="2700" b="0" u="none" strike="noStrike" kern="1200" cap="none" spc="300" normalizeH="0">
                <a:solidFill>
                  <a:schemeClr val="tx1"/>
                </a:solidFill>
                <a:effectLst>
                  <a:outerShdw blurRad="38100" dist="38100" dir="2700000" algn="tl">
                    <a:srgbClr val="000000">
                      <a:alpha val="43137"/>
                    </a:srgbClr>
                  </a:outerShdw>
                </a:effectLst>
                <a:uFillTx/>
              </a:defRPr>
            </a:lvl1pPr>
          </a:lstStyle>
          <a:p>
            <a:r>
              <a:rPr lang="zh-CN" altLang="en-US" dirty="0"/>
              <a:t>单击此处编辑母版标题样式</a:t>
            </a:r>
            <a:endParaRPr lang="zh-CN" altLang="en-US" dirty="0"/>
          </a:p>
        </p:txBody>
      </p:sp>
      <p:sp>
        <p:nvSpPr>
          <p:cNvPr id="3" name="文本占位符 2"/>
          <p:cNvSpPr>
            <a:spLocks noGrp="1"/>
          </p:cNvSpPr>
          <p:nvPr>
            <p:ph type="body" idx="1"/>
            <p:custDataLst>
              <p:tags r:id="rId3"/>
            </p:custDataLst>
          </p:nvPr>
        </p:nvSpPr>
        <p:spPr>
          <a:xfrm>
            <a:off x="502444" y="4511675"/>
            <a:ext cx="8139178" cy="1077985"/>
          </a:xfrm>
        </p:spPr>
        <p:txBody>
          <a:bodyPr lIns="101600" tIns="38100" rIns="76200" bIns="38100">
            <a:noAutofit/>
          </a:bodyPr>
          <a:lstStyle>
            <a:lvl1pPr marL="0" indent="0" eaLnBrk="1" fontAlgn="auto" latinLnBrk="0" hangingPunct="1">
              <a:buNone/>
              <a:defRPr kumimoji="0" lang="zh-CN" altLang="en-US" sz="1200" b="0" i="0" u="none" strike="noStrike" kern="1200" cap="none" spc="150" normalizeH="0" baseline="0" noProof="1">
                <a:solidFill>
                  <a:schemeClr val="tx1"/>
                </a:solidFill>
                <a:uFillTx/>
                <a:latin typeface="+mn-lt"/>
                <a:ea typeface="+mn-ea"/>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502412" y="432000"/>
            <a:ext cx="8139178"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1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502448" y="1296000"/>
            <a:ext cx="3962432" cy="5040000"/>
          </a:xfrm>
        </p:spPr>
        <p:txBody>
          <a:bodyPr vert="horz" lIns="101600" tIns="0" rIns="82550" bIns="0" rtlCol="0">
            <a:no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4679158" y="1296000"/>
            <a:ext cx="3962432" cy="5040000"/>
          </a:xfrm>
        </p:spPr>
        <p:txBody>
          <a:bodyPr>
            <a:noAutofit/>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502412" y="432000"/>
            <a:ext cx="8139178"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1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502448" y="1296000"/>
            <a:ext cx="3962432" cy="381003"/>
          </a:xfrm>
        </p:spPr>
        <p:txBody>
          <a:bodyPr lIns="101600" tIns="38100" rIns="76200" bIns="38100" anchor="t" anchorCtr="0">
            <a:noAutofit/>
          </a:bodyPr>
          <a:lstStyle>
            <a:lvl1pPr marL="0" indent="0" eaLnBrk="1" fontAlgn="auto" latinLnBrk="0" hangingPunct="1">
              <a:lnSpc>
                <a:spcPct val="100000"/>
              </a:lnSpc>
              <a:spcAft>
                <a:spcPts val="0"/>
              </a:spcAft>
              <a:buNone/>
              <a:defRPr sz="1500" b="1" u="none" strike="noStrike" kern="1200" cap="none" spc="200" normalizeH="0" baseline="0">
                <a:solidFill>
                  <a:schemeClr val="tx1"/>
                </a:solidFill>
                <a:uFillTx/>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502444" y="1789043"/>
            <a:ext cx="3962400" cy="4552234"/>
          </a:xfrm>
        </p:spPr>
        <p:txBody>
          <a:bodyPr vert="horz" lIns="101600" tIns="0" rIns="82550" bIns="0" rtlCol="0">
            <a:no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4676813" y="1296000"/>
            <a:ext cx="396243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tx1"/>
                </a:solidFill>
                <a:uFillTx/>
                <a:latin typeface="+mn-lt"/>
                <a:ea typeface="+mn-ea"/>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4676813" y="1789043"/>
            <a:ext cx="3962432" cy="4552234"/>
          </a:xfrm>
        </p:spPr>
        <p:txBody>
          <a:bodyPr vert="horz" lIns="101600" tIns="0" rIns="82550" bIns="0" rtlCol="0">
            <a:no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1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502448" y="1296000"/>
            <a:ext cx="3962432" cy="5040000"/>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4679194" y="1296000"/>
            <a:ext cx="3962432" cy="5040000"/>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7928351" y="952508"/>
            <a:ext cx="713238"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18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502444" y="952500"/>
            <a:ext cx="7371076" cy="5388907"/>
          </a:xfrm>
        </p:spPr>
        <p:txBody>
          <a:bodyPr vert="eaVert"/>
          <a:lstStyle>
            <a:lvl1pPr indent="0" eaLnBrk="1" fontAlgn="auto" latinLnBrk="0" hangingPunct="1">
              <a:defRPr>
                <a:solidFill>
                  <a:schemeClr val="tx1">
                    <a:lumMod val="75000"/>
                    <a:lumOff val="25000"/>
                  </a:schemeClr>
                </a:solidFill>
              </a:defRPr>
            </a:lvl1pPr>
            <a:lvl2pPr indent="0" eaLnBrk="1" fontAlgn="auto" latinLnBrk="0" hangingPunct="1">
              <a:defRPr>
                <a:solidFill>
                  <a:schemeClr val="tx1">
                    <a:lumMod val="75000"/>
                    <a:lumOff val="25000"/>
                  </a:schemeClr>
                </a:solidFill>
              </a:defRPr>
            </a:lvl2pPr>
            <a:lvl3pPr indent="0" eaLnBrk="1" fontAlgn="auto" latinLnBrk="0" hangingPunct="1">
              <a:defRPr>
                <a:solidFill>
                  <a:schemeClr val="tx1">
                    <a:lumMod val="75000"/>
                    <a:lumOff val="25000"/>
                  </a:schemeClr>
                </a:solidFill>
              </a:defRPr>
            </a:lvl3pPr>
            <a:lvl4pPr indent="0" eaLnBrk="1" fontAlgn="auto" latinLnBrk="0" hangingPunct="1">
              <a:defRPr>
                <a:solidFill>
                  <a:schemeClr val="tx1">
                    <a:lumMod val="75000"/>
                    <a:lumOff val="25000"/>
                  </a:schemeClr>
                </a:solidFill>
              </a:defRPr>
            </a:lvl4pPr>
            <a:lvl5pPr indent="0" eaLnBrk="1" fontAlgn="auto" latinLnBrk="0" hangingPunct="1">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9" Type="http://schemas.openxmlformats.org/officeDocument/2006/relationships/theme" Target="../theme/theme1.xml"/><Relationship Id="rId38" Type="http://schemas.openxmlformats.org/officeDocument/2006/relationships/tags" Target="../tags/tag61.xml"/><Relationship Id="rId37" Type="http://schemas.openxmlformats.org/officeDocument/2006/relationships/tags" Target="../tags/tag60.xml"/><Relationship Id="rId36" Type="http://schemas.openxmlformats.org/officeDocument/2006/relationships/tags" Target="../tags/tag59.xml"/><Relationship Id="rId35" Type="http://schemas.openxmlformats.org/officeDocument/2006/relationships/tags" Target="../tags/tag58.xml"/><Relationship Id="rId34" Type="http://schemas.openxmlformats.org/officeDocument/2006/relationships/tags" Target="../tags/tag57.xml"/><Relationship Id="rId33" Type="http://schemas.openxmlformats.org/officeDocument/2006/relationships/tags" Target="../tags/tag56.xml"/><Relationship Id="rId32" Type="http://schemas.openxmlformats.org/officeDocument/2006/relationships/slideLayout" Target="../slideLayouts/slideLayout32.xml"/><Relationship Id="rId31" Type="http://schemas.openxmlformats.org/officeDocument/2006/relationships/slideLayout" Target="../slideLayouts/slideLayout31.xml"/><Relationship Id="rId30" Type="http://schemas.openxmlformats.org/officeDocument/2006/relationships/slideLayout" Target="../slideLayouts/slideLayout30.xml"/><Relationship Id="rId3" Type="http://schemas.openxmlformats.org/officeDocument/2006/relationships/slideLayout" Target="../slideLayouts/slideLayout3.xml"/><Relationship Id="rId29" Type="http://schemas.openxmlformats.org/officeDocument/2006/relationships/slideLayout" Target="../slideLayouts/slideLayout29.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0" Type="http://schemas.openxmlformats.org/officeDocument/2006/relationships/slideLayout" Target="../slideLayouts/slideLayout20.xml"/><Relationship Id="rId2" Type="http://schemas.openxmlformats.org/officeDocument/2006/relationships/slideLayout" Target="../slideLayouts/slideLayout2.xml"/><Relationship Id="rId19" Type="http://schemas.openxmlformats.org/officeDocument/2006/relationships/slideLayout" Target="../slideLayouts/slideLayout1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33"/>
            </p:custDataLst>
          </p:nvPr>
        </p:nvSpPr>
        <p:spPr>
          <a:xfrm>
            <a:off x="502412" y="432000"/>
            <a:ext cx="8139178" cy="648000"/>
          </a:xfrm>
          <a:prstGeom prst="rect">
            <a:avLst/>
          </a:prstGeom>
        </p:spPr>
        <p:txBody>
          <a:bodyPr vert="horz" lIns="101600" tIns="38100" rIns="76200" bIns="38100" rtlCol="0" anchor="ctr"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34"/>
            </p:custDataLst>
          </p:nvPr>
        </p:nvSpPr>
        <p:spPr>
          <a:xfrm>
            <a:off x="502412" y="1296000"/>
            <a:ext cx="8139178" cy="5040000"/>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35"/>
            </p:custDataLst>
          </p:nvPr>
        </p:nvSpPr>
        <p:spPr>
          <a:xfrm>
            <a:off x="659807" y="6349833"/>
            <a:ext cx="2025000" cy="316800"/>
          </a:xfrm>
          <a:prstGeom prst="rect">
            <a:avLst/>
          </a:prstGeom>
        </p:spPr>
        <p:txBody>
          <a:bodyPr vert="horz" lIns="91440" tIns="45720" rIns="91440" bIns="45720" rtlCol="0" anchor="ctr">
            <a:normAutofit/>
          </a:bodyPr>
          <a:lstStyle>
            <a:lvl1pPr algn="l">
              <a:defRPr sz="9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36"/>
            </p:custDataLst>
          </p:nvPr>
        </p:nvSpPr>
        <p:spPr>
          <a:xfrm>
            <a:off x="3087000" y="6349833"/>
            <a:ext cx="2970000" cy="316800"/>
          </a:xfrm>
          <a:prstGeom prst="rect">
            <a:avLst/>
          </a:prstGeom>
        </p:spPr>
        <p:txBody>
          <a:bodyPr vert="horz" lIns="91440" tIns="45720" rIns="91440" bIns="45720" rtlCol="0" anchor="ctr">
            <a:normAutofit/>
          </a:bodyPr>
          <a:lstStyle>
            <a:lvl1pPr algn="ctr">
              <a:defRPr sz="9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37"/>
            </p:custDataLst>
          </p:nvPr>
        </p:nvSpPr>
        <p:spPr>
          <a:xfrm>
            <a:off x="6457950" y="6349833"/>
            <a:ext cx="2025000" cy="316800"/>
          </a:xfrm>
          <a:prstGeom prst="rect">
            <a:avLst/>
          </a:prstGeom>
        </p:spPr>
        <p:txBody>
          <a:bodyPr vert="horz" lIns="91440" tIns="45720" rIns="91440" bIns="45720" rtlCol="0" anchor="ctr">
            <a:normAutofit/>
          </a:bodyPr>
          <a:lstStyle>
            <a:lvl1pPr algn="r">
              <a:defRPr sz="9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p:custDataLst>
              <p:tags r:id="rId38"/>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Lst>
  <p:txStyles>
    <p:titleStyle>
      <a:lvl1pPr algn="l" defTabSz="685800" rtl="0" eaLnBrk="1" fontAlgn="auto" latinLnBrk="0" hangingPunct="1">
        <a:lnSpc>
          <a:spcPct val="100000"/>
        </a:lnSpc>
        <a:spcBef>
          <a:spcPct val="0"/>
        </a:spcBef>
        <a:buNone/>
        <a:defRPr sz="2100" b="1" u="none" strike="noStrike" kern="1200" cap="none" spc="200" normalizeH="0">
          <a:solidFill>
            <a:schemeClr val="tx1"/>
          </a:solidFill>
          <a:uFillTx/>
          <a:latin typeface="+mj-lt"/>
          <a:ea typeface="+mj-ea"/>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solidFill>
          <a:uFillTx/>
          <a:latin typeface="+mn-lt"/>
          <a:ea typeface="+mn-ea"/>
          <a:cs typeface="+mn-cs"/>
        </a:defRPr>
      </a:lvl1pPr>
      <a:lvl2pPr marL="514350" indent="-171450" algn="l" defTabSz="685800" rtl="0" eaLnBrk="1" fontAlgn="auto" latinLnBrk="0" hangingPunct="1">
        <a:lnSpc>
          <a:spcPct val="130000"/>
        </a:lnSpc>
        <a:spcBef>
          <a:spcPts val="0"/>
        </a:spcBef>
        <a:spcAft>
          <a:spcPts val="1000"/>
        </a:spcAft>
        <a:buFont typeface="Arial" panose="020B0604020202020204" pitchFamily="34" charset="0"/>
        <a:buChar char="•"/>
        <a:tabLst>
          <a:tab pos="1207135" algn="l"/>
        </a:tabLst>
        <a:defRPr sz="1200" u="none" strike="noStrike" kern="1200" cap="none" spc="150" normalizeH="0" baseline="0">
          <a:solidFill>
            <a:schemeClr val="tx1"/>
          </a:solidFill>
          <a:uFillTx/>
          <a:latin typeface="+mn-lt"/>
          <a:ea typeface="+mn-ea"/>
          <a:cs typeface="+mn-cs"/>
        </a:defRPr>
      </a:lvl2pPr>
      <a:lvl3pPr marL="8572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solidFill>
          <a:uFillTx/>
          <a:latin typeface="+mn-lt"/>
          <a:ea typeface="+mn-ea"/>
          <a:cs typeface="+mn-cs"/>
        </a:defRPr>
      </a:lvl3pPr>
      <a:lvl4pPr marL="12001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solidFill>
          <a:uFillTx/>
          <a:latin typeface="+mn-lt"/>
          <a:ea typeface="+mn-ea"/>
          <a:cs typeface="+mn-cs"/>
        </a:defRPr>
      </a:lvl4pPr>
      <a:lvl5pPr marL="15430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tx1"/>
          </a:solidFill>
          <a:uFillTx/>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21.xml"/><Relationship Id="rId3" Type="http://schemas.openxmlformats.org/officeDocument/2006/relationships/tags" Target="../tags/tag81.xml"/><Relationship Id="rId2" Type="http://schemas.openxmlformats.org/officeDocument/2006/relationships/tags" Target="../tags/tag80.xml"/><Relationship Id="rId1" Type="http://schemas.openxmlformats.org/officeDocument/2006/relationships/tags" Target="../tags/tag79.xml"/></Relationships>
</file>

<file path=ppt/slides/_rels/slide11.xml.rels><?xml version="1.0" encoding="UTF-8" standalone="yes"?>
<Relationships xmlns="http://schemas.openxmlformats.org/package/2006/relationships"><Relationship Id="rId4" Type="http://schemas.openxmlformats.org/officeDocument/2006/relationships/slideLayout" Target="../slideLayouts/slideLayout22.xml"/><Relationship Id="rId3" Type="http://schemas.openxmlformats.org/officeDocument/2006/relationships/tags" Target="../tags/tag84.xml"/><Relationship Id="rId2" Type="http://schemas.openxmlformats.org/officeDocument/2006/relationships/tags" Target="../tags/tag83.xml"/><Relationship Id="rId1" Type="http://schemas.openxmlformats.org/officeDocument/2006/relationships/tags" Target="../tags/tag82.xml"/></Relationships>
</file>

<file path=ppt/slides/_rels/slide12.xml.rels><?xml version="1.0" encoding="UTF-8" standalone="yes"?>
<Relationships xmlns="http://schemas.openxmlformats.org/package/2006/relationships"><Relationship Id="rId5" Type="http://schemas.openxmlformats.org/officeDocument/2006/relationships/slideLayout" Target="../slideLayouts/slideLayout23.xml"/><Relationship Id="rId4" Type="http://schemas.openxmlformats.org/officeDocument/2006/relationships/tags" Target="../tags/tag87.xml"/><Relationship Id="rId3" Type="http://schemas.openxmlformats.org/officeDocument/2006/relationships/tags" Target="../tags/tag86.xml"/><Relationship Id="rId2" Type="http://schemas.openxmlformats.org/officeDocument/2006/relationships/tags" Target="../tags/tag85.xml"/><Relationship Id="rId1" Type="http://schemas.openxmlformats.org/officeDocument/2006/relationships/slide" Target="slide8.xml"/></Relationships>
</file>

<file path=ppt/slides/_rels/slide13.xml.rels><?xml version="1.0" encoding="UTF-8" standalone="yes"?>
<Relationships xmlns="http://schemas.openxmlformats.org/package/2006/relationships"><Relationship Id="rId4" Type="http://schemas.openxmlformats.org/officeDocument/2006/relationships/slideLayout" Target="../slideLayouts/slideLayout24.xml"/><Relationship Id="rId3" Type="http://schemas.openxmlformats.org/officeDocument/2006/relationships/tags" Target="../tags/tag90.xml"/><Relationship Id="rId2" Type="http://schemas.openxmlformats.org/officeDocument/2006/relationships/tags" Target="../tags/tag89.xml"/><Relationship Id="rId1" Type="http://schemas.openxmlformats.org/officeDocument/2006/relationships/tags" Target="../tags/tag8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4" Type="http://schemas.openxmlformats.org/officeDocument/2006/relationships/slideLayout" Target="../slideLayouts/slideLayout26.xml"/><Relationship Id="rId3" Type="http://schemas.openxmlformats.org/officeDocument/2006/relationships/tags" Target="../tags/tag93.xml"/><Relationship Id="rId2" Type="http://schemas.openxmlformats.org/officeDocument/2006/relationships/tags" Target="../tags/tag92.xml"/><Relationship Id="rId1" Type="http://schemas.openxmlformats.org/officeDocument/2006/relationships/tags" Target="../tags/tag91.xml"/></Relationships>
</file>

<file path=ppt/slides/_rels/slide16.xml.rels><?xml version="1.0" encoding="UTF-8" standalone="yes"?>
<Relationships xmlns="http://schemas.openxmlformats.org/package/2006/relationships"><Relationship Id="rId4" Type="http://schemas.openxmlformats.org/officeDocument/2006/relationships/slideLayout" Target="../slideLayouts/slideLayout27.xml"/><Relationship Id="rId3" Type="http://schemas.openxmlformats.org/officeDocument/2006/relationships/tags" Target="../tags/tag96.xml"/><Relationship Id="rId2" Type="http://schemas.openxmlformats.org/officeDocument/2006/relationships/tags" Target="../tags/tag95.xml"/><Relationship Id="rId1" Type="http://schemas.openxmlformats.org/officeDocument/2006/relationships/tags" Target="../tags/tag94.xml"/></Relationships>
</file>

<file path=ppt/slides/_rels/slide17.xml.rels><?xml version="1.0" encoding="UTF-8" standalone="yes"?>
<Relationships xmlns="http://schemas.openxmlformats.org/package/2006/relationships"><Relationship Id="rId4" Type="http://schemas.openxmlformats.org/officeDocument/2006/relationships/slideLayout" Target="../slideLayouts/slideLayout28.xml"/><Relationship Id="rId3" Type="http://schemas.openxmlformats.org/officeDocument/2006/relationships/tags" Target="../tags/tag99.xml"/><Relationship Id="rId2" Type="http://schemas.openxmlformats.org/officeDocument/2006/relationships/tags" Target="../tags/tag98.xml"/><Relationship Id="rId1" Type="http://schemas.openxmlformats.org/officeDocument/2006/relationships/tags" Target="../tags/tag97.xml"/></Relationships>
</file>

<file path=ppt/slides/_rels/slide18.xml.rels><?xml version="1.0" encoding="UTF-8" standalone="yes"?>
<Relationships xmlns="http://schemas.openxmlformats.org/package/2006/relationships"><Relationship Id="rId4" Type="http://schemas.openxmlformats.org/officeDocument/2006/relationships/slideLayout" Target="../slideLayouts/slideLayout29.xml"/><Relationship Id="rId3" Type="http://schemas.openxmlformats.org/officeDocument/2006/relationships/tags" Target="../tags/tag102.xml"/><Relationship Id="rId2" Type="http://schemas.openxmlformats.org/officeDocument/2006/relationships/tags" Target="../tags/tag101.xml"/><Relationship Id="rId1" Type="http://schemas.openxmlformats.org/officeDocument/2006/relationships/tags" Target="../tags/tag100.xml"/></Relationships>
</file>

<file path=ppt/slides/_rels/slide19.xml.rels><?xml version="1.0" encoding="UTF-8" standalone="yes"?>
<Relationships xmlns="http://schemas.openxmlformats.org/package/2006/relationships"><Relationship Id="rId4" Type="http://schemas.openxmlformats.org/officeDocument/2006/relationships/slideLayout" Target="../slideLayouts/slideLayout30.xml"/><Relationship Id="rId3" Type="http://schemas.openxmlformats.org/officeDocument/2006/relationships/tags" Target="../tags/tag105.xml"/><Relationship Id="rId2" Type="http://schemas.openxmlformats.org/officeDocument/2006/relationships/tags" Target="../tags/tag104.xml"/><Relationship Id="rId1" Type="http://schemas.openxmlformats.org/officeDocument/2006/relationships/tags" Target="../tags/tag103.xml"/></Relationships>
</file>

<file path=ppt/slides/_rels/slide2.xml.rels><?xml version="1.0" encoding="UTF-8" standalone="yes"?>
<Relationships xmlns="http://schemas.openxmlformats.org/package/2006/relationships"><Relationship Id="rId8" Type="http://schemas.openxmlformats.org/officeDocument/2006/relationships/notesSlide" Target="../notesSlides/notesSlide1.xml"/><Relationship Id="rId7"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3" Type="http://schemas.openxmlformats.org/officeDocument/2006/relationships/image" Target="../media/image1.png"/><Relationship Id="rId2" Type="http://schemas.openxmlformats.org/officeDocument/2006/relationships/tags" Target="../tags/tag63.xml"/><Relationship Id="rId1" Type="http://schemas.openxmlformats.org/officeDocument/2006/relationships/tags" Target="../tags/tag62.xml"/></Relationships>
</file>

<file path=ppt/slides/_rels/slide20.xml.rels><?xml version="1.0" encoding="UTF-8" standalone="yes"?>
<Relationships xmlns="http://schemas.openxmlformats.org/package/2006/relationships"><Relationship Id="rId4" Type="http://schemas.openxmlformats.org/officeDocument/2006/relationships/slideLayout" Target="../slideLayouts/slideLayout31.xml"/><Relationship Id="rId3" Type="http://schemas.openxmlformats.org/officeDocument/2006/relationships/tags" Target="../tags/tag108.xml"/><Relationship Id="rId2" Type="http://schemas.openxmlformats.org/officeDocument/2006/relationships/tags" Target="../tags/tag107.xml"/><Relationship Id="rId1" Type="http://schemas.openxmlformats.org/officeDocument/2006/relationships/tags" Target="../tags/tag106.xml"/></Relationships>
</file>

<file path=ppt/slides/_rels/slide21.xml.rels><?xml version="1.0" encoding="UTF-8" standalone="yes"?>
<Relationships xmlns="http://schemas.openxmlformats.org/package/2006/relationships"><Relationship Id="rId4" Type="http://schemas.openxmlformats.org/officeDocument/2006/relationships/slideLayout" Target="../slideLayouts/slideLayout32.xml"/><Relationship Id="rId3" Type="http://schemas.openxmlformats.org/officeDocument/2006/relationships/tags" Target="../tags/tag111.xml"/><Relationship Id="rId2" Type="http://schemas.openxmlformats.org/officeDocument/2006/relationships/tags" Target="../tags/tag110.xml"/><Relationship Id="rId1" Type="http://schemas.openxmlformats.org/officeDocument/2006/relationships/tags" Target="../tags/tag109.xml"/></Relationships>
</file>

<file path=ppt/slides/_rels/slide3.xml.rels><?xml version="1.0" encoding="UTF-8" standalone="yes"?>
<Relationships xmlns="http://schemas.openxmlformats.org/package/2006/relationships"><Relationship Id="rId6" Type="http://schemas.openxmlformats.org/officeDocument/2006/relationships/slideLayout" Target="../slideLayouts/slideLayout14.xml"/><Relationship Id="rId5" Type="http://schemas.openxmlformats.org/officeDocument/2006/relationships/image" Target="../media/image6.png"/><Relationship Id="rId4" Type="http://schemas.openxmlformats.org/officeDocument/2006/relationships/tags" Target="../tags/tag65.xml"/><Relationship Id="rId3" Type="http://schemas.openxmlformats.org/officeDocument/2006/relationships/tags" Target="../tags/tag64.xml"/><Relationship Id="rId2" Type="http://schemas.openxmlformats.org/officeDocument/2006/relationships/image" Target="../media/image5.png"/><Relationship Id="rId1" Type="http://schemas.openxmlformats.org/officeDocument/2006/relationships/slide" Target="slide3.xml"/></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15.xml"/><Relationship Id="rId3" Type="http://schemas.openxmlformats.org/officeDocument/2006/relationships/image" Target="../media/image7.png"/><Relationship Id="rId2" Type="http://schemas.openxmlformats.org/officeDocument/2006/relationships/tags" Target="../tags/tag67.xml"/><Relationship Id="rId1" Type="http://schemas.openxmlformats.org/officeDocument/2006/relationships/tags" Target="../tags/tag66.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tags" Target="../tags/tag69.xml"/><Relationship Id="rId1" Type="http://schemas.openxmlformats.org/officeDocument/2006/relationships/tags" Target="../tags/tag68.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tags" Target="../tags/tag71.xml"/><Relationship Id="rId1" Type="http://schemas.openxmlformats.org/officeDocument/2006/relationships/tags" Target="../tags/tag70.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18.xml"/><Relationship Id="rId3" Type="http://schemas.openxmlformats.org/officeDocument/2006/relationships/image" Target="../media/image8.png"/><Relationship Id="rId2" Type="http://schemas.openxmlformats.org/officeDocument/2006/relationships/tags" Target="../tags/tag73.xml"/><Relationship Id="rId1" Type="http://schemas.openxmlformats.org/officeDocument/2006/relationships/tags" Target="../tags/tag7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tags" Target="../tags/tag75.xml"/><Relationship Id="rId1" Type="http://schemas.openxmlformats.org/officeDocument/2006/relationships/tags" Target="../tags/tag74.xml"/></Relationships>
</file>

<file path=ppt/slides/_rels/slide9.xml.rels><?xml version="1.0" encoding="UTF-8" standalone="yes"?>
<Relationships xmlns="http://schemas.openxmlformats.org/package/2006/relationships"><Relationship Id="rId6" Type="http://schemas.openxmlformats.org/officeDocument/2006/relationships/slideLayout" Target="../slideLayouts/slideLayout20.xml"/><Relationship Id="rId5" Type="http://schemas.openxmlformats.org/officeDocument/2006/relationships/image" Target="../media/image9.png"/><Relationship Id="rId4" Type="http://schemas.openxmlformats.org/officeDocument/2006/relationships/hyperlink" Target="file:///C:\Users\Administrator\Desktop\&#20843;&#35821;&#20154;&#19979;\&#20843;&#35821;&#20154;&#19979;\&#25945;&#23398;&#36164;&#28304;&#21253;\&#31532;&#22235;&#21333;&#20803;\14.&#24212;&#26377;&#26684;&#29289;&#33268;&#30693;&#31934;&#31070;\&#23186;&#20307;&#32032;&#26448;\&#38899;&#39057;\&#12298;&#24212;&#26377;&#26684;&#29289;&#33268;&#30693;&#31934;&#31070;&#12299;&#38899;&#39057;&#26391;&#35835;&#32032;&#26448;&#65288;mp3&#65289;.mp3" TargetMode="External"/><Relationship Id="rId3" Type="http://schemas.openxmlformats.org/officeDocument/2006/relationships/tags" Target="../tags/tag78.xml"/><Relationship Id="rId2" Type="http://schemas.openxmlformats.org/officeDocument/2006/relationships/tags" Target="../tags/tag77.xml"/><Relationship Id="rId1" Type="http://schemas.openxmlformats.org/officeDocument/2006/relationships/tags" Target="../tags/tag7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标题 4"/>
          <p:cNvSpPr>
            <a:spLocks noGrp="1"/>
          </p:cNvSpPr>
          <p:nvPr>
            <p:ph type="ctrTitle" idx="4294967295"/>
          </p:nvPr>
        </p:nvSpPr>
        <p:spPr>
          <a:xfrm>
            <a:off x="4092575" y="2219325"/>
            <a:ext cx="4996180" cy="692150"/>
          </a:xfrm>
        </p:spPr>
        <p:txBody>
          <a:bodyPr anchor="ctr"/>
          <a:p>
            <a:pPr algn="ctr" defTabSz="685800" fontAlgn="auto">
              <a:buNone/>
            </a:pPr>
            <a:r>
              <a:rPr lang="zh-CN" altLang="en-US" sz="4000" strike="noStrike" kern="1200" baseline="0" noProof="1">
                <a:ln w="9525" cmpd="sng">
                  <a:solidFill>
                    <a:schemeClr val="accent1"/>
                  </a:solidFill>
                  <a:prstDash val="solid"/>
                </a:ln>
                <a:solidFill>
                  <a:schemeClr val="accent6">
                    <a:lumMod val="75000"/>
                  </a:schemeClr>
                </a:solidFill>
                <a:effectLst>
                  <a:glow rad="38100">
                    <a:schemeClr val="accent1">
                      <a:alpha val="40000"/>
                    </a:schemeClr>
                  </a:glow>
                </a:effectLst>
                <a:latin typeface="微软雅黑" panose="020B0503020204020204" pitchFamily="34" charset="-122"/>
                <a:ea typeface="微软雅黑" panose="020B0503020204020204" pitchFamily="34" charset="-122"/>
                <a:cs typeface="+mj-cs"/>
              </a:rPr>
              <a:t>应有格物致知精神</a:t>
            </a:r>
            <a:endParaRPr lang="zh-CN" altLang="en-US" sz="4000" strike="noStrike" kern="1200" baseline="0" noProof="1">
              <a:ln w="9525" cmpd="sng">
                <a:solidFill>
                  <a:schemeClr val="accent1"/>
                </a:solidFill>
                <a:prstDash val="solid"/>
              </a:ln>
              <a:solidFill>
                <a:schemeClr val="accent6">
                  <a:lumMod val="75000"/>
                </a:schemeClr>
              </a:solidFill>
              <a:effectLst>
                <a:glow rad="38100">
                  <a:schemeClr val="accent1">
                    <a:alpha val="40000"/>
                  </a:schemeClr>
                </a:glow>
              </a:effectLst>
              <a:latin typeface="微软雅黑" panose="020B0503020204020204" pitchFamily="34" charset="-122"/>
              <a:ea typeface="微软雅黑" panose="020B0503020204020204" pitchFamily="34" charset="-122"/>
              <a:cs typeface="+mj-cs"/>
            </a:endParaRPr>
          </a:p>
        </p:txBody>
      </p:sp>
      <p:sp>
        <p:nvSpPr>
          <p:cNvPr id="6" name="文本框 5"/>
          <p:cNvSpPr txBox="1"/>
          <p:nvPr/>
        </p:nvSpPr>
        <p:spPr>
          <a:xfrm>
            <a:off x="7503160" y="2992755"/>
            <a:ext cx="1585595" cy="730885"/>
          </a:xfrm>
          <a:prstGeom prst="rect">
            <a:avLst/>
          </a:prstGeom>
          <a:noFill/>
          <a:ln w="9525">
            <a:noFill/>
          </a:ln>
        </p:spPr>
        <p:txBody>
          <a:bodyPr wrap="square" anchor="t">
            <a:spAutoFit/>
          </a:bodyPr>
          <a:p>
            <a:pPr algn="ctr">
              <a:lnSpc>
                <a:spcPct val="130000"/>
              </a:lnSpc>
            </a:pPr>
            <a:r>
              <a:rPr lang="zh-CN" altLang="en-US" sz="3200" b="1" dirty="0">
                <a:solidFill>
                  <a:srgbClr val="AC411D"/>
                </a:solidFill>
                <a:latin typeface="华文中宋" panose="02010600040101010101" charset="-122"/>
                <a:ea typeface="华文中宋" panose="02010600040101010101" charset="-122"/>
              </a:rPr>
              <a:t>丁肇中</a:t>
            </a:r>
            <a:endParaRPr lang="zh-CN" altLang="en-US" sz="3200" b="1" dirty="0">
              <a:solidFill>
                <a:srgbClr val="AC411D"/>
              </a:solidFill>
              <a:latin typeface="华文中宋" panose="02010600040101010101" charset="-122"/>
              <a:ea typeface="华文中宋" panose="02010600040101010101" charset="-122"/>
            </a:endParaRPr>
          </a:p>
        </p:txBody>
      </p:sp>
      <p:sp>
        <p:nvSpPr>
          <p:cNvPr id="8" name="流程图: 数据 7"/>
          <p:cNvSpPr/>
          <p:nvPr/>
        </p:nvSpPr>
        <p:spPr>
          <a:xfrm>
            <a:off x="3687763" y="1406843"/>
            <a:ext cx="3403600" cy="430213"/>
          </a:xfrm>
          <a:prstGeom prst="flowChartInputOutpu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auto"/>
            <a:r>
              <a:rPr lang="zh-CN" altLang="en-US" strike="noStrike" noProof="1">
                <a:latin typeface="华文行楷" panose="02010800040101010101" charset="-122"/>
                <a:ea typeface="华文行楷" panose="02010800040101010101" charset="-122"/>
              </a:rPr>
              <a:t>人教版八年级下册</a:t>
            </a:r>
            <a:endParaRPr lang="zh-CN" altLang="en-US" strike="noStrike" noProof="1">
              <a:latin typeface="华文行楷" panose="02010800040101010101" charset="-122"/>
              <a:ea typeface="华文行楷" panose="02010800040101010101" charset="-122"/>
            </a:endParaRPr>
          </a:p>
        </p:txBody>
      </p:sp>
      <p:sp>
        <p:nvSpPr>
          <p:cNvPr id="2" name="文本框 1"/>
          <p:cNvSpPr txBox="1"/>
          <p:nvPr/>
        </p:nvSpPr>
        <p:spPr>
          <a:xfrm>
            <a:off x="3688080" y="5111750"/>
            <a:ext cx="1768475" cy="521970"/>
          </a:xfrm>
          <a:prstGeom prst="rect">
            <a:avLst/>
          </a:prstGeom>
          <a:noFill/>
        </p:spPr>
        <p:txBody>
          <a:bodyPr wrap="square" rtlCol="0">
            <a:spAutoFit/>
          </a:bodyPr>
          <a:p>
            <a:r>
              <a:rPr lang="zh-CN" altLang="en-US" sz="2800" b="1">
                <a:latin typeface="+mj-ea"/>
                <a:ea typeface="+mj-ea"/>
              </a:rPr>
              <a:t>第四单元</a:t>
            </a:r>
            <a:endParaRPr lang="zh-CN" altLang="en-US" sz="2800" b="1">
              <a:latin typeface="+mj-ea"/>
              <a:ea typeface="+mj-ea"/>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9" nodeType="click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p:cTn id="10" dur="200" decel="100000" autoRev="1" fill="hold">
                                          <p:stCondLst>
                                            <p:cond delay="600"/>
                                          </p:stCondLst>
                                        </p:cTn>
                                        <p:tgtEl>
                                          <p:spTgt spid="5"/>
                                        </p:tgtEl>
                                        <p:attrNameLst>
                                          <p:attrName>ppt_x</p:attrName>
                                        </p:attrNameLst>
                                      </p:cBhvr>
                                    </p:anim>
                                  </p:childTnLst>
                                </p:cTn>
                              </p:par>
                              <p:par>
                                <p:cTn id="11" presetID="34" presetClass="entr" presetSubtype="0" fill="hold" grpId="9" nodeType="withEffect">
                                  <p:stCondLst>
                                    <p:cond delay="0"/>
                                  </p:stCondLst>
                                  <p:childTnLst>
                                    <p:set>
                                      <p:cBhvr>
                                        <p:cTn id="12" dur="1" fill="hold">
                                          <p:stCondLst>
                                            <p:cond delay="0"/>
                                          </p:stCondLst>
                                        </p:cTn>
                                        <p:tgtEl>
                                          <p:spTgt spid="6"/>
                                        </p:tgtEl>
                                        <p:attrNameLst>
                                          <p:attrName>style.visibility</p:attrName>
                                        </p:attrNameLst>
                                      </p:cBhvr>
                                      <p:to>
                                        <p:strVal val="visible"/>
                                      </p:to>
                                    </p:set>
                                    <p:anim from="(-#ppt_w/2)" to="(#ppt_x)" calcmode="lin" valueType="num">
                                      <p:cBhvr>
                                        <p:cTn id="13" dur="600" fill="hold">
                                          <p:stCondLst>
                                            <p:cond delay="0"/>
                                          </p:stCondLst>
                                        </p:cTn>
                                        <p:tgtEl>
                                          <p:spTgt spid="6"/>
                                        </p:tgtEl>
                                        <p:attrNameLst>
                                          <p:attrName>ppt_x</p:attrName>
                                        </p:attrNameLst>
                                      </p:cBhvr>
                                    </p:anim>
                                    <p:anim from="0" to="-1.0" calcmode="lin" valueType="num">
                                      <p:cBhvr>
                                        <p:cTn id="14" dur="200" decel="50000" autoRev="1" fill="hold">
                                          <p:stCondLst>
                                            <p:cond delay="600"/>
                                          </p:stCondLst>
                                        </p:cTn>
                                        <p:tgtEl>
                                          <p:spTgt spid="6"/>
                                        </p:tgtEl>
                                        <p:attrNameLst>
                                          <p:attrName>xshear</p:attrName>
                                        </p:attrNameLst>
                                      </p:cBhvr>
                                    </p:anim>
                                    <p:animScale>
                                      <p:cBhvr>
                                        <p:cTn id="15" dur="200" decel="100000" autoRev="1" fill="hold">
                                          <p:stCondLst>
                                            <p:cond delay="600"/>
                                          </p:stCondLst>
                                        </p:cTn>
                                        <p:tgtEl>
                                          <p:spTgt spid="6"/>
                                        </p:tgtEl>
                                      </p:cBhvr>
                                      <p:from x="100000" y="100000"/>
                                      <p:to x="80000" y="100000"/>
                                    </p:animScale>
                                    <p:anim by="(#ppt_h/3+#ppt_w*0.1)" calcmode="lin" valueType="num">
                                      <p:cBhvr>
                                        <p:cTn id="16" dur="200" decel="100000" autoRev="1" fill="hold">
                                          <p:stCondLst>
                                            <p:cond delay="600"/>
                                          </p:stCondLst>
                                        </p:cTn>
                                        <p:tgtEl>
                                          <p:spTgt spid="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5" grpId="1"/>
      <p:bldP spid="6" grpId="1"/>
      <p:bldP spid="5" grpId="2"/>
      <p:bldP spid="6" grpId="2"/>
      <p:bldP spid="5" grpId="3"/>
      <p:bldP spid="6" grpId="3"/>
      <p:bldP spid="5" grpId="4"/>
      <p:bldP spid="6" grpId="4"/>
      <p:bldP spid="5" grpId="5"/>
      <p:bldP spid="6" grpId="5"/>
      <p:bldP spid="5" grpId="6"/>
      <p:bldP spid="6" grpId="6"/>
      <p:bldP spid="5" grpId="7"/>
      <p:bldP spid="6" grpId="7"/>
      <p:bldP spid="5" grpId="8"/>
      <p:bldP spid="6" grpId="8"/>
      <p:bldP spid="5" grpId="9" bldLvl="0" animBg="1"/>
      <p:bldP spid="6" grpId="9"/>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6" name="任意多边形 65"/>
          <p:cNvSpPr/>
          <p:nvPr/>
        </p:nvSpPr>
        <p:spPr>
          <a:xfrm>
            <a:off x="1491310" y="1613083"/>
            <a:ext cx="2719692" cy="563697"/>
          </a:xfrm>
          <a:custGeom>
            <a:avLst/>
            <a:gdLst>
              <a:gd name="connsiteX0" fmla="*/ 0 w 2969523"/>
              <a:gd name="connsiteY0" fmla="*/ 743759 h 800909"/>
              <a:gd name="connsiteX1" fmla="*/ 704850 w 2969523"/>
              <a:gd name="connsiteY1" fmla="*/ 800909 h 800909"/>
              <a:gd name="connsiteX2" fmla="*/ 2228850 w 2969523"/>
              <a:gd name="connsiteY2" fmla="*/ 743759 h 800909"/>
              <a:gd name="connsiteX3" fmla="*/ 2876550 w 2969523"/>
              <a:gd name="connsiteY3" fmla="*/ 515159 h 800909"/>
              <a:gd name="connsiteX4" fmla="*/ 2933700 w 2969523"/>
              <a:gd name="connsiteY4" fmla="*/ 286559 h 800909"/>
              <a:gd name="connsiteX5" fmla="*/ 2571750 w 2969523"/>
              <a:gd name="connsiteY5" fmla="*/ 809 h 800909"/>
              <a:gd name="connsiteX6" fmla="*/ 590550 w 2969523"/>
              <a:gd name="connsiteY6" fmla="*/ 210359 h 800909"/>
              <a:gd name="connsiteX7" fmla="*/ 38100 w 2969523"/>
              <a:gd name="connsiteY7" fmla="*/ 496109 h 800909"/>
              <a:gd name="connsiteX8" fmla="*/ 114300 w 2969523"/>
              <a:gd name="connsiteY8" fmla="*/ 781859 h 800909"/>
              <a:gd name="connsiteX0-1" fmla="*/ 0 w 3033023"/>
              <a:gd name="connsiteY0-2" fmla="*/ 743759 h 800909"/>
              <a:gd name="connsiteX1-3" fmla="*/ 768350 w 3033023"/>
              <a:gd name="connsiteY1-4" fmla="*/ 800909 h 800909"/>
              <a:gd name="connsiteX2-5" fmla="*/ 2292350 w 3033023"/>
              <a:gd name="connsiteY2-6" fmla="*/ 743759 h 800909"/>
              <a:gd name="connsiteX3-7" fmla="*/ 2940050 w 3033023"/>
              <a:gd name="connsiteY3-8" fmla="*/ 515159 h 800909"/>
              <a:gd name="connsiteX4-9" fmla="*/ 2997200 w 3033023"/>
              <a:gd name="connsiteY4-10" fmla="*/ 286559 h 800909"/>
              <a:gd name="connsiteX5-11" fmla="*/ 2635250 w 3033023"/>
              <a:gd name="connsiteY5-12" fmla="*/ 809 h 800909"/>
              <a:gd name="connsiteX6-13" fmla="*/ 654050 w 3033023"/>
              <a:gd name="connsiteY6-14" fmla="*/ 210359 h 800909"/>
              <a:gd name="connsiteX7-15" fmla="*/ 101600 w 3033023"/>
              <a:gd name="connsiteY7-16" fmla="*/ 496109 h 800909"/>
              <a:gd name="connsiteX8-17" fmla="*/ 177800 w 3033023"/>
              <a:gd name="connsiteY8-18" fmla="*/ 781859 h 800909"/>
              <a:gd name="connsiteX0-19" fmla="*/ 0 w 3033023"/>
              <a:gd name="connsiteY0-20" fmla="*/ 743759 h 800909"/>
              <a:gd name="connsiteX1-21" fmla="*/ 768350 w 3033023"/>
              <a:gd name="connsiteY1-22" fmla="*/ 800909 h 800909"/>
              <a:gd name="connsiteX2-23" fmla="*/ 2292350 w 3033023"/>
              <a:gd name="connsiteY2-24" fmla="*/ 743759 h 800909"/>
              <a:gd name="connsiteX3-25" fmla="*/ 2940050 w 3033023"/>
              <a:gd name="connsiteY3-26" fmla="*/ 515159 h 800909"/>
              <a:gd name="connsiteX4-27" fmla="*/ 2997200 w 3033023"/>
              <a:gd name="connsiteY4-28" fmla="*/ 286559 h 800909"/>
              <a:gd name="connsiteX5-29" fmla="*/ 2635250 w 3033023"/>
              <a:gd name="connsiteY5-30" fmla="*/ 809 h 800909"/>
              <a:gd name="connsiteX6-31" fmla="*/ 654050 w 3033023"/>
              <a:gd name="connsiteY6-32" fmla="*/ 210359 h 800909"/>
              <a:gd name="connsiteX7-33" fmla="*/ 101600 w 3033023"/>
              <a:gd name="connsiteY7-34" fmla="*/ 496109 h 800909"/>
              <a:gd name="connsiteX8-35" fmla="*/ 254000 w 3033023"/>
              <a:gd name="connsiteY8-36" fmla="*/ 704777 h 800909"/>
              <a:gd name="connsiteX0-37" fmla="*/ 0 w 3033023"/>
              <a:gd name="connsiteY0-38" fmla="*/ 743759 h 800909"/>
              <a:gd name="connsiteX1-39" fmla="*/ 768350 w 3033023"/>
              <a:gd name="connsiteY1-40" fmla="*/ 800909 h 800909"/>
              <a:gd name="connsiteX2-41" fmla="*/ 2292350 w 3033023"/>
              <a:gd name="connsiteY2-42" fmla="*/ 743759 h 800909"/>
              <a:gd name="connsiteX3-43" fmla="*/ 2940050 w 3033023"/>
              <a:gd name="connsiteY3-44" fmla="*/ 515159 h 800909"/>
              <a:gd name="connsiteX4-45" fmla="*/ 2997200 w 3033023"/>
              <a:gd name="connsiteY4-46" fmla="*/ 286559 h 800909"/>
              <a:gd name="connsiteX5-47" fmla="*/ 2635250 w 3033023"/>
              <a:gd name="connsiteY5-48" fmla="*/ 809 h 800909"/>
              <a:gd name="connsiteX6-49" fmla="*/ 654050 w 3033023"/>
              <a:gd name="connsiteY6-50" fmla="*/ 210359 h 800909"/>
              <a:gd name="connsiteX7-51" fmla="*/ 101600 w 3033023"/>
              <a:gd name="connsiteY7-52" fmla="*/ 496109 h 800909"/>
              <a:gd name="connsiteX8-53" fmla="*/ 349250 w 3033023"/>
              <a:gd name="connsiteY8-54" fmla="*/ 751026 h 800909"/>
              <a:gd name="connsiteX0-55" fmla="*/ 0 w 3033023"/>
              <a:gd name="connsiteY0-56" fmla="*/ 743759 h 800909"/>
              <a:gd name="connsiteX1-57" fmla="*/ 768350 w 3033023"/>
              <a:gd name="connsiteY1-58" fmla="*/ 800909 h 800909"/>
              <a:gd name="connsiteX2-59" fmla="*/ 2292350 w 3033023"/>
              <a:gd name="connsiteY2-60" fmla="*/ 743759 h 800909"/>
              <a:gd name="connsiteX3-61" fmla="*/ 2940050 w 3033023"/>
              <a:gd name="connsiteY3-62" fmla="*/ 515159 h 800909"/>
              <a:gd name="connsiteX4-63" fmla="*/ 2997200 w 3033023"/>
              <a:gd name="connsiteY4-64" fmla="*/ 286559 h 800909"/>
              <a:gd name="connsiteX5-65" fmla="*/ 2635250 w 3033023"/>
              <a:gd name="connsiteY5-66" fmla="*/ 809 h 800909"/>
              <a:gd name="connsiteX6-67" fmla="*/ 654050 w 3033023"/>
              <a:gd name="connsiteY6-68" fmla="*/ 210359 h 800909"/>
              <a:gd name="connsiteX7-69" fmla="*/ 101600 w 3033023"/>
              <a:gd name="connsiteY7-70" fmla="*/ 496109 h 800909"/>
              <a:gd name="connsiteX8-71" fmla="*/ 349250 w 3033023"/>
              <a:gd name="connsiteY8-72" fmla="*/ 751026 h 800909"/>
              <a:gd name="connsiteX0-73" fmla="*/ 0 w 3033023"/>
              <a:gd name="connsiteY0-74" fmla="*/ 743759 h 800909"/>
              <a:gd name="connsiteX1-75" fmla="*/ 768350 w 3033023"/>
              <a:gd name="connsiteY1-76" fmla="*/ 800909 h 800909"/>
              <a:gd name="connsiteX2-77" fmla="*/ 2292350 w 3033023"/>
              <a:gd name="connsiteY2-78" fmla="*/ 743759 h 800909"/>
              <a:gd name="connsiteX3-79" fmla="*/ 2940050 w 3033023"/>
              <a:gd name="connsiteY3-80" fmla="*/ 515159 h 800909"/>
              <a:gd name="connsiteX4-81" fmla="*/ 2997200 w 3033023"/>
              <a:gd name="connsiteY4-82" fmla="*/ 286559 h 800909"/>
              <a:gd name="connsiteX5-83" fmla="*/ 2635250 w 3033023"/>
              <a:gd name="connsiteY5-84" fmla="*/ 809 h 800909"/>
              <a:gd name="connsiteX6-85" fmla="*/ 654050 w 3033023"/>
              <a:gd name="connsiteY6-86" fmla="*/ 210359 h 800909"/>
              <a:gd name="connsiteX7-87" fmla="*/ 101600 w 3033023"/>
              <a:gd name="connsiteY7-88" fmla="*/ 496109 h 800909"/>
              <a:gd name="connsiteX8-89" fmla="*/ 349250 w 3033023"/>
              <a:gd name="connsiteY8-90" fmla="*/ 751026 h 800909"/>
              <a:gd name="connsiteX0-91" fmla="*/ 0 w 3247335"/>
              <a:gd name="connsiteY0-92" fmla="*/ 736529 h 800997"/>
              <a:gd name="connsiteX1-93" fmla="*/ 982662 w 3247335"/>
              <a:gd name="connsiteY1-94" fmla="*/ 800909 h 800997"/>
              <a:gd name="connsiteX2-95" fmla="*/ 2506662 w 3247335"/>
              <a:gd name="connsiteY2-96" fmla="*/ 743759 h 800997"/>
              <a:gd name="connsiteX3-97" fmla="*/ 3154362 w 3247335"/>
              <a:gd name="connsiteY3-98" fmla="*/ 515159 h 800997"/>
              <a:gd name="connsiteX4-99" fmla="*/ 3211512 w 3247335"/>
              <a:gd name="connsiteY4-100" fmla="*/ 286559 h 800997"/>
              <a:gd name="connsiteX5-101" fmla="*/ 2849562 w 3247335"/>
              <a:gd name="connsiteY5-102" fmla="*/ 809 h 800997"/>
              <a:gd name="connsiteX6-103" fmla="*/ 868362 w 3247335"/>
              <a:gd name="connsiteY6-104" fmla="*/ 210359 h 800997"/>
              <a:gd name="connsiteX7-105" fmla="*/ 315912 w 3247335"/>
              <a:gd name="connsiteY7-106" fmla="*/ 496109 h 800997"/>
              <a:gd name="connsiteX8-107" fmla="*/ 563562 w 3247335"/>
              <a:gd name="connsiteY8-108" fmla="*/ 751026 h 800997"/>
              <a:gd name="connsiteX0-109" fmla="*/ 0 w 3247335"/>
              <a:gd name="connsiteY0-110" fmla="*/ 736529 h 815129"/>
              <a:gd name="connsiteX1-111" fmla="*/ 982662 w 3247335"/>
              <a:gd name="connsiteY1-112" fmla="*/ 800909 h 815129"/>
              <a:gd name="connsiteX2-113" fmla="*/ 2506662 w 3247335"/>
              <a:gd name="connsiteY2-114" fmla="*/ 743759 h 815129"/>
              <a:gd name="connsiteX3-115" fmla="*/ 3154362 w 3247335"/>
              <a:gd name="connsiteY3-116" fmla="*/ 515159 h 815129"/>
              <a:gd name="connsiteX4-117" fmla="*/ 3211512 w 3247335"/>
              <a:gd name="connsiteY4-118" fmla="*/ 286559 h 815129"/>
              <a:gd name="connsiteX5-119" fmla="*/ 2849562 w 3247335"/>
              <a:gd name="connsiteY5-120" fmla="*/ 809 h 815129"/>
              <a:gd name="connsiteX6-121" fmla="*/ 868362 w 3247335"/>
              <a:gd name="connsiteY6-122" fmla="*/ 210359 h 815129"/>
              <a:gd name="connsiteX7-123" fmla="*/ 315912 w 3247335"/>
              <a:gd name="connsiteY7-124" fmla="*/ 496109 h 815129"/>
              <a:gd name="connsiteX8-125" fmla="*/ 563562 w 3247335"/>
              <a:gd name="connsiteY8-126" fmla="*/ 751026 h 815129"/>
              <a:gd name="connsiteX0-127" fmla="*/ 0 w 3260035"/>
              <a:gd name="connsiteY0-128" fmla="*/ 688338 h 803190"/>
              <a:gd name="connsiteX1-129" fmla="*/ 995362 w 3260035"/>
              <a:gd name="connsiteY1-130" fmla="*/ 800909 h 803190"/>
              <a:gd name="connsiteX2-131" fmla="*/ 2519362 w 3260035"/>
              <a:gd name="connsiteY2-132" fmla="*/ 743759 h 803190"/>
              <a:gd name="connsiteX3-133" fmla="*/ 3167062 w 3260035"/>
              <a:gd name="connsiteY3-134" fmla="*/ 515159 h 803190"/>
              <a:gd name="connsiteX4-135" fmla="*/ 3224212 w 3260035"/>
              <a:gd name="connsiteY4-136" fmla="*/ 286559 h 803190"/>
              <a:gd name="connsiteX5-137" fmla="*/ 2862262 w 3260035"/>
              <a:gd name="connsiteY5-138" fmla="*/ 809 h 803190"/>
              <a:gd name="connsiteX6-139" fmla="*/ 881062 w 3260035"/>
              <a:gd name="connsiteY6-140" fmla="*/ 210359 h 803190"/>
              <a:gd name="connsiteX7-141" fmla="*/ 328612 w 3260035"/>
              <a:gd name="connsiteY7-142" fmla="*/ 496109 h 803190"/>
              <a:gd name="connsiteX8-143" fmla="*/ 576262 w 3260035"/>
              <a:gd name="connsiteY8-144" fmla="*/ 751026 h 80319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3260035" h="803190">
                <a:moveTo>
                  <a:pt x="0" y="688338"/>
                </a:moveTo>
                <a:cubicBezTo>
                  <a:pt x="179387" y="813294"/>
                  <a:pt x="575468" y="791672"/>
                  <a:pt x="995362" y="800909"/>
                </a:cubicBezTo>
                <a:cubicBezTo>
                  <a:pt x="1415256" y="810146"/>
                  <a:pt x="2157412" y="791384"/>
                  <a:pt x="2519362" y="743759"/>
                </a:cubicBezTo>
                <a:cubicBezTo>
                  <a:pt x="2881312" y="696134"/>
                  <a:pt x="3049587" y="591359"/>
                  <a:pt x="3167062" y="515159"/>
                </a:cubicBezTo>
                <a:cubicBezTo>
                  <a:pt x="3284537" y="438959"/>
                  <a:pt x="3275012" y="372284"/>
                  <a:pt x="3224212" y="286559"/>
                </a:cubicBezTo>
                <a:cubicBezTo>
                  <a:pt x="3173412" y="200834"/>
                  <a:pt x="3252787" y="13509"/>
                  <a:pt x="2862262" y="809"/>
                </a:cubicBezTo>
                <a:cubicBezTo>
                  <a:pt x="2471737" y="-11891"/>
                  <a:pt x="1303337" y="127809"/>
                  <a:pt x="881062" y="210359"/>
                </a:cubicBezTo>
                <a:cubicBezTo>
                  <a:pt x="458787" y="292909"/>
                  <a:pt x="398462" y="321207"/>
                  <a:pt x="328612" y="496109"/>
                </a:cubicBezTo>
                <a:cubicBezTo>
                  <a:pt x="258762" y="671011"/>
                  <a:pt x="528637" y="703401"/>
                  <a:pt x="576262" y="751026"/>
                </a:cubicBezTo>
              </a:path>
            </a:pathLst>
          </a:custGeom>
          <a:solidFill>
            <a:srgbClr val="81C65A"/>
          </a:solidFill>
          <a:ln w="28575" cap="flat" cmpd="sng" algn="ctr">
            <a:solidFill>
              <a:schemeClr val="accent1"/>
            </a:solidFill>
            <a:prstDash val="solid"/>
            <a:miter lim="800000"/>
          </a:ln>
          <a:effectLst/>
        </p:spPr>
        <p:txBody>
          <a:bodyPr tIns="108000" anchor="ctr">
            <a:scene3d>
              <a:camera prst="orthographicFront">
                <a:rot lat="0" lon="0" rev="180000"/>
              </a:camera>
              <a:lightRig rig="threePt" dir="t"/>
            </a:scene3d>
          </a:bodyPr>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0" cap="none" spc="0" normalizeH="0" baseline="0" noProof="0" dirty="0">
                <a:ln>
                  <a:noFill/>
                </a:ln>
                <a:solidFill>
                  <a:srgbClr val="FFFFFF"/>
                </a:solidFill>
                <a:effectLst/>
                <a:uLnTx/>
                <a:uFillTx/>
                <a:latin typeface="黑体" panose="02010609060101010101" charset="-122"/>
                <a:ea typeface="黑体" panose="02010609060101010101" charset="-122"/>
                <a:cs typeface="+mn-cs"/>
              </a:rPr>
              <a:t>理清思路</a:t>
            </a:r>
            <a:endParaRPr kumimoji="0" lang="zh-CN" altLang="en-US" sz="2800" b="0" i="0" u="none" strike="noStrike" kern="0" cap="none" spc="0" normalizeH="0" baseline="0" noProof="0" dirty="0">
              <a:ln>
                <a:noFill/>
              </a:ln>
              <a:solidFill>
                <a:srgbClr val="FFFFFF"/>
              </a:solidFill>
              <a:effectLst/>
              <a:uLnTx/>
              <a:uFillTx/>
              <a:latin typeface="黑体" panose="02010609060101010101" charset="-122"/>
              <a:ea typeface="黑体" panose="02010609060101010101" charset="-122"/>
              <a:cs typeface="+mn-cs"/>
            </a:endParaRPr>
          </a:p>
        </p:txBody>
      </p:sp>
      <p:grpSp>
        <p:nvGrpSpPr>
          <p:cNvPr id="6" name="组合 5"/>
          <p:cNvGrpSpPr/>
          <p:nvPr>
            <p:custDataLst>
              <p:tags r:id="rId1"/>
            </p:custDataLst>
          </p:nvPr>
        </p:nvGrpSpPr>
        <p:grpSpPr>
          <a:xfrm>
            <a:off x="4726305" y="276249"/>
            <a:ext cx="1477010" cy="772136"/>
            <a:chOff x="1309009" y="2422670"/>
            <a:chExt cx="889080" cy="772001"/>
          </a:xfrm>
        </p:grpSpPr>
        <p:sp>
          <p:nvSpPr>
            <p:cNvPr id="10" name="矩形 9"/>
            <p:cNvSpPr/>
            <p:nvPr>
              <p:custDataLst>
                <p:tags r:id="rId2"/>
              </p:custDataLst>
            </p:nvPr>
          </p:nvSpPr>
          <p:spPr>
            <a:xfrm>
              <a:off x="1309010" y="2422670"/>
              <a:ext cx="889079" cy="2768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spAutoFit/>
            </a:bodyPr>
            <a:p>
              <a:pPr marL="0" lvl="0" algn="ctr"/>
              <a:r>
                <a:rPr lang="zh-CN" altLang="en-US" strike="noStrike" smtClean="0">
                  <a:solidFill>
                    <a:schemeClr val="bg1"/>
                  </a:solidFill>
                </a:rPr>
                <a:t>整体·感知</a:t>
              </a:r>
              <a:endParaRPr lang="zh-CN" altLang="en-US" strike="noStrike" smtClean="0">
                <a:solidFill>
                  <a:schemeClr val="bg1"/>
                </a:solidFill>
              </a:endParaRPr>
            </a:p>
          </p:txBody>
        </p:sp>
        <p:sp>
          <p:nvSpPr>
            <p:cNvPr id="11" name="等腰三角形 10"/>
            <p:cNvSpPr/>
            <p:nvPr>
              <p:custDataLst>
                <p:tags r:id="rId3"/>
              </p:custDataLst>
            </p:nvPr>
          </p:nvSpPr>
          <p:spPr>
            <a:xfrm flipH="1" flipV="1">
              <a:off x="1309009" y="2905985"/>
              <a:ext cx="889078" cy="288686"/>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52500" lnSpcReduction="20000"/>
            </a:bodyPr>
            <a:p>
              <a:pPr algn="ctr"/>
              <a:endParaRPr lang="zh-CN" altLang="en-US">
                <a:solidFill>
                  <a:srgbClr val="FFFFFF"/>
                </a:solidFill>
                <a:sym typeface="Arial" panose="020B0604020202020204" pitchFamily="34" charset="0"/>
              </a:endParaRPr>
            </a:p>
          </p:txBody>
        </p:sp>
      </p:grpSp>
      <p:sp>
        <p:nvSpPr>
          <p:cNvPr id="43011" name="文本框 43010"/>
          <p:cNvSpPr txBox="1"/>
          <p:nvPr/>
        </p:nvSpPr>
        <p:spPr>
          <a:xfrm>
            <a:off x="2110105" y="2389505"/>
            <a:ext cx="4864100" cy="392430"/>
          </a:xfrm>
          <a:prstGeom prst="rect">
            <a:avLst/>
          </a:prstGeom>
          <a:noFill/>
          <a:ln w="9525">
            <a:noFill/>
          </a:ln>
        </p:spPr>
        <p:txBody>
          <a:bodyPr wrap="square">
            <a:spAutoFit/>
          </a:bodyPr>
          <a:p>
            <a:pPr>
              <a:lnSpc>
                <a:spcPct val="70000"/>
              </a:lnSpc>
              <a:spcBef>
                <a:spcPct val="50000"/>
              </a:spcBef>
            </a:pPr>
            <a:r>
              <a:rPr lang="zh-CN" altLang="en-US" sz="2800">
                <a:solidFill>
                  <a:srgbClr val="1E1E1E"/>
                </a:solidFill>
                <a:latin typeface="楷体" panose="02010609060101010101" charset="-122"/>
                <a:ea typeface="楷体" panose="02010609060101010101" charset="-122"/>
                <a:cs typeface="宋体" panose="02010600030101010101" pitchFamily="2" charset="-122"/>
              </a:rPr>
              <a:t>1、作者怎样解释“格物致知”</a:t>
            </a:r>
            <a:endParaRPr lang="zh-CN" altLang="en-US" sz="2800">
              <a:solidFill>
                <a:srgbClr val="1E1E1E"/>
              </a:solidFill>
              <a:latin typeface="楷体" panose="02010609060101010101" charset="-122"/>
              <a:ea typeface="楷体" panose="02010609060101010101" charset="-122"/>
              <a:cs typeface="宋体" panose="02010600030101010101" pitchFamily="2" charset="-122"/>
            </a:endParaRPr>
          </a:p>
        </p:txBody>
      </p:sp>
      <p:sp>
        <p:nvSpPr>
          <p:cNvPr id="43017" name="矩形 43016"/>
          <p:cNvSpPr/>
          <p:nvPr/>
        </p:nvSpPr>
        <p:spPr>
          <a:xfrm>
            <a:off x="2048510" y="3232785"/>
            <a:ext cx="3883025" cy="392430"/>
          </a:xfrm>
          <a:prstGeom prst="rect">
            <a:avLst/>
          </a:prstGeom>
          <a:noFill/>
          <a:ln w="9525">
            <a:noFill/>
          </a:ln>
        </p:spPr>
        <p:txBody>
          <a:bodyPr wrap="square">
            <a:spAutoFit/>
          </a:bodyPr>
          <a:p>
            <a:pPr>
              <a:lnSpc>
                <a:spcPct val="70000"/>
              </a:lnSpc>
              <a:spcBef>
                <a:spcPct val="50000"/>
              </a:spcBef>
            </a:pPr>
            <a:r>
              <a:rPr lang="zh-CN" altLang="en-US" sz="2800">
                <a:solidFill>
                  <a:srgbClr val="1E1E1E"/>
                </a:solidFill>
                <a:latin typeface="楷体" panose="02010609060101010101" charset="-122"/>
                <a:ea typeface="楷体" panose="02010609060101010101" charset="-122"/>
                <a:cs typeface="宋体" panose="02010600030101010101" pitchFamily="2" charset="-122"/>
              </a:rPr>
              <a:t>2、本文的论点是什么？</a:t>
            </a:r>
            <a:endParaRPr lang="zh-CN" altLang="en-US" sz="2800">
              <a:solidFill>
                <a:srgbClr val="1E1E1E"/>
              </a:solidFill>
              <a:latin typeface="楷体" panose="02010609060101010101" charset="-122"/>
              <a:ea typeface="楷体" panose="02010609060101010101" charset="-122"/>
              <a:cs typeface="宋体" panose="02010600030101010101" pitchFamily="2" charset="-122"/>
            </a:endParaRPr>
          </a:p>
        </p:txBody>
      </p:sp>
      <p:sp>
        <p:nvSpPr>
          <p:cNvPr id="43016" name="矩形 43015"/>
          <p:cNvSpPr/>
          <p:nvPr/>
        </p:nvSpPr>
        <p:spPr>
          <a:xfrm>
            <a:off x="2048510" y="4176395"/>
            <a:ext cx="3883025" cy="392430"/>
          </a:xfrm>
          <a:prstGeom prst="rect">
            <a:avLst/>
          </a:prstGeom>
          <a:noFill/>
          <a:ln w="9525">
            <a:noFill/>
          </a:ln>
        </p:spPr>
        <p:txBody>
          <a:bodyPr wrap="square">
            <a:spAutoFit/>
          </a:bodyPr>
          <a:p>
            <a:pPr>
              <a:lnSpc>
                <a:spcPct val="70000"/>
              </a:lnSpc>
              <a:spcBef>
                <a:spcPct val="50000"/>
              </a:spcBef>
            </a:pPr>
            <a:r>
              <a:rPr lang="zh-CN" altLang="en-US" sz="2800">
                <a:solidFill>
                  <a:srgbClr val="1E1E1E"/>
                </a:solidFill>
                <a:latin typeface="楷体" panose="02010609060101010101" charset="-122"/>
                <a:ea typeface="楷体" panose="02010609060101010101" charset="-122"/>
                <a:cs typeface="宋体" panose="02010600030101010101" pitchFamily="2" charset="-122"/>
              </a:rPr>
              <a:t>3、本文的结论是什么？</a:t>
            </a:r>
            <a:endParaRPr lang="zh-CN" altLang="en-US" sz="2800">
              <a:solidFill>
                <a:srgbClr val="1E1E1E"/>
              </a:solidFill>
              <a:latin typeface="楷体" panose="02010609060101010101" charset="-122"/>
              <a:ea typeface="楷体" panose="02010609060101010101"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430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430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430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p:bldP spid="43017" grpId="0"/>
      <p:bldP spid="430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0181" name="云形标注 50180"/>
          <p:cNvSpPr/>
          <p:nvPr/>
        </p:nvSpPr>
        <p:spPr>
          <a:xfrm>
            <a:off x="4591050" y="1452880"/>
            <a:ext cx="3195955" cy="1715770"/>
          </a:xfrm>
          <a:prstGeom prst="cloudCallout">
            <a:avLst>
              <a:gd name="adj1" fmla="val -44264"/>
              <a:gd name="adj2" fmla="val 69972"/>
            </a:avLst>
          </a:prstGeom>
          <a:solidFill>
            <a:srgbClr val="FDD631"/>
          </a:solidFill>
          <a:ln w="9525" cap="flat" cmpd="sng">
            <a:solidFill>
              <a:schemeClr val="tx1"/>
            </a:solidFill>
            <a:prstDash val="solid"/>
            <a:headEnd type="none" w="med" len="med"/>
            <a:tailEnd type="none" w="med" len="med"/>
          </a:ln>
        </p:spPr>
        <p:txBody>
          <a:bodyPr/>
          <a:p>
            <a:pPr algn="ctr"/>
            <a:endParaRPr dirty="0">
              <a:latin typeface="Arial" panose="020B0604020202020204" pitchFamily="34" charset="0"/>
            </a:endParaRPr>
          </a:p>
        </p:txBody>
      </p:sp>
      <p:sp>
        <p:nvSpPr>
          <p:cNvPr id="50183" name="文本框 50182"/>
          <p:cNvSpPr txBox="1"/>
          <p:nvPr/>
        </p:nvSpPr>
        <p:spPr>
          <a:xfrm>
            <a:off x="5221605" y="1649730"/>
            <a:ext cx="1934845" cy="1322070"/>
          </a:xfrm>
          <a:prstGeom prst="rect">
            <a:avLst/>
          </a:prstGeom>
          <a:noFill/>
          <a:ln w="9525">
            <a:noFill/>
          </a:ln>
        </p:spPr>
        <p:txBody>
          <a:bodyPr wrap="square">
            <a:spAutoFit/>
          </a:bodyPr>
          <a:p>
            <a:pPr>
              <a:spcBef>
                <a:spcPct val="50000"/>
              </a:spcBef>
            </a:pPr>
            <a:r>
              <a:rPr lang="zh-CN" altLang="en-US" sz="3200" dirty="0">
                <a:solidFill>
                  <a:srgbClr val="CC0000"/>
                </a:solidFill>
                <a:latin typeface="隶书" pitchFamily="49" charset="-122"/>
                <a:ea typeface="隶书" pitchFamily="49" charset="-122"/>
              </a:rPr>
              <a:t>格物致知</a:t>
            </a:r>
            <a:endParaRPr lang="zh-CN" altLang="en-US" sz="3200" dirty="0">
              <a:solidFill>
                <a:srgbClr val="CC0000"/>
              </a:solidFill>
              <a:latin typeface="隶书" pitchFamily="49" charset="-122"/>
              <a:ea typeface="隶书" pitchFamily="49" charset="-122"/>
            </a:endParaRPr>
          </a:p>
          <a:p>
            <a:pPr>
              <a:spcBef>
                <a:spcPct val="50000"/>
              </a:spcBef>
            </a:pPr>
            <a:r>
              <a:rPr lang="zh-CN" altLang="en-US" sz="3200" dirty="0">
                <a:solidFill>
                  <a:srgbClr val="CC0000"/>
                </a:solidFill>
                <a:latin typeface="隶书" pitchFamily="49" charset="-122"/>
                <a:ea typeface="隶书" pitchFamily="49" charset="-122"/>
              </a:rPr>
              <a:t>   含义</a:t>
            </a:r>
            <a:endParaRPr lang="zh-CN" altLang="en-US" sz="3200" dirty="0">
              <a:solidFill>
                <a:srgbClr val="CC0000"/>
              </a:solidFill>
              <a:latin typeface="隶书" pitchFamily="49" charset="-122"/>
              <a:ea typeface="隶书" pitchFamily="49" charset="-122"/>
            </a:endParaRPr>
          </a:p>
        </p:txBody>
      </p:sp>
      <p:sp>
        <p:nvSpPr>
          <p:cNvPr id="50184" name="文本框 50183"/>
          <p:cNvSpPr txBox="1"/>
          <p:nvPr/>
        </p:nvSpPr>
        <p:spPr>
          <a:xfrm>
            <a:off x="210185" y="1684655"/>
            <a:ext cx="8229600" cy="4523105"/>
          </a:xfrm>
          <a:prstGeom prst="rect">
            <a:avLst/>
          </a:prstGeom>
          <a:noFill/>
          <a:ln w="9525">
            <a:noFill/>
          </a:ln>
        </p:spPr>
        <p:txBody>
          <a:bodyPr>
            <a:spAutoFit/>
          </a:bodyPr>
          <a:p>
            <a:pPr>
              <a:spcBef>
                <a:spcPct val="50000"/>
              </a:spcBef>
            </a:pPr>
            <a:r>
              <a:rPr lang="zh-CN" altLang="en-US" sz="2400" b="1" dirty="0">
                <a:solidFill>
                  <a:srgbClr val="CC0000"/>
                </a:solidFill>
                <a:latin typeface="Arial" panose="020B0604020202020204" pitchFamily="34" charset="0"/>
                <a:ea typeface="方正姚体" pitchFamily="2" charset="-122"/>
              </a:rPr>
              <a:t>解释：</a:t>
            </a:r>
            <a:endParaRPr lang="zh-CN" altLang="en-US" sz="2400" b="1" dirty="0">
              <a:solidFill>
                <a:srgbClr val="CC0000"/>
              </a:solidFill>
              <a:latin typeface="Arial" panose="020B0604020202020204" pitchFamily="34" charset="0"/>
              <a:ea typeface="方正姚体" pitchFamily="2" charset="-122"/>
            </a:endParaRPr>
          </a:p>
          <a:p>
            <a:pPr>
              <a:spcBef>
                <a:spcPct val="50000"/>
              </a:spcBef>
            </a:pPr>
            <a:r>
              <a:rPr lang="zh-CN" altLang="en-US" sz="2400" b="1" dirty="0">
                <a:latin typeface="Arial" panose="020B0604020202020204" pitchFamily="34" charset="0"/>
                <a:ea typeface="方正姚体" pitchFamily="2" charset="-122"/>
              </a:rPr>
              <a:t>格物，推究事物的原理。</a:t>
            </a:r>
            <a:endParaRPr lang="zh-CN" altLang="en-US" sz="2400" b="1" dirty="0">
              <a:latin typeface="Arial" panose="020B0604020202020204" pitchFamily="34" charset="0"/>
              <a:ea typeface="方正姚体" pitchFamily="2" charset="-122"/>
            </a:endParaRPr>
          </a:p>
          <a:p>
            <a:pPr>
              <a:spcBef>
                <a:spcPct val="50000"/>
              </a:spcBef>
            </a:pPr>
            <a:r>
              <a:rPr lang="zh-CN" altLang="en-US" sz="2400" b="1" dirty="0">
                <a:latin typeface="Arial" panose="020B0604020202020204" pitchFamily="34" charset="0"/>
                <a:ea typeface="方正姚体" pitchFamily="2" charset="-122"/>
              </a:rPr>
              <a:t>致知，获得知识。</a:t>
            </a:r>
            <a:endParaRPr lang="zh-CN" altLang="en-US" sz="2400" b="1" dirty="0">
              <a:latin typeface="Arial" panose="020B0604020202020204" pitchFamily="34" charset="0"/>
              <a:ea typeface="方正姚体" pitchFamily="2" charset="-122"/>
            </a:endParaRPr>
          </a:p>
          <a:p>
            <a:pPr>
              <a:spcBef>
                <a:spcPct val="50000"/>
              </a:spcBef>
            </a:pPr>
            <a:r>
              <a:rPr lang="zh-CN" altLang="en-US" sz="2400" b="1" dirty="0">
                <a:latin typeface="Arial" panose="020B0604020202020204" pitchFamily="34" charset="0"/>
                <a:ea typeface="方正姚体" pitchFamily="2" charset="-122"/>
              </a:rPr>
              <a:t>含义：</a:t>
            </a:r>
            <a:r>
              <a:rPr lang="zh-CN" altLang="en-US" sz="2400" b="1" dirty="0">
                <a:solidFill>
                  <a:srgbClr val="CC0000"/>
                </a:solidFill>
                <a:latin typeface="Arial" panose="020B0604020202020204" pitchFamily="34" charset="0"/>
                <a:ea typeface="方正姚体" pitchFamily="2" charset="-122"/>
              </a:rPr>
              <a:t> </a:t>
            </a:r>
            <a:r>
              <a:rPr lang="zh-CN" altLang="en-US" sz="2400" b="1" dirty="0">
                <a:solidFill>
                  <a:srgbClr val="CC0000"/>
                </a:solidFill>
                <a:latin typeface="Arial" panose="020B0604020202020204" pitchFamily="34" charset="0"/>
              </a:rPr>
              <a:t>“格物致知”  </a:t>
            </a:r>
            <a:r>
              <a:rPr lang="en-US" altLang="zh-CN" sz="2400" b="1" dirty="0">
                <a:solidFill>
                  <a:srgbClr val="CC0000"/>
                </a:solidFill>
                <a:latin typeface="Arial" panose="020B0604020202020204" pitchFamily="34" charset="0"/>
              </a:rPr>
              <a:t>:</a:t>
            </a:r>
            <a:r>
              <a:rPr lang="zh-CN" altLang="en-US" sz="2400" b="1" dirty="0">
                <a:solidFill>
                  <a:srgbClr val="CC0000"/>
                </a:solidFill>
                <a:latin typeface="Arial" panose="020B0604020202020204" pitchFamily="34" charset="0"/>
              </a:rPr>
              <a:t>推究事物，方能获得事物的知识。</a:t>
            </a:r>
            <a:endParaRPr lang="zh-CN" altLang="en-US" sz="2400" b="1" dirty="0">
              <a:solidFill>
                <a:srgbClr val="CC0000"/>
              </a:solidFill>
              <a:latin typeface="Arial" panose="020B0604020202020204" pitchFamily="34" charset="0"/>
            </a:endParaRPr>
          </a:p>
          <a:p>
            <a:pPr>
              <a:spcBef>
                <a:spcPct val="50000"/>
              </a:spcBef>
            </a:pPr>
            <a:r>
              <a:rPr lang="zh-CN" altLang="en-US" sz="2400" b="1" dirty="0">
                <a:latin typeface="Arial" panose="020B0604020202020204" pitchFamily="34" charset="0"/>
                <a:ea typeface="方正姚体" pitchFamily="2" charset="-122"/>
              </a:rPr>
              <a:t>格物致知精神</a:t>
            </a:r>
            <a:r>
              <a:rPr lang="en-US" altLang="zh-CN" sz="2400" b="1">
                <a:latin typeface="Arial" panose="020B0604020202020204" pitchFamily="34" charset="0"/>
                <a:ea typeface="方正姚体" pitchFamily="2" charset="-122"/>
              </a:rPr>
              <a:t>:</a:t>
            </a:r>
            <a:r>
              <a:rPr lang="zh-CN" altLang="en-US" sz="3200" b="1" dirty="0">
                <a:solidFill>
                  <a:srgbClr val="CC0000"/>
                </a:solidFill>
                <a:latin typeface="Arial" panose="020B0604020202020204" pitchFamily="34" charset="0"/>
              </a:rPr>
              <a:t>实验精神</a:t>
            </a:r>
            <a:endParaRPr lang="zh-CN" altLang="en-US" sz="3200" b="1" dirty="0">
              <a:latin typeface="Arial" panose="020B0604020202020204" pitchFamily="34" charset="0"/>
              <a:ea typeface="方正姚体" pitchFamily="2" charset="-122"/>
            </a:endParaRPr>
          </a:p>
          <a:p>
            <a:pPr>
              <a:spcBef>
                <a:spcPct val="50000"/>
              </a:spcBef>
            </a:pPr>
            <a:r>
              <a:rPr lang="zh-CN" altLang="en-US" sz="2400" b="1" dirty="0">
                <a:solidFill>
                  <a:srgbClr val="CC0000"/>
                </a:solidFill>
                <a:latin typeface="Arial" panose="020B0604020202020204" pitchFamily="34" charset="0"/>
                <a:ea typeface="方正姚体" pitchFamily="2" charset="-122"/>
              </a:rPr>
              <a:t>古今区别：</a:t>
            </a:r>
            <a:endParaRPr lang="zh-CN" altLang="en-US" sz="2400" b="1" dirty="0">
              <a:solidFill>
                <a:srgbClr val="CC0000"/>
              </a:solidFill>
              <a:latin typeface="Arial" panose="020B0604020202020204" pitchFamily="34" charset="0"/>
              <a:ea typeface="方正姚体" pitchFamily="2" charset="-122"/>
            </a:endParaRPr>
          </a:p>
          <a:p>
            <a:pPr>
              <a:spcBef>
                <a:spcPct val="50000"/>
              </a:spcBef>
            </a:pPr>
            <a:r>
              <a:rPr lang="zh-CN" altLang="en-US" sz="2400" b="1" dirty="0">
                <a:latin typeface="Arial" panose="020B0604020202020204" pitchFamily="34" charset="0"/>
                <a:ea typeface="方正姚体" pitchFamily="2" charset="-122"/>
              </a:rPr>
              <a:t>古代：目的不在求知而在平天下。</a:t>
            </a:r>
            <a:endParaRPr lang="zh-CN" altLang="en-US" sz="2400" b="1" dirty="0">
              <a:latin typeface="Arial" panose="020B0604020202020204" pitchFamily="34" charset="0"/>
              <a:ea typeface="方正姚体" pitchFamily="2" charset="-122"/>
            </a:endParaRPr>
          </a:p>
          <a:p>
            <a:pPr>
              <a:spcBef>
                <a:spcPct val="50000"/>
              </a:spcBef>
            </a:pPr>
            <a:r>
              <a:rPr lang="zh-CN" altLang="en-US" sz="2400" b="1" dirty="0">
                <a:latin typeface="Arial" panose="020B0604020202020204" pitchFamily="34" charset="0"/>
                <a:ea typeface="方正姚体" pitchFamily="2" charset="-122"/>
              </a:rPr>
              <a:t>现代：目的是获取真正的新知识。</a:t>
            </a:r>
            <a:endParaRPr lang="zh-CN" altLang="en-US" sz="2400" b="1">
              <a:latin typeface="Arial" panose="020B0604020202020204" pitchFamily="34" charset="0"/>
              <a:ea typeface="方正姚体" pitchFamily="2" charset="-122"/>
            </a:endParaRPr>
          </a:p>
        </p:txBody>
      </p:sp>
      <p:grpSp>
        <p:nvGrpSpPr>
          <p:cNvPr id="6" name="组合 5"/>
          <p:cNvGrpSpPr/>
          <p:nvPr>
            <p:custDataLst>
              <p:tags r:id="rId1"/>
            </p:custDataLst>
          </p:nvPr>
        </p:nvGrpSpPr>
        <p:grpSpPr>
          <a:xfrm>
            <a:off x="4726305" y="276249"/>
            <a:ext cx="1477010" cy="772136"/>
            <a:chOff x="1309009" y="2422670"/>
            <a:chExt cx="889080" cy="772001"/>
          </a:xfrm>
        </p:grpSpPr>
        <p:sp>
          <p:nvSpPr>
            <p:cNvPr id="10" name="矩形 9"/>
            <p:cNvSpPr/>
            <p:nvPr>
              <p:custDataLst>
                <p:tags r:id="rId2"/>
              </p:custDataLst>
            </p:nvPr>
          </p:nvSpPr>
          <p:spPr>
            <a:xfrm>
              <a:off x="1309010" y="2422670"/>
              <a:ext cx="889079" cy="2768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spAutoFit/>
            </a:bodyPr>
            <a:p>
              <a:pPr marL="0" lvl="0" algn="ctr"/>
              <a:r>
                <a:rPr lang="zh-CN" altLang="en-US" strike="noStrike" smtClean="0">
                  <a:solidFill>
                    <a:schemeClr val="bg1"/>
                  </a:solidFill>
                </a:rPr>
                <a:t>整体·感知</a:t>
              </a:r>
              <a:endParaRPr lang="zh-CN" altLang="en-US" strike="noStrike" smtClean="0">
                <a:solidFill>
                  <a:schemeClr val="bg1"/>
                </a:solidFill>
              </a:endParaRPr>
            </a:p>
          </p:txBody>
        </p:sp>
        <p:sp>
          <p:nvSpPr>
            <p:cNvPr id="11" name="等腰三角形 10"/>
            <p:cNvSpPr/>
            <p:nvPr>
              <p:custDataLst>
                <p:tags r:id="rId3"/>
              </p:custDataLst>
            </p:nvPr>
          </p:nvSpPr>
          <p:spPr>
            <a:xfrm flipH="1" flipV="1">
              <a:off x="1309009" y="2905985"/>
              <a:ext cx="889078" cy="288686"/>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52500" lnSpcReduction="20000"/>
            </a:bodyPr>
            <a:p>
              <a:pPr algn="ctr"/>
              <a:endParaRPr lang="zh-CN" altLang="en-US">
                <a:solidFill>
                  <a:srgbClr val="FFFFFF"/>
                </a:solidFill>
                <a:sym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5018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5018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501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1" grpId="0" bldLvl="0" animBg="1"/>
      <p:bldP spid="50183" grpId="0"/>
      <p:bldP spid="5018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3" name="五角星 51202"/>
          <p:cNvSpPr/>
          <p:nvPr/>
        </p:nvSpPr>
        <p:spPr>
          <a:xfrm>
            <a:off x="481965" y="1775460"/>
            <a:ext cx="457200" cy="381000"/>
          </a:xfrm>
          <a:prstGeom prst="star5">
            <a:avLst/>
          </a:prstGeom>
          <a:solidFill>
            <a:schemeClr val="accent1"/>
          </a:solidFill>
          <a:ln w="9525" cap="flat" cmpd="sng">
            <a:solidFill>
              <a:schemeClr val="tx1"/>
            </a:solidFill>
            <a:prstDash val="solid"/>
            <a:miter/>
            <a:headEnd type="none" w="med" len="med"/>
            <a:tailEnd type="none" w="med" len="med"/>
          </a:ln>
        </p:spPr>
        <p:txBody>
          <a:bodyPr/>
          <a:p>
            <a:endParaRPr lang="zh-CN" altLang="en-US"/>
          </a:p>
        </p:txBody>
      </p:sp>
      <p:sp>
        <p:nvSpPr>
          <p:cNvPr id="51204" name="文本框 51203"/>
          <p:cNvSpPr txBox="1"/>
          <p:nvPr/>
        </p:nvSpPr>
        <p:spPr>
          <a:xfrm>
            <a:off x="1037590" y="1673860"/>
            <a:ext cx="1132840" cy="583565"/>
          </a:xfrm>
          <a:prstGeom prst="rect">
            <a:avLst/>
          </a:prstGeom>
          <a:noFill/>
          <a:ln w="9525">
            <a:noFill/>
          </a:ln>
        </p:spPr>
        <p:txBody>
          <a:bodyPr wrap="square">
            <a:spAutoFit/>
          </a:bodyPr>
          <a:p>
            <a:pPr>
              <a:spcBef>
                <a:spcPct val="50000"/>
              </a:spcBef>
            </a:pPr>
            <a:r>
              <a:rPr lang="zh-CN" altLang="en-US" sz="3200" b="1" dirty="0">
                <a:solidFill>
                  <a:srgbClr val="FF0000"/>
                </a:solidFill>
                <a:latin typeface="Arial" panose="020B0604020202020204" pitchFamily="34" charset="0"/>
              </a:rPr>
              <a:t>论点</a:t>
            </a:r>
            <a:endParaRPr lang="zh-CN" altLang="en-US" sz="3200" b="1" dirty="0">
              <a:solidFill>
                <a:srgbClr val="FF0000"/>
              </a:solidFill>
              <a:latin typeface="Arial" panose="020B0604020202020204" pitchFamily="34" charset="0"/>
            </a:endParaRPr>
          </a:p>
        </p:txBody>
      </p:sp>
      <p:sp>
        <p:nvSpPr>
          <p:cNvPr id="51206" name="五角星 51205"/>
          <p:cNvSpPr/>
          <p:nvPr/>
        </p:nvSpPr>
        <p:spPr>
          <a:xfrm>
            <a:off x="481965" y="3764915"/>
            <a:ext cx="457200" cy="457200"/>
          </a:xfrm>
          <a:prstGeom prst="star5">
            <a:avLst/>
          </a:prstGeom>
          <a:solidFill>
            <a:schemeClr val="accent1"/>
          </a:solidFill>
          <a:ln w="9525" cap="flat" cmpd="sng">
            <a:solidFill>
              <a:schemeClr val="tx1"/>
            </a:solidFill>
            <a:prstDash val="solid"/>
            <a:miter/>
            <a:headEnd type="none" w="med" len="med"/>
            <a:tailEnd type="none" w="med" len="med"/>
          </a:ln>
        </p:spPr>
        <p:txBody>
          <a:bodyPr/>
          <a:p>
            <a:endParaRPr lang="zh-CN" altLang="en-US"/>
          </a:p>
        </p:txBody>
      </p:sp>
      <p:sp>
        <p:nvSpPr>
          <p:cNvPr id="51207" name="文本框 51206"/>
          <p:cNvSpPr txBox="1"/>
          <p:nvPr/>
        </p:nvSpPr>
        <p:spPr>
          <a:xfrm>
            <a:off x="1037590" y="3764915"/>
            <a:ext cx="1219200" cy="583565"/>
          </a:xfrm>
          <a:prstGeom prst="rect">
            <a:avLst/>
          </a:prstGeom>
          <a:noFill/>
          <a:ln w="9525">
            <a:noFill/>
          </a:ln>
        </p:spPr>
        <p:txBody>
          <a:bodyPr>
            <a:spAutoFit/>
          </a:bodyPr>
          <a:p>
            <a:pPr>
              <a:spcBef>
                <a:spcPct val="50000"/>
              </a:spcBef>
            </a:pPr>
            <a:r>
              <a:rPr lang="zh-CN" altLang="en-US" sz="3200" b="1" dirty="0">
                <a:solidFill>
                  <a:srgbClr val="FF0000"/>
                </a:solidFill>
                <a:latin typeface="Arial" panose="020B0604020202020204" pitchFamily="34" charset="0"/>
              </a:rPr>
              <a:t>结论</a:t>
            </a:r>
            <a:endParaRPr lang="zh-CN" altLang="en-US" sz="3200" b="1">
              <a:solidFill>
                <a:srgbClr val="FF0000"/>
              </a:solidFill>
              <a:latin typeface="Arial" panose="020B0604020202020204" pitchFamily="34" charset="0"/>
            </a:endParaRPr>
          </a:p>
        </p:txBody>
      </p:sp>
      <p:sp>
        <p:nvSpPr>
          <p:cNvPr id="51208" name="文本框 51207"/>
          <p:cNvSpPr txBox="1"/>
          <p:nvPr/>
        </p:nvSpPr>
        <p:spPr>
          <a:xfrm>
            <a:off x="481965" y="4442460"/>
            <a:ext cx="6870700" cy="829945"/>
          </a:xfrm>
          <a:prstGeom prst="rect">
            <a:avLst/>
          </a:prstGeom>
          <a:noFill/>
          <a:ln w="9525">
            <a:noFill/>
          </a:ln>
        </p:spPr>
        <p:txBody>
          <a:bodyPr wrap="square">
            <a:spAutoFit/>
          </a:bodyPr>
          <a:p>
            <a:pPr>
              <a:spcBef>
                <a:spcPct val="50000"/>
              </a:spcBef>
            </a:pPr>
            <a:r>
              <a:rPr lang="zh-CN" altLang="en-US" sz="2400" dirty="0">
                <a:solidFill>
                  <a:schemeClr val="accent5">
                    <a:lumMod val="50000"/>
                  </a:schemeClr>
                </a:solidFill>
                <a:latin typeface="Arial" panose="020B0604020202020204" pitchFamily="34" charset="0"/>
                <a:ea typeface="方正姚体" pitchFamily="2" charset="-122"/>
              </a:rPr>
              <a:t>希望我们这一代对于格物和致知有新的认识和思考，使得实验精神真正地变成中国文化的一部分。</a:t>
            </a:r>
            <a:endParaRPr lang="zh-CN" altLang="en-US" sz="2400" dirty="0">
              <a:solidFill>
                <a:schemeClr val="accent5">
                  <a:lumMod val="50000"/>
                </a:schemeClr>
              </a:solidFill>
              <a:latin typeface="Arial" panose="020B0604020202020204" pitchFamily="34" charset="0"/>
              <a:ea typeface="方正姚体" pitchFamily="2" charset="-122"/>
            </a:endParaRPr>
          </a:p>
        </p:txBody>
      </p:sp>
      <p:sp>
        <p:nvSpPr>
          <p:cNvPr id="51209" name="动作按钮: 后退或前一项 51208">
            <a:hlinkClick r:id="rId1" action="ppaction://hlinksldjump"/>
          </p:cNvPr>
          <p:cNvSpPr/>
          <p:nvPr/>
        </p:nvSpPr>
        <p:spPr>
          <a:xfrm>
            <a:off x="8001000" y="5791200"/>
            <a:ext cx="457200" cy="457200"/>
          </a:xfrm>
          <a:prstGeom prst="actionButtonBackPrevious">
            <a:avLst/>
          </a:prstGeom>
          <a:solidFill>
            <a:schemeClr val="accent1"/>
          </a:solidFill>
          <a:ln w="9525" cap="flat" cmpd="sng">
            <a:solidFill>
              <a:schemeClr val="tx1"/>
            </a:solidFill>
            <a:prstDash val="solid"/>
            <a:miter/>
            <a:headEnd type="none" w="med" len="med"/>
            <a:tailEnd type="none" w="med" len="med"/>
          </a:ln>
        </p:spPr>
        <p:txBody>
          <a:bodyPr/>
          <a:p>
            <a:endParaRPr lang="zh-CN" altLang="en-US"/>
          </a:p>
        </p:txBody>
      </p:sp>
      <p:sp>
        <p:nvSpPr>
          <p:cNvPr id="51210" name="文本框 51209"/>
          <p:cNvSpPr txBox="1"/>
          <p:nvPr/>
        </p:nvSpPr>
        <p:spPr>
          <a:xfrm>
            <a:off x="939165" y="2523808"/>
            <a:ext cx="6048375" cy="706755"/>
          </a:xfrm>
          <a:prstGeom prst="rect">
            <a:avLst/>
          </a:prstGeom>
          <a:noFill/>
          <a:ln w="9525">
            <a:noFill/>
          </a:ln>
        </p:spPr>
        <p:txBody>
          <a:bodyPr>
            <a:spAutoFit/>
          </a:bodyPr>
          <a:p>
            <a:pPr eaLnBrk="0" hangingPunct="0">
              <a:buClr>
                <a:schemeClr val="bg1"/>
              </a:buClr>
            </a:pPr>
            <a:r>
              <a:rPr lang="zh-CN" altLang="en-US" sz="4000" b="1" dirty="0">
                <a:solidFill>
                  <a:schemeClr val="hlink"/>
                </a:solidFill>
                <a:latin typeface="Times New Roman" panose="02020603050405020304" pitchFamily="18" charset="0"/>
                <a:ea typeface="黑体" panose="02010609060101010101" charset="-122"/>
              </a:rPr>
              <a:t>我们应有格物致知精神</a:t>
            </a:r>
            <a:endParaRPr lang="zh-CN" altLang="en-US" sz="4000" b="1" dirty="0">
              <a:solidFill>
                <a:schemeClr val="hlink"/>
              </a:solidFill>
              <a:latin typeface="Times New Roman" panose="02020603050405020304" pitchFamily="18" charset="0"/>
              <a:ea typeface="黑体" panose="02010609060101010101" charset="-122"/>
            </a:endParaRPr>
          </a:p>
        </p:txBody>
      </p:sp>
      <p:grpSp>
        <p:nvGrpSpPr>
          <p:cNvPr id="6" name="组合 5"/>
          <p:cNvGrpSpPr/>
          <p:nvPr>
            <p:custDataLst>
              <p:tags r:id="rId2"/>
            </p:custDataLst>
          </p:nvPr>
        </p:nvGrpSpPr>
        <p:grpSpPr>
          <a:xfrm>
            <a:off x="4726305" y="276249"/>
            <a:ext cx="1477010" cy="772136"/>
            <a:chOff x="1309009" y="2422670"/>
            <a:chExt cx="889080" cy="772001"/>
          </a:xfrm>
        </p:grpSpPr>
        <p:sp>
          <p:nvSpPr>
            <p:cNvPr id="10" name="矩形 9"/>
            <p:cNvSpPr/>
            <p:nvPr>
              <p:custDataLst>
                <p:tags r:id="rId3"/>
              </p:custDataLst>
            </p:nvPr>
          </p:nvSpPr>
          <p:spPr>
            <a:xfrm>
              <a:off x="1309010" y="2422670"/>
              <a:ext cx="889079" cy="2768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spAutoFit/>
            </a:bodyPr>
            <a:p>
              <a:pPr marL="0" lvl="0" algn="ctr"/>
              <a:r>
                <a:rPr lang="zh-CN" altLang="en-US" strike="noStrike" smtClean="0">
                  <a:solidFill>
                    <a:schemeClr val="bg1"/>
                  </a:solidFill>
                </a:rPr>
                <a:t>整体·感知</a:t>
              </a:r>
              <a:endParaRPr lang="zh-CN" altLang="en-US" strike="noStrike" smtClean="0">
                <a:solidFill>
                  <a:schemeClr val="bg1"/>
                </a:solidFill>
              </a:endParaRPr>
            </a:p>
          </p:txBody>
        </p:sp>
        <p:sp>
          <p:nvSpPr>
            <p:cNvPr id="11" name="等腰三角形 10"/>
            <p:cNvSpPr/>
            <p:nvPr>
              <p:custDataLst>
                <p:tags r:id="rId4"/>
              </p:custDataLst>
            </p:nvPr>
          </p:nvSpPr>
          <p:spPr>
            <a:xfrm flipH="1" flipV="1">
              <a:off x="1309009" y="2905985"/>
              <a:ext cx="889078" cy="288686"/>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52500" lnSpcReduction="20000"/>
            </a:bodyPr>
            <a:p>
              <a:pPr algn="ctr"/>
              <a:endParaRPr lang="zh-CN" altLang="en-US">
                <a:solidFill>
                  <a:srgbClr val="FFFFFF"/>
                </a:solidFill>
                <a:sym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499"/>
                                          </p:stCondLst>
                                        </p:cTn>
                                        <p:tgtEl>
                                          <p:spTgt spid="5120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51204"/>
                                        </p:tgtEl>
                                        <p:attrNameLst>
                                          <p:attrName>style.visibility</p:attrName>
                                        </p:attrNameLst>
                                      </p:cBhvr>
                                      <p:to>
                                        <p:strVal val="visible"/>
                                      </p:to>
                                    </p:set>
                                    <p:anim calcmode="lin" valueType="num">
                                      <p:cBhvr additive="base">
                                        <p:cTn id="17" dur="500" fill="hold"/>
                                        <p:tgtEl>
                                          <p:spTgt spid="51204"/>
                                        </p:tgtEl>
                                        <p:attrNameLst>
                                          <p:attrName>ppt_x</p:attrName>
                                        </p:attrNameLst>
                                      </p:cBhvr>
                                      <p:tavLst>
                                        <p:tav tm="0">
                                          <p:val>
                                            <p:strVal val="1+#ppt_w/2"/>
                                          </p:val>
                                        </p:tav>
                                        <p:tav tm="100000">
                                          <p:val>
                                            <p:strVal val="#ppt_x"/>
                                          </p:val>
                                        </p:tav>
                                      </p:tavLst>
                                    </p:anim>
                                    <p:anim calcmode="lin" valueType="num">
                                      <p:cBhvr additive="base">
                                        <p:cTn id="18" dur="500" fill="hold"/>
                                        <p:tgtEl>
                                          <p:spTgt spid="51204"/>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51210"/>
                                        </p:tgtEl>
                                        <p:attrNameLst>
                                          <p:attrName>style.visibility</p:attrName>
                                        </p:attrNameLst>
                                      </p:cBhvr>
                                      <p:to>
                                        <p:strVal val="visible"/>
                                      </p:to>
                                    </p:set>
                                    <p:animEffect transition="in" filter="wipe(down)">
                                      <p:cBhvr>
                                        <p:cTn id="23" dur="500"/>
                                        <p:tgtEl>
                                          <p:spTgt spid="51210"/>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499"/>
                                          </p:stCondLst>
                                        </p:cTn>
                                        <p:tgtEl>
                                          <p:spTgt spid="51206"/>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2" presetClass="entr" presetSubtype="2" fill="hold" grpId="0" nodeType="clickEffect">
                                  <p:stCondLst>
                                    <p:cond delay="0"/>
                                  </p:stCondLst>
                                  <p:childTnLst>
                                    <p:set>
                                      <p:cBhvr>
                                        <p:cTn id="31" dur="1" fill="hold">
                                          <p:stCondLst>
                                            <p:cond delay="0"/>
                                          </p:stCondLst>
                                        </p:cTn>
                                        <p:tgtEl>
                                          <p:spTgt spid="51207"/>
                                        </p:tgtEl>
                                        <p:attrNameLst>
                                          <p:attrName>style.visibility</p:attrName>
                                        </p:attrNameLst>
                                      </p:cBhvr>
                                      <p:to>
                                        <p:strVal val="visible"/>
                                      </p:to>
                                    </p:set>
                                    <p:anim calcmode="lin" valueType="num">
                                      <p:cBhvr additive="base">
                                        <p:cTn id="32" dur="500" fill="hold"/>
                                        <p:tgtEl>
                                          <p:spTgt spid="51207"/>
                                        </p:tgtEl>
                                        <p:attrNameLst>
                                          <p:attrName>ppt_x</p:attrName>
                                        </p:attrNameLst>
                                      </p:cBhvr>
                                      <p:tavLst>
                                        <p:tav tm="0">
                                          <p:val>
                                            <p:strVal val="1+#ppt_w/2"/>
                                          </p:val>
                                        </p:tav>
                                        <p:tav tm="100000">
                                          <p:val>
                                            <p:strVal val="#ppt_x"/>
                                          </p:val>
                                        </p:tav>
                                      </p:tavLst>
                                    </p:anim>
                                    <p:anim calcmode="lin" valueType="num">
                                      <p:cBhvr additive="base">
                                        <p:cTn id="33" dur="500" fill="hold"/>
                                        <p:tgtEl>
                                          <p:spTgt spid="51207"/>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499"/>
                                          </p:stCondLst>
                                        </p:cTn>
                                        <p:tgtEl>
                                          <p:spTgt spid="512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p:bldP spid="51207" grpId="0"/>
      <p:bldP spid="51208" grpId="0"/>
      <p:bldP spid="512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9330" name="文本框 99329"/>
          <p:cNvSpPr txBox="1"/>
          <p:nvPr/>
        </p:nvSpPr>
        <p:spPr>
          <a:xfrm>
            <a:off x="0" y="1552575"/>
            <a:ext cx="8763000" cy="4338320"/>
          </a:xfrm>
          <a:prstGeom prst="rect">
            <a:avLst/>
          </a:prstGeom>
          <a:noFill/>
          <a:ln w="9525">
            <a:noFill/>
          </a:ln>
        </p:spPr>
        <p:txBody>
          <a:bodyPr>
            <a:spAutoFit/>
          </a:bodyPr>
          <a:p>
            <a:pPr>
              <a:spcBef>
                <a:spcPct val="50000"/>
              </a:spcBef>
            </a:pPr>
            <a:r>
              <a:rPr lang="zh-CN" altLang="en-US" sz="2400" b="1" dirty="0">
                <a:solidFill>
                  <a:srgbClr val="7030A0"/>
                </a:solidFill>
              </a:rPr>
              <a:t>第一部分（                   ）：</a:t>
            </a:r>
            <a:endParaRPr lang="zh-CN" altLang="en-US" sz="2800" b="1" dirty="0">
              <a:solidFill>
                <a:srgbClr val="221C00"/>
              </a:solidFill>
              <a:latin typeface="黑体" panose="02010609060101010101" charset="-122"/>
              <a:ea typeface="黑体" panose="02010609060101010101" charset="-122"/>
            </a:endParaRPr>
          </a:p>
          <a:p>
            <a:pPr>
              <a:spcBef>
                <a:spcPct val="50000"/>
              </a:spcBef>
            </a:pPr>
            <a:endParaRPr lang="zh-CN" altLang="en-US" sz="2400" b="1" dirty="0">
              <a:solidFill>
                <a:srgbClr val="221C00"/>
              </a:solidFill>
              <a:latin typeface="黑体" panose="02010609060101010101" charset="-122"/>
              <a:ea typeface="黑体" panose="02010609060101010101" charset="-122"/>
            </a:endParaRPr>
          </a:p>
          <a:p>
            <a:pPr>
              <a:spcBef>
                <a:spcPct val="50000"/>
              </a:spcBef>
            </a:pPr>
            <a:endParaRPr lang="zh-CN" altLang="en-US" sz="2800" b="1" dirty="0">
              <a:solidFill>
                <a:srgbClr val="221C00"/>
              </a:solidFill>
              <a:latin typeface="黑体" panose="02010609060101010101" charset="-122"/>
              <a:ea typeface="黑体" panose="02010609060101010101" charset="-122"/>
            </a:endParaRPr>
          </a:p>
          <a:p>
            <a:pPr>
              <a:spcBef>
                <a:spcPct val="50000"/>
              </a:spcBef>
            </a:pPr>
            <a:r>
              <a:rPr lang="zh-CN" altLang="en-US" sz="2400" b="1" dirty="0">
                <a:solidFill>
                  <a:srgbClr val="7030A0"/>
                </a:solidFill>
              </a:rPr>
              <a:t>第二部分（                   ）：</a:t>
            </a:r>
            <a:endParaRPr lang="zh-CN" altLang="en-US" sz="2400" b="1" dirty="0">
              <a:solidFill>
                <a:srgbClr val="7030A0"/>
              </a:solidFill>
            </a:endParaRPr>
          </a:p>
          <a:p>
            <a:pPr>
              <a:spcBef>
                <a:spcPct val="50000"/>
              </a:spcBef>
            </a:pPr>
            <a:endParaRPr lang="zh-CN" altLang="en-US" sz="2400" b="1" dirty="0">
              <a:solidFill>
                <a:srgbClr val="7030A0"/>
              </a:solidFill>
            </a:endParaRPr>
          </a:p>
          <a:p>
            <a:pPr>
              <a:spcBef>
                <a:spcPct val="50000"/>
              </a:spcBef>
            </a:pPr>
            <a:endParaRPr lang="zh-CN" altLang="en-US" sz="2000" b="1" dirty="0">
              <a:solidFill>
                <a:srgbClr val="221C00"/>
              </a:solidFill>
              <a:latin typeface="黑体" panose="02010609060101010101" charset="-122"/>
              <a:ea typeface="黑体" panose="02010609060101010101" charset="-122"/>
            </a:endParaRPr>
          </a:p>
          <a:p>
            <a:pPr>
              <a:spcBef>
                <a:spcPct val="50000"/>
              </a:spcBef>
            </a:pPr>
            <a:r>
              <a:rPr lang="zh-CN" altLang="en-US" sz="2400" b="1" dirty="0">
                <a:solidFill>
                  <a:srgbClr val="7030A0"/>
                </a:solidFill>
              </a:rPr>
              <a:t>第三部分（                   ）：</a:t>
            </a:r>
            <a:endParaRPr lang="zh-CN" altLang="en-US" sz="3200" b="1" dirty="0">
              <a:solidFill>
                <a:srgbClr val="221C00"/>
              </a:solidFill>
              <a:latin typeface="黑体" panose="02010609060101010101" charset="-122"/>
              <a:ea typeface="黑体" panose="02010609060101010101" charset="-122"/>
            </a:endParaRPr>
          </a:p>
          <a:p>
            <a:pPr>
              <a:spcBef>
                <a:spcPct val="50000"/>
              </a:spcBef>
            </a:pPr>
            <a:endParaRPr lang="zh-CN" altLang="en-US" sz="2400" b="1" dirty="0">
              <a:solidFill>
                <a:srgbClr val="7030A0"/>
              </a:solidFill>
            </a:endParaRPr>
          </a:p>
        </p:txBody>
      </p:sp>
      <p:sp>
        <p:nvSpPr>
          <p:cNvPr id="99331" name="文本框 99330"/>
          <p:cNvSpPr txBox="1"/>
          <p:nvPr/>
        </p:nvSpPr>
        <p:spPr>
          <a:xfrm>
            <a:off x="1580515" y="1552575"/>
            <a:ext cx="1616710" cy="460375"/>
          </a:xfrm>
          <a:prstGeom prst="rect">
            <a:avLst/>
          </a:prstGeom>
          <a:noFill/>
          <a:ln w="9525">
            <a:noFill/>
          </a:ln>
        </p:spPr>
        <p:txBody>
          <a:bodyPr wrap="square">
            <a:spAutoFit/>
          </a:bodyPr>
          <a:p>
            <a:r>
              <a:rPr lang="zh-CN" altLang="en-US" sz="2400" b="1" dirty="0">
                <a:solidFill>
                  <a:srgbClr val="7030A0"/>
                </a:solidFill>
              </a:rPr>
              <a:t>1-2自然段</a:t>
            </a:r>
            <a:endParaRPr lang="zh-CN" altLang="en-US" sz="2400" b="1" dirty="0">
              <a:solidFill>
                <a:srgbClr val="7030A0"/>
              </a:solidFill>
            </a:endParaRPr>
          </a:p>
        </p:txBody>
      </p:sp>
      <p:sp>
        <p:nvSpPr>
          <p:cNvPr id="99332" name="文本框 99331"/>
          <p:cNvSpPr txBox="1"/>
          <p:nvPr/>
        </p:nvSpPr>
        <p:spPr>
          <a:xfrm>
            <a:off x="1580515" y="3281680"/>
            <a:ext cx="1685290" cy="460375"/>
          </a:xfrm>
          <a:prstGeom prst="rect">
            <a:avLst/>
          </a:prstGeom>
          <a:noFill/>
          <a:ln w="9525">
            <a:noFill/>
          </a:ln>
        </p:spPr>
        <p:txBody>
          <a:bodyPr wrap="square">
            <a:spAutoFit/>
          </a:bodyPr>
          <a:p>
            <a:pPr>
              <a:spcBef>
                <a:spcPct val="50000"/>
              </a:spcBef>
            </a:pPr>
            <a:r>
              <a:rPr lang="zh-CN" altLang="en-US" sz="2400" b="1" dirty="0">
                <a:solidFill>
                  <a:srgbClr val="7030A0"/>
                </a:solidFill>
              </a:rPr>
              <a:t>3-12自然段</a:t>
            </a:r>
            <a:endParaRPr lang="zh-CN" altLang="en-US" sz="2400" b="1" dirty="0">
              <a:solidFill>
                <a:srgbClr val="7030A0"/>
              </a:solidFill>
            </a:endParaRPr>
          </a:p>
        </p:txBody>
      </p:sp>
      <p:sp>
        <p:nvSpPr>
          <p:cNvPr id="99333" name="文本框 99332"/>
          <p:cNvSpPr txBox="1"/>
          <p:nvPr/>
        </p:nvSpPr>
        <p:spPr>
          <a:xfrm>
            <a:off x="1659890" y="4798060"/>
            <a:ext cx="1457325" cy="460375"/>
          </a:xfrm>
          <a:prstGeom prst="rect">
            <a:avLst/>
          </a:prstGeom>
          <a:noFill/>
          <a:ln w="9525">
            <a:noFill/>
          </a:ln>
        </p:spPr>
        <p:txBody>
          <a:bodyPr wrap="square">
            <a:spAutoFit/>
          </a:bodyPr>
          <a:p>
            <a:pPr>
              <a:spcBef>
                <a:spcPct val="50000"/>
              </a:spcBef>
            </a:pPr>
            <a:r>
              <a:rPr lang="zh-CN" altLang="en-US" sz="2400" b="1" dirty="0">
                <a:solidFill>
                  <a:srgbClr val="7030A0"/>
                </a:solidFill>
              </a:rPr>
              <a:t>13自然段</a:t>
            </a:r>
            <a:endParaRPr lang="zh-CN" altLang="en-US" sz="2400" b="1" dirty="0">
              <a:solidFill>
                <a:srgbClr val="7030A0"/>
              </a:solidFill>
            </a:endParaRPr>
          </a:p>
        </p:txBody>
      </p:sp>
      <p:sp>
        <p:nvSpPr>
          <p:cNvPr id="99334" name="文本框 99333"/>
          <p:cNvSpPr txBox="1"/>
          <p:nvPr/>
        </p:nvSpPr>
        <p:spPr>
          <a:xfrm>
            <a:off x="5064125" y="1552575"/>
            <a:ext cx="1776095" cy="521970"/>
          </a:xfrm>
          <a:prstGeom prst="rect">
            <a:avLst/>
          </a:prstGeom>
          <a:noFill/>
          <a:ln w="9525">
            <a:noFill/>
          </a:ln>
        </p:spPr>
        <p:txBody>
          <a:bodyPr wrap="square">
            <a:spAutoFit/>
          </a:bodyPr>
          <a:p>
            <a:pPr>
              <a:spcBef>
                <a:spcPct val="50000"/>
              </a:spcBef>
            </a:pPr>
            <a:r>
              <a:rPr lang="zh-CN" altLang="en-US" sz="2800" b="1" dirty="0">
                <a:solidFill>
                  <a:srgbClr val="FF0000"/>
                </a:solidFill>
                <a:latin typeface="宋体" panose="02010600030101010101" pitchFamily="2" charset="-122"/>
                <a:ea typeface="宋体" panose="02010600030101010101" pitchFamily="2" charset="-122"/>
              </a:rPr>
              <a:t>提出问题</a:t>
            </a:r>
            <a:endParaRPr lang="zh-CN" altLang="en-US" sz="2800" b="1" dirty="0">
              <a:solidFill>
                <a:srgbClr val="FF0000"/>
              </a:solidFill>
              <a:latin typeface="宋体" panose="02010600030101010101" pitchFamily="2" charset="-122"/>
              <a:ea typeface="宋体" panose="02010600030101010101" pitchFamily="2" charset="-122"/>
            </a:endParaRPr>
          </a:p>
        </p:txBody>
      </p:sp>
      <p:sp>
        <p:nvSpPr>
          <p:cNvPr id="99335" name="文本框 99334"/>
          <p:cNvSpPr txBox="1"/>
          <p:nvPr/>
        </p:nvSpPr>
        <p:spPr>
          <a:xfrm>
            <a:off x="5102860" y="3281680"/>
            <a:ext cx="1697990" cy="521970"/>
          </a:xfrm>
          <a:prstGeom prst="rect">
            <a:avLst/>
          </a:prstGeom>
          <a:noFill/>
          <a:ln w="9525">
            <a:noFill/>
          </a:ln>
        </p:spPr>
        <p:txBody>
          <a:bodyPr wrap="square">
            <a:spAutoFit/>
          </a:bodyPr>
          <a:p>
            <a:r>
              <a:rPr lang="zh-CN" altLang="en-US" sz="2800" b="1" dirty="0">
                <a:solidFill>
                  <a:srgbClr val="FF0000"/>
                </a:solidFill>
                <a:latin typeface="宋体" panose="02010600030101010101" pitchFamily="2" charset="-122"/>
                <a:ea typeface="宋体" panose="02010600030101010101" pitchFamily="2" charset="-122"/>
              </a:rPr>
              <a:t>分析问题</a:t>
            </a:r>
            <a:endParaRPr lang="zh-CN" altLang="en-US" sz="3200" b="1" dirty="0">
              <a:solidFill>
                <a:srgbClr val="FF0000"/>
              </a:solidFill>
              <a:latin typeface="Arial" panose="020B0604020202020204" pitchFamily="34" charset="0"/>
            </a:endParaRPr>
          </a:p>
        </p:txBody>
      </p:sp>
      <p:sp>
        <p:nvSpPr>
          <p:cNvPr id="99336" name="文本框 99335"/>
          <p:cNvSpPr txBox="1"/>
          <p:nvPr/>
        </p:nvSpPr>
        <p:spPr>
          <a:xfrm>
            <a:off x="5131435" y="4886325"/>
            <a:ext cx="1640840" cy="521970"/>
          </a:xfrm>
          <a:prstGeom prst="rect">
            <a:avLst/>
          </a:prstGeom>
          <a:noFill/>
          <a:ln w="9525">
            <a:noFill/>
          </a:ln>
        </p:spPr>
        <p:txBody>
          <a:bodyPr wrap="square">
            <a:spAutoFit/>
          </a:bodyPr>
          <a:p>
            <a:pPr>
              <a:spcBef>
                <a:spcPct val="50000"/>
              </a:spcBef>
            </a:pPr>
            <a:r>
              <a:rPr lang="zh-CN" altLang="en-US" sz="2800" b="1" dirty="0">
                <a:solidFill>
                  <a:srgbClr val="FF0000"/>
                </a:solidFill>
                <a:latin typeface="宋体" panose="02010600030101010101" pitchFamily="2" charset="-122"/>
                <a:ea typeface="宋体" panose="02010600030101010101" pitchFamily="2" charset="-122"/>
              </a:rPr>
              <a:t>解决问题</a:t>
            </a:r>
            <a:endParaRPr lang="zh-CN" altLang="en-US" sz="2800" b="1" dirty="0">
              <a:solidFill>
                <a:srgbClr val="FF0000"/>
              </a:solidFill>
              <a:latin typeface="宋体" panose="02010600030101010101" pitchFamily="2" charset="-122"/>
              <a:ea typeface="宋体" panose="02010600030101010101" pitchFamily="2" charset="-122"/>
            </a:endParaRPr>
          </a:p>
        </p:txBody>
      </p:sp>
      <p:sp>
        <p:nvSpPr>
          <p:cNvPr id="99337" name="文本框 99336"/>
          <p:cNvSpPr txBox="1"/>
          <p:nvPr/>
        </p:nvSpPr>
        <p:spPr>
          <a:xfrm>
            <a:off x="139700" y="2404745"/>
            <a:ext cx="7683500" cy="521970"/>
          </a:xfrm>
          <a:prstGeom prst="rect">
            <a:avLst/>
          </a:prstGeom>
          <a:noFill/>
          <a:ln w="9525">
            <a:noFill/>
          </a:ln>
        </p:spPr>
        <p:txBody>
          <a:bodyPr wrap="square">
            <a:spAutoFit/>
          </a:bodyPr>
          <a:p>
            <a:pPr>
              <a:spcBef>
                <a:spcPct val="50000"/>
              </a:spcBef>
            </a:pPr>
            <a:r>
              <a:rPr lang="zh-CN" altLang="en-US" sz="2800" b="1" dirty="0">
                <a:solidFill>
                  <a:schemeClr val="tx2"/>
                </a:solidFill>
                <a:latin typeface="楷体" panose="02010609060101010101" charset="-122"/>
                <a:ea typeface="楷体" panose="02010609060101010101" charset="-122"/>
              </a:rPr>
              <a:t>中国学生应该怎样了解自然科学：要格物致知。</a:t>
            </a:r>
            <a:endParaRPr lang="zh-CN" altLang="en-US" sz="2800" b="1" dirty="0">
              <a:solidFill>
                <a:srgbClr val="FF0000"/>
              </a:solidFill>
              <a:latin typeface="宋体" panose="02010600030101010101" pitchFamily="2" charset="-122"/>
              <a:ea typeface="宋体" panose="02010600030101010101" pitchFamily="2" charset="-122"/>
            </a:endParaRPr>
          </a:p>
        </p:txBody>
      </p:sp>
      <p:sp>
        <p:nvSpPr>
          <p:cNvPr id="99338" name="文本框 99337"/>
          <p:cNvSpPr txBox="1"/>
          <p:nvPr/>
        </p:nvSpPr>
        <p:spPr>
          <a:xfrm>
            <a:off x="0" y="4077653"/>
            <a:ext cx="7282180" cy="645160"/>
          </a:xfrm>
          <a:prstGeom prst="rect">
            <a:avLst/>
          </a:prstGeom>
          <a:noFill/>
          <a:ln w="9525">
            <a:noFill/>
          </a:ln>
        </p:spPr>
        <p:txBody>
          <a:bodyPr wrap="none" anchor="t">
            <a:spAutoFit/>
          </a:bodyPr>
          <a:p>
            <a:pPr>
              <a:buClr>
                <a:schemeClr val="bg1"/>
              </a:buClr>
            </a:pPr>
            <a:r>
              <a:rPr lang="en-US" altLang="zh-CN" sz="3600" dirty="0">
                <a:solidFill>
                  <a:srgbClr val="FF0000"/>
                </a:solidFill>
                <a:latin typeface="Arial" panose="020B0604020202020204" pitchFamily="34" charset="0"/>
              </a:rPr>
              <a:t> </a:t>
            </a:r>
            <a:r>
              <a:rPr lang="zh-CN" altLang="en-US" sz="2800" b="1" dirty="0">
                <a:solidFill>
                  <a:schemeClr val="tx2"/>
                </a:solidFill>
                <a:latin typeface="楷体" panose="02010609060101010101" charset="-122"/>
                <a:ea typeface="楷体" panose="02010609060101010101" charset="-122"/>
              </a:rPr>
              <a:t> 分析中国教育不重视格物致知的社会根源。</a:t>
            </a:r>
            <a:endParaRPr lang="zh-CN" altLang="en-US" sz="2800" b="1" dirty="0">
              <a:solidFill>
                <a:schemeClr val="tx2"/>
              </a:solidFill>
              <a:latin typeface="楷体" panose="02010609060101010101" charset="-122"/>
              <a:ea typeface="楷体" panose="02010609060101010101" charset="-122"/>
            </a:endParaRPr>
          </a:p>
        </p:txBody>
      </p:sp>
      <p:sp>
        <p:nvSpPr>
          <p:cNvPr id="99339" name="文本框 99338"/>
          <p:cNvSpPr txBox="1"/>
          <p:nvPr/>
        </p:nvSpPr>
        <p:spPr>
          <a:xfrm>
            <a:off x="212725" y="5427980"/>
            <a:ext cx="7383145" cy="953135"/>
          </a:xfrm>
          <a:prstGeom prst="rect">
            <a:avLst/>
          </a:prstGeom>
          <a:noFill/>
          <a:ln w="9525">
            <a:noFill/>
          </a:ln>
        </p:spPr>
        <p:txBody>
          <a:bodyPr wrap="square">
            <a:spAutoFit/>
          </a:bodyPr>
          <a:p>
            <a:pPr algn="l">
              <a:buClr>
                <a:schemeClr val="bg1"/>
              </a:buClr>
            </a:pPr>
            <a:r>
              <a:rPr lang="zh-CN" altLang="en-US" sz="2800" b="1" dirty="0">
                <a:solidFill>
                  <a:schemeClr val="tx2"/>
                </a:solidFill>
                <a:latin typeface="楷体" panose="02010609060101010101" charset="-122"/>
                <a:ea typeface="楷体" panose="02010609060101010101" charset="-122"/>
              </a:rPr>
              <a:t>强调我们需要培养实验的精神的意义并对我们这一代提出希望。</a:t>
            </a:r>
            <a:endParaRPr lang="zh-CN" altLang="en-US" sz="3600" b="1" dirty="0">
              <a:latin typeface="Arial" panose="020B0604020202020204" pitchFamily="34" charset="0"/>
            </a:endParaRPr>
          </a:p>
        </p:txBody>
      </p:sp>
      <p:grpSp>
        <p:nvGrpSpPr>
          <p:cNvPr id="6" name="组合 5"/>
          <p:cNvGrpSpPr/>
          <p:nvPr>
            <p:custDataLst>
              <p:tags r:id="rId1"/>
            </p:custDataLst>
          </p:nvPr>
        </p:nvGrpSpPr>
        <p:grpSpPr>
          <a:xfrm>
            <a:off x="4742815" y="252119"/>
            <a:ext cx="1477010" cy="772136"/>
            <a:chOff x="1309009" y="2422670"/>
            <a:chExt cx="889080" cy="772001"/>
          </a:xfrm>
        </p:grpSpPr>
        <p:sp>
          <p:nvSpPr>
            <p:cNvPr id="2" name="矩形 1"/>
            <p:cNvSpPr/>
            <p:nvPr>
              <p:custDataLst>
                <p:tags r:id="rId2"/>
              </p:custDataLst>
            </p:nvPr>
          </p:nvSpPr>
          <p:spPr>
            <a:xfrm>
              <a:off x="1309010" y="2422670"/>
              <a:ext cx="889079" cy="2768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spAutoFit/>
            </a:bodyPr>
            <a:p>
              <a:pPr marL="0" lvl="0" algn="ctr"/>
              <a:r>
                <a:rPr lang="zh-CN" altLang="en-US" strike="noStrike" smtClean="0">
                  <a:solidFill>
                    <a:schemeClr val="bg1"/>
                  </a:solidFill>
                </a:rPr>
                <a:t>新课·讲解</a:t>
              </a:r>
              <a:endParaRPr lang="zh-CN" altLang="en-US" strike="noStrike" smtClean="0">
                <a:solidFill>
                  <a:schemeClr val="bg1"/>
                </a:solidFill>
              </a:endParaRPr>
            </a:p>
          </p:txBody>
        </p:sp>
        <p:sp>
          <p:nvSpPr>
            <p:cNvPr id="11" name="等腰三角形 10"/>
            <p:cNvSpPr/>
            <p:nvPr>
              <p:custDataLst>
                <p:tags r:id="rId3"/>
              </p:custDataLst>
            </p:nvPr>
          </p:nvSpPr>
          <p:spPr>
            <a:xfrm flipH="1" flipV="1">
              <a:off x="1309009" y="2905985"/>
              <a:ext cx="889078" cy="288686"/>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52500" lnSpcReduction="20000"/>
            </a:bodyPr>
            <a:p>
              <a:pPr algn="ctr"/>
              <a:endParaRPr lang="zh-CN" altLang="en-US">
                <a:solidFill>
                  <a:srgbClr val="FFFFFF"/>
                </a:solidFill>
                <a:sym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99330"/>
                                        </p:tgtEl>
                                        <p:attrNameLst>
                                          <p:attrName>style.visibility</p:attrName>
                                        </p:attrNameLst>
                                      </p:cBhvr>
                                      <p:to>
                                        <p:strVal val="visible"/>
                                      </p:to>
                                    </p:set>
                                    <p:animEffect transition="in" filter="dissolve">
                                      <p:cBhvr>
                                        <p:cTn id="13" dur="500"/>
                                        <p:tgtEl>
                                          <p:spTgt spid="99330"/>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99331"/>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99332"/>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99333"/>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99334"/>
                                        </p:tgtEl>
                                        <p:attrNameLst>
                                          <p:attrName>style.visibility</p:attrName>
                                        </p:attrNameLst>
                                      </p:cBhvr>
                                      <p:to>
                                        <p:strVal val="visible"/>
                                      </p:to>
                                    </p:set>
                                    <p:animEffect transition="in" filter="box(in)">
                                      <p:cBhvr>
                                        <p:cTn id="30" dur="500"/>
                                        <p:tgtEl>
                                          <p:spTgt spid="99334"/>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9933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9933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9933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1" presetClass="entr" presetSubtype="4" fill="hold" grpId="0" nodeType="clickEffect">
                                  <p:stCondLst>
                                    <p:cond delay="0"/>
                                  </p:stCondLst>
                                  <p:childTnLst>
                                    <p:set>
                                      <p:cBhvr>
                                        <p:cTn id="46" dur="1" fill="hold">
                                          <p:stCondLst>
                                            <p:cond delay="0"/>
                                          </p:stCondLst>
                                        </p:cTn>
                                        <p:tgtEl>
                                          <p:spTgt spid="99338"/>
                                        </p:tgtEl>
                                        <p:attrNameLst>
                                          <p:attrName>style.visibility</p:attrName>
                                        </p:attrNameLst>
                                      </p:cBhvr>
                                      <p:to>
                                        <p:strVal val="visible"/>
                                      </p:to>
                                    </p:set>
                                    <p:animEffect transition="in" filter="wheel(4)">
                                      <p:cBhvr>
                                        <p:cTn id="47" dur="500"/>
                                        <p:tgtEl>
                                          <p:spTgt spid="99338"/>
                                        </p:tgtEl>
                                      </p:cBhvr>
                                    </p:animEffect>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499"/>
                                          </p:stCondLst>
                                        </p:cTn>
                                        <p:tgtEl>
                                          <p:spTgt spid="99339"/>
                                        </p:tgtEl>
                                        <p:attrNameLst>
                                          <p:attrName>style.visibility</p:attrName>
                                        </p:attrNameLst>
                                      </p:cBhvr>
                                      <p:to>
                                        <p:strVal val="visible"/>
                                      </p:to>
                                    </p:set>
                                    <p:anim calcmode="lin" valueType="num">
                                      <p:cBhvr>
                                        <p:cTn id="52" dur="1" fill="hold"/>
                                        <p:tgtEl>
                                          <p:spTgt spid="99339"/>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p:bldP spid="99331" grpId="0"/>
      <p:bldP spid="99332" grpId="0"/>
      <p:bldP spid="99333" grpId="0"/>
      <p:bldP spid="99334" grpId="0"/>
      <p:bldP spid="99335" grpId="0"/>
      <p:bldP spid="99336" grpId="0"/>
      <p:bldP spid="99337" grpId="0"/>
      <p:bldP spid="99338" grpId="0"/>
      <p:bldP spid="99339"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sp>
        <p:nvSpPr>
          <p:cNvPr id="157698" name="文本框 157697"/>
          <p:cNvSpPr txBox="1"/>
          <p:nvPr/>
        </p:nvSpPr>
        <p:spPr>
          <a:xfrm>
            <a:off x="-359727" y="1534160"/>
            <a:ext cx="1167765" cy="4392613"/>
          </a:xfrm>
          <a:prstGeom prst="rect">
            <a:avLst/>
          </a:prstGeom>
          <a:noFill/>
          <a:ln w="9525">
            <a:noFill/>
          </a:ln>
        </p:spPr>
        <p:txBody>
          <a:bodyPr vert="eaVert">
            <a:spAutoFit/>
          </a:bodyPr>
          <a:p>
            <a:pPr eaLnBrk="0" hangingPunct="0">
              <a:buClr>
                <a:schemeClr val="bg1"/>
              </a:buClr>
            </a:pPr>
            <a:r>
              <a:rPr lang="zh-CN" altLang="en-US" sz="3200" dirty="0">
                <a:latin typeface="Times New Roman" panose="02020603050405020304" pitchFamily="18" charset="0"/>
              </a:rPr>
              <a:t>应有格物致知精神　　</a:t>
            </a:r>
            <a:endParaRPr lang="zh-CN" altLang="en-US" sz="3200" dirty="0">
              <a:latin typeface="Times New Roman" panose="02020603050405020304" pitchFamily="18" charset="0"/>
            </a:endParaRPr>
          </a:p>
          <a:p>
            <a:pPr eaLnBrk="0" hangingPunct="0">
              <a:buClr>
                <a:schemeClr val="bg1"/>
              </a:buClr>
            </a:pPr>
            <a:endParaRPr lang="zh-CN" altLang="en-US" sz="3200" dirty="0">
              <a:latin typeface="Times New Roman" panose="02020603050405020304" pitchFamily="18" charset="0"/>
            </a:endParaRPr>
          </a:p>
        </p:txBody>
      </p:sp>
      <p:sp>
        <p:nvSpPr>
          <p:cNvPr id="157699" name="直接连接符 157698"/>
          <p:cNvSpPr/>
          <p:nvPr/>
        </p:nvSpPr>
        <p:spPr>
          <a:xfrm>
            <a:off x="858203" y="1831340"/>
            <a:ext cx="1008062" cy="0"/>
          </a:xfrm>
          <a:prstGeom prst="line">
            <a:avLst/>
          </a:prstGeom>
          <a:ln w="9525" cap="flat" cmpd="sng">
            <a:solidFill>
              <a:schemeClr val="tx1"/>
            </a:solidFill>
            <a:prstDash val="solid"/>
            <a:headEnd type="none" w="med" len="med"/>
            <a:tailEnd type="triangle" w="med" len="med"/>
          </a:ln>
        </p:spPr>
      </p:sp>
      <p:sp>
        <p:nvSpPr>
          <p:cNvPr id="157700" name="文本框 157699"/>
          <p:cNvSpPr txBox="1"/>
          <p:nvPr/>
        </p:nvSpPr>
        <p:spPr>
          <a:xfrm>
            <a:off x="2195513" y="868998"/>
            <a:ext cx="1960880" cy="398780"/>
          </a:xfrm>
          <a:prstGeom prst="rect">
            <a:avLst/>
          </a:prstGeom>
          <a:noFill/>
          <a:ln w="9525">
            <a:noFill/>
          </a:ln>
        </p:spPr>
        <p:txBody>
          <a:bodyPr wrap="none" anchor="t">
            <a:spAutoFit/>
          </a:bodyPr>
          <a:p>
            <a:pPr eaLnBrk="0" hangingPunct="0">
              <a:buClr>
                <a:schemeClr val="bg1"/>
              </a:buClr>
            </a:pPr>
            <a:r>
              <a:rPr lang="zh-CN" altLang="en-US" sz="2000" dirty="0">
                <a:latin typeface="Times New Roman" panose="02020603050405020304" pitchFamily="18" charset="0"/>
              </a:rPr>
              <a:t>话题（第１段）</a:t>
            </a:r>
            <a:endParaRPr lang="zh-CN" altLang="en-US" sz="2000" dirty="0">
              <a:latin typeface="Times New Roman" panose="02020603050405020304" pitchFamily="18" charset="0"/>
            </a:endParaRPr>
          </a:p>
        </p:txBody>
      </p:sp>
      <p:sp>
        <p:nvSpPr>
          <p:cNvPr id="157701" name="文本框 157700"/>
          <p:cNvSpPr txBox="1"/>
          <p:nvPr/>
        </p:nvSpPr>
        <p:spPr>
          <a:xfrm>
            <a:off x="2195513" y="1297623"/>
            <a:ext cx="4246880" cy="706755"/>
          </a:xfrm>
          <a:prstGeom prst="rect">
            <a:avLst/>
          </a:prstGeom>
          <a:noFill/>
          <a:ln w="9525">
            <a:noFill/>
          </a:ln>
        </p:spPr>
        <p:txBody>
          <a:bodyPr wrap="none" anchor="t">
            <a:spAutoFit/>
          </a:bodyPr>
          <a:p>
            <a:pPr eaLnBrk="0" hangingPunct="0">
              <a:buClr>
                <a:schemeClr val="bg1"/>
              </a:buClr>
            </a:pPr>
            <a:r>
              <a:rPr lang="zh-CN" altLang="en-US" sz="2000" dirty="0">
                <a:latin typeface="Times New Roman" panose="02020603050405020304" pitchFamily="18" charset="0"/>
              </a:rPr>
              <a:t>解释“概念”，引出对中国传统教育</a:t>
            </a:r>
            <a:endParaRPr lang="zh-CN" altLang="en-US" sz="2000" dirty="0">
              <a:latin typeface="Times New Roman" panose="02020603050405020304" pitchFamily="18" charset="0"/>
            </a:endParaRPr>
          </a:p>
          <a:p>
            <a:pPr eaLnBrk="0" hangingPunct="0">
              <a:buClr>
                <a:schemeClr val="bg1"/>
              </a:buClr>
            </a:pPr>
            <a:r>
              <a:rPr lang="zh-CN" altLang="en-US" sz="2000" dirty="0">
                <a:latin typeface="Times New Roman" panose="02020603050405020304" pitchFamily="18" charset="0"/>
              </a:rPr>
              <a:t>弊端原因的分析。（第</a:t>
            </a:r>
            <a:r>
              <a:rPr lang="en-US" altLang="zh-CN" sz="2000" dirty="0">
                <a:latin typeface="Times New Roman" panose="02020603050405020304" pitchFamily="18" charset="0"/>
              </a:rPr>
              <a:t>2—5</a:t>
            </a:r>
            <a:r>
              <a:rPr lang="zh-CN" altLang="en-US" sz="2000" dirty="0">
                <a:latin typeface="Times New Roman" panose="02020603050405020304" pitchFamily="18" charset="0"/>
              </a:rPr>
              <a:t>段）</a:t>
            </a:r>
            <a:endParaRPr lang="zh-CN" altLang="en-US" sz="2000" dirty="0">
              <a:latin typeface="Times New Roman" panose="02020603050405020304" pitchFamily="18" charset="0"/>
            </a:endParaRPr>
          </a:p>
        </p:txBody>
      </p:sp>
      <p:sp>
        <p:nvSpPr>
          <p:cNvPr id="157702" name="直接连接符 157701"/>
          <p:cNvSpPr/>
          <p:nvPr/>
        </p:nvSpPr>
        <p:spPr>
          <a:xfrm>
            <a:off x="3203575" y="1896110"/>
            <a:ext cx="0" cy="719138"/>
          </a:xfrm>
          <a:prstGeom prst="line">
            <a:avLst/>
          </a:prstGeom>
          <a:ln w="9525" cap="flat" cmpd="sng">
            <a:solidFill>
              <a:schemeClr val="tx1"/>
            </a:solidFill>
            <a:prstDash val="solid"/>
            <a:headEnd type="none" w="med" len="med"/>
            <a:tailEnd type="triangle" w="med" len="med"/>
          </a:ln>
        </p:spPr>
      </p:sp>
      <p:sp>
        <p:nvSpPr>
          <p:cNvPr id="157703" name="文本框 157702"/>
          <p:cNvSpPr txBox="1"/>
          <p:nvPr/>
        </p:nvSpPr>
        <p:spPr>
          <a:xfrm>
            <a:off x="3203575" y="2092960"/>
            <a:ext cx="1198880" cy="398780"/>
          </a:xfrm>
          <a:prstGeom prst="rect">
            <a:avLst/>
          </a:prstGeom>
          <a:noFill/>
          <a:ln w="9525">
            <a:noFill/>
          </a:ln>
        </p:spPr>
        <p:txBody>
          <a:bodyPr wrap="none" anchor="t">
            <a:spAutoFit/>
          </a:bodyPr>
          <a:p>
            <a:pPr eaLnBrk="0" hangingPunct="0">
              <a:buClr>
                <a:schemeClr val="bg1"/>
              </a:buClr>
            </a:pPr>
            <a:r>
              <a:rPr lang="zh-CN" altLang="en-US" sz="2000" dirty="0">
                <a:latin typeface="Times New Roman" panose="02020603050405020304" pitchFamily="18" charset="0"/>
              </a:rPr>
              <a:t>（引入）</a:t>
            </a:r>
            <a:endParaRPr lang="zh-CN" altLang="en-US" sz="2000" dirty="0">
              <a:latin typeface="Times New Roman" panose="02020603050405020304" pitchFamily="18" charset="0"/>
            </a:endParaRPr>
          </a:p>
        </p:txBody>
      </p:sp>
      <p:sp>
        <p:nvSpPr>
          <p:cNvPr id="157704" name="文本框 157703"/>
          <p:cNvSpPr txBox="1"/>
          <p:nvPr/>
        </p:nvSpPr>
        <p:spPr>
          <a:xfrm>
            <a:off x="2124075" y="2759710"/>
            <a:ext cx="2160588" cy="1198880"/>
          </a:xfrm>
          <a:prstGeom prst="rect">
            <a:avLst/>
          </a:prstGeom>
          <a:noFill/>
          <a:ln w="57150" cap="flat" cmpd="sng">
            <a:solidFill>
              <a:srgbClr val="FF6600"/>
            </a:solidFill>
            <a:prstDash val="solid"/>
            <a:miter/>
            <a:headEnd type="none" w="med" len="med"/>
            <a:tailEnd type="none" w="med" len="med"/>
          </a:ln>
        </p:spPr>
        <p:txBody>
          <a:bodyPr>
            <a:spAutoFit/>
          </a:bodyPr>
          <a:p>
            <a:pPr algn="ctr" eaLnBrk="0" hangingPunct="0">
              <a:buClr>
                <a:schemeClr val="bg1"/>
              </a:buClr>
            </a:pPr>
            <a:r>
              <a:rPr lang="zh-CN" altLang="en-US" sz="2400" b="1" dirty="0">
                <a:latin typeface="Times New Roman" panose="02020603050405020304" pitchFamily="18" charset="0"/>
              </a:rPr>
              <a:t>为什么要提倡实验精神</a:t>
            </a:r>
            <a:endParaRPr lang="zh-CN" altLang="en-US" sz="2400" b="1" dirty="0">
              <a:latin typeface="Times New Roman" panose="02020603050405020304" pitchFamily="18" charset="0"/>
            </a:endParaRPr>
          </a:p>
          <a:p>
            <a:pPr algn="ctr" eaLnBrk="0" hangingPunct="0">
              <a:buClr>
                <a:schemeClr val="bg1"/>
              </a:buClr>
            </a:pPr>
            <a:r>
              <a:rPr lang="zh-CN" altLang="en-US" sz="2400" b="1" dirty="0">
                <a:latin typeface="Times New Roman" panose="02020603050405020304" pitchFamily="18" charset="0"/>
              </a:rPr>
              <a:t> （重要性）</a:t>
            </a:r>
            <a:endParaRPr lang="zh-CN" altLang="en-US" sz="2400" b="1" dirty="0">
              <a:latin typeface="Times New Roman" panose="02020603050405020304" pitchFamily="18" charset="0"/>
            </a:endParaRPr>
          </a:p>
        </p:txBody>
      </p:sp>
      <p:sp>
        <p:nvSpPr>
          <p:cNvPr id="157705" name="左大括号 157704"/>
          <p:cNvSpPr/>
          <p:nvPr/>
        </p:nvSpPr>
        <p:spPr>
          <a:xfrm>
            <a:off x="4284663" y="2472373"/>
            <a:ext cx="215900" cy="2160587"/>
          </a:xfrm>
          <a:prstGeom prst="leftBrace">
            <a:avLst>
              <a:gd name="adj1" fmla="val 83394"/>
              <a:gd name="adj2" fmla="val 50000"/>
            </a:avLst>
          </a:prstGeom>
          <a:noFill/>
          <a:ln w="9525" cap="flat" cmpd="sng">
            <a:solidFill>
              <a:schemeClr val="tx1"/>
            </a:solidFill>
            <a:prstDash val="solid"/>
            <a:headEnd type="none" w="med" len="med"/>
            <a:tailEnd type="none" w="med" len="med"/>
          </a:ln>
        </p:spPr>
        <p:txBody>
          <a:bodyPr/>
          <a:p>
            <a:endParaRPr lang="zh-CN" altLang="en-US"/>
          </a:p>
        </p:txBody>
      </p:sp>
      <p:sp>
        <p:nvSpPr>
          <p:cNvPr id="157706" name="文本框 157705"/>
          <p:cNvSpPr txBox="1"/>
          <p:nvPr/>
        </p:nvSpPr>
        <p:spPr>
          <a:xfrm>
            <a:off x="4500563" y="2472373"/>
            <a:ext cx="2376487" cy="1014730"/>
          </a:xfrm>
          <a:prstGeom prst="rect">
            <a:avLst/>
          </a:prstGeom>
          <a:noFill/>
          <a:ln w="9525">
            <a:noFill/>
          </a:ln>
        </p:spPr>
        <p:txBody>
          <a:bodyPr>
            <a:spAutoFit/>
          </a:bodyPr>
          <a:p>
            <a:pPr eaLnBrk="0" hangingPunct="0">
              <a:buClr>
                <a:schemeClr val="bg1"/>
              </a:buClr>
            </a:pPr>
            <a:r>
              <a:rPr lang="en-US" altLang="zh-CN" sz="2000" dirty="0">
                <a:latin typeface="Times New Roman" panose="02020603050405020304" pitchFamily="18" charset="0"/>
              </a:rPr>
              <a:t>1</a:t>
            </a:r>
            <a:r>
              <a:rPr lang="zh-CN" altLang="en-US" sz="2000" dirty="0">
                <a:latin typeface="Times New Roman" panose="02020603050405020304" pitchFamily="18" charset="0"/>
              </a:rPr>
              <a:t>、这是科学发展的历史和实验过程证明了的</a:t>
            </a:r>
            <a:endParaRPr lang="zh-CN" altLang="en-US" sz="2000" dirty="0">
              <a:latin typeface="Times New Roman" panose="02020603050405020304" pitchFamily="18" charset="0"/>
            </a:endParaRPr>
          </a:p>
        </p:txBody>
      </p:sp>
      <p:sp>
        <p:nvSpPr>
          <p:cNvPr id="157707" name="文本框 157706"/>
          <p:cNvSpPr txBox="1"/>
          <p:nvPr/>
        </p:nvSpPr>
        <p:spPr>
          <a:xfrm>
            <a:off x="4500563" y="3388360"/>
            <a:ext cx="2376487" cy="1014730"/>
          </a:xfrm>
          <a:prstGeom prst="rect">
            <a:avLst/>
          </a:prstGeom>
          <a:noFill/>
          <a:ln w="9525">
            <a:noFill/>
          </a:ln>
        </p:spPr>
        <p:txBody>
          <a:bodyPr>
            <a:spAutoFit/>
          </a:bodyPr>
          <a:p>
            <a:pPr eaLnBrk="0" hangingPunct="0">
              <a:buClr>
                <a:schemeClr val="bg1"/>
              </a:buClr>
            </a:pPr>
            <a:r>
              <a:rPr lang="en-US" altLang="zh-CN" sz="2000" dirty="0">
                <a:latin typeface="Times New Roman" panose="02020603050405020304" pitchFamily="18" charset="0"/>
              </a:rPr>
              <a:t>2</a:t>
            </a:r>
            <a:r>
              <a:rPr lang="zh-CN" altLang="en-US" sz="2000" dirty="0">
                <a:latin typeface="Times New Roman" panose="02020603050405020304" pitchFamily="18" charset="0"/>
              </a:rPr>
              <a:t>、这是由中国传统教育的中国学生的学习弱点决定的</a:t>
            </a:r>
            <a:endParaRPr lang="zh-CN" altLang="en-US" sz="2000" dirty="0">
              <a:latin typeface="Times New Roman" panose="02020603050405020304" pitchFamily="18" charset="0"/>
            </a:endParaRPr>
          </a:p>
        </p:txBody>
      </p:sp>
      <p:sp>
        <p:nvSpPr>
          <p:cNvPr id="157708" name="文本框 157707"/>
          <p:cNvSpPr txBox="1"/>
          <p:nvPr/>
        </p:nvSpPr>
        <p:spPr>
          <a:xfrm>
            <a:off x="4500563" y="4398010"/>
            <a:ext cx="2519362" cy="706755"/>
          </a:xfrm>
          <a:prstGeom prst="rect">
            <a:avLst/>
          </a:prstGeom>
          <a:noFill/>
          <a:ln w="9525">
            <a:noFill/>
          </a:ln>
        </p:spPr>
        <p:txBody>
          <a:bodyPr>
            <a:spAutoFit/>
          </a:bodyPr>
          <a:p>
            <a:pPr eaLnBrk="0" hangingPunct="0">
              <a:buClr>
                <a:schemeClr val="bg1"/>
              </a:buClr>
            </a:pPr>
            <a:r>
              <a:rPr lang="en-US" altLang="zh-CN" sz="2000" dirty="0">
                <a:latin typeface="Times New Roman" panose="02020603050405020304" pitchFamily="18" charset="0"/>
              </a:rPr>
              <a:t>3</a:t>
            </a:r>
            <a:r>
              <a:rPr lang="zh-CN" altLang="en-US" sz="2000" dirty="0">
                <a:latin typeface="Times New Roman" panose="02020603050405020304" pitchFamily="18" charset="0"/>
              </a:rPr>
              <a:t>、这是应付今天的世界环境必不可少的</a:t>
            </a:r>
            <a:endParaRPr lang="zh-CN" altLang="en-US" sz="2000" dirty="0">
              <a:latin typeface="Times New Roman" panose="02020603050405020304" pitchFamily="18" charset="0"/>
            </a:endParaRPr>
          </a:p>
        </p:txBody>
      </p:sp>
      <p:sp>
        <p:nvSpPr>
          <p:cNvPr id="157709" name="直接连接符 157708"/>
          <p:cNvSpPr/>
          <p:nvPr/>
        </p:nvSpPr>
        <p:spPr>
          <a:xfrm>
            <a:off x="971550" y="3415665"/>
            <a:ext cx="936625" cy="0"/>
          </a:xfrm>
          <a:prstGeom prst="line">
            <a:avLst/>
          </a:prstGeom>
          <a:ln w="25400" cap="flat" cmpd="sng">
            <a:solidFill>
              <a:schemeClr val="tx1"/>
            </a:solidFill>
            <a:prstDash val="dash"/>
            <a:headEnd type="none" w="med" len="med"/>
            <a:tailEnd type="none" w="med" len="med"/>
          </a:ln>
        </p:spPr>
      </p:sp>
      <p:sp>
        <p:nvSpPr>
          <p:cNvPr id="157710" name="文本框 157709"/>
          <p:cNvSpPr txBox="1"/>
          <p:nvPr/>
        </p:nvSpPr>
        <p:spPr>
          <a:xfrm>
            <a:off x="611188" y="3731260"/>
            <a:ext cx="1554480" cy="368300"/>
          </a:xfrm>
          <a:prstGeom prst="rect">
            <a:avLst/>
          </a:prstGeom>
          <a:noFill/>
          <a:ln w="9525">
            <a:noFill/>
          </a:ln>
        </p:spPr>
        <p:txBody>
          <a:bodyPr wrap="none" anchor="t">
            <a:spAutoFit/>
          </a:bodyPr>
          <a:p>
            <a:pPr eaLnBrk="0" hangingPunct="0">
              <a:buClr>
                <a:schemeClr val="bg1"/>
              </a:buClr>
            </a:pPr>
            <a:r>
              <a:rPr lang="zh-CN" altLang="en-US" dirty="0">
                <a:latin typeface="Times New Roman" panose="02020603050405020304" pitchFamily="18" charset="0"/>
              </a:rPr>
              <a:t>（写作目的）</a:t>
            </a:r>
            <a:endParaRPr lang="zh-CN" altLang="en-US" dirty="0">
              <a:latin typeface="Times New Roman" panose="02020603050405020304" pitchFamily="18" charset="0"/>
            </a:endParaRPr>
          </a:p>
        </p:txBody>
      </p:sp>
      <p:grpSp>
        <p:nvGrpSpPr>
          <p:cNvPr id="157711" name="组合 157710"/>
          <p:cNvGrpSpPr/>
          <p:nvPr/>
        </p:nvGrpSpPr>
        <p:grpSpPr>
          <a:xfrm>
            <a:off x="2339975" y="4199573"/>
            <a:ext cx="863600" cy="720725"/>
            <a:chOff x="1610" y="2840"/>
            <a:chExt cx="408" cy="454"/>
          </a:xfrm>
        </p:grpSpPr>
        <p:sp>
          <p:nvSpPr>
            <p:cNvPr id="157712" name="直接连接符 157711"/>
            <p:cNvSpPr/>
            <p:nvPr/>
          </p:nvSpPr>
          <p:spPr>
            <a:xfrm>
              <a:off x="2018" y="2840"/>
              <a:ext cx="0" cy="454"/>
            </a:xfrm>
            <a:prstGeom prst="line">
              <a:avLst/>
            </a:prstGeom>
            <a:ln w="9525" cap="flat" cmpd="sng">
              <a:solidFill>
                <a:schemeClr val="tx1"/>
              </a:solidFill>
              <a:prstDash val="solid"/>
              <a:headEnd type="none" w="med" len="med"/>
              <a:tailEnd type="none" w="med" len="med"/>
            </a:ln>
          </p:spPr>
        </p:sp>
        <p:sp>
          <p:nvSpPr>
            <p:cNvPr id="157713" name="直接连接符 157712"/>
            <p:cNvSpPr/>
            <p:nvPr/>
          </p:nvSpPr>
          <p:spPr>
            <a:xfrm flipH="1">
              <a:off x="1610" y="3294"/>
              <a:ext cx="408" cy="0"/>
            </a:xfrm>
            <a:prstGeom prst="line">
              <a:avLst/>
            </a:prstGeom>
            <a:ln w="9525" cap="flat" cmpd="sng">
              <a:solidFill>
                <a:schemeClr val="tx1"/>
              </a:solidFill>
              <a:prstDash val="solid"/>
              <a:headEnd type="none" w="med" len="med"/>
              <a:tailEnd type="triangle" w="med" len="med"/>
            </a:ln>
          </p:spPr>
        </p:sp>
      </p:grpSp>
      <p:sp>
        <p:nvSpPr>
          <p:cNvPr id="157714" name="文本框 157713"/>
          <p:cNvSpPr txBox="1"/>
          <p:nvPr/>
        </p:nvSpPr>
        <p:spPr>
          <a:xfrm>
            <a:off x="2195513" y="5044123"/>
            <a:ext cx="2214880" cy="398780"/>
          </a:xfrm>
          <a:prstGeom prst="rect">
            <a:avLst/>
          </a:prstGeom>
          <a:noFill/>
          <a:ln w="9525">
            <a:noFill/>
          </a:ln>
        </p:spPr>
        <p:txBody>
          <a:bodyPr wrap="none" anchor="t">
            <a:spAutoFit/>
          </a:bodyPr>
          <a:p>
            <a:pPr eaLnBrk="0" hangingPunct="0">
              <a:buClr>
                <a:schemeClr val="bg1"/>
              </a:buClr>
            </a:pPr>
            <a:r>
              <a:rPr lang="zh-CN" altLang="en-US" sz="2000" dirty="0">
                <a:latin typeface="Times New Roman" panose="02020603050405020304" pitchFamily="18" charset="0"/>
              </a:rPr>
              <a:t>内涵、意义、希望</a:t>
            </a:r>
            <a:endParaRPr lang="zh-CN" altLang="en-US" sz="2000" dirty="0">
              <a:latin typeface="Times New Roman" panose="02020603050405020304" pitchFamily="18" charset="0"/>
            </a:endParaRPr>
          </a:p>
        </p:txBody>
      </p:sp>
      <p:sp>
        <p:nvSpPr>
          <p:cNvPr id="157715" name="文本框 157714"/>
          <p:cNvSpPr txBox="1"/>
          <p:nvPr/>
        </p:nvSpPr>
        <p:spPr>
          <a:xfrm>
            <a:off x="7019925" y="1300798"/>
            <a:ext cx="1835150" cy="460375"/>
          </a:xfrm>
          <a:prstGeom prst="rect">
            <a:avLst/>
          </a:prstGeom>
          <a:solidFill>
            <a:srgbClr val="FFCC00"/>
          </a:solidFill>
          <a:ln w="9525">
            <a:noFill/>
          </a:ln>
        </p:spPr>
        <p:txBody>
          <a:bodyPr>
            <a:spAutoFit/>
          </a:bodyPr>
          <a:p>
            <a:pPr eaLnBrk="0" hangingPunct="0">
              <a:spcBef>
                <a:spcPct val="50000"/>
              </a:spcBef>
              <a:buClr>
                <a:schemeClr val="bg1"/>
              </a:buClr>
            </a:pPr>
            <a:r>
              <a:rPr lang="zh-CN" altLang="en-US" sz="2400" dirty="0">
                <a:latin typeface="Times New Roman" panose="02020603050405020304" pitchFamily="18" charset="0"/>
              </a:rPr>
              <a:t>王阳明格竹</a:t>
            </a:r>
            <a:endParaRPr lang="zh-CN" altLang="en-US" sz="2400" dirty="0">
              <a:latin typeface="Times New Roman" panose="02020603050405020304" pitchFamily="18" charset="0"/>
            </a:endParaRPr>
          </a:p>
        </p:txBody>
      </p:sp>
      <p:sp>
        <p:nvSpPr>
          <p:cNvPr id="157716" name="文本框 157715"/>
          <p:cNvSpPr txBox="1"/>
          <p:nvPr/>
        </p:nvSpPr>
        <p:spPr>
          <a:xfrm>
            <a:off x="7092950" y="3245485"/>
            <a:ext cx="1727200" cy="1014730"/>
          </a:xfrm>
          <a:prstGeom prst="rect">
            <a:avLst/>
          </a:prstGeom>
          <a:solidFill>
            <a:srgbClr val="FFCC00"/>
          </a:solidFill>
          <a:ln w="9525">
            <a:noFill/>
          </a:ln>
        </p:spPr>
        <p:txBody>
          <a:bodyPr>
            <a:spAutoFit/>
          </a:bodyPr>
          <a:p>
            <a:pPr eaLnBrk="0" hangingPunct="0">
              <a:spcBef>
                <a:spcPct val="50000"/>
              </a:spcBef>
              <a:buClr>
                <a:schemeClr val="bg1"/>
              </a:buClr>
            </a:pPr>
            <a:r>
              <a:rPr lang="zh-CN" altLang="en-US" sz="2400" dirty="0">
                <a:latin typeface="Times New Roman" panose="02020603050405020304" pitchFamily="18" charset="0"/>
              </a:rPr>
              <a:t>自身的学习</a:t>
            </a:r>
            <a:endParaRPr lang="zh-CN" altLang="en-US" sz="2400" dirty="0">
              <a:latin typeface="Times New Roman" panose="02020603050405020304" pitchFamily="18" charset="0"/>
            </a:endParaRPr>
          </a:p>
          <a:p>
            <a:pPr eaLnBrk="0" hangingPunct="0">
              <a:spcBef>
                <a:spcPct val="50000"/>
              </a:spcBef>
              <a:buClr>
                <a:schemeClr val="bg1"/>
              </a:buClr>
            </a:pPr>
            <a:r>
              <a:rPr lang="zh-CN" altLang="en-US" sz="2400" dirty="0">
                <a:latin typeface="Times New Roman" panose="02020603050405020304" pitchFamily="18" charset="0"/>
              </a:rPr>
              <a:t>　　经历</a:t>
            </a:r>
            <a:endParaRPr lang="zh-CN" altLang="en-US" sz="2400" dirty="0">
              <a:latin typeface="Times New Roman" panose="02020603050405020304" pitchFamily="18" charset="0"/>
            </a:endParaRPr>
          </a:p>
        </p:txBody>
      </p:sp>
      <p:sp>
        <p:nvSpPr>
          <p:cNvPr id="157717" name="文本框 157716"/>
          <p:cNvSpPr txBox="1"/>
          <p:nvPr/>
        </p:nvSpPr>
        <p:spPr>
          <a:xfrm>
            <a:off x="3635375" y="5477510"/>
            <a:ext cx="1582738" cy="521970"/>
          </a:xfrm>
          <a:prstGeom prst="rect">
            <a:avLst/>
          </a:prstGeom>
          <a:noFill/>
          <a:ln w="9525">
            <a:noFill/>
          </a:ln>
        </p:spPr>
        <p:txBody>
          <a:bodyPr>
            <a:spAutoFit/>
          </a:bodyPr>
          <a:p>
            <a:pPr eaLnBrk="0" hangingPunct="0">
              <a:spcBef>
                <a:spcPct val="50000"/>
              </a:spcBef>
              <a:buClr>
                <a:schemeClr val="bg1"/>
              </a:buClr>
            </a:pPr>
            <a:r>
              <a:rPr lang="zh-CN" altLang="en-US" sz="2800" b="1" i="1" dirty="0">
                <a:latin typeface="Times New Roman" panose="02020603050405020304" pitchFamily="18" charset="0"/>
              </a:rPr>
              <a:t>讲道理</a:t>
            </a:r>
            <a:endParaRPr lang="zh-CN" altLang="en-US" sz="2800" b="1" i="1" dirty="0">
              <a:latin typeface="Times New Roman" panose="02020603050405020304" pitchFamily="18" charset="0"/>
            </a:endParaRPr>
          </a:p>
        </p:txBody>
      </p:sp>
      <p:sp>
        <p:nvSpPr>
          <p:cNvPr id="157718" name="文本框 157717"/>
          <p:cNvSpPr txBox="1"/>
          <p:nvPr/>
        </p:nvSpPr>
        <p:spPr>
          <a:xfrm>
            <a:off x="7092950" y="5406073"/>
            <a:ext cx="1800225" cy="521970"/>
          </a:xfrm>
          <a:prstGeom prst="rect">
            <a:avLst/>
          </a:prstGeom>
          <a:solidFill>
            <a:srgbClr val="FFCC00"/>
          </a:solidFill>
          <a:ln w="9525">
            <a:noFill/>
          </a:ln>
        </p:spPr>
        <p:txBody>
          <a:bodyPr>
            <a:spAutoFit/>
          </a:bodyPr>
          <a:p>
            <a:pPr algn="ctr" eaLnBrk="0" hangingPunct="0">
              <a:spcBef>
                <a:spcPct val="50000"/>
              </a:spcBef>
              <a:buClr>
                <a:schemeClr val="bg1"/>
              </a:buClr>
            </a:pPr>
            <a:r>
              <a:rPr lang="zh-CN" altLang="en-US" sz="2800" b="1" i="1" dirty="0">
                <a:latin typeface="Times New Roman" panose="02020603050405020304" pitchFamily="18" charset="0"/>
              </a:rPr>
              <a:t>摆事实</a:t>
            </a:r>
            <a:endParaRPr lang="zh-CN" altLang="en-US" sz="2800" b="1" i="1" dirty="0">
              <a:latin typeface="Times New Roman" panose="02020603050405020304" pitchFamily="18" charset="0"/>
            </a:endParaRPr>
          </a:p>
        </p:txBody>
      </p:sp>
      <p:sp>
        <p:nvSpPr>
          <p:cNvPr id="157719" name="文本框 157718"/>
          <p:cNvSpPr txBox="1"/>
          <p:nvPr/>
        </p:nvSpPr>
        <p:spPr>
          <a:xfrm>
            <a:off x="250825" y="6308725"/>
            <a:ext cx="1046163" cy="521970"/>
          </a:xfrm>
          <a:prstGeom prst="rect">
            <a:avLst/>
          </a:prstGeom>
          <a:noFill/>
          <a:ln w="9525">
            <a:noFill/>
          </a:ln>
        </p:spPr>
        <p:txBody>
          <a:bodyPr>
            <a:spAutoFit/>
          </a:bodyPr>
          <a:p>
            <a:pPr eaLnBrk="0" hangingPunct="0">
              <a:spcBef>
                <a:spcPct val="50000"/>
              </a:spcBef>
              <a:buClr>
                <a:schemeClr val="bg1"/>
              </a:buClr>
            </a:pPr>
            <a:r>
              <a:rPr lang="zh-CN" altLang="en-US" sz="2800" b="1" dirty="0">
                <a:solidFill>
                  <a:schemeClr val="hlink"/>
                </a:solidFill>
                <a:latin typeface="Times New Roman" panose="02020603050405020304" pitchFamily="18" charset="0"/>
              </a:rPr>
              <a:t>论点</a:t>
            </a:r>
            <a:endParaRPr lang="zh-CN" altLang="en-US" sz="2800" b="1" dirty="0">
              <a:solidFill>
                <a:schemeClr val="hlink"/>
              </a:solidFill>
              <a:latin typeface="Times New Roman" panose="02020603050405020304" pitchFamily="18" charset="0"/>
            </a:endParaRPr>
          </a:p>
        </p:txBody>
      </p:sp>
      <p:sp>
        <p:nvSpPr>
          <p:cNvPr id="157720" name="文本框 157719"/>
          <p:cNvSpPr txBox="1"/>
          <p:nvPr/>
        </p:nvSpPr>
        <p:spPr>
          <a:xfrm>
            <a:off x="5435600" y="6361748"/>
            <a:ext cx="897890" cy="521970"/>
          </a:xfrm>
          <a:prstGeom prst="rect">
            <a:avLst/>
          </a:prstGeom>
          <a:noFill/>
          <a:ln w="9525">
            <a:noFill/>
          </a:ln>
        </p:spPr>
        <p:txBody>
          <a:bodyPr wrap="none" anchor="t">
            <a:spAutoFit/>
          </a:bodyPr>
          <a:p>
            <a:pPr eaLnBrk="0" hangingPunct="0">
              <a:buClr>
                <a:schemeClr val="bg1"/>
              </a:buClr>
            </a:pPr>
            <a:r>
              <a:rPr lang="zh-CN" altLang="en-US" sz="2800" b="1" dirty="0">
                <a:solidFill>
                  <a:schemeClr val="hlink"/>
                </a:solidFill>
                <a:latin typeface="Times New Roman" panose="02020603050405020304" pitchFamily="18" charset="0"/>
              </a:rPr>
              <a:t>论据</a:t>
            </a:r>
            <a:endParaRPr lang="zh-CN" altLang="en-US" sz="2800" b="1" dirty="0">
              <a:solidFill>
                <a:schemeClr val="hlink"/>
              </a:solidFill>
              <a:latin typeface="Times New Roman" panose="02020603050405020304" pitchFamily="18" charset="0"/>
            </a:endParaRPr>
          </a:p>
        </p:txBody>
      </p:sp>
      <p:sp>
        <p:nvSpPr>
          <p:cNvPr id="157721" name="左大括号 157720"/>
          <p:cNvSpPr/>
          <p:nvPr/>
        </p:nvSpPr>
        <p:spPr>
          <a:xfrm rot="16200000">
            <a:off x="5688013" y="4431348"/>
            <a:ext cx="503237" cy="3600450"/>
          </a:xfrm>
          <a:prstGeom prst="leftBrace">
            <a:avLst>
              <a:gd name="adj1" fmla="val 59621"/>
              <a:gd name="adj2" fmla="val 47398"/>
            </a:avLst>
          </a:prstGeom>
          <a:noFill/>
          <a:ln w="9525" cap="flat" cmpd="sng">
            <a:solidFill>
              <a:schemeClr val="hlink"/>
            </a:solidFill>
            <a:prstDash val="solid"/>
            <a:headEnd type="none" w="med" len="med"/>
            <a:tailEnd type="none" w="med" len="med"/>
          </a:ln>
        </p:spPr>
        <p:txBody>
          <a:bodyPr/>
          <a:p>
            <a:endParaRPr lang="zh-CN" altLang="en-US"/>
          </a:p>
        </p:txBody>
      </p:sp>
      <p:sp>
        <p:nvSpPr>
          <p:cNvPr id="157722" name="直接连接符 157721"/>
          <p:cNvSpPr/>
          <p:nvPr/>
        </p:nvSpPr>
        <p:spPr>
          <a:xfrm>
            <a:off x="1187450" y="6492240"/>
            <a:ext cx="4248150" cy="0"/>
          </a:xfrm>
          <a:prstGeom prst="line">
            <a:avLst/>
          </a:prstGeom>
          <a:ln w="9525" cap="flat" cmpd="sng">
            <a:solidFill>
              <a:schemeClr val="hlink"/>
            </a:solidFill>
            <a:prstDash val="solid"/>
            <a:headEnd type="none" w="med" len="med"/>
            <a:tailEnd type="none" w="med" len="med"/>
          </a:ln>
        </p:spPr>
      </p:sp>
      <p:sp>
        <p:nvSpPr>
          <p:cNvPr id="157723" name="文本框 157722"/>
          <p:cNvSpPr txBox="1"/>
          <p:nvPr/>
        </p:nvSpPr>
        <p:spPr>
          <a:xfrm>
            <a:off x="2484438" y="6001385"/>
            <a:ext cx="897890" cy="521970"/>
          </a:xfrm>
          <a:prstGeom prst="rect">
            <a:avLst/>
          </a:prstGeom>
          <a:noFill/>
          <a:ln w="9525">
            <a:noFill/>
          </a:ln>
        </p:spPr>
        <p:txBody>
          <a:bodyPr wrap="none" anchor="t">
            <a:spAutoFit/>
          </a:bodyPr>
          <a:p>
            <a:pPr eaLnBrk="0" hangingPunct="0">
              <a:buClr>
                <a:schemeClr val="bg1"/>
              </a:buClr>
            </a:pPr>
            <a:r>
              <a:rPr lang="zh-CN" altLang="en-US" sz="2800" b="1" dirty="0">
                <a:solidFill>
                  <a:schemeClr val="hlink"/>
                </a:solidFill>
                <a:latin typeface="Times New Roman" panose="02020603050405020304" pitchFamily="18" charset="0"/>
              </a:rPr>
              <a:t>论证</a:t>
            </a:r>
            <a:endParaRPr lang="zh-CN" altLang="en-US" sz="2800" b="1" dirty="0">
              <a:solidFill>
                <a:schemeClr val="hlink"/>
              </a:solidFill>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7698"/>
                                        </p:tgtEl>
                                        <p:attrNameLst>
                                          <p:attrName>style.visibility</p:attrName>
                                        </p:attrNameLst>
                                      </p:cBhvr>
                                      <p:to>
                                        <p:strVal val="visible"/>
                                      </p:to>
                                    </p:set>
                                    <p:anim calcmode="lin" valueType="num">
                                      <p:cBhvr additive="base">
                                        <p:cTn id="7" dur="500" fill="hold"/>
                                        <p:tgtEl>
                                          <p:spTgt spid="157698"/>
                                        </p:tgtEl>
                                        <p:attrNameLst>
                                          <p:attrName>ppt_x</p:attrName>
                                        </p:attrNameLst>
                                      </p:cBhvr>
                                      <p:tavLst>
                                        <p:tav tm="0">
                                          <p:val>
                                            <p:strVal val="0-#ppt_w/2"/>
                                          </p:val>
                                        </p:tav>
                                        <p:tav tm="100000">
                                          <p:val>
                                            <p:strVal val="#ppt_x"/>
                                          </p:val>
                                        </p:tav>
                                      </p:tavLst>
                                    </p:anim>
                                    <p:anim calcmode="lin" valueType="num">
                                      <p:cBhvr additive="base">
                                        <p:cTn id="8" dur="500" fill="hold"/>
                                        <p:tgtEl>
                                          <p:spTgt spid="157698"/>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57719"/>
                                        </p:tgtEl>
                                        <p:attrNameLst>
                                          <p:attrName>style.visibility</p:attrName>
                                        </p:attrNameLst>
                                      </p:cBhvr>
                                      <p:to>
                                        <p:strVal val="visible"/>
                                      </p:to>
                                    </p:set>
                                    <p:anim calcmode="lin" valueType="num">
                                      <p:cBhvr additive="base">
                                        <p:cTn id="11" dur="500" fill="hold"/>
                                        <p:tgtEl>
                                          <p:spTgt spid="157719"/>
                                        </p:tgtEl>
                                        <p:attrNameLst>
                                          <p:attrName>ppt_x</p:attrName>
                                        </p:attrNameLst>
                                      </p:cBhvr>
                                      <p:tavLst>
                                        <p:tav tm="0">
                                          <p:val>
                                            <p:strVal val="0-#ppt_w/2"/>
                                          </p:val>
                                        </p:tav>
                                        <p:tav tm="100000">
                                          <p:val>
                                            <p:strVal val="#ppt_x"/>
                                          </p:val>
                                        </p:tav>
                                      </p:tavLst>
                                    </p:anim>
                                    <p:anim calcmode="lin" valueType="num">
                                      <p:cBhvr additive="base">
                                        <p:cTn id="12" dur="500" fill="hold"/>
                                        <p:tgtEl>
                                          <p:spTgt spid="157719"/>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57699"/>
                                        </p:tgtEl>
                                        <p:attrNameLst>
                                          <p:attrName>style.visibility</p:attrName>
                                        </p:attrNameLst>
                                      </p:cBhvr>
                                      <p:to>
                                        <p:strVal val="visible"/>
                                      </p:to>
                                    </p:set>
                                    <p:anim calcmode="lin" valueType="num">
                                      <p:cBhvr additive="base">
                                        <p:cTn id="17" dur="500" fill="hold"/>
                                        <p:tgtEl>
                                          <p:spTgt spid="157699"/>
                                        </p:tgtEl>
                                        <p:attrNameLst>
                                          <p:attrName>ppt_x</p:attrName>
                                        </p:attrNameLst>
                                      </p:cBhvr>
                                      <p:tavLst>
                                        <p:tav tm="0">
                                          <p:val>
                                            <p:strVal val="0-#ppt_w/2"/>
                                          </p:val>
                                        </p:tav>
                                        <p:tav tm="100000">
                                          <p:val>
                                            <p:strVal val="#ppt_x"/>
                                          </p:val>
                                        </p:tav>
                                      </p:tavLst>
                                    </p:anim>
                                    <p:anim calcmode="lin" valueType="num">
                                      <p:cBhvr additive="base">
                                        <p:cTn id="18" dur="500" fill="hold"/>
                                        <p:tgtEl>
                                          <p:spTgt spid="157699"/>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157700"/>
                                        </p:tgtEl>
                                        <p:attrNameLst>
                                          <p:attrName>style.visibility</p:attrName>
                                        </p:attrNameLst>
                                      </p:cBhvr>
                                      <p:to>
                                        <p:strVal val="visible"/>
                                      </p:to>
                                    </p:set>
                                    <p:anim calcmode="lin" valueType="num">
                                      <p:cBhvr additive="base">
                                        <p:cTn id="21" dur="500" fill="hold"/>
                                        <p:tgtEl>
                                          <p:spTgt spid="157700"/>
                                        </p:tgtEl>
                                        <p:attrNameLst>
                                          <p:attrName>ppt_x</p:attrName>
                                        </p:attrNameLst>
                                      </p:cBhvr>
                                      <p:tavLst>
                                        <p:tav tm="0">
                                          <p:val>
                                            <p:strVal val="0-#ppt_w/2"/>
                                          </p:val>
                                        </p:tav>
                                        <p:tav tm="100000">
                                          <p:val>
                                            <p:strVal val="#ppt_x"/>
                                          </p:val>
                                        </p:tav>
                                      </p:tavLst>
                                    </p:anim>
                                    <p:anim calcmode="lin" valueType="num">
                                      <p:cBhvr additive="base">
                                        <p:cTn id="22" dur="500" fill="hold"/>
                                        <p:tgtEl>
                                          <p:spTgt spid="157700"/>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1" fill="hold" grpId="0" nodeType="clickEffect">
                                  <p:stCondLst>
                                    <p:cond delay="0"/>
                                  </p:stCondLst>
                                  <p:childTnLst>
                                    <p:set>
                                      <p:cBhvr>
                                        <p:cTn id="26" dur="1" fill="hold">
                                          <p:stCondLst>
                                            <p:cond delay="0"/>
                                          </p:stCondLst>
                                        </p:cTn>
                                        <p:tgtEl>
                                          <p:spTgt spid="157701"/>
                                        </p:tgtEl>
                                        <p:attrNameLst>
                                          <p:attrName>style.visibility</p:attrName>
                                        </p:attrNameLst>
                                      </p:cBhvr>
                                      <p:to>
                                        <p:strVal val="visible"/>
                                      </p:to>
                                    </p:set>
                                    <p:anim calcmode="lin" valueType="num">
                                      <p:cBhvr additive="base">
                                        <p:cTn id="27" dur="500" fill="hold"/>
                                        <p:tgtEl>
                                          <p:spTgt spid="157701"/>
                                        </p:tgtEl>
                                        <p:attrNameLst>
                                          <p:attrName>ppt_x</p:attrName>
                                        </p:attrNameLst>
                                      </p:cBhvr>
                                      <p:tavLst>
                                        <p:tav tm="0">
                                          <p:val>
                                            <p:strVal val="#ppt_x"/>
                                          </p:val>
                                        </p:tav>
                                        <p:tav tm="100000">
                                          <p:val>
                                            <p:strVal val="#ppt_x"/>
                                          </p:val>
                                        </p:tav>
                                      </p:tavLst>
                                    </p:anim>
                                    <p:anim calcmode="lin" valueType="num">
                                      <p:cBhvr additive="base">
                                        <p:cTn id="28" dur="500" fill="hold"/>
                                        <p:tgtEl>
                                          <p:spTgt spid="157701"/>
                                        </p:tgtEl>
                                        <p:attrNameLst>
                                          <p:attrName>ppt_y</p:attrName>
                                        </p:attrNameLst>
                                      </p:cBhvr>
                                      <p:tavLst>
                                        <p:tav tm="0">
                                          <p:val>
                                            <p:strVal val="0-#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1" fill="hold" nodeType="clickEffect">
                                  <p:stCondLst>
                                    <p:cond delay="0"/>
                                  </p:stCondLst>
                                  <p:childTnLst>
                                    <p:set>
                                      <p:cBhvr>
                                        <p:cTn id="32" dur="1" fill="hold">
                                          <p:stCondLst>
                                            <p:cond delay="0"/>
                                          </p:stCondLst>
                                        </p:cTn>
                                        <p:tgtEl>
                                          <p:spTgt spid="157702"/>
                                        </p:tgtEl>
                                        <p:attrNameLst>
                                          <p:attrName>style.visibility</p:attrName>
                                        </p:attrNameLst>
                                      </p:cBhvr>
                                      <p:to>
                                        <p:strVal val="visible"/>
                                      </p:to>
                                    </p:set>
                                    <p:anim calcmode="lin" valueType="num">
                                      <p:cBhvr additive="base">
                                        <p:cTn id="33" dur="500" fill="hold"/>
                                        <p:tgtEl>
                                          <p:spTgt spid="157702"/>
                                        </p:tgtEl>
                                        <p:attrNameLst>
                                          <p:attrName>ppt_x</p:attrName>
                                        </p:attrNameLst>
                                      </p:cBhvr>
                                      <p:tavLst>
                                        <p:tav tm="0">
                                          <p:val>
                                            <p:strVal val="#ppt_x"/>
                                          </p:val>
                                        </p:tav>
                                        <p:tav tm="100000">
                                          <p:val>
                                            <p:strVal val="#ppt_x"/>
                                          </p:val>
                                        </p:tav>
                                      </p:tavLst>
                                    </p:anim>
                                    <p:anim calcmode="lin" valueType="num">
                                      <p:cBhvr additive="base">
                                        <p:cTn id="34" dur="500" fill="hold"/>
                                        <p:tgtEl>
                                          <p:spTgt spid="157702"/>
                                        </p:tgtEl>
                                        <p:attrNameLst>
                                          <p:attrName>ppt_y</p:attrName>
                                        </p:attrNameLst>
                                      </p:cBhvr>
                                      <p:tavLst>
                                        <p:tav tm="0">
                                          <p:val>
                                            <p:strVal val="0-#ppt_h/2"/>
                                          </p:val>
                                        </p:tav>
                                        <p:tav tm="100000">
                                          <p:val>
                                            <p:strVal val="#ppt_y"/>
                                          </p:val>
                                        </p:tav>
                                      </p:tavLst>
                                    </p:anim>
                                  </p:childTnLst>
                                </p:cTn>
                              </p:par>
                              <p:par>
                                <p:cTn id="35" presetID="2" presetClass="entr" presetSubtype="1" fill="hold" grpId="0" nodeType="withEffect">
                                  <p:stCondLst>
                                    <p:cond delay="0"/>
                                  </p:stCondLst>
                                  <p:childTnLst>
                                    <p:set>
                                      <p:cBhvr>
                                        <p:cTn id="36" dur="1" fill="hold">
                                          <p:stCondLst>
                                            <p:cond delay="0"/>
                                          </p:stCondLst>
                                        </p:cTn>
                                        <p:tgtEl>
                                          <p:spTgt spid="157703"/>
                                        </p:tgtEl>
                                        <p:attrNameLst>
                                          <p:attrName>style.visibility</p:attrName>
                                        </p:attrNameLst>
                                      </p:cBhvr>
                                      <p:to>
                                        <p:strVal val="visible"/>
                                      </p:to>
                                    </p:set>
                                    <p:anim calcmode="lin" valueType="num">
                                      <p:cBhvr additive="base">
                                        <p:cTn id="37" dur="500" fill="hold"/>
                                        <p:tgtEl>
                                          <p:spTgt spid="157703"/>
                                        </p:tgtEl>
                                        <p:attrNameLst>
                                          <p:attrName>ppt_x</p:attrName>
                                        </p:attrNameLst>
                                      </p:cBhvr>
                                      <p:tavLst>
                                        <p:tav tm="0">
                                          <p:val>
                                            <p:strVal val="#ppt_x"/>
                                          </p:val>
                                        </p:tav>
                                        <p:tav tm="100000">
                                          <p:val>
                                            <p:strVal val="#ppt_x"/>
                                          </p:val>
                                        </p:tav>
                                      </p:tavLst>
                                    </p:anim>
                                    <p:anim calcmode="lin" valueType="num">
                                      <p:cBhvr additive="base">
                                        <p:cTn id="38" dur="500" fill="hold"/>
                                        <p:tgtEl>
                                          <p:spTgt spid="157703"/>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1" presetClass="entr" presetSubtype="0" fill="hold" grpId="0" nodeType="clickEffect">
                                  <p:stCondLst>
                                    <p:cond delay="0"/>
                                  </p:stCondLst>
                                  <p:childTnLst>
                                    <p:set>
                                      <p:cBhvr>
                                        <p:cTn id="42" dur="1" fill="hold">
                                          <p:stCondLst>
                                            <p:cond delay="0"/>
                                          </p:stCondLst>
                                        </p:cTn>
                                        <p:tgtEl>
                                          <p:spTgt spid="157704"/>
                                        </p:tgtEl>
                                        <p:attrNameLst>
                                          <p:attrName>style.visibility</p:attrName>
                                        </p:attrNameLst>
                                      </p:cBhvr>
                                      <p:to>
                                        <p:strVal val="visible"/>
                                      </p:to>
                                    </p:set>
                                    <p:animEffect transition="in" filter="fade">
                                      <p:cBhvr>
                                        <p:cTn id="43" dur="1155" decel="100000"/>
                                        <p:tgtEl>
                                          <p:spTgt spid="157704"/>
                                        </p:tgtEl>
                                      </p:cBhvr>
                                    </p:animEffect>
                                    <p:animScale>
                                      <p:cBhvr>
                                        <p:cTn id="44" dur="1155" decel="100000"/>
                                        <p:tgtEl>
                                          <p:spTgt spid="157704"/>
                                        </p:tgtEl>
                                      </p:cBhvr>
                                      <p:from x="10000" y="10000"/>
                                      <p:to x="200000" y="450000"/>
                                    </p:animScale>
                                    <p:animScale>
                                      <p:cBhvr>
                                        <p:cTn id="45" dur="1845" accel="100000" fill="hold">
                                          <p:stCondLst>
                                            <p:cond delay="1155"/>
                                          </p:stCondLst>
                                        </p:cTn>
                                        <p:tgtEl>
                                          <p:spTgt spid="157704"/>
                                        </p:tgtEl>
                                      </p:cBhvr>
                                      <p:from x="200000" y="450000"/>
                                      <p:to x="100000" y="100000"/>
                                    </p:animScale>
                                    <p:set>
                                      <p:cBhvr>
                                        <p:cTn id="46" dur="1155" fill="hold"/>
                                        <p:tgtEl>
                                          <p:spTgt spid="157704"/>
                                        </p:tgtEl>
                                        <p:attrNameLst>
                                          <p:attrName>ppt_x</p:attrName>
                                        </p:attrNameLst>
                                      </p:cBhvr>
                                      <p:to>
                                        <p:strVal val="(0.5)"/>
                                      </p:to>
                                    </p:set>
                                    <p:anim from="(0.5)" to="(#ppt_x)" calcmode="lin" valueType="num">
                                      <p:cBhvr>
                                        <p:cTn id="47" dur="1845" accel="100000" fill="hold">
                                          <p:stCondLst>
                                            <p:cond delay="1155"/>
                                          </p:stCondLst>
                                        </p:cTn>
                                        <p:tgtEl>
                                          <p:spTgt spid="157704"/>
                                        </p:tgtEl>
                                        <p:attrNameLst>
                                          <p:attrName>ppt_x</p:attrName>
                                        </p:attrNameLst>
                                      </p:cBhvr>
                                    </p:anim>
                                    <p:set>
                                      <p:cBhvr>
                                        <p:cTn id="48" dur="1155" fill="hold"/>
                                        <p:tgtEl>
                                          <p:spTgt spid="157704"/>
                                        </p:tgtEl>
                                        <p:attrNameLst>
                                          <p:attrName>ppt_y</p:attrName>
                                        </p:attrNameLst>
                                      </p:cBhvr>
                                      <p:to>
                                        <p:strVal val="(#ppt_y+0.4)"/>
                                      </p:to>
                                    </p:set>
                                    <p:anim from="(#ppt_y+0.4)" to="(#ppt_y)" calcmode="lin" valueType="num">
                                      <p:cBhvr>
                                        <p:cTn id="49" dur="1845" accel="100000" fill="hold">
                                          <p:stCondLst>
                                            <p:cond delay="1155"/>
                                          </p:stCondLst>
                                        </p:cTn>
                                        <p:tgtEl>
                                          <p:spTgt spid="157704"/>
                                        </p:tgtEl>
                                        <p:attrNameLst>
                                          <p:attrName>ppt_y</p:attrName>
                                        </p:attrNameLst>
                                      </p:cBhvr>
                                    </p:anim>
                                  </p:childTnLst>
                                </p:cTn>
                              </p:par>
                            </p:childTnLst>
                          </p:cTn>
                        </p:par>
                      </p:childTnLst>
                    </p:cTn>
                  </p:par>
                  <p:par>
                    <p:cTn id="50" fill="hold">
                      <p:stCondLst>
                        <p:cond delay="indefinite"/>
                      </p:stCondLst>
                      <p:childTnLst>
                        <p:par>
                          <p:cTn id="51" fill="hold">
                            <p:stCondLst>
                              <p:cond delay="0"/>
                            </p:stCondLst>
                            <p:childTnLst>
                              <p:par>
                                <p:cTn id="52" presetID="2" presetClass="entr" presetSubtype="2" fill="hold" nodeType="clickEffect">
                                  <p:stCondLst>
                                    <p:cond delay="0"/>
                                  </p:stCondLst>
                                  <p:childTnLst>
                                    <p:set>
                                      <p:cBhvr>
                                        <p:cTn id="53" dur="1" fill="hold">
                                          <p:stCondLst>
                                            <p:cond delay="0"/>
                                          </p:stCondLst>
                                        </p:cTn>
                                        <p:tgtEl>
                                          <p:spTgt spid="157705"/>
                                        </p:tgtEl>
                                        <p:attrNameLst>
                                          <p:attrName>style.visibility</p:attrName>
                                        </p:attrNameLst>
                                      </p:cBhvr>
                                      <p:to>
                                        <p:strVal val="visible"/>
                                      </p:to>
                                    </p:set>
                                    <p:anim calcmode="lin" valueType="num">
                                      <p:cBhvr additive="base">
                                        <p:cTn id="54" dur="500" fill="hold"/>
                                        <p:tgtEl>
                                          <p:spTgt spid="157705"/>
                                        </p:tgtEl>
                                        <p:attrNameLst>
                                          <p:attrName>ppt_x</p:attrName>
                                        </p:attrNameLst>
                                      </p:cBhvr>
                                      <p:tavLst>
                                        <p:tav tm="0">
                                          <p:val>
                                            <p:strVal val="1+#ppt_w/2"/>
                                          </p:val>
                                        </p:tav>
                                        <p:tav tm="100000">
                                          <p:val>
                                            <p:strVal val="#ppt_x"/>
                                          </p:val>
                                        </p:tav>
                                      </p:tavLst>
                                    </p:anim>
                                    <p:anim calcmode="lin" valueType="num">
                                      <p:cBhvr additive="base">
                                        <p:cTn id="55" dur="500" fill="hold"/>
                                        <p:tgtEl>
                                          <p:spTgt spid="157705"/>
                                        </p:tgtEl>
                                        <p:attrNameLst>
                                          <p:attrName>ppt_y</p:attrName>
                                        </p:attrNameLst>
                                      </p:cBhvr>
                                      <p:tavLst>
                                        <p:tav tm="0">
                                          <p:val>
                                            <p:strVal val="#ppt_y"/>
                                          </p:val>
                                        </p:tav>
                                        <p:tav tm="100000">
                                          <p:val>
                                            <p:strVal val="#ppt_y"/>
                                          </p:val>
                                        </p:tav>
                                      </p:tavLst>
                                    </p:anim>
                                  </p:childTnLst>
                                </p:cTn>
                              </p:par>
                              <p:par>
                                <p:cTn id="56" presetID="2" presetClass="entr" presetSubtype="2" fill="hold" grpId="0" nodeType="withEffect">
                                  <p:stCondLst>
                                    <p:cond delay="0"/>
                                  </p:stCondLst>
                                  <p:childTnLst>
                                    <p:set>
                                      <p:cBhvr>
                                        <p:cTn id="57" dur="1" fill="hold">
                                          <p:stCondLst>
                                            <p:cond delay="0"/>
                                          </p:stCondLst>
                                        </p:cTn>
                                        <p:tgtEl>
                                          <p:spTgt spid="157706"/>
                                        </p:tgtEl>
                                        <p:attrNameLst>
                                          <p:attrName>style.visibility</p:attrName>
                                        </p:attrNameLst>
                                      </p:cBhvr>
                                      <p:to>
                                        <p:strVal val="visible"/>
                                      </p:to>
                                    </p:set>
                                    <p:anim calcmode="lin" valueType="num">
                                      <p:cBhvr additive="base">
                                        <p:cTn id="58" dur="500" fill="hold"/>
                                        <p:tgtEl>
                                          <p:spTgt spid="157706"/>
                                        </p:tgtEl>
                                        <p:attrNameLst>
                                          <p:attrName>ppt_x</p:attrName>
                                        </p:attrNameLst>
                                      </p:cBhvr>
                                      <p:tavLst>
                                        <p:tav tm="0">
                                          <p:val>
                                            <p:strVal val="1+#ppt_w/2"/>
                                          </p:val>
                                        </p:tav>
                                        <p:tav tm="100000">
                                          <p:val>
                                            <p:strVal val="#ppt_x"/>
                                          </p:val>
                                        </p:tav>
                                      </p:tavLst>
                                    </p:anim>
                                    <p:anim calcmode="lin" valueType="num">
                                      <p:cBhvr additive="base">
                                        <p:cTn id="59" dur="500" fill="hold"/>
                                        <p:tgtEl>
                                          <p:spTgt spid="157706"/>
                                        </p:tgtEl>
                                        <p:attrNameLst>
                                          <p:attrName>ppt_y</p:attrName>
                                        </p:attrNameLst>
                                      </p:cBhvr>
                                      <p:tavLst>
                                        <p:tav tm="0">
                                          <p:val>
                                            <p:strVal val="#ppt_y"/>
                                          </p:val>
                                        </p:tav>
                                        <p:tav tm="100000">
                                          <p:val>
                                            <p:strVal val="#ppt_y"/>
                                          </p:val>
                                        </p:tav>
                                      </p:tavLst>
                                    </p:anim>
                                  </p:childTnLst>
                                </p:cTn>
                              </p:par>
                              <p:par>
                                <p:cTn id="60" presetID="2" presetClass="entr" presetSubtype="2" fill="hold" grpId="0" nodeType="withEffect">
                                  <p:stCondLst>
                                    <p:cond delay="0"/>
                                  </p:stCondLst>
                                  <p:childTnLst>
                                    <p:set>
                                      <p:cBhvr>
                                        <p:cTn id="61" dur="1" fill="hold">
                                          <p:stCondLst>
                                            <p:cond delay="0"/>
                                          </p:stCondLst>
                                        </p:cTn>
                                        <p:tgtEl>
                                          <p:spTgt spid="157707"/>
                                        </p:tgtEl>
                                        <p:attrNameLst>
                                          <p:attrName>style.visibility</p:attrName>
                                        </p:attrNameLst>
                                      </p:cBhvr>
                                      <p:to>
                                        <p:strVal val="visible"/>
                                      </p:to>
                                    </p:set>
                                    <p:anim calcmode="lin" valueType="num">
                                      <p:cBhvr additive="base">
                                        <p:cTn id="62" dur="500" fill="hold"/>
                                        <p:tgtEl>
                                          <p:spTgt spid="157707"/>
                                        </p:tgtEl>
                                        <p:attrNameLst>
                                          <p:attrName>ppt_x</p:attrName>
                                        </p:attrNameLst>
                                      </p:cBhvr>
                                      <p:tavLst>
                                        <p:tav tm="0">
                                          <p:val>
                                            <p:strVal val="1+#ppt_w/2"/>
                                          </p:val>
                                        </p:tav>
                                        <p:tav tm="100000">
                                          <p:val>
                                            <p:strVal val="#ppt_x"/>
                                          </p:val>
                                        </p:tav>
                                      </p:tavLst>
                                    </p:anim>
                                    <p:anim calcmode="lin" valueType="num">
                                      <p:cBhvr additive="base">
                                        <p:cTn id="63" dur="500" fill="hold"/>
                                        <p:tgtEl>
                                          <p:spTgt spid="157707"/>
                                        </p:tgtEl>
                                        <p:attrNameLst>
                                          <p:attrName>ppt_y</p:attrName>
                                        </p:attrNameLst>
                                      </p:cBhvr>
                                      <p:tavLst>
                                        <p:tav tm="0">
                                          <p:val>
                                            <p:strVal val="#ppt_y"/>
                                          </p:val>
                                        </p:tav>
                                        <p:tav tm="100000">
                                          <p:val>
                                            <p:strVal val="#ppt_y"/>
                                          </p:val>
                                        </p:tav>
                                      </p:tavLst>
                                    </p:anim>
                                  </p:childTnLst>
                                </p:cTn>
                              </p:par>
                              <p:par>
                                <p:cTn id="64" presetID="2" presetClass="entr" presetSubtype="2" fill="hold" grpId="0" nodeType="withEffect">
                                  <p:stCondLst>
                                    <p:cond delay="0"/>
                                  </p:stCondLst>
                                  <p:childTnLst>
                                    <p:set>
                                      <p:cBhvr>
                                        <p:cTn id="65" dur="1" fill="hold">
                                          <p:stCondLst>
                                            <p:cond delay="0"/>
                                          </p:stCondLst>
                                        </p:cTn>
                                        <p:tgtEl>
                                          <p:spTgt spid="157708"/>
                                        </p:tgtEl>
                                        <p:attrNameLst>
                                          <p:attrName>style.visibility</p:attrName>
                                        </p:attrNameLst>
                                      </p:cBhvr>
                                      <p:to>
                                        <p:strVal val="visible"/>
                                      </p:to>
                                    </p:set>
                                    <p:anim calcmode="lin" valueType="num">
                                      <p:cBhvr additive="base">
                                        <p:cTn id="66" dur="500" fill="hold"/>
                                        <p:tgtEl>
                                          <p:spTgt spid="157708"/>
                                        </p:tgtEl>
                                        <p:attrNameLst>
                                          <p:attrName>ppt_x</p:attrName>
                                        </p:attrNameLst>
                                      </p:cBhvr>
                                      <p:tavLst>
                                        <p:tav tm="0">
                                          <p:val>
                                            <p:strVal val="1+#ppt_w/2"/>
                                          </p:val>
                                        </p:tav>
                                        <p:tav tm="100000">
                                          <p:val>
                                            <p:strVal val="#ppt_x"/>
                                          </p:val>
                                        </p:tav>
                                      </p:tavLst>
                                    </p:anim>
                                    <p:anim calcmode="lin" valueType="num">
                                      <p:cBhvr additive="base">
                                        <p:cTn id="67" dur="500" fill="hold"/>
                                        <p:tgtEl>
                                          <p:spTgt spid="157708"/>
                                        </p:tgtEl>
                                        <p:attrNameLst>
                                          <p:attrName>ppt_y</p:attrName>
                                        </p:attrNameLst>
                                      </p:cBhvr>
                                      <p:tavLst>
                                        <p:tav tm="0">
                                          <p:val>
                                            <p:strVal val="#ppt_y"/>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157709"/>
                                        </p:tgtEl>
                                        <p:attrNameLst>
                                          <p:attrName>style.visibility</p:attrName>
                                        </p:attrNameLst>
                                      </p:cBhvr>
                                      <p:to>
                                        <p:strVal val="visible"/>
                                      </p:to>
                                    </p:set>
                                    <p:animEffect transition="in" filter="blinds(horizontal)">
                                      <p:cBhvr>
                                        <p:cTn id="72" dur="500"/>
                                        <p:tgtEl>
                                          <p:spTgt spid="157709"/>
                                        </p:tgtEl>
                                      </p:cBhvr>
                                    </p:animEffect>
                                  </p:childTnLst>
                                </p:cTn>
                              </p:par>
                              <p:par>
                                <p:cTn id="73" presetID="3" presetClass="entr" presetSubtype="10" fill="hold" grpId="0" nodeType="withEffect">
                                  <p:stCondLst>
                                    <p:cond delay="0"/>
                                  </p:stCondLst>
                                  <p:childTnLst>
                                    <p:set>
                                      <p:cBhvr>
                                        <p:cTn id="74" dur="1" fill="hold">
                                          <p:stCondLst>
                                            <p:cond delay="0"/>
                                          </p:stCondLst>
                                        </p:cTn>
                                        <p:tgtEl>
                                          <p:spTgt spid="157710"/>
                                        </p:tgtEl>
                                        <p:attrNameLst>
                                          <p:attrName>style.visibility</p:attrName>
                                        </p:attrNameLst>
                                      </p:cBhvr>
                                      <p:to>
                                        <p:strVal val="visible"/>
                                      </p:to>
                                    </p:set>
                                    <p:animEffect transition="in" filter="blinds(horizontal)">
                                      <p:cBhvr>
                                        <p:cTn id="75" dur="500"/>
                                        <p:tgtEl>
                                          <p:spTgt spid="157710"/>
                                        </p:tgtEl>
                                      </p:cBhvr>
                                    </p:animEffect>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nodeType="clickEffect">
                                  <p:stCondLst>
                                    <p:cond delay="0"/>
                                  </p:stCondLst>
                                  <p:childTnLst>
                                    <p:set>
                                      <p:cBhvr>
                                        <p:cTn id="79" dur="1" fill="hold">
                                          <p:stCondLst>
                                            <p:cond delay="0"/>
                                          </p:stCondLst>
                                        </p:cTn>
                                        <p:tgtEl>
                                          <p:spTgt spid="157711"/>
                                        </p:tgtEl>
                                        <p:attrNameLst>
                                          <p:attrName>style.visibility</p:attrName>
                                        </p:attrNameLst>
                                      </p:cBhvr>
                                      <p:to>
                                        <p:strVal val="visible"/>
                                      </p:to>
                                    </p:set>
                                    <p:anim calcmode="lin" valueType="num">
                                      <p:cBhvr additive="base">
                                        <p:cTn id="80" dur="500" fill="hold"/>
                                        <p:tgtEl>
                                          <p:spTgt spid="157711"/>
                                        </p:tgtEl>
                                        <p:attrNameLst>
                                          <p:attrName>ppt_x</p:attrName>
                                        </p:attrNameLst>
                                      </p:cBhvr>
                                      <p:tavLst>
                                        <p:tav tm="0">
                                          <p:val>
                                            <p:strVal val="#ppt_x"/>
                                          </p:val>
                                        </p:tav>
                                        <p:tav tm="100000">
                                          <p:val>
                                            <p:strVal val="#ppt_x"/>
                                          </p:val>
                                        </p:tav>
                                      </p:tavLst>
                                    </p:anim>
                                    <p:anim calcmode="lin" valueType="num">
                                      <p:cBhvr additive="base">
                                        <p:cTn id="81" dur="500" fill="hold"/>
                                        <p:tgtEl>
                                          <p:spTgt spid="157711"/>
                                        </p:tgtEl>
                                        <p:attrNameLst>
                                          <p:attrName>ppt_y</p:attrName>
                                        </p:attrNameLst>
                                      </p:cBhvr>
                                      <p:tavLst>
                                        <p:tav tm="0">
                                          <p:val>
                                            <p:strVal val="1+#ppt_h/2"/>
                                          </p:val>
                                        </p:tav>
                                        <p:tav tm="100000">
                                          <p:val>
                                            <p:strVal val="#ppt_y"/>
                                          </p:val>
                                        </p:tav>
                                      </p:tavLst>
                                    </p:anim>
                                  </p:childTnLst>
                                </p:cTn>
                              </p:par>
                              <p:par>
                                <p:cTn id="82" presetID="2" presetClass="entr" presetSubtype="4" fill="hold" grpId="0" nodeType="withEffect">
                                  <p:stCondLst>
                                    <p:cond delay="0"/>
                                  </p:stCondLst>
                                  <p:childTnLst>
                                    <p:set>
                                      <p:cBhvr>
                                        <p:cTn id="83" dur="1" fill="hold">
                                          <p:stCondLst>
                                            <p:cond delay="0"/>
                                          </p:stCondLst>
                                        </p:cTn>
                                        <p:tgtEl>
                                          <p:spTgt spid="157714"/>
                                        </p:tgtEl>
                                        <p:attrNameLst>
                                          <p:attrName>style.visibility</p:attrName>
                                        </p:attrNameLst>
                                      </p:cBhvr>
                                      <p:to>
                                        <p:strVal val="visible"/>
                                      </p:to>
                                    </p:set>
                                    <p:anim calcmode="lin" valueType="num">
                                      <p:cBhvr additive="base">
                                        <p:cTn id="84" dur="500" fill="hold"/>
                                        <p:tgtEl>
                                          <p:spTgt spid="157714"/>
                                        </p:tgtEl>
                                        <p:attrNameLst>
                                          <p:attrName>ppt_x</p:attrName>
                                        </p:attrNameLst>
                                      </p:cBhvr>
                                      <p:tavLst>
                                        <p:tav tm="0">
                                          <p:val>
                                            <p:strVal val="#ppt_x"/>
                                          </p:val>
                                        </p:tav>
                                        <p:tav tm="100000">
                                          <p:val>
                                            <p:strVal val="#ppt_x"/>
                                          </p:val>
                                        </p:tav>
                                      </p:tavLst>
                                    </p:anim>
                                    <p:anim calcmode="lin" valueType="num">
                                      <p:cBhvr additive="base">
                                        <p:cTn id="85" dur="500" fill="hold"/>
                                        <p:tgtEl>
                                          <p:spTgt spid="157714"/>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157715"/>
                                        </p:tgtEl>
                                        <p:attrNameLst>
                                          <p:attrName>style.visibility</p:attrName>
                                        </p:attrNameLst>
                                      </p:cBhvr>
                                      <p:to>
                                        <p:strVal val="visible"/>
                                      </p:to>
                                    </p:set>
                                    <p:anim calcmode="lin" valueType="num">
                                      <p:cBhvr additive="base">
                                        <p:cTn id="90" dur="500" fill="hold"/>
                                        <p:tgtEl>
                                          <p:spTgt spid="157715"/>
                                        </p:tgtEl>
                                        <p:attrNameLst>
                                          <p:attrName>ppt_x</p:attrName>
                                        </p:attrNameLst>
                                      </p:cBhvr>
                                      <p:tavLst>
                                        <p:tav tm="0">
                                          <p:val>
                                            <p:strVal val="#ppt_x"/>
                                          </p:val>
                                        </p:tav>
                                        <p:tav tm="100000">
                                          <p:val>
                                            <p:strVal val="#ppt_x"/>
                                          </p:val>
                                        </p:tav>
                                      </p:tavLst>
                                    </p:anim>
                                    <p:anim calcmode="lin" valueType="num">
                                      <p:cBhvr additive="base">
                                        <p:cTn id="91" dur="500" fill="hold"/>
                                        <p:tgtEl>
                                          <p:spTgt spid="157715"/>
                                        </p:tgtEl>
                                        <p:attrNameLst>
                                          <p:attrName>ppt_y</p:attrName>
                                        </p:attrNameLst>
                                      </p:cBhvr>
                                      <p:tavLst>
                                        <p:tav tm="0">
                                          <p:val>
                                            <p:strVal val="1+#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grpId="0" nodeType="clickEffect">
                                  <p:stCondLst>
                                    <p:cond delay="0"/>
                                  </p:stCondLst>
                                  <p:childTnLst>
                                    <p:set>
                                      <p:cBhvr>
                                        <p:cTn id="95" dur="1" fill="hold">
                                          <p:stCondLst>
                                            <p:cond delay="0"/>
                                          </p:stCondLst>
                                        </p:cTn>
                                        <p:tgtEl>
                                          <p:spTgt spid="157716"/>
                                        </p:tgtEl>
                                        <p:attrNameLst>
                                          <p:attrName>style.visibility</p:attrName>
                                        </p:attrNameLst>
                                      </p:cBhvr>
                                      <p:to>
                                        <p:strVal val="visible"/>
                                      </p:to>
                                    </p:set>
                                    <p:anim calcmode="lin" valueType="num">
                                      <p:cBhvr additive="base">
                                        <p:cTn id="96" dur="500" fill="hold"/>
                                        <p:tgtEl>
                                          <p:spTgt spid="157716"/>
                                        </p:tgtEl>
                                        <p:attrNameLst>
                                          <p:attrName>ppt_x</p:attrName>
                                        </p:attrNameLst>
                                      </p:cBhvr>
                                      <p:tavLst>
                                        <p:tav tm="0">
                                          <p:val>
                                            <p:strVal val="#ppt_x"/>
                                          </p:val>
                                        </p:tav>
                                        <p:tav tm="100000">
                                          <p:val>
                                            <p:strVal val="#ppt_x"/>
                                          </p:val>
                                        </p:tav>
                                      </p:tavLst>
                                    </p:anim>
                                    <p:anim calcmode="lin" valueType="num">
                                      <p:cBhvr additive="base">
                                        <p:cTn id="97" dur="500" fill="hold"/>
                                        <p:tgtEl>
                                          <p:spTgt spid="157716"/>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grpId="0" nodeType="clickEffect">
                                  <p:stCondLst>
                                    <p:cond delay="0"/>
                                  </p:stCondLst>
                                  <p:childTnLst>
                                    <p:set>
                                      <p:cBhvr>
                                        <p:cTn id="101" dur="1" fill="hold">
                                          <p:stCondLst>
                                            <p:cond delay="0"/>
                                          </p:stCondLst>
                                        </p:cTn>
                                        <p:tgtEl>
                                          <p:spTgt spid="157717"/>
                                        </p:tgtEl>
                                        <p:attrNameLst>
                                          <p:attrName>style.visibility</p:attrName>
                                        </p:attrNameLst>
                                      </p:cBhvr>
                                      <p:to>
                                        <p:strVal val="visible"/>
                                      </p:to>
                                    </p:set>
                                    <p:anim calcmode="lin" valueType="num">
                                      <p:cBhvr additive="base">
                                        <p:cTn id="102" dur="500" fill="hold"/>
                                        <p:tgtEl>
                                          <p:spTgt spid="157717"/>
                                        </p:tgtEl>
                                        <p:attrNameLst>
                                          <p:attrName>ppt_x</p:attrName>
                                        </p:attrNameLst>
                                      </p:cBhvr>
                                      <p:tavLst>
                                        <p:tav tm="0">
                                          <p:val>
                                            <p:strVal val="#ppt_x"/>
                                          </p:val>
                                        </p:tav>
                                        <p:tav tm="100000">
                                          <p:val>
                                            <p:strVal val="#ppt_x"/>
                                          </p:val>
                                        </p:tav>
                                      </p:tavLst>
                                    </p:anim>
                                    <p:anim calcmode="lin" valueType="num">
                                      <p:cBhvr additive="base">
                                        <p:cTn id="103" dur="500" fill="hold"/>
                                        <p:tgtEl>
                                          <p:spTgt spid="157717"/>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 presetClass="entr" presetSubtype="4" fill="hold" grpId="0" nodeType="clickEffect">
                                  <p:stCondLst>
                                    <p:cond delay="0"/>
                                  </p:stCondLst>
                                  <p:childTnLst>
                                    <p:set>
                                      <p:cBhvr>
                                        <p:cTn id="107" dur="1" fill="hold">
                                          <p:stCondLst>
                                            <p:cond delay="0"/>
                                          </p:stCondLst>
                                        </p:cTn>
                                        <p:tgtEl>
                                          <p:spTgt spid="157718"/>
                                        </p:tgtEl>
                                        <p:attrNameLst>
                                          <p:attrName>style.visibility</p:attrName>
                                        </p:attrNameLst>
                                      </p:cBhvr>
                                      <p:to>
                                        <p:strVal val="visible"/>
                                      </p:to>
                                    </p:set>
                                    <p:anim calcmode="lin" valueType="num">
                                      <p:cBhvr additive="base">
                                        <p:cTn id="108" dur="500" fill="hold"/>
                                        <p:tgtEl>
                                          <p:spTgt spid="157718"/>
                                        </p:tgtEl>
                                        <p:attrNameLst>
                                          <p:attrName>ppt_x</p:attrName>
                                        </p:attrNameLst>
                                      </p:cBhvr>
                                      <p:tavLst>
                                        <p:tav tm="0">
                                          <p:val>
                                            <p:strVal val="#ppt_x"/>
                                          </p:val>
                                        </p:tav>
                                        <p:tav tm="100000">
                                          <p:val>
                                            <p:strVal val="#ppt_x"/>
                                          </p:val>
                                        </p:tav>
                                      </p:tavLst>
                                    </p:anim>
                                    <p:anim calcmode="lin" valueType="num">
                                      <p:cBhvr additive="base">
                                        <p:cTn id="109" dur="500" fill="hold"/>
                                        <p:tgtEl>
                                          <p:spTgt spid="157718"/>
                                        </p:tgtEl>
                                        <p:attrNameLst>
                                          <p:attrName>ppt_y</p:attrName>
                                        </p:attrNameLst>
                                      </p:cBhvr>
                                      <p:tavLst>
                                        <p:tav tm="0">
                                          <p:val>
                                            <p:strVal val="1+#ppt_h/2"/>
                                          </p:val>
                                        </p:tav>
                                        <p:tav tm="100000">
                                          <p:val>
                                            <p:strVal val="#ppt_y"/>
                                          </p:val>
                                        </p:tav>
                                      </p:tavLst>
                                    </p:anim>
                                  </p:childTnLst>
                                </p:cTn>
                              </p:par>
                              <p:par>
                                <p:cTn id="110" presetID="2" presetClass="entr" presetSubtype="4" fill="hold" grpId="0" nodeType="withEffect">
                                  <p:stCondLst>
                                    <p:cond delay="0"/>
                                  </p:stCondLst>
                                  <p:childTnLst>
                                    <p:set>
                                      <p:cBhvr>
                                        <p:cTn id="111" dur="1" fill="hold">
                                          <p:stCondLst>
                                            <p:cond delay="0"/>
                                          </p:stCondLst>
                                        </p:cTn>
                                        <p:tgtEl>
                                          <p:spTgt spid="157718">
                                            <p:txEl>
                                              <p:charRg st="0" end="4"/>
                                            </p:txEl>
                                          </p:spTgt>
                                        </p:tgtEl>
                                        <p:attrNameLst>
                                          <p:attrName>style.visibility</p:attrName>
                                        </p:attrNameLst>
                                      </p:cBhvr>
                                      <p:to>
                                        <p:strVal val="visible"/>
                                      </p:to>
                                    </p:set>
                                    <p:anim calcmode="lin" valueType="num">
                                      <p:cBhvr additive="base">
                                        <p:cTn id="112" dur="500" fill="hold"/>
                                        <p:tgtEl>
                                          <p:spTgt spid="157718">
                                            <p:txEl>
                                              <p:charRg st="0" end="4"/>
                                            </p:txEl>
                                          </p:spTgt>
                                        </p:tgtEl>
                                        <p:attrNameLst>
                                          <p:attrName>ppt_x</p:attrName>
                                        </p:attrNameLst>
                                      </p:cBhvr>
                                      <p:tavLst>
                                        <p:tav tm="0">
                                          <p:val>
                                            <p:strVal val="#ppt_x"/>
                                          </p:val>
                                        </p:tav>
                                        <p:tav tm="100000">
                                          <p:val>
                                            <p:strVal val="#ppt_x"/>
                                          </p:val>
                                        </p:tav>
                                      </p:tavLst>
                                    </p:anim>
                                    <p:anim calcmode="lin" valueType="num">
                                      <p:cBhvr additive="base">
                                        <p:cTn id="113" dur="500" fill="hold"/>
                                        <p:tgtEl>
                                          <p:spTgt spid="157718">
                                            <p:txEl>
                                              <p:charRg st="0" end="4"/>
                                            </p:txEl>
                                          </p:spTgt>
                                        </p:tgtEl>
                                        <p:attrNameLst>
                                          <p:attrName>ppt_y</p:attrName>
                                        </p:attrNameLst>
                                      </p:cBhvr>
                                      <p:tavLst>
                                        <p:tav tm="0">
                                          <p:val>
                                            <p:strVal val="1+#ppt_h/2"/>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2" presetClass="entr" presetSubtype="4" fill="hold" grpId="0" nodeType="clickEffect">
                                  <p:stCondLst>
                                    <p:cond delay="0"/>
                                  </p:stCondLst>
                                  <p:childTnLst>
                                    <p:set>
                                      <p:cBhvr>
                                        <p:cTn id="117" dur="1" fill="hold">
                                          <p:stCondLst>
                                            <p:cond delay="0"/>
                                          </p:stCondLst>
                                        </p:cTn>
                                        <p:tgtEl>
                                          <p:spTgt spid="157720"/>
                                        </p:tgtEl>
                                        <p:attrNameLst>
                                          <p:attrName>style.visibility</p:attrName>
                                        </p:attrNameLst>
                                      </p:cBhvr>
                                      <p:to>
                                        <p:strVal val="visible"/>
                                      </p:to>
                                    </p:set>
                                    <p:anim calcmode="lin" valueType="num">
                                      <p:cBhvr additive="base">
                                        <p:cTn id="118" dur="500" fill="hold"/>
                                        <p:tgtEl>
                                          <p:spTgt spid="157720"/>
                                        </p:tgtEl>
                                        <p:attrNameLst>
                                          <p:attrName>ppt_x</p:attrName>
                                        </p:attrNameLst>
                                      </p:cBhvr>
                                      <p:tavLst>
                                        <p:tav tm="0">
                                          <p:val>
                                            <p:strVal val="#ppt_x"/>
                                          </p:val>
                                        </p:tav>
                                        <p:tav tm="100000">
                                          <p:val>
                                            <p:strVal val="#ppt_x"/>
                                          </p:val>
                                        </p:tav>
                                      </p:tavLst>
                                    </p:anim>
                                    <p:anim calcmode="lin" valueType="num">
                                      <p:cBhvr additive="base">
                                        <p:cTn id="119" dur="500" fill="hold"/>
                                        <p:tgtEl>
                                          <p:spTgt spid="157720"/>
                                        </p:tgtEl>
                                        <p:attrNameLst>
                                          <p:attrName>ppt_y</p:attrName>
                                        </p:attrNameLst>
                                      </p:cBhvr>
                                      <p:tavLst>
                                        <p:tav tm="0">
                                          <p:val>
                                            <p:strVal val="1+#ppt_h/2"/>
                                          </p:val>
                                        </p:tav>
                                        <p:tav tm="100000">
                                          <p:val>
                                            <p:strVal val="#ppt_y"/>
                                          </p:val>
                                        </p:tav>
                                      </p:tavLst>
                                    </p:anim>
                                  </p:childTnLst>
                                </p:cTn>
                              </p:par>
                              <p:par>
                                <p:cTn id="120" presetID="2" presetClass="entr" presetSubtype="4" fill="hold" nodeType="withEffect">
                                  <p:stCondLst>
                                    <p:cond delay="0"/>
                                  </p:stCondLst>
                                  <p:childTnLst>
                                    <p:set>
                                      <p:cBhvr>
                                        <p:cTn id="121" dur="1" fill="hold">
                                          <p:stCondLst>
                                            <p:cond delay="0"/>
                                          </p:stCondLst>
                                        </p:cTn>
                                        <p:tgtEl>
                                          <p:spTgt spid="157721"/>
                                        </p:tgtEl>
                                        <p:attrNameLst>
                                          <p:attrName>style.visibility</p:attrName>
                                        </p:attrNameLst>
                                      </p:cBhvr>
                                      <p:to>
                                        <p:strVal val="visible"/>
                                      </p:to>
                                    </p:set>
                                    <p:anim calcmode="lin" valueType="num">
                                      <p:cBhvr additive="base">
                                        <p:cTn id="122" dur="500" fill="hold"/>
                                        <p:tgtEl>
                                          <p:spTgt spid="157721"/>
                                        </p:tgtEl>
                                        <p:attrNameLst>
                                          <p:attrName>ppt_x</p:attrName>
                                        </p:attrNameLst>
                                      </p:cBhvr>
                                      <p:tavLst>
                                        <p:tav tm="0">
                                          <p:val>
                                            <p:strVal val="#ppt_x"/>
                                          </p:val>
                                        </p:tav>
                                        <p:tav tm="100000">
                                          <p:val>
                                            <p:strVal val="#ppt_x"/>
                                          </p:val>
                                        </p:tav>
                                      </p:tavLst>
                                    </p:anim>
                                    <p:anim calcmode="lin" valueType="num">
                                      <p:cBhvr additive="base">
                                        <p:cTn id="123" dur="500" fill="hold"/>
                                        <p:tgtEl>
                                          <p:spTgt spid="157721"/>
                                        </p:tgtEl>
                                        <p:attrNameLst>
                                          <p:attrName>ppt_y</p:attrName>
                                        </p:attrNameLst>
                                      </p:cBhvr>
                                      <p:tavLst>
                                        <p:tav tm="0">
                                          <p:val>
                                            <p:strVal val="1+#ppt_h/2"/>
                                          </p:val>
                                        </p:tav>
                                        <p:tav tm="100000">
                                          <p:val>
                                            <p:strVal val="#ppt_y"/>
                                          </p:val>
                                        </p:tav>
                                      </p:tavLst>
                                    </p:anim>
                                  </p:childTnLst>
                                </p:cTn>
                              </p:par>
                            </p:childTnLst>
                          </p:cTn>
                        </p:par>
                      </p:childTnLst>
                    </p:cTn>
                  </p:par>
                  <p:par>
                    <p:cTn id="124" fill="hold">
                      <p:stCondLst>
                        <p:cond delay="indefinite"/>
                      </p:stCondLst>
                      <p:childTnLst>
                        <p:par>
                          <p:cTn id="125" fill="hold">
                            <p:stCondLst>
                              <p:cond delay="0"/>
                            </p:stCondLst>
                            <p:childTnLst>
                              <p:par>
                                <p:cTn id="126" presetID="2" presetClass="entr" presetSubtype="4" fill="hold" nodeType="clickEffect">
                                  <p:stCondLst>
                                    <p:cond delay="0"/>
                                  </p:stCondLst>
                                  <p:childTnLst>
                                    <p:set>
                                      <p:cBhvr>
                                        <p:cTn id="127" dur="1" fill="hold">
                                          <p:stCondLst>
                                            <p:cond delay="0"/>
                                          </p:stCondLst>
                                        </p:cTn>
                                        <p:tgtEl>
                                          <p:spTgt spid="157722"/>
                                        </p:tgtEl>
                                        <p:attrNameLst>
                                          <p:attrName>style.visibility</p:attrName>
                                        </p:attrNameLst>
                                      </p:cBhvr>
                                      <p:to>
                                        <p:strVal val="visible"/>
                                      </p:to>
                                    </p:set>
                                    <p:anim calcmode="lin" valueType="num">
                                      <p:cBhvr additive="base">
                                        <p:cTn id="128" dur="500" fill="hold"/>
                                        <p:tgtEl>
                                          <p:spTgt spid="157722"/>
                                        </p:tgtEl>
                                        <p:attrNameLst>
                                          <p:attrName>ppt_x</p:attrName>
                                        </p:attrNameLst>
                                      </p:cBhvr>
                                      <p:tavLst>
                                        <p:tav tm="0">
                                          <p:val>
                                            <p:strVal val="#ppt_x"/>
                                          </p:val>
                                        </p:tav>
                                        <p:tav tm="100000">
                                          <p:val>
                                            <p:strVal val="#ppt_x"/>
                                          </p:val>
                                        </p:tav>
                                      </p:tavLst>
                                    </p:anim>
                                    <p:anim calcmode="lin" valueType="num">
                                      <p:cBhvr additive="base">
                                        <p:cTn id="129" dur="500" fill="hold"/>
                                        <p:tgtEl>
                                          <p:spTgt spid="157722"/>
                                        </p:tgtEl>
                                        <p:attrNameLst>
                                          <p:attrName>ppt_y</p:attrName>
                                        </p:attrNameLst>
                                      </p:cBhvr>
                                      <p:tavLst>
                                        <p:tav tm="0">
                                          <p:val>
                                            <p:strVal val="1+#ppt_h/2"/>
                                          </p:val>
                                        </p:tav>
                                        <p:tav tm="100000">
                                          <p:val>
                                            <p:strVal val="#ppt_y"/>
                                          </p:val>
                                        </p:tav>
                                      </p:tavLst>
                                    </p:anim>
                                  </p:childTnLst>
                                </p:cTn>
                              </p:par>
                              <p:par>
                                <p:cTn id="130" presetID="2" presetClass="entr" presetSubtype="4" fill="hold" grpId="0" nodeType="withEffect">
                                  <p:stCondLst>
                                    <p:cond delay="0"/>
                                  </p:stCondLst>
                                  <p:childTnLst>
                                    <p:set>
                                      <p:cBhvr>
                                        <p:cTn id="131" dur="1" fill="hold">
                                          <p:stCondLst>
                                            <p:cond delay="0"/>
                                          </p:stCondLst>
                                        </p:cTn>
                                        <p:tgtEl>
                                          <p:spTgt spid="157723"/>
                                        </p:tgtEl>
                                        <p:attrNameLst>
                                          <p:attrName>style.visibility</p:attrName>
                                        </p:attrNameLst>
                                      </p:cBhvr>
                                      <p:to>
                                        <p:strVal val="visible"/>
                                      </p:to>
                                    </p:set>
                                    <p:anim calcmode="lin" valueType="num">
                                      <p:cBhvr additive="base">
                                        <p:cTn id="132" dur="500" fill="hold"/>
                                        <p:tgtEl>
                                          <p:spTgt spid="157723"/>
                                        </p:tgtEl>
                                        <p:attrNameLst>
                                          <p:attrName>ppt_x</p:attrName>
                                        </p:attrNameLst>
                                      </p:cBhvr>
                                      <p:tavLst>
                                        <p:tav tm="0">
                                          <p:val>
                                            <p:strVal val="#ppt_x"/>
                                          </p:val>
                                        </p:tav>
                                        <p:tav tm="100000">
                                          <p:val>
                                            <p:strVal val="#ppt_x"/>
                                          </p:val>
                                        </p:tav>
                                      </p:tavLst>
                                    </p:anim>
                                    <p:anim calcmode="lin" valueType="num">
                                      <p:cBhvr additive="base">
                                        <p:cTn id="133" dur="500" fill="hold"/>
                                        <p:tgtEl>
                                          <p:spTgt spid="1577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8" grpId="0"/>
      <p:bldP spid="157700" grpId="0"/>
      <p:bldP spid="157701" grpId="0"/>
      <p:bldP spid="157703" grpId="0"/>
      <p:bldP spid="157704" grpId="0" bldLvl="0" animBg="1"/>
      <p:bldP spid="157706" grpId="0"/>
      <p:bldP spid="157707" grpId="0"/>
      <p:bldP spid="157708" grpId="0"/>
      <p:bldP spid="157710" grpId="0"/>
      <p:bldP spid="157714" grpId="0"/>
      <p:bldP spid="157715" grpId="0" bldLvl="0" animBg="1"/>
      <p:bldP spid="157716" grpId="0" bldLvl="0" animBg="1"/>
      <p:bldP spid="157717" grpId="0"/>
      <p:bldP spid="157718" grpId="0" animBg="1" build="allAtOnce"/>
      <p:bldP spid="157719" grpId="0"/>
      <p:bldP spid="157720" grpId="0"/>
      <p:bldP spid="15772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9746" name="文本框 159745"/>
          <p:cNvSpPr txBox="1"/>
          <p:nvPr/>
        </p:nvSpPr>
        <p:spPr>
          <a:xfrm>
            <a:off x="224155" y="1706563"/>
            <a:ext cx="2745740" cy="583565"/>
          </a:xfrm>
          <a:prstGeom prst="rect">
            <a:avLst/>
          </a:prstGeom>
          <a:noFill/>
          <a:ln w="9525">
            <a:noFill/>
          </a:ln>
        </p:spPr>
        <p:txBody>
          <a:bodyPr wrap="none" anchor="t">
            <a:spAutoFit/>
          </a:bodyPr>
          <a:p>
            <a:pPr eaLnBrk="0" hangingPunct="0">
              <a:buClr>
                <a:schemeClr val="bg1"/>
              </a:buClr>
            </a:pPr>
            <a:r>
              <a:rPr lang="zh-CN" altLang="en-US" sz="3200" b="1" dirty="0">
                <a:solidFill>
                  <a:schemeClr val="accent1"/>
                </a:solidFill>
                <a:latin typeface="Times New Roman" panose="02020603050405020304" pitchFamily="18" charset="0"/>
              </a:rPr>
              <a:t>格物致知精神</a:t>
            </a:r>
            <a:r>
              <a:rPr lang="en-US" altLang="zh-CN" sz="3200">
                <a:solidFill>
                  <a:schemeClr val="accent1"/>
                </a:solidFill>
                <a:latin typeface="Times New Roman" panose="02020603050405020304" pitchFamily="18" charset="0"/>
              </a:rPr>
              <a:t>:</a:t>
            </a:r>
            <a:endParaRPr lang="en-US" altLang="zh-CN" sz="3200">
              <a:solidFill>
                <a:schemeClr val="accent1"/>
              </a:solidFill>
              <a:latin typeface="Times New Roman" panose="02020603050405020304" pitchFamily="18" charset="0"/>
            </a:endParaRPr>
          </a:p>
        </p:txBody>
      </p:sp>
      <p:sp>
        <p:nvSpPr>
          <p:cNvPr id="159747" name="文本框 159746"/>
          <p:cNvSpPr txBox="1"/>
          <p:nvPr/>
        </p:nvSpPr>
        <p:spPr>
          <a:xfrm>
            <a:off x="167958" y="2358708"/>
            <a:ext cx="6456680" cy="460375"/>
          </a:xfrm>
          <a:prstGeom prst="rect">
            <a:avLst/>
          </a:prstGeom>
          <a:noFill/>
          <a:ln w="9525">
            <a:noFill/>
          </a:ln>
        </p:spPr>
        <p:txBody>
          <a:bodyPr wrap="none" anchor="t">
            <a:spAutoFit/>
          </a:bodyPr>
          <a:p>
            <a:pPr eaLnBrk="0" hangingPunct="0">
              <a:buClr>
                <a:schemeClr val="bg1"/>
              </a:buClr>
            </a:pPr>
            <a:r>
              <a:rPr lang="en-US" altLang="zh-CN" sz="2400" b="1" dirty="0">
                <a:latin typeface="楷体" panose="02010609060101010101" charset="-122"/>
                <a:ea typeface="楷体" panose="02010609060101010101" charset="-122"/>
              </a:rPr>
              <a:t>1</a:t>
            </a:r>
            <a:r>
              <a:rPr lang="zh-CN" altLang="en-US" sz="2400" b="1" dirty="0">
                <a:latin typeface="楷体" panose="02010609060101010101" charset="-122"/>
                <a:ea typeface="楷体" panose="02010609060101010101" charset="-122"/>
              </a:rPr>
              <a:t>、寻求真理的惟一途径是对事物客观的探索</a:t>
            </a:r>
            <a:r>
              <a:rPr lang="zh-CN" altLang="en-US" sz="2400" dirty="0">
                <a:latin typeface="楷体" panose="02010609060101010101" charset="-122"/>
                <a:ea typeface="楷体" panose="02010609060101010101" charset="-122"/>
              </a:rPr>
              <a:t>。</a:t>
            </a:r>
            <a:endParaRPr lang="zh-CN" altLang="en-US" sz="2400" dirty="0">
              <a:latin typeface="楷体" panose="02010609060101010101" charset="-122"/>
              <a:ea typeface="楷体" panose="02010609060101010101" charset="-122"/>
            </a:endParaRPr>
          </a:p>
        </p:txBody>
      </p:sp>
      <p:sp>
        <p:nvSpPr>
          <p:cNvPr id="159748" name="文本框 159747"/>
          <p:cNvSpPr txBox="1"/>
          <p:nvPr/>
        </p:nvSpPr>
        <p:spPr>
          <a:xfrm>
            <a:off x="167958" y="3034030"/>
            <a:ext cx="5233670" cy="460375"/>
          </a:xfrm>
          <a:prstGeom prst="rect">
            <a:avLst/>
          </a:prstGeom>
          <a:noFill/>
          <a:ln w="9525">
            <a:noFill/>
          </a:ln>
        </p:spPr>
        <p:txBody>
          <a:bodyPr wrap="none" anchor="t">
            <a:spAutoFit/>
          </a:bodyPr>
          <a:p>
            <a:pPr eaLnBrk="0" hangingPunct="0">
              <a:buClr>
                <a:schemeClr val="bg1"/>
              </a:buClr>
            </a:pPr>
            <a:r>
              <a:rPr lang="en-US" altLang="zh-CN" sz="2400" b="1" dirty="0">
                <a:latin typeface="楷体" panose="02010609060101010101" charset="-122"/>
                <a:ea typeface="楷体" panose="02010609060101010101" charset="-122"/>
              </a:rPr>
              <a:t>2、要有积极的态度，不能袖手旁观。</a:t>
            </a:r>
            <a:endParaRPr lang="en-US" altLang="zh-CN" sz="2400" b="1" dirty="0">
              <a:latin typeface="楷体" panose="02010609060101010101" charset="-122"/>
              <a:ea typeface="楷体" panose="02010609060101010101" charset="-122"/>
            </a:endParaRPr>
          </a:p>
        </p:txBody>
      </p:sp>
      <p:sp>
        <p:nvSpPr>
          <p:cNvPr id="159749" name="文本框 159748"/>
          <p:cNvSpPr txBox="1"/>
          <p:nvPr/>
        </p:nvSpPr>
        <p:spPr>
          <a:xfrm>
            <a:off x="167958" y="3708718"/>
            <a:ext cx="5539740" cy="460375"/>
          </a:xfrm>
          <a:prstGeom prst="rect">
            <a:avLst/>
          </a:prstGeom>
          <a:noFill/>
          <a:ln w="9525">
            <a:noFill/>
          </a:ln>
        </p:spPr>
        <p:txBody>
          <a:bodyPr wrap="none" anchor="t">
            <a:spAutoFit/>
          </a:bodyPr>
          <a:p>
            <a:pPr algn="l" eaLnBrk="0" hangingPunct="0">
              <a:buClr>
                <a:schemeClr val="bg1"/>
              </a:buClr>
            </a:pPr>
            <a:r>
              <a:rPr lang="en-US" altLang="zh-CN" sz="2400" b="1" dirty="0">
                <a:latin typeface="楷体" panose="02010609060101010101" charset="-122"/>
                <a:ea typeface="楷体" panose="02010609060101010101" charset="-122"/>
              </a:rPr>
              <a:t>3、要有细致具体的计划，不是盲目的。</a:t>
            </a:r>
            <a:endParaRPr lang="en-US" altLang="zh-CN" sz="2400" b="1" dirty="0">
              <a:latin typeface="楷体" panose="02010609060101010101" charset="-122"/>
              <a:ea typeface="楷体" panose="02010609060101010101" charset="-122"/>
            </a:endParaRPr>
          </a:p>
        </p:txBody>
      </p:sp>
      <p:sp>
        <p:nvSpPr>
          <p:cNvPr id="159750" name="文本框 159749"/>
          <p:cNvSpPr txBox="1"/>
          <p:nvPr/>
        </p:nvSpPr>
        <p:spPr>
          <a:xfrm>
            <a:off x="223838" y="4346575"/>
            <a:ext cx="6151880" cy="460375"/>
          </a:xfrm>
          <a:prstGeom prst="rect">
            <a:avLst/>
          </a:prstGeom>
          <a:noFill/>
          <a:ln w="9525">
            <a:noFill/>
          </a:ln>
        </p:spPr>
        <p:txBody>
          <a:bodyPr wrap="none" anchor="t">
            <a:spAutoFit/>
          </a:bodyPr>
          <a:p>
            <a:pPr eaLnBrk="0" hangingPunct="0">
              <a:buClr>
                <a:schemeClr val="bg1"/>
              </a:buClr>
            </a:pPr>
            <a:r>
              <a:rPr lang="en-US" altLang="zh-CN" sz="2400" b="1" dirty="0">
                <a:latin typeface="楷体" panose="02010609060101010101" charset="-122"/>
                <a:ea typeface="楷体" panose="02010609060101010101" charset="-122"/>
              </a:rPr>
              <a:t>4、要有眼光（要有判断力）、勇气、毅力。</a:t>
            </a:r>
            <a:endParaRPr lang="en-US" altLang="zh-CN" sz="2400" b="1" dirty="0">
              <a:latin typeface="楷体" panose="02010609060101010101" charset="-122"/>
              <a:ea typeface="楷体" panose="02010609060101010101" charset="-122"/>
            </a:endParaRPr>
          </a:p>
        </p:txBody>
      </p:sp>
      <p:sp>
        <p:nvSpPr>
          <p:cNvPr id="159751" name="文本框 159750"/>
          <p:cNvSpPr txBox="1"/>
          <p:nvPr/>
        </p:nvSpPr>
        <p:spPr>
          <a:xfrm>
            <a:off x="223838" y="4984433"/>
            <a:ext cx="7272337" cy="829945"/>
          </a:xfrm>
          <a:prstGeom prst="rect">
            <a:avLst/>
          </a:prstGeom>
          <a:noFill/>
          <a:ln w="9525">
            <a:noFill/>
          </a:ln>
        </p:spPr>
        <p:txBody>
          <a:bodyPr>
            <a:spAutoFit/>
          </a:bodyPr>
          <a:p>
            <a:pPr eaLnBrk="0" hangingPunct="0">
              <a:buClr>
                <a:schemeClr val="bg1"/>
              </a:buClr>
            </a:pPr>
            <a:r>
              <a:rPr lang="en-US" altLang="zh-CN" sz="2400" b="1" dirty="0">
                <a:latin typeface="楷体" panose="02010609060101010101" charset="-122"/>
                <a:ea typeface="楷体" panose="02010609060101010101" charset="-122"/>
              </a:rPr>
              <a:t>5、要保留一个怀疑求真的，不盲目地接受过 去认定的真理和学术权威的意见。</a:t>
            </a:r>
            <a:endParaRPr lang="zh-CN" altLang="en-US" sz="2800" b="1" dirty="0">
              <a:latin typeface="Times New Roman" panose="02020603050405020304" pitchFamily="18" charset="0"/>
            </a:endParaRPr>
          </a:p>
        </p:txBody>
      </p:sp>
      <p:grpSp>
        <p:nvGrpSpPr>
          <p:cNvPr id="6" name="组合 5"/>
          <p:cNvGrpSpPr/>
          <p:nvPr>
            <p:custDataLst>
              <p:tags r:id="rId1"/>
            </p:custDataLst>
          </p:nvPr>
        </p:nvGrpSpPr>
        <p:grpSpPr>
          <a:xfrm>
            <a:off x="4742815" y="252119"/>
            <a:ext cx="1477010" cy="772136"/>
            <a:chOff x="1309009" y="2422670"/>
            <a:chExt cx="889080" cy="772001"/>
          </a:xfrm>
        </p:grpSpPr>
        <p:sp>
          <p:nvSpPr>
            <p:cNvPr id="2" name="矩形 1"/>
            <p:cNvSpPr/>
            <p:nvPr>
              <p:custDataLst>
                <p:tags r:id="rId2"/>
              </p:custDataLst>
            </p:nvPr>
          </p:nvSpPr>
          <p:spPr>
            <a:xfrm>
              <a:off x="1309010" y="2422670"/>
              <a:ext cx="889079" cy="2768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spAutoFit/>
            </a:bodyPr>
            <a:p>
              <a:pPr marL="0" lvl="0" algn="ctr"/>
              <a:r>
                <a:rPr lang="zh-CN" altLang="en-US" strike="noStrike" smtClean="0">
                  <a:solidFill>
                    <a:schemeClr val="bg1"/>
                  </a:solidFill>
                </a:rPr>
                <a:t>新课·讲解</a:t>
              </a:r>
              <a:endParaRPr lang="zh-CN" altLang="en-US" strike="noStrike" smtClean="0">
                <a:solidFill>
                  <a:schemeClr val="bg1"/>
                </a:solidFill>
              </a:endParaRPr>
            </a:p>
          </p:txBody>
        </p:sp>
        <p:sp>
          <p:nvSpPr>
            <p:cNvPr id="11" name="等腰三角形 10"/>
            <p:cNvSpPr/>
            <p:nvPr>
              <p:custDataLst>
                <p:tags r:id="rId3"/>
              </p:custDataLst>
            </p:nvPr>
          </p:nvSpPr>
          <p:spPr>
            <a:xfrm flipH="1" flipV="1">
              <a:off x="1309009" y="2905985"/>
              <a:ext cx="889078" cy="288686"/>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52500" lnSpcReduction="20000"/>
            </a:bodyPr>
            <a:p>
              <a:pPr algn="ctr"/>
              <a:endParaRPr lang="zh-CN" altLang="en-US">
                <a:solidFill>
                  <a:srgbClr val="FFFFFF"/>
                </a:solidFill>
                <a:sym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159747"/>
                                        </p:tgtEl>
                                        <p:attrNameLst>
                                          <p:attrName>style.visibility</p:attrName>
                                        </p:attrNameLst>
                                      </p:cBhvr>
                                      <p:to>
                                        <p:strVal val="visible"/>
                                      </p:to>
                                    </p:set>
                                    <p:animEffect transition="in" filter="wipe(down)">
                                      <p:cBhvr>
                                        <p:cTn id="13" dur="500"/>
                                        <p:tgtEl>
                                          <p:spTgt spid="159747"/>
                                        </p:tgtEl>
                                      </p:cBhvr>
                                    </p:animEffect>
                                  </p:childTnLst>
                                </p:cTn>
                              </p:par>
                            </p:childTnLst>
                          </p:cTn>
                        </p:par>
                      </p:childTnLst>
                    </p:cTn>
                  </p:par>
                  <p:par>
                    <p:cTn id="14" fill="hold">
                      <p:stCondLst>
                        <p:cond delay="indefinite"/>
                      </p:stCondLst>
                      <p:childTnLst>
                        <p:par>
                          <p:cTn id="15" fill="hold">
                            <p:stCondLst>
                              <p:cond delay="0"/>
                            </p:stCondLst>
                            <p:childTnLst>
                              <p:par>
                                <p:cTn id="16" presetID="30" presetClass="entr" presetSubtype="0" fill="hold" grpId="0" nodeType="clickEffect">
                                  <p:stCondLst>
                                    <p:cond delay="0"/>
                                  </p:stCondLst>
                                  <p:childTnLst>
                                    <p:set>
                                      <p:cBhvr>
                                        <p:cTn id="17" dur="1" fill="hold">
                                          <p:stCondLst>
                                            <p:cond delay="0"/>
                                          </p:stCondLst>
                                        </p:cTn>
                                        <p:tgtEl>
                                          <p:spTgt spid="159748"/>
                                        </p:tgtEl>
                                        <p:attrNameLst>
                                          <p:attrName>style.visibility</p:attrName>
                                        </p:attrNameLst>
                                      </p:cBhvr>
                                      <p:to>
                                        <p:strVal val="visible"/>
                                      </p:to>
                                    </p:set>
                                    <p:animEffect transition="in" filter="fade">
                                      <p:cBhvr>
                                        <p:cTn id="18" dur="800" decel="100000"/>
                                        <p:tgtEl>
                                          <p:spTgt spid="159748"/>
                                        </p:tgtEl>
                                      </p:cBhvr>
                                    </p:animEffect>
                                    <p:anim calcmode="lin" valueType="num">
                                      <p:cBhvr>
                                        <p:cTn id="19" dur="800" decel="100000" fill="hold"/>
                                        <p:tgtEl>
                                          <p:spTgt spid="159748"/>
                                        </p:tgtEl>
                                        <p:attrNameLst>
                                          <p:attrName>style.rotation</p:attrName>
                                        </p:attrNameLst>
                                      </p:cBhvr>
                                      <p:tavLst>
                                        <p:tav tm="0">
                                          <p:val>
                                            <p:fltVal val="-90"/>
                                          </p:val>
                                        </p:tav>
                                        <p:tav tm="100000">
                                          <p:val>
                                            <p:fltVal val="0"/>
                                          </p:val>
                                        </p:tav>
                                      </p:tavLst>
                                    </p:anim>
                                    <p:anim calcmode="lin" valueType="num">
                                      <p:cBhvr>
                                        <p:cTn id="20" dur="800" decel="100000" fill="hold"/>
                                        <p:tgtEl>
                                          <p:spTgt spid="159748"/>
                                        </p:tgtEl>
                                        <p:attrNameLst>
                                          <p:attrName>ppt_x</p:attrName>
                                        </p:attrNameLst>
                                      </p:cBhvr>
                                      <p:tavLst>
                                        <p:tav tm="0">
                                          <p:val>
                                            <p:strVal val="#ppt_x+0.4"/>
                                          </p:val>
                                        </p:tav>
                                        <p:tav tm="100000">
                                          <p:val>
                                            <p:strVal val="#ppt_x-0.05"/>
                                          </p:val>
                                        </p:tav>
                                      </p:tavLst>
                                    </p:anim>
                                    <p:anim calcmode="lin" valueType="num">
                                      <p:cBhvr>
                                        <p:cTn id="21" dur="800" decel="100000" fill="hold"/>
                                        <p:tgtEl>
                                          <p:spTgt spid="159748"/>
                                        </p:tgtEl>
                                        <p:attrNameLst>
                                          <p:attrName>ppt_y</p:attrName>
                                        </p:attrNameLst>
                                      </p:cBhvr>
                                      <p:tavLst>
                                        <p:tav tm="0">
                                          <p:val>
                                            <p:strVal val="#ppt_y-0.4"/>
                                          </p:val>
                                        </p:tav>
                                        <p:tav tm="100000">
                                          <p:val>
                                            <p:strVal val="#ppt_y+0.1"/>
                                          </p:val>
                                        </p:tav>
                                      </p:tavLst>
                                    </p:anim>
                                    <p:anim calcmode="lin" valueType="num">
                                      <p:cBhvr>
                                        <p:cTn id="22" dur="200" accel="100000" fill="hold">
                                          <p:stCondLst>
                                            <p:cond delay="800"/>
                                          </p:stCondLst>
                                        </p:cTn>
                                        <p:tgtEl>
                                          <p:spTgt spid="159748"/>
                                        </p:tgtEl>
                                        <p:attrNameLst>
                                          <p:attrName>ppt_x</p:attrName>
                                        </p:attrNameLst>
                                      </p:cBhvr>
                                      <p:tavLst>
                                        <p:tav tm="0">
                                          <p:val>
                                            <p:strVal val="#ppt_x-0.05"/>
                                          </p:val>
                                        </p:tav>
                                        <p:tav tm="100000">
                                          <p:val>
                                            <p:strVal val="#ppt_x"/>
                                          </p:val>
                                        </p:tav>
                                      </p:tavLst>
                                    </p:anim>
                                    <p:anim calcmode="lin" valueType="num">
                                      <p:cBhvr>
                                        <p:cTn id="23" dur="200" accel="100000" fill="hold">
                                          <p:stCondLst>
                                            <p:cond delay="800"/>
                                          </p:stCondLst>
                                        </p:cTn>
                                        <p:tgtEl>
                                          <p:spTgt spid="159748"/>
                                        </p:tgtEl>
                                        <p:attrNameLst>
                                          <p:attrName>ppt_y</p:attrName>
                                        </p:attrNameLst>
                                      </p:cBhvr>
                                      <p:tavLst>
                                        <p:tav tm="0">
                                          <p:val>
                                            <p:strVal val="#ppt_y+0.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0" presetClass="entr" presetSubtype="0" fill="hold" grpId="0" nodeType="clickEffect">
                                  <p:stCondLst>
                                    <p:cond delay="0"/>
                                  </p:stCondLst>
                                  <p:childTnLst>
                                    <p:set>
                                      <p:cBhvr>
                                        <p:cTn id="27" dur="1" fill="hold">
                                          <p:stCondLst>
                                            <p:cond delay="0"/>
                                          </p:stCondLst>
                                        </p:cTn>
                                        <p:tgtEl>
                                          <p:spTgt spid="159749"/>
                                        </p:tgtEl>
                                        <p:attrNameLst>
                                          <p:attrName>style.visibility</p:attrName>
                                        </p:attrNameLst>
                                      </p:cBhvr>
                                      <p:to>
                                        <p:strVal val="visible"/>
                                      </p:to>
                                    </p:set>
                                    <p:animEffect transition="in" filter="wedge">
                                      <p:cBhvr>
                                        <p:cTn id="28" dur="2000"/>
                                        <p:tgtEl>
                                          <p:spTgt spid="159749"/>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159750"/>
                                        </p:tgtEl>
                                        <p:attrNameLst>
                                          <p:attrName>style.visibility</p:attrName>
                                        </p:attrNameLst>
                                      </p:cBhvr>
                                      <p:to>
                                        <p:strVal val="visible"/>
                                      </p:to>
                                    </p:set>
                                    <p:animEffect transition="in" filter="wipe(down)">
                                      <p:cBhvr>
                                        <p:cTn id="33" dur="500"/>
                                        <p:tgtEl>
                                          <p:spTgt spid="159750"/>
                                        </p:tgtEl>
                                      </p:cBhvr>
                                    </p:animEffect>
                                  </p:childTnLst>
                                </p:cTn>
                              </p:par>
                            </p:childTnLst>
                          </p:cTn>
                        </p:par>
                      </p:childTnLst>
                    </p:cTn>
                  </p:par>
                  <p:par>
                    <p:cTn id="34" fill="hold">
                      <p:stCondLst>
                        <p:cond delay="indefinite"/>
                      </p:stCondLst>
                      <p:childTnLst>
                        <p:par>
                          <p:cTn id="35" fill="hold">
                            <p:stCondLst>
                              <p:cond delay="0"/>
                            </p:stCondLst>
                            <p:childTnLst>
                              <p:par>
                                <p:cTn id="36" presetID="30" presetClass="entr" presetSubtype="0" fill="hold" nodeType="clickEffect">
                                  <p:stCondLst>
                                    <p:cond delay="0"/>
                                  </p:stCondLst>
                                  <p:childTnLst>
                                    <p:set>
                                      <p:cBhvr>
                                        <p:cTn id="37" dur="1" fill="hold">
                                          <p:stCondLst>
                                            <p:cond delay="0"/>
                                          </p:stCondLst>
                                        </p:cTn>
                                        <p:tgtEl>
                                          <p:spTgt spid="159751">
                                            <p:txEl>
                                              <p:pRg st="0" end="0"/>
                                            </p:txEl>
                                          </p:spTgt>
                                        </p:tgtEl>
                                        <p:attrNameLst>
                                          <p:attrName>style.visibility</p:attrName>
                                        </p:attrNameLst>
                                      </p:cBhvr>
                                      <p:to>
                                        <p:strVal val="visible"/>
                                      </p:to>
                                    </p:set>
                                    <p:animEffect transition="in" filter="fade">
                                      <p:cBhvr>
                                        <p:cTn id="38" dur="800" decel="100000"/>
                                        <p:tgtEl>
                                          <p:spTgt spid="159751">
                                            <p:txEl>
                                              <p:pRg st="0" end="0"/>
                                            </p:txEl>
                                          </p:spTgt>
                                        </p:tgtEl>
                                      </p:cBhvr>
                                    </p:animEffect>
                                    <p:anim calcmode="lin" valueType="num">
                                      <p:cBhvr>
                                        <p:cTn id="39" dur="800" decel="100000" fill="hold"/>
                                        <p:tgtEl>
                                          <p:spTgt spid="159751">
                                            <p:txEl>
                                              <p:pRg st="0" end="0"/>
                                            </p:txEl>
                                          </p:spTgt>
                                        </p:tgtEl>
                                        <p:attrNameLst>
                                          <p:attrName>style.rotation</p:attrName>
                                        </p:attrNameLst>
                                      </p:cBhvr>
                                      <p:tavLst>
                                        <p:tav tm="0">
                                          <p:val>
                                            <p:fltVal val="-90"/>
                                          </p:val>
                                        </p:tav>
                                        <p:tav tm="100000">
                                          <p:val>
                                            <p:fltVal val="0"/>
                                          </p:val>
                                        </p:tav>
                                      </p:tavLst>
                                    </p:anim>
                                    <p:anim calcmode="lin" valueType="num">
                                      <p:cBhvr>
                                        <p:cTn id="40" dur="800" decel="100000" fill="hold"/>
                                        <p:tgtEl>
                                          <p:spTgt spid="159751">
                                            <p:txEl>
                                              <p:pRg st="0" end="0"/>
                                            </p:txEl>
                                          </p:spTgt>
                                        </p:tgtEl>
                                        <p:attrNameLst>
                                          <p:attrName>ppt_x</p:attrName>
                                        </p:attrNameLst>
                                      </p:cBhvr>
                                      <p:tavLst>
                                        <p:tav tm="0">
                                          <p:val>
                                            <p:strVal val="#ppt_x+0.4"/>
                                          </p:val>
                                        </p:tav>
                                        <p:tav tm="100000">
                                          <p:val>
                                            <p:strVal val="#ppt_x-0.05"/>
                                          </p:val>
                                        </p:tav>
                                      </p:tavLst>
                                    </p:anim>
                                    <p:anim calcmode="lin" valueType="num">
                                      <p:cBhvr>
                                        <p:cTn id="41" dur="800" decel="100000" fill="hold"/>
                                        <p:tgtEl>
                                          <p:spTgt spid="159751">
                                            <p:txEl>
                                              <p:pRg st="0" end="0"/>
                                            </p:txEl>
                                          </p:spTgt>
                                        </p:tgtEl>
                                        <p:attrNameLst>
                                          <p:attrName>ppt_y</p:attrName>
                                        </p:attrNameLst>
                                      </p:cBhvr>
                                      <p:tavLst>
                                        <p:tav tm="0">
                                          <p:val>
                                            <p:strVal val="#ppt_y-0.4"/>
                                          </p:val>
                                        </p:tav>
                                        <p:tav tm="100000">
                                          <p:val>
                                            <p:strVal val="#ppt_y+0.1"/>
                                          </p:val>
                                        </p:tav>
                                      </p:tavLst>
                                    </p:anim>
                                    <p:anim calcmode="lin" valueType="num">
                                      <p:cBhvr>
                                        <p:cTn id="42" dur="200" accel="100000" fill="hold">
                                          <p:stCondLst>
                                            <p:cond delay="800"/>
                                          </p:stCondLst>
                                        </p:cTn>
                                        <p:tgtEl>
                                          <p:spTgt spid="159751">
                                            <p:txEl>
                                              <p:pRg st="0" end="0"/>
                                            </p:txEl>
                                          </p:spTgt>
                                        </p:tgtEl>
                                        <p:attrNameLst>
                                          <p:attrName>ppt_x</p:attrName>
                                        </p:attrNameLst>
                                      </p:cBhvr>
                                      <p:tavLst>
                                        <p:tav tm="0">
                                          <p:val>
                                            <p:strVal val="#ppt_x-0.05"/>
                                          </p:val>
                                        </p:tav>
                                        <p:tav tm="100000">
                                          <p:val>
                                            <p:strVal val="#ppt_x"/>
                                          </p:val>
                                        </p:tav>
                                      </p:tavLst>
                                    </p:anim>
                                    <p:anim calcmode="lin" valueType="num">
                                      <p:cBhvr>
                                        <p:cTn id="43" dur="200" accel="100000" fill="hold">
                                          <p:stCondLst>
                                            <p:cond delay="800"/>
                                          </p:stCondLst>
                                        </p:cTn>
                                        <p:tgtEl>
                                          <p:spTgt spid="159751">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7" grpId="0"/>
      <p:bldP spid="159748" grpId="0"/>
      <p:bldP spid="159749" grpId="0"/>
      <p:bldP spid="15975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23520" y="1729740"/>
            <a:ext cx="6449060" cy="570865"/>
          </a:xfrm>
          <a:prstGeom prst="rect">
            <a:avLst/>
          </a:prstGeom>
          <a:noFill/>
        </p:spPr>
        <p:txBody>
          <a:bodyPr wrap="square" rtlCol="0" anchor="t">
            <a:spAutoFit/>
          </a:bodyPr>
          <a:p>
            <a:pPr algn="l">
              <a:lnSpc>
                <a:spcPct val="130000"/>
              </a:lnSpc>
            </a:pPr>
            <a:r>
              <a:rPr lang="en-US" altLang="zh-CN" sz="2400" dirty="0">
                <a:solidFill>
                  <a:schemeClr val="tx2"/>
                </a:solidFill>
                <a:latin typeface="楷体" panose="02010609060101010101" charset="-122"/>
                <a:ea typeface="楷体" panose="02010609060101010101" charset="-122"/>
              </a:rPr>
              <a:t>1.</a:t>
            </a:r>
            <a:r>
              <a:rPr lang="zh-CN" altLang="en-US" sz="2400" dirty="0">
                <a:solidFill>
                  <a:schemeClr val="tx2"/>
                </a:solidFill>
                <a:latin typeface="楷体" panose="02010609060101010101" charset="-122"/>
                <a:ea typeface="楷体" panose="02010609060101010101" charset="-122"/>
                <a:sym typeface="+mn-ea"/>
              </a:rPr>
              <a:t>“格物致知”出至哪里，它的意思是什么？</a:t>
            </a:r>
            <a:endParaRPr lang="zh-CN" altLang="en-US" sz="2400" dirty="0">
              <a:solidFill>
                <a:schemeClr val="tx2"/>
              </a:solidFill>
              <a:latin typeface="楷体" panose="02010609060101010101" charset="-122"/>
              <a:ea typeface="楷体" panose="02010609060101010101" charset="-122"/>
            </a:endParaRPr>
          </a:p>
        </p:txBody>
      </p:sp>
      <p:sp>
        <p:nvSpPr>
          <p:cNvPr id="3" name="文本框 2"/>
          <p:cNvSpPr txBox="1"/>
          <p:nvPr/>
        </p:nvSpPr>
        <p:spPr>
          <a:xfrm>
            <a:off x="288290" y="2428240"/>
            <a:ext cx="7096125" cy="3291840"/>
          </a:xfrm>
          <a:prstGeom prst="rect">
            <a:avLst/>
          </a:prstGeom>
          <a:noFill/>
        </p:spPr>
        <p:txBody>
          <a:bodyPr wrap="square" rtlCol="0" anchor="t">
            <a:spAutoFit/>
          </a:bodyPr>
          <a:p>
            <a:pPr algn="l">
              <a:lnSpc>
                <a:spcPct val="130000"/>
              </a:lnSpc>
            </a:pPr>
            <a:r>
              <a:rPr lang="en-US" sz="2000" dirty="0">
                <a:solidFill>
                  <a:srgbClr val="0070C0"/>
                </a:solidFill>
                <a:latin typeface="华康楷体W5-A" panose="1A454350000000000000" charset="-122"/>
                <a:ea typeface="华康楷体W5-A" panose="1A454350000000000000" charset="-122"/>
                <a:sym typeface="+mn-ea"/>
              </a:rPr>
              <a:t>    </a:t>
            </a:r>
            <a:r>
              <a:rPr sz="2000" dirty="0">
                <a:solidFill>
                  <a:srgbClr val="0070C0"/>
                </a:solidFill>
                <a:latin typeface="华康楷体W5-A" panose="1A454350000000000000" charset="-122"/>
                <a:ea typeface="华康楷体W5-A" panose="1A454350000000000000" charset="-122"/>
                <a:sym typeface="+mn-ea"/>
              </a:rPr>
              <a:t>“格物致知”出自《四书·大学》原文：“古之欲明明德于天下者，先治其国；欲治其国者，先齐其家；欲齐其家者，先修其身；欲修其身者，先正其心；欲正其心者，先诚其意；欲诚其意者，先致其知，致知在格物。”“物格而后知至，知至而后意诚，意诚而后心正，心正而后身修，身修而后齐家，齐家而后国治，国治而后天下平。”</a:t>
            </a:r>
            <a:br>
              <a:rPr sz="2000" dirty="0">
                <a:solidFill>
                  <a:srgbClr val="0070C0"/>
                </a:solidFill>
                <a:latin typeface="华康楷体W5-A" panose="1A454350000000000000" charset="-122"/>
                <a:ea typeface="华康楷体W5-A" panose="1A454350000000000000" charset="-122"/>
                <a:sym typeface="+mn-ea"/>
              </a:rPr>
            </a:br>
            <a:r>
              <a:rPr sz="2000" dirty="0">
                <a:solidFill>
                  <a:srgbClr val="0070C0"/>
                </a:solidFill>
                <a:latin typeface="华康楷体W5-A" panose="1A454350000000000000" charset="-122"/>
                <a:ea typeface="华康楷体W5-A" panose="1A454350000000000000" charset="-122"/>
                <a:sym typeface="+mn-ea"/>
              </a:rPr>
              <a:t>    丁教授引用“格物致知”的意思是从探察物体而得到知识。也就是通过实验得到知识。</a:t>
            </a:r>
            <a:endParaRPr lang="zh-CN" altLang="en-US" sz="1400" dirty="0" smtClean="0">
              <a:latin typeface="Arial" panose="020B0604020202020204" pitchFamily="34" charset="0"/>
              <a:ea typeface="微软雅黑" panose="020B0503020204020204" pitchFamily="34" charset="-122"/>
            </a:endParaRPr>
          </a:p>
        </p:txBody>
      </p:sp>
      <p:grpSp>
        <p:nvGrpSpPr>
          <p:cNvPr id="4" name="组合 3"/>
          <p:cNvGrpSpPr/>
          <p:nvPr>
            <p:custDataLst>
              <p:tags r:id="rId1"/>
            </p:custDataLst>
          </p:nvPr>
        </p:nvGrpSpPr>
        <p:grpSpPr>
          <a:xfrm>
            <a:off x="4853305" y="237514"/>
            <a:ext cx="1477010" cy="772136"/>
            <a:chOff x="1309009" y="2422670"/>
            <a:chExt cx="889080" cy="772001"/>
          </a:xfrm>
        </p:grpSpPr>
        <p:sp>
          <p:nvSpPr>
            <p:cNvPr id="5" name="矩形 4"/>
            <p:cNvSpPr/>
            <p:nvPr>
              <p:custDataLst>
                <p:tags r:id="rId2"/>
              </p:custDataLst>
            </p:nvPr>
          </p:nvSpPr>
          <p:spPr>
            <a:xfrm>
              <a:off x="1309010" y="2422670"/>
              <a:ext cx="889079" cy="2768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spAutoFit/>
            </a:bodyPr>
            <a:p>
              <a:pPr marL="0" lvl="0" algn="ctr"/>
              <a:r>
                <a:rPr lang="zh-CN" altLang="en-US" strike="noStrike" smtClean="0">
                  <a:solidFill>
                    <a:schemeClr val="bg1"/>
                  </a:solidFill>
                </a:rPr>
                <a:t>问题·探究</a:t>
              </a:r>
              <a:endParaRPr lang="zh-CN" altLang="en-US" strike="noStrike" smtClean="0">
                <a:solidFill>
                  <a:schemeClr val="bg1"/>
                </a:solidFill>
              </a:endParaRPr>
            </a:p>
          </p:txBody>
        </p:sp>
        <p:sp>
          <p:nvSpPr>
            <p:cNvPr id="6" name="等腰三角形 5"/>
            <p:cNvSpPr/>
            <p:nvPr>
              <p:custDataLst>
                <p:tags r:id="rId3"/>
              </p:custDataLst>
            </p:nvPr>
          </p:nvSpPr>
          <p:spPr>
            <a:xfrm flipH="1" flipV="1">
              <a:off x="1309009" y="2905985"/>
              <a:ext cx="889078" cy="288686"/>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52500" lnSpcReduction="20000"/>
            </a:bodyPr>
            <a:p>
              <a:pPr algn="ctr"/>
              <a:endParaRPr lang="zh-CN" altLang="en-US">
                <a:solidFill>
                  <a:srgbClr val="FFFFFF"/>
                </a:solidFill>
                <a:sym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0"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800" decel="100000"/>
                                        <p:tgtEl>
                                          <p:spTgt spid="3"/>
                                        </p:tgtEl>
                                      </p:cBhvr>
                                    </p:animEffect>
                                    <p:anim calcmode="lin" valueType="num">
                                      <p:cBhvr>
                                        <p:cTn id="20" dur="800" decel="100000" fill="hold"/>
                                        <p:tgtEl>
                                          <p:spTgt spid="3"/>
                                        </p:tgtEl>
                                        <p:attrNameLst>
                                          <p:attrName>style.rotation</p:attrName>
                                        </p:attrNameLst>
                                      </p:cBhvr>
                                      <p:tavLst>
                                        <p:tav tm="0">
                                          <p:val>
                                            <p:fltVal val="-90"/>
                                          </p:val>
                                        </p:tav>
                                        <p:tav tm="100000">
                                          <p:val>
                                            <p:fltVal val="0"/>
                                          </p:val>
                                        </p:tav>
                                      </p:tavLst>
                                    </p:anim>
                                    <p:anim calcmode="lin" valueType="num">
                                      <p:cBhvr>
                                        <p:cTn id="21" dur="800" decel="100000" fill="hold"/>
                                        <p:tgtEl>
                                          <p:spTgt spid="3"/>
                                        </p:tgtEl>
                                        <p:attrNameLst>
                                          <p:attrName>ppt_x</p:attrName>
                                        </p:attrNameLst>
                                      </p:cBhvr>
                                      <p:tavLst>
                                        <p:tav tm="0">
                                          <p:val>
                                            <p:strVal val="#ppt_x+0.4"/>
                                          </p:val>
                                        </p:tav>
                                        <p:tav tm="100000">
                                          <p:val>
                                            <p:strVal val="#ppt_x-0.05"/>
                                          </p:val>
                                        </p:tav>
                                      </p:tavLst>
                                    </p:anim>
                                    <p:anim calcmode="lin" valueType="num">
                                      <p:cBhvr>
                                        <p:cTn id="22" dur="800" decel="100000" fill="hold"/>
                                        <p:tgtEl>
                                          <p:spTgt spid="3"/>
                                        </p:tgtEl>
                                        <p:attrNameLst>
                                          <p:attrName>ppt_y</p:attrName>
                                        </p:attrNameLst>
                                      </p:cBhvr>
                                      <p:tavLst>
                                        <p:tav tm="0">
                                          <p:val>
                                            <p:strVal val="#ppt_y-0.4"/>
                                          </p:val>
                                        </p:tav>
                                        <p:tav tm="100000">
                                          <p:val>
                                            <p:strVal val="#ppt_y+0.1"/>
                                          </p:val>
                                        </p:tav>
                                      </p:tavLst>
                                    </p:anim>
                                    <p:anim calcmode="lin" valueType="num">
                                      <p:cBhvr>
                                        <p:cTn id="23"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24"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54635" y="1699260"/>
            <a:ext cx="7198360" cy="1529715"/>
          </a:xfrm>
          <a:prstGeom prst="rect">
            <a:avLst/>
          </a:prstGeom>
          <a:noFill/>
        </p:spPr>
        <p:txBody>
          <a:bodyPr wrap="square" rtlCol="0" anchor="t">
            <a:spAutoFit/>
          </a:bodyPr>
          <a:p>
            <a:pPr>
              <a:lnSpc>
                <a:spcPct val="130000"/>
              </a:lnSpc>
            </a:pPr>
            <a:r>
              <a:rPr lang="en-US" sz="2400" dirty="0">
                <a:solidFill>
                  <a:schemeClr val="tx2"/>
                </a:solidFill>
                <a:latin typeface="楷体" panose="02010609060101010101" charset="-122"/>
                <a:ea typeface="楷体" panose="02010609060101010101" charset="-122"/>
              </a:rPr>
              <a:t>2.</a:t>
            </a:r>
            <a:r>
              <a:rPr sz="2400" dirty="0">
                <a:solidFill>
                  <a:schemeClr val="tx2"/>
                </a:solidFill>
                <a:latin typeface="楷体" panose="02010609060101010101" charset="-122"/>
                <a:ea typeface="楷体" panose="02010609060101010101" charset="-122"/>
                <a:sym typeface="+mn-ea"/>
              </a:rPr>
              <a:t>传统的中国教育并不重视真正的格物和致知的原因是什么？</a:t>
            </a:r>
            <a:endParaRPr lang="zh-CN" altLang="en-US" sz="2400" b="1">
              <a:solidFill>
                <a:srgbClr val="221C00"/>
              </a:solidFill>
              <a:latin typeface="黑体" panose="02010609060101010101" charset="-122"/>
              <a:ea typeface="黑体" panose="02010609060101010101" charset="-122"/>
            </a:endParaRPr>
          </a:p>
          <a:p>
            <a:pPr>
              <a:lnSpc>
                <a:spcPct val="130000"/>
              </a:lnSpc>
            </a:pPr>
            <a:endParaRPr sz="2400" dirty="0">
              <a:solidFill>
                <a:schemeClr val="tx2"/>
              </a:solidFill>
              <a:latin typeface="楷体" panose="02010609060101010101" charset="-122"/>
              <a:ea typeface="楷体" panose="02010609060101010101" charset="-122"/>
            </a:endParaRPr>
          </a:p>
        </p:txBody>
      </p:sp>
      <p:sp>
        <p:nvSpPr>
          <p:cNvPr id="3" name="文本框 2"/>
          <p:cNvSpPr txBox="1"/>
          <p:nvPr/>
        </p:nvSpPr>
        <p:spPr>
          <a:xfrm>
            <a:off x="310515" y="2680970"/>
            <a:ext cx="7433310" cy="891540"/>
          </a:xfrm>
          <a:prstGeom prst="rect">
            <a:avLst/>
          </a:prstGeom>
          <a:noFill/>
        </p:spPr>
        <p:txBody>
          <a:bodyPr wrap="square" rtlCol="0" anchor="t">
            <a:spAutoFit/>
          </a:bodyPr>
          <a:p>
            <a:pPr>
              <a:lnSpc>
                <a:spcPct val="130000"/>
              </a:lnSpc>
            </a:pPr>
            <a:r>
              <a:rPr lang="en-US" sz="2000" dirty="0">
                <a:solidFill>
                  <a:srgbClr val="0070C0"/>
                </a:solidFill>
                <a:latin typeface="华康楷体W5-A" panose="1A454350000000000000" charset="-122"/>
                <a:ea typeface="华康楷体W5-A" panose="1A454350000000000000" charset="-122"/>
                <a:sym typeface="+mn-ea"/>
              </a:rPr>
              <a:t>    </a:t>
            </a:r>
            <a:r>
              <a:rPr sz="2000" dirty="0">
                <a:solidFill>
                  <a:srgbClr val="0070C0"/>
                </a:solidFill>
                <a:latin typeface="华康楷体W5-A" panose="1A454350000000000000" charset="-122"/>
                <a:ea typeface="华康楷体W5-A" panose="1A454350000000000000" charset="-122"/>
                <a:sym typeface="+mn-ea"/>
              </a:rPr>
              <a:t>可能是因为传统教育的目的并不是寻求新知识，而是适应一个固定的社会制度。 </a:t>
            </a:r>
            <a:endParaRPr lang="zh-CN" altLang="en-US" sz="1400" dirty="0" smtClean="0">
              <a:latin typeface="Arial" panose="020B0604020202020204" pitchFamily="34" charset="0"/>
              <a:ea typeface="微软雅黑" panose="020B0503020204020204" pitchFamily="34" charset="-122"/>
            </a:endParaRPr>
          </a:p>
        </p:txBody>
      </p:sp>
      <p:grpSp>
        <p:nvGrpSpPr>
          <p:cNvPr id="4" name="组合 3"/>
          <p:cNvGrpSpPr/>
          <p:nvPr>
            <p:custDataLst>
              <p:tags r:id="rId1"/>
            </p:custDataLst>
          </p:nvPr>
        </p:nvGrpSpPr>
        <p:grpSpPr>
          <a:xfrm>
            <a:off x="4853305" y="237514"/>
            <a:ext cx="1477010" cy="772136"/>
            <a:chOff x="1309009" y="2422670"/>
            <a:chExt cx="889080" cy="772001"/>
          </a:xfrm>
        </p:grpSpPr>
        <p:sp>
          <p:nvSpPr>
            <p:cNvPr id="5" name="矩形 4"/>
            <p:cNvSpPr/>
            <p:nvPr>
              <p:custDataLst>
                <p:tags r:id="rId2"/>
              </p:custDataLst>
            </p:nvPr>
          </p:nvSpPr>
          <p:spPr>
            <a:xfrm>
              <a:off x="1309010" y="2422670"/>
              <a:ext cx="889079" cy="2768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spAutoFit/>
            </a:bodyPr>
            <a:p>
              <a:pPr marL="0" lvl="0" algn="ctr"/>
              <a:r>
                <a:rPr lang="zh-CN" altLang="en-US" strike="noStrike" smtClean="0">
                  <a:solidFill>
                    <a:schemeClr val="bg1"/>
                  </a:solidFill>
                </a:rPr>
                <a:t>问题·探究</a:t>
              </a:r>
              <a:endParaRPr lang="zh-CN" altLang="en-US" strike="noStrike" smtClean="0">
                <a:solidFill>
                  <a:schemeClr val="bg1"/>
                </a:solidFill>
              </a:endParaRPr>
            </a:p>
          </p:txBody>
        </p:sp>
        <p:sp>
          <p:nvSpPr>
            <p:cNvPr id="6" name="等腰三角形 5"/>
            <p:cNvSpPr/>
            <p:nvPr>
              <p:custDataLst>
                <p:tags r:id="rId3"/>
              </p:custDataLst>
            </p:nvPr>
          </p:nvSpPr>
          <p:spPr>
            <a:xfrm flipH="1" flipV="1">
              <a:off x="1309009" y="2905985"/>
              <a:ext cx="889078" cy="288686"/>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52500" lnSpcReduction="20000"/>
            </a:bodyPr>
            <a:p>
              <a:pPr algn="ctr"/>
              <a:endParaRPr lang="zh-CN" altLang="en-US">
                <a:solidFill>
                  <a:srgbClr val="FFFFFF"/>
                </a:solidFill>
                <a:sym typeface="Arial" panose="020B0604020202020204" pitchFamily="34" charset="0"/>
              </a:endParaRPr>
            </a:p>
          </p:txBody>
        </p:sp>
      </p:grpSp>
      <p:sp>
        <p:nvSpPr>
          <p:cNvPr id="7" name="文本框 6"/>
          <p:cNvSpPr txBox="1"/>
          <p:nvPr/>
        </p:nvSpPr>
        <p:spPr>
          <a:xfrm>
            <a:off x="254635" y="3683635"/>
            <a:ext cx="7284720" cy="1050290"/>
          </a:xfrm>
          <a:prstGeom prst="rect">
            <a:avLst/>
          </a:prstGeom>
          <a:noFill/>
        </p:spPr>
        <p:txBody>
          <a:bodyPr wrap="square" rtlCol="0" anchor="t">
            <a:spAutoFit/>
          </a:bodyPr>
          <a:p>
            <a:pPr>
              <a:lnSpc>
                <a:spcPct val="130000"/>
              </a:lnSpc>
            </a:pPr>
            <a:r>
              <a:rPr lang="en-US" sz="2400" dirty="0">
                <a:solidFill>
                  <a:schemeClr val="tx2"/>
                </a:solidFill>
                <a:latin typeface="楷体" panose="02010609060101010101" charset="-122"/>
                <a:ea typeface="楷体" panose="02010609060101010101" charset="-122"/>
              </a:rPr>
              <a:t>3.</a:t>
            </a:r>
            <a:r>
              <a:rPr lang="zh-CN" altLang="en-US" sz="2400" dirty="0">
                <a:solidFill>
                  <a:schemeClr val="tx2"/>
                </a:solidFill>
                <a:latin typeface="楷体" panose="02010609060101010101" charset="-122"/>
                <a:ea typeface="楷体" panose="02010609060101010101" charset="-122"/>
              </a:rPr>
              <a:t>《大学》</a:t>
            </a:r>
            <a:r>
              <a:rPr sz="2400" dirty="0">
                <a:solidFill>
                  <a:schemeClr val="tx2"/>
                </a:solidFill>
                <a:latin typeface="楷体" panose="02010609060101010101" charset="-122"/>
                <a:ea typeface="楷体" panose="02010609060101010101" charset="-122"/>
                <a:sym typeface="+mn-ea"/>
              </a:rPr>
              <a:t>里讲的格物致知的目的是什么？这个目的与丁教授讲的格物致知的目的一样不一样？ </a:t>
            </a:r>
            <a:r>
              <a:rPr lang="zh-CN" altLang="en-US" sz="2400" b="1" dirty="0">
                <a:solidFill>
                  <a:srgbClr val="221C00"/>
                </a:solidFill>
                <a:latin typeface="黑体" panose="02010609060101010101" charset="-122"/>
                <a:ea typeface="黑体" panose="02010609060101010101" charset="-122"/>
                <a:sym typeface="+mn-ea"/>
              </a:rPr>
              <a:t> </a:t>
            </a:r>
            <a:endParaRPr sz="2400" dirty="0">
              <a:solidFill>
                <a:schemeClr val="tx2"/>
              </a:solidFill>
              <a:latin typeface="楷体" panose="02010609060101010101" charset="-122"/>
              <a:ea typeface="楷体" panose="02010609060101010101" charset="-122"/>
            </a:endParaRPr>
          </a:p>
        </p:txBody>
      </p:sp>
      <p:sp>
        <p:nvSpPr>
          <p:cNvPr id="8" name="文本框 7"/>
          <p:cNvSpPr txBox="1"/>
          <p:nvPr/>
        </p:nvSpPr>
        <p:spPr>
          <a:xfrm>
            <a:off x="254635" y="4914900"/>
            <a:ext cx="7061200" cy="706755"/>
          </a:xfrm>
          <a:prstGeom prst="rect">
            <a:avLst/>
          </a:prstGeom>
          <a:noFill/>
        </p:spPr>
        <p:txBody>
          <a:bodyPr wrap="square" rtlCol="0" anchor="t">
            <a:spAutoFit/>
          </a:bodyPr>
          <a:p>
            <a:pPr>
              <a:buClr>
                <a:schemeClr val="bg1"/>
              </a:buClr>
            </a:pPr>
            <a:r>
              <a:rPr lang="en-US" altLang="zh-CN" sz="2000" dirty="0">
                <a:solidFill>
                  <a:srgbClr val="0070C0"/>
                </a:solidFill>
                <a:latin typeface="华康楷体W5-A" panose="1A454350000000000000" charset="-122"/>
                <a:ea typeface="华康楷体W5-A" panose="1A454350000000000000" charset="-122"/>
                <a:sym typeface="+mn-ea"/>
              </a:rPr>
              <a:t>   </a:t>
            </a:r>
            <a:r>
              <a:rPr lang="zh-CN" sz="2000" dirty="0">
                <a:solidFill>
                  <a:srgbClr val="0070C0"/>
                </a:solidFill>
                <a:latin typeface="华康楷体W5-A" panose="1A454350000000000000" charset="-122"/>
                <a:ea typeface="华康楷体W5-A" panose="1A454350000000000000" charset="-122"/>
                <a:sym typeface="+mn-ea"/>
              </a:rPr>
              <a:t>《大学》</a:t>
            </a:r>
            <a:r>
              <a:rPr sz="2000" dirty="0">
                <a:solidFill>
                  <a:srgbClr val="0070C0"/>
                </a:solidFill>
                <a:latin typeface="华康楷体W5-A" panose="1A454350000000000000" charset="-122"/>
                <a:ea typeface="华康楷体W5-A" panose="1A454350000000000000" charset="-122"/>
                <a:sym typeface="+mn-ea"/>
              </a:rPr>
              <a:t>目的是诚意、正心、修身、齐家、治国、平天下。不一样。丁教授讲的目的是通过实验得到新知识。  </a:t>
            </a:r>
            <a:endParaRPr sz="2000" dirty="0">
              <a:solidFill>
                <a:srgbClr val="0070C0"/>
              </a:solidFill>
              <a:latin typeface="华康楷体W5-A" panose="1A454350000000000000" charset="-122"/>
              <a:ea typeface="华康楷体W5-A" panose="1A454350000000000000"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0"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800" decel="100000"/>
                                        <p:tgtEl>
                                          <p:spTgt spid="3"/>
                                        </p:tgtEl>
                                      </p:cBhvr>
                                    </p:animEffect>
                                    <p:anim calcmode="lin" valueType="num">
                                      <p:cBhvr>
                                        <p:cTn id="20" dur="800" decel="100000" fill="hold"/>
                                        <p:tgtEl>
                                          <p:spTgt spid="3"/>
                                        </p:tgtEl>
                                        <p:attrNameLst>
                                          <p:attrName>style.rotation</p:attrName>
                                        </p:attrNameLst>
                                      </p:cBhvr>
                                      <p:tavLst>
                                        <p:tav tm="0">
                                          <p:val>
                                            <p:fltVal val="-90"/>
                                          </p:val>
                                        </p:tav>
                                        <p:tav tm="100000">
                                          <p:val>
                                            <p:fltVal val="0"/>
                                          </p:val>
                                        </p:tav>
                                      </p:tavLst>
                                    </p:anim>
                                    <p:anim calcmode="lin" valueType="num">
                                      <p:cBhvr>
                                        <p:cTn id="21" dur="800" decel="100000" fill="hold"/>
                                        <p:tgtEl>
                                          <p:spTgt spid="3"/>
                                        </p:tgtEl>
                                        <p:attrNameLst>
                                          <p:attrName>ppt_x</p:attrName>
                                        </p:attrNameLst>
                                      </p:cBhvr>
                                      <p:tavLst>
                                        <p:tav tm="0">
                                          <p:val>
                                            <p:strVal val="#ppt_x+0.4"/>
                                          </p:val>
                                        </p:tav>
                                        <p:tav tm="100000">
                                          <p:val>
                                            <p:strVal val="#ppt_x-0.05"/>
                                          </p:val>
                                        </p:tav>
                                      </p:tavLst>
                                    </p:anim>
                                    <p:anim calcmode="lin" valueType="num">
                                      <p:cBhvr>
                                        <p:cTn id="22" dur="800" decel="100000" fill="hold"/>
                                        <p:tgtEl>
                                          <p:spTgt spid="3"/>
                                        </p:tgtEl>
                                        <p:attrNameLst>
                                          <p:attrName>ppt_y</p:attrName>
                                        </p:attrNameLst>
                                      </p:cBhvr>
                                      <p:tavLst>
                                        <p:tav tm="0">
                                          <p:val>
                                            <p:strVal val="#ppt_y-0.4"/>
                                          </p:val>
                                        </p:tav>
                                        <p:tav tm="100000">
                                          <p:val>
                                            <p:strVal val="#ppt_y+0.1"/>
                                          </p:val>
                                        </p:tav>
                                      </p:tavLst>
                                    </p:anim>
                                    <p:anim calcmode="lin" valueType="num">
                                      <p:cBhvr>
                                        <p:cTn id="23"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24"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0"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800" decel="100000"/>
                                        <p:tgtEl>
                                          <p:spTgt spid="7"/>
                                        </p:tgtEl>
                                      </p:cBhvr>
                                    </p:animEffect>
                                    <p:anim calcmode="lin" valueType="num">
                                      <p:cBhvr>
                                        <p:cTn id="30" dur="800" decel="100000" fill="hold"/>
                                        <p:tgtEl>
                                          <p:spTgt spid="7"/>
                                        </p:tgtEl>
                                        <p:attrNameLst>
                                          <p:attrName>style.rotation</p:attrName>
                                        </p:attrNameLst>
                                      </p:cBhvr>
                                      <p:tavLst>
                                        <p:tav tm="0">
                                          <p:val>
                                            <p:fltVal val="-90"/>
                                          </p:val>
                                        </p:tav>
                                        <p:tav tm="100000">
                                          <p:val>
                                            <p:fltVal val="0"/>
                                          </p:val>
                                        </p:tav>
                                      </p:tavLst>
                                    </p:anim>
                                    <p:anim calcmode="lin" valueType="num">
                                      <p:cBhvr>
                                        <p:cTn id="31" dur="800" decel="100000" fill="hold"/>
                                        <p:tgtEl>
                                          <p:spTgt spid="7"/>
                                        </p:tgtEl>
                                        <p:attrNameLst>
                                          <p:attrName>ppt_x</p:attrName>
                                        </p:attrNameLst>
                                      </p:cBhvr>
                                      <p:tavLst>
                                        <p:tav tm="0">
                                          <p:val>
                                            <p:strVal val="#ppt_x+0.4"/>
                                          </p:val>
                                        </p:tav>
                                        <p:tav tm="100000">
                                          <p:val>
                                            <p:strVal val="#ppt_x-0.05"/>
                                          </p:val>
                                        </p:tav>
                                      </p:tavLst>
                                    </p:anim>
                                    <p:anim calcmode="lin" valueType="num">
                                      <p:cBhvr>
                                        <p:cTn id="32" dur="800" decel="100000" fill="hold"/>
                                        <p:tgtEl>
                                          <p:spTgt spid="7"/>
                                        </p:tgtEl>
                                        <p:attrNameLst>
                                          <p:attrName>ppt_y</p:attrName>
                                        </p:attrNameLst>
                                      </p:cBhvr>
                                      <p:tavLst>
                                        <p:tav tm="0">
                                          <p:val>
                                            <p:strVal val="#ppt_y-0.4"/>
                                          </p:val>
                                        </p:tav>
                                        <p:tav tm="100000">
                                          <p:val>
                                            <p:strVal val="#ppt_y+0.1"/>
                                          </p:val>
                                        </p:tav>
                                      </p:tavLst>
                                    </p:anim>
                                    <p:anim calcmode="lin" valueType="num">
                                      <p:cBhvr>
                                        <p:cTn id="33"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34"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0"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800" decel="100000"/>
                                        <p:tgtEl>
                                          <p:spTgt spid="8"/>
                                        </p:tgtEl>
                                      </p:cBhvr>
                                    </p:animEffect>
                                    <p:anim calcmode="lin" valueType="num">
                                      <p:cBhvr>
                                        <p:cTn id="40" dur="800" decel="100000" fill="hold"/>
                                        <p:tgtEl>
                                          <p:spTgt spid="8"/>
                                        </p:tgtEl>
                                        <p:attrNameLst>
                                          <p:attrName>style.rotation</p:attrName>
                                        </p:attrNameLst>
                                      </p:cBhvr>
                                      <p:tavLst>
                                        <p:tav tm="0">
                                          <p:val>
                                            <p:fltVal val="-90"/>
                                          </p:val>
                                        </p:tav>
                                        <p:tav tm="100000">
                                          <p:val>
                                            <p:fltVal val="0"/>
                                          </p:val>
                                        </p:tav>
                                      </p:tavLst>
                                    </p:anim>
                                    <p:anim calcmode="lin" valueType="num">
                                      <p:cBhvr>
                                        <p:cTn id="41" dur="800" decel="100000" fill="hold"/>
                                        <p:tgtEl>
                                          <p:spTgt spid="8"/>
                                        </p:tgtEl>
                                        <p:attrNameLst>
                                          <p:attrName>ppt_x</p:attrName>
                                        </p:attrNameLst>
                                      </p:cBhvr>
                                      <p:tavLst>
                                        <p:tav tm="0">
                                          <p:val>
                                            <p:strVal val="#ppt_x+0.4"/>
                                          </p:val>
                                        </p:tav>
                                        <p:tav tm="100000">
                                          <p:val>
                                            <p:strVal val="#ppt_x-0.05"/>
                                          </p:val>
                                        </p:tav>
                                      </p:tavLst>
                                    </p:anim>
                                    <p:anim calcmode="lin" valueType="num">
                                      <p:cBhvr>
                                        <p:cTn id="42" dur="800" decel="100000" fill="hold"/>
                                        <p:tgtEl>
                                          <p:spTgt spid="8"/>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8"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259715" y="1956435"/>
            <a:ext cx="7362190" cy="460375"/>
          </a:xfrm>
          <a:prstGeom prst="rect">
            <a:avLst/>
          </a:prstGeom>
          <a:noFill/>
          <a:ln w="9525">
            <a:noFill/>
          </a:ln>
        </p:spPr>
        <p:txBody>
          <a:bodyPr wrap="square">
            <a:spAutoFit/>
          </a:bodyPr>
          <a:p>
            <a:r>
              <a:rPr lang="en-US" sz="2400" dirty="0">
                <a:solidFill>
                  <a:schemeClr val="tx2"/>
                </a:solidFill>
                <a:latin typeface="楷体" panose="02010609060101010101" charset="-122"/>
                <a:ea typeface="楷体" panose="02010609060101010101" charset="-122"/>
                <a:sym typeface="+mn-ea"/>
              </a:rPr>
              <a:t>1.</a:t>
            </a:r>
            <a:r>
              <a:rPr sz="2400" dirty="0">
                <a:solidFill>
                  <a:schemeClr val="tx2"/>
                </a:solidFill>
                <a:latin typeface="楷体" panose="02010609060101010101" charset="-122"/>
                <a:ea typeface="楷体" panose="02010609060101010101" charset="-122"/>
                <a:sym typeface="+mn-ea"/>
              </a:rPr>
              <a:t>第4段举王阳明“格物”失败的例子证明了什么？</a:t>
            </a:r>
            <a:r>
              <a:rPr lang="zh-CN" altLang="en-US" sz="2000" b="1" dirty="0">
                <a:solidFill>
                  <a:srgbClr val="221C00"/>
                </a:solidFill>
                <a:latin typeface="黑体" panose="02010609060101010101" charset="-122"/>
                <a:ea typeface="黑体" panose="02010609060101010101" charset="-122"/>
                <a:sym typeface="+mn-ea"/>
              </a:rPr>
              <a:t> </a:t>
            </a:r>
            <a:endParaRPr lang="zh-CN" altLang="en-US" sz="2000" b="0">
              <a:solidFill>
                <a:srgbClr val="1E1E1E"/>
              </a:solidFill>
              <a:latin typeface="宋体" panose="02010600030101010101" pitchFamily="2" charset="-122"/>
              <a:ea typeface="宋体" panose="02010600030101010101" pitchFamily="2" charset="-122"/>
              <a:cs typeface="宋体" panose="02010600030101010101" pitchFamily="2" charset="-122"/>
            </a:endParaRPr>
          </a:p>
        </p:txBody>
      </p:sp>
      <p:sp>
        <p:nvSpPr>
          <p:cNvPr id="2" name="文本框 1"/>
          <p:cNvSpPr txBox="1"/>
          <p:nvPr/>
        </p:nvSpPr>
        <p:spPr>
          <a:xfrm>
            <a:off x="365760" y="2636520"/>
            <a:ext cx="7150100" cy="1014730"/>
          </a:xfrm>
          <a:prstGeom prst="rect">
            <a:avLst/>
          </a:prstGeom>
          <a:noFill/>
          <a:ln w="9525">
            <a:noFill/>
          </a:ln>
        </p:spPr>
        <p:txBody>
          <a:bodyPr wrap="square">
            <a:spAutoFit/>
          </a:bodyPr>
          <a:p>
            <a:r>
              <a:rPr lang="en-US" sz="2000" dirty="0">
                <a:solidFill>
                  <a:srgbClr val="0070C0"/>
                </a:solidFill>
                <a:latin typeface="华康楷体W5-A" panose="1A454350000000000000" charset="-122"/>
                <a:ea typeface="华康楷体W5-A" panose="1A454350000000000000" charset="-122"/>
                <a:sym typeface="+mn-ea"/>
              </a:rPr>
              <a:t>    </a:t>
            </a:r>
            <a:r>
              <a:rPr sz="2000" dirty="0">
                <a:solidFill>
                  <a:srgbClr val="0070C0"/>
                </a:solidFill>
                <a:latin typeface="华康楷体W5-A" panose="1A454350000000000000" charset="-122"/>
                <a:ea typeface="华康楷体W5-A" panose="1A454350000000000000" charset="-122"/>
                <a:sym typeface="+mn-ea"/>
              </a:rPr>
              <a:t>王阳明的“格物”实是“格已”，而不是研究万物的道理，这是无用的，不能适用于现在的世界的。证明传统的中国教育的目的是不正确。</a:t>
            </a:r>
            <a:endParaRPr lang="zh-CN" altLang="en-US" sz="2000" b="0">
              <a:solidFill>
                <a:srgbClr val="1E1E1E"/>
              </a:solidFill>
              <a:latin typeface="宋体" panose="02010600030101010101" pitchFamily="2" charset="-122"/>
              <a:ea typeface="宋体" panose="02010600030101010101" pitchFamily="2" charset="-122"/>
              <a:cs typeface="宋体" panose="02010600030101010101" pitchFamily="2" charset="-122"/>
            </a:endParaRPr>
          </a:p>
        </p:txBody>
      </p:sp>
      <p:grpSp>
        <p:nvGrpSpPr>
          <p:cNvPr id="6" name="组合 5"/>
          <p:cNvGrpSpPr/>
          <p:nvPr>
            <p:custDataLst>
              <p:tags r:id="rId1"/>
            </p:custDataLst>
          </p:nvPr>
        </p:nvGrpSpPr>
        <p:grpSpPr>
          <a:xfrm>
            <a:off x="4795520" y="249579"/>
            <a:ext cx="1477010" cy="772136"/>
            <a:chOff x="1309009" y="2422670"/>
            <a:chExt cx="889080" cy="772001"/>
          </a:xfrm>
        </p:grpSpPr>
        <p:sp>
          <p:nvSpPr>
            <p:cNvPr id="10" name="矩形 9"/>
            <p:cNvSpPr/>
            <p:nvPr>
              <p:custDataLst>
                <p:tags r:id="rId2"/>
              </p:custDataLst>
            </p:nvPr>
          </p:nvSpPr>
          <p:spPr>
            <a:xfrm>
              <a:off x="1309010" y="2422670"/>
              <a:ext cx="889079" cy="2768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spAutoFit/>
            </a:bodyPr>
            <a:p>
              <a:pPr marL="0" lvl="0" algn="ctr"/>
              <a:r>
                <a:rPr lang="zh-CN" altLang="en-US" strike="noStrike" smtClean="0">
                  <a:solidFill>
                    <a:schemeClr val="bg1"/>
                  </a:solidFill>
                </a:rPr>
                <a:t>品析·语言</a:t>
              </a:r>
              <a:endParaRPr lang="zh-CN" altLang="en-US" strike="noStrike" smtClean="0">
                <a:solidFill>
                  <a:schemeClr val="bg1"/>
                </a:solidFill>
              </a:endParaRPr>
            </a:p>
          </p:txBody>
        </p:sp>
        <p:sp>
          <p:nvSpPr>
            <p:cNvPr id="11" name="等腰三角形 10"/>
            <p:cNvSpPr/>
            <p:nvPr>
              <p:custDataLst>
                <p:tags r:id="rId3"/>
              </p:custDataLst>
            </p:nvPr>
          </p:nvSpPr>
          <p:spPr>
            <a:xfrm flipH="1" flipV="1">
              <a:off x="1309009" y="2905985"/>
              <a:ext cx="889078" cy="288686"/>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52500" lnSpcReduction="20000"/>
            </a:bodyPr>
            <a:p>
              <a:pPr algn="ctr"/>
              <a:endParaRPr lang="zh-CN" altLang="en-US">
                <a:solidFill>
                  <a:srgbClr val="FFFFFF"/>
                </a:solidFill>
                <a:sym typeface="Arial" panose="020B0604020202020204" pitchFamily="34" charset="0"/>
              </a:endParaRPr>
            </a:p>
          </p:txBody>
        </p:sp>
      </p:grpSp>
      <p:sp>
        <p:nvSpPr>
          <p:cNvPr id="135170" name="矩形 135169"/>
          <p:cNvSpPr/>
          <p:nvPr/>
        </p:nvSpPr>
        <p:spPr>
          <a:xfrm>
            <a:off x="259715" y="3737610"/>
            <a:ext cx="7152005" cy="829945"/>
          </a:xfrm>
          <a:prstGeom prst="rect">
            <a:avLst/>
          </a:prstGeom>
          <a:noFill/>
          <a:ln w="9525">
            <a:noFill/>
          </a:ln>
        </p:spPr>
        <p:txBody>
          <a:bodyPr wrap="square">
            <a:spAutoFit/>
          </a:bodyPr>
          <a:p>
            <a:pPr>
              <a:buClr>
                <a:schemeClr val="bg1"/>
              </a:buClr>
            </a:pPr>
            <a:r>
              <a:rPr sz="2400" dirty="0">
                <a:solidFill>
                  <a:schemeClr val="tx2"/>
                </a:solidFill>
                <a:latin typeface="楷体" panose="02010609060101010101" charset="-122"/>
                <a:ea typeface="楷体" panose="02010609060101010101" charset="-122"/>
              </a:rPr>
              <a:t>2．作者以自己起初在美国的经历为例，主要是为了证明什么观点？</a:t>
            </a:r>
            <a:endParaRPr sz="2400" dirty="0">
              <a:solidFill>
                <a:schemeClr val="tx2"/>
              </a:solidFill>
              <a:latin typeface="楷体" panose="02010609060101010101" charset="-122"/>
              <a:ea typeface="楷体" panose="02010609060101010101" charset="-122"/>
            </a:endParaRPr>
          </a:p>
        </p:txBody>
      </p:sp>
      <p:sp>
        <p:nvSpPr>
          <p:cNvPr id="135171" name="矩形 135170"/>
          <p:cNvSpPr/>
          <p:nvPr/>
        </p:nvSpPr>
        <p:spPr>
          <a:xfrm>
            <a:off x="310515" y="4756150"/>
            <a:ext cx="7261225" cy="891540"/>
          </a:xfrm>
          <a:prstGeom prst="rect">
            <a:avLst/>
          </a:prstGeom>
          <a:noFill/>
          <a:ln w="9525">
            <a:noFill/>
          </a:ln>
        </p:spPr>
        <p:txBody>
          <a:bodyPr wrap="square">
            <a:spAutoFit/>
          </a:bodyPr>
          <a:p>
            <a:pPr>
              <a:buClr>
                <a:schemeClr val="bg1"/>
              </a:buClr>
            </a:pPr>
            <a:r>
              <a:rPr lang="en-US" altLang="zh-CN" sz="3200" b="1" dirty="0">
                <a:solidFill>
                  <a:srgbClr val="FF0000"/>
                </a:solidFill>
                <a:latin typeface="黑体" panose="02010609060101010101" charset="-122"/>
                <a:ea typeface="黑体" panose="02010609060101010101" charset="-122"/>
              </a:rPr>
              <a:t>  </a:t>
            </a:r>
            <a:r>
              <a:rPr sz="2000" dirty="0">
                <a:solidFill>
                  <a:srgbClr val="0070C0"/>
                </a:solidFill>
                <a:latin typeface="华康楷体W5-A" panose="1A454350000000000000" charset="-122"/>
                <a:ea typeface="华康楷体W5-A" panose="1A454350000000000000" charset="-122"/>
              </a:rPr>
              <a:t>举自己的例子是为了证明中国学生“大都偏向于理论而轻视实践，偏于抽象的思维而不愿动手”这一观点。 </a:t>
            </a:r>
            <a:endParaRPr lang="zh-CN" altLang="en-US" sz="3200" b="1" dirty="0">
              <a:solidFill>
                <a:srgbClr val="FF0000"/>
              </a:solidFill>
              <a:latin typeface="黑体" panose="02010609060101010101" charset="-122"/>
              <a:ea typeface="黑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0" presetClass="entr" presetSubtype="0" fill="hold" grpId="0" nodeType="clickEffect">
                                  <p:stCondLst>
                                    <p:cond delay="0"/>
                                  </p:stCondLst>
                                  <p:childTnLst>
                                    <p:set>
                                      <p:cBhvr>
                                        <p:cTn id="12" dur="1" fill="hold">
                                          <p:stCondLst>
                                            <p:cond delay="0"/>
                                          </p:stCondLst>
                                        </p:cTn>
                                        <p:tgtEl>
                                          <p:spTgt spid="100"/>
                                        </p:tgtEl>
                                        <p:attrNameLst>
                                          <p:attrName>style.visibility</p:attrName>
                                        </p:attrNameLst>
                                      </p:cBhvr>
                                      <p:to>
                                        <p:strVal val="visible"/>
                                      </p:to>
                                    </p:set>
                                    <p:animEffect transition="in" filter="fade">
                                      <p:cBhvr>
                                        <p:cTn id="13" dur="800" decel="100000"/>
                                        <p:tgtEl>
                                          <p:spTgt spid="100"/>
                                        </p:tgtEl>
                                      </p:cBhvr>
                                    </p:animEffect>
                                    <p:anim calcmode="lin" valueType="num">
                                      <p:cBhvr>
                                        <p:cTn id="14" dur="800" decel="100000" fill="hold"/>
                                        <p:tgtEl>
                                          <p:spTgt spid="100"/>
                                        </p:tgtEl>
                                        <p:attrNameLst>
                                          <p:attrName>style.rotation</p:attrName>
                                        </p:attrNameLst>
                                      </p:cBhvr>
                                      <p:tavLst>
                                        <p:tav tm="0">
                                          <p:val>
                                            <p:fltVal val="-90"/>
                                          </p:val>
                                        </p:tav>
                                        <p:tav tm="100000">
                                          <p:val>
                                            <p:fltVal val="0"/>
                                          </p:val>
                                        </p:tav>
                                      </p:tavLst>
                                    </p:anim>
                                    <p:anim calcmode="lin" valueType="num">
                                      <p:cBhvr>
                                        <p:cTn id="15" dur="800" decel="100000" fill="hold"/>
                                        <p:tgtEl>
                                          <p:spTgt spid="100"/>
                                        </p:tgtEl>
                                        <p:attrNameLst>
                                          <p:attrName>ppt_x</p:attrName>
                                        </p:attrNameLst>
                                      </p:cBhvr>
                                      <p:tavLst>
                                        <p:tav tm="0">
                                          <p:val>
                                            <p:strVal val="#ppt_x+0.4"/>
                                          </p:val>
                                        </p:tav>
                                        <p:tav tm="100000">
                                          <p:val>
                                            <p:strVal val="#ppt_x-0.05"/>
                                          </p:val>
                                        </p:tav>
                                      </p:tavLst>
                                    </p:anim>
                                    <p:anim calcmode="lin" valueType="num">
                                      <p:cBhvr>
                                        <p:cTn id="16" dur="800" decel="100000" fill="hold"/>
                                        <p:tgtEl>
                                          <p:spTgt spid="100"/>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100"/>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100"/>
                                        </p:tgtEl>
                                        <p:attrNameLst>
                                          <p:attrName>ppt_y</p:attrName>
                                        </p:attrNameLst>
                                      </p:cBhvr>
                                      <p:tavLst>
                                        <p:tav tm="0">
                                          <p:val>
                                            <p:strVal val="#ppt_y+0.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diamond(in)">
                                      <p:cBhvr>
                                        <p:cTn id="23" dur="2000"/>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35170"/>
                                        </p:tgtEl>
                                        <p:attrNameLst>
                                          <p:attrName>style.visibility</p:attrName>
                                        </p:attrNameLst>
                                      </p:cBhvr>
                                      <p:to>
                                        <p:strVal val="visible"/>
                                      </p:to>
                                    </p:set>
                                    <p:animEffect transition="in" filter="wipe(down)">
                                      <p:cBhvr>
                                        <p:cTn id="28" dur="500"/>
                                        <p:tgtEl>
                                          <p:spTgt spid="135170"/>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35171"/>
                                        </p:tgtEl>
                                        <p:attrNameLst>
                                          <p:attrName>style.visibility</p:attrName>
                                        </p:attrNameLst>
                                      </p:cBhvr>
                                      <p:to>
                                        <p:strVal val="visible"/>
                                      </p:to>
                                    </p:set>
                                    <p:anim calcmode="lin" valueType="num">
                                      <p:cBhvr additive="base">
                                        <p:cTn id="33" dur="500" fill="hold"/>
                                        <p:tgtEl>
                                          <p:spTgt spid="135171"/>
                                        </p:tgtEl>
                                        <p:attrNameLst>
                                          <p:attrName>ppt_x</p:attrName>
                                        </p:attrNameLst>
                                      </p:cBhvr>
                                      <p:tavLst>
                                        <p:tav tm="0">
                                          <p:val>
                                            <p:strVal val="#ppt_x"/>
                                          </p:val>
                                        </p:tav>
                                        <p:tav tm="100000">
                                          <p:val>
                                            <p:strVal val="#ppt_x"/>
                                          </p:val>
                                        </p:tav>
                                      </p:tavLst>
                                    </p:anim>
                                    <p:anim calcmode="lin" valueType="num">
                                      <p:cBhvr additive="base">
                                        <p:cTn id="34" dur="500" fill="hold"/>
                                        <p:tgtEl>
                                          <p:spTgt spid="13517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2" grpId="0"/>
      <p:bldP spid="135171" grpId="0"/>
      <p:bldP spid="13517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6" name="组合 5"/>
          <p:cNvGrpSpPr/>
          <p:nvPr>
            <p:custDataLst>
              <p:tags r:id="rId1"/>
            </p:custDataLst>
          </p:nvPr>
        </p:nvGrpSpPr>
        <p:grpSpPr>
          <a:xfrm>
            <a:off x="4961255" y="272439"/>
            <a:ext cx="1477010" cy="772136"/>
            <a:chOff x="1309009" y="2422670"/>
            <a:chExt cx="889080" cy="772001"/>
          </a:xfrm>
        </p:grpSpPr>
        <p:sp>
          <p:nvSpPr>
            <p:cNvPr id="10" name="矩形 9"/>
            <p:cNvSpPr/>
            <p:nvPr>
              <p:custDataLst>
                <p:tags r:id="rId2"/>
              </p:custDataLst>
            </p:nvPr>
          </p:nvSpPr>
          <p:spPr>
            <a:xfrm>
              <a:off x="1309010" y="2422670"/>
              <a:ext cx="889079" cy="2768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spAutoFit/>
            </a:bodyPr>
            <a:p>
              <a:pPr marL="0" lvl="0" algn="ctr"/>
              <a:r>
                <a:rPr lang="zh-CN" altLang="en-US" strike="noStrike" smtClean="0">
                  <a:solidFill>
                    <a:schemeClr val="bg1"/>
                  </a:solidFill>
                </a:rPr>
                <a:t>写作·特色</a:t>
              </a:r>
              <a:endParaRPr lang="zh-CN" altLang="en-US" strike="noStrike" smtClean="0">
                <a:solidFill>
                  <a:schemeClr val="bg1"/>
                </a:solidFill>
              </a:endParaRPr>
            </a:p>
          </p:txBody>
        </p:sp>
        <p:sp>
          <p:nvSpPr>
            <p:cNvPr id="11" name="等腰三角形 10"/>
            <p:cNvSpPr/>
            <p:nvPr>
              <p:custDataLst>
                <p:tags r:id="rId3"/>
              </p:custDataLst>
            </p:nvPr>
          </p:nvSpPr>
          <p:spPr>
            <a:xfrm flipH="1" flipV="1">
              <a:off x="1309009" y="2905985"/>
              <a:ext cx="889078" cy="288686"/>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52500" lnSpcReduction="20000"/>
            </a:bodyPr>
            <a:p>
              <a:pPr algn="ctr"/>
              <a:endParaRPr lang="zh-CN" altLang="en-US">
                <a:solidFill>
                  <a:srgbClr val="FFFFFF"/>
                </a:solidFill>
                <a:sym typeface="Arial" panose="020B0604020202020204" pitchFamily="34" charset="0"/>
              </a:endParaRPr>
            </a:p>
          </p:txBody>
        </p:sp>
      </p:grpSp>
      <p:sp>
        <p:nvSpPr>
          <p:cNvPr id="17411" name="Text Box 3"/>
          <p:cNvSpPr txBox="1"/>
          <p:nvPr/>
        </p:nvSpPr>
        <p:spPr>
          <a:xfrm>
            <a:off x="1463675" y="2376170"/>
            <a:ext cx="5375910" cy="2306955"/>
          </a:xfrm>
          <a:prstGeom prst="rect">
            <a:avLst/>
          </a:prstGeom>
          <a:noFill/>
          <a:ln w="9525">
            <a:noFill/>
          </a:ln>
        </p:spPr>
        <p:txBody>
          <a:bodyPr wrap="square">
            <a:spAutoFit/>
          </a:bodyPr>
          <a:p>
            <a:pPr>
              <a:spcBef>
                <a:spcPct val="50000"/>
              </a:spcBef>
              <a:buFont typeface="Arial" panose="020B0604020202020204" pitchFamily="34" charset="0"/>
              <a:buNone/>
            </a:pPr>
            <a:r>
              <a:rPr lang="zh-CN" altLang="en-US" sz="3600" b="1" dirty="0">
                <a:solidFill>
                  <a:srgbClr val="C00000"/>
                </a:solidFill>
                <a:effectLst>
                  <a:outerShdw blurRad="38100" dist="38100" dir="2700000">
                    <a:srgbClr val="000000"/>
                  </a:outerShdw>
                </a:effectLst>
                <a:latin typeface="Arial" panose="020B0604020202020204" pitchFamily="34" charset="0"/>
              </a:rPr>
              <a:t>1．扣题开谈，适时立论</a:t>
            </a:r>
            <a:endParaRPr lang="zh-CN" altLang="en-US" sz="3600" b="1" dirty="0">
              <a:solidFill>
                <a:srgbClr val="C00000"/>
              </a:solidFill>
              <a:effectLst>
                <a:outerShdw blurRad="38100" dist="38100" dir="2700000">
                  <a:srgbClr val="000000"/>
                </a:outerShdw>
              </a:effectLst>
              <a:latin typeface="Arial" panose="020B0604020202020204" pitchFamily="34" charset="0"/>
            </a:endParaRPr>
          </a:p>
          <a:p>
            <a:pPr>
              <a:spcBef>
                <a:spcPct val="50000"/>
              </a:spcBef>
              <a:buFont typeface="Arial" panose="020B0604020202020204" pitchFamily="34" charset="0"/>
              <a:buNone/>
            </a:pPr>
            <a:r>
              <a:rPr lang="zh-CN" altLang="en-US" sz="3600" b="1" dirty="0">
                <a:solidFill>
                  <a:srgbClr val="C00000"/>
                </a:solidFill>
                <a:effectLst>
                  <a:outerShdw blurRad="38100" dist="38100" dir="2700000">
                    <a:srgbClr val="000000"/>
                  </a:outerShdw>
                </a:effectLst>
                <a:latin typeface="Arial" panose="020B0604020202020204" pitchFamily="34" charset="0"/>
              </a:rPr>
              <a:t>2．风格朴实，方法多样</a:t>
            </a:r>
            <a:endParaRPr lang="zh-CN" altLang="en-US" sz="3600" b="1" dirty="0">
              <a:solidFill>
                <a:srgbClr val="C00000"/>
              </a:solidFill>
              <a:effectLst>
                <a:outerShdw blurRad="38100" dist="38100" dir="2700000">
                  <a:srgbClr val="000000"/>
                </a:outerShdw>
              </a:effectLst>
              <a:latin typeface="Arial" panose="020B0604020202020204" pitchFamily="34" charset="0"/>
            </a:endParaRPr>
          </a:p>
          <a:p>
            <a:pPr>
              <a:spcBef>
                <a:spcPct val="50000"/>
              </a:spcBef>
              <a:buFont typeface="Arial" panose="020B0604020202020204" pitchFamily="34" charset="0"/>
              <a:buNone/>
            </a:pPr>
            <a:r>
              <a:rPr lang="zh-CN" altLang="en-US" sz="3600" b="1" dirty="0">
                <a:solidFill>
                  <a:srgbClr val="C00000"/>
                </a:solidFill>
                <a:effectLst>
                  <a:outerShdw blurRad="38100" dist="38100" dir="2700000">
                    <a:srgbClr val="000000"/>
                  </a:outerShdw>
                </a:effectLst>
                <a:latin typeface="Arial" panose="020B0604020202020204" pitchFamily="34" charset="0"/>
              </a:rPr>
              <a:t>3．通俗易懂，亲切生动</a:t>
            </a:r>
            <a:endParaRPr lang="zh-CN" altLang="en-US" sz="3600" b="1" dirty="0">
              <a:solidFill>
                <a:srgbClr val="C00000"/>
              </a:solidFill>
              <a:effectLst>
                <a:outerShdw blurRad="38100" dist="38100" dir="2700000">
                  <a:srgbClr val="000000"/>
                </a:outerShdw>
              </a:effectLst>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411"/>
                                        </p:tgtEl>
                                        <p:attrNameLst>
                                          <p:attrName>style.visibility</p:attrName>
                                        </p:attrNameLst>
                                      </p:cBhvr>
                                      <p:to>
                                        <p:strVal val="visible"/>
                                      </p:to>
                                    </p:set>
                                    <p:anim calcmode="lin" valueType="num">
                                      <p:cBhvr additive="base">
                                        <p:cTn id="13" dur="500" fill="hold"/>
                                        <p:tgtEl>
                                          <p:spTgt spid="17411"/>
                                        </p:tgtEl>
                                        <p:attrNameLst>
                                          <p:attrName>ppt_x</p:attrName>
                                        </p:attrNameLst>
                                      </p:cBhvr>
                                      <p:tavLst>
                                        <p:tav tm="0">
                                          <p:val>
                                            <p:strVal val="0-#ppt_w/2"/>
                                          </p:val>
                                        </p:tav>
                                        <p:tav tm="100000">
                                          <p:val>
                                            <p:strVal val="#ppt_x"/>
                                          </p:val>
                                        </p:tav>
                                      </p:tavLst>
                                    </p:anim>
                                    <p:anim calcmode="lin" valueType="num">
                                      <p:cBhvr additive="base">
                                        <p:cTn id="14" dur="500" fill="hold"/>
                                        <p:tgtEl>
                                          <p:spTgt spid="174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6" name="组合 5"/>
          <p:cNvGrpSpPr/>
          <p:nvPr/>
        </p:nvGrpSpPr>
        <p:grpSpPr>
          <a:xfrm>
            <a:off x="5000943" y="295801"/>
            <a:ext cx="1476375" cy="771634"/>
            <a:chOff x="1309009" y="2422561"/>
            <a:chExt cx="889080" cy="772110"/>
          </a:xfrm>
        </p:grpSpPr>
        <p:sp>
          <p:nvSpPr>
            <p:cNvPr id="10" name="矩形 9"/>
            <p:cNvSpPr/>
            <p:nvPr>
              <p:custDataLst>
                <p:tags r:id="rId1"/>
              </p:custDataLst>
            </p:nvPr>
          </p:nvSpPr>
          <p:spPr>
            <a:xfrm>
              <a:off x="1309010" y="2422561"/>
              <a:ext cx="889079" cy="27703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spAutoFit/>
            </a:bodyPr>
            <a:p>
              <a:pPr marL="0" lvl="0" algn="ctr" fontAlgn="base"/>
              <a:r>
                <a:rPr lang="zh-CN" altLang="en-US" strike="noStrike" noProof="1" smtClean="0">
                  <a:solidFill>
                    <a:schemeClr val="bg1"/>
                  </a:solidFill>
                </a:rPr>
                <a:t>课堂·导入</a:t>
              </a:r>
              <a:endParaRPr lang="zh-CN" altLang="en-US" strike="noStrike" noProof="1" smtClean="0">
                <a:solidFill>
                  <a:schemeClr val="bg1"/>
                </a:solidFill>
              </a:endParaRPr>
            </a:p>
          </p:txBody>
        </p:sp>
        <p:sp>
          <p:nvSpPr>
            <p:cNvPr id="2" name="等腰三角形 1"/>
            <p:cNvSpPr/>
            <p:nvPr>
              <p:custDataLst>
                <p:tags r:id="rId2"/>
              </p:custDataLst>
            </p:nvPr>
          </p:nvSpPr>
          <p:spPr>
            <a:xfrm flipH="1" flipV="1">
              <a:off x="1309009" y="2905985"/>
              <a:ext cx="889078" cy="288686"/>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52500" lnSpcReduction="20000"/>
            </a:bodyPr>
            <a:p>
              <a:pPr algn="ctr" fontAlgn="base"/>
              <a:endParaRPr lang="zh-CN" altLang="en-US" strike="noStrike" noProof="1">
                <a:solidFill>
                  <a:srgbClr val="FFFFFF"/>
                </a:solidFill>
                <a:sym typeface="Arial" panose="020B0604020202020204" pitchFamily="34" charset="0"/>
              </a:endParaRPr>
            </a:p>
          </p:txBody>
        </p:sp>
      </p:grpSp>
      <p:sp>
        <p:nvSpPr>
          <p:cNvPr id="3" name="文本框 2"/>
          <p:cNvSpPr txBox="1"/>
          <p:nvPr/>
        </p:nvSpPr>
        <p:spPr>
          <a:xfrm>
            <a:off x="493395" y="1608455"/>
            <a:ext cx="4450080" cy="570865"/>
          </a:xfrm>
          <a:prstGeom prst="rect">
            <a:avLst/>
          </a:prstGeom>
          <a:noFill/>
        </p:spPr>
        <p:txBody>
          <a:bodyPr wrap="none" rtlCol="0">
            <a:spAutoFit/>
          </a:bodyPr>
          <a:p>
            <a:pPr>
              <a:lnSpc>
                <a:spcPct val="130000"/>
              </a:lnSpc>
            </a:pPr>
            <a:r>
              <a:rPr lang="zh-CN" altLang="en-US" sz="2400" dirty="0" smtClean="0">
                <a:solidFill>
                  <a:schemeClr val="accent6"/>
                </a:solidFill>
                <a:latin typeface="Arial" panose="020B0604020202020204" pitchFamily="34" charset="0"/>
                <a:ea typeface="微软雅黑" panose="020B0503020204020204" pitchFamily="34" charset="-122"/>
              </a:rPr>
              <a:t>观察以下图片，你发现了什么？</a:t>
            </a:r>
            <a:endParaRPr lang="zh-CN" altLang="en-US" sz="2400" dirty="0" smtClean="0">
              <a:solidFill>
                <a:schemeClr val="accent6"/>
              </a:solidFill>
              <a:latin typeface="Arial" panose="020B0604020202020204" pitchFamily="34" charset="0"/>
              <a:ea typeface="微软雅黑" panose="020B0503020204020204" pitchFamily="34" charset="-122"/>
            </a:endParaRPr>
          </a:p>
        </p:txBody>
      </p:sp>
      <p:pic>
        <p:nvPicPr>
          <p:cNvPr id="9" name="图片 8"/>
          <p:cNvPicPr>
            <a:picLocks noChangeAspect="1"/>
          </p:cNvPicPr>
          <p:nvPr/>
        </p:nvPicPr>
        <p:blipFill>
          <a:blip r:embed="rId3"/>
          <a:stretch>
            <a:fillRect/>
          </a:stretch>
        </p:blipFill>
        <p:spPr>
          <a:xfrm>
            <a:off x="586740" y="2179320"/>
            <a:ext cx="3098165" cy="2059940"/>
          </a:xfrm>
          <a:prstGeom prst="rect">
            <a:avLst/>
          </a:prstGeom>
        </p:spPr>
      </p:pic>
      <p:pic>
        <p:nvPicPr>
          <p:cNvPr id="11" name="图片 10"/>
          <p:cNvPicPr>
            <a:picLocks noChangeAspect="1"/>
          </p:cNvPicPr>
          <p:nvPr/>
        </p:nvPicPr>
        <p:blipFill>
          <a:blip r:embed="rId4"/>
          <a:stretch>
            <a:fillRect/>
          </a:stretch>
        </p:blipFill>
        <p:spPr>
          <a:xfrm>
            <a:off x="3968115" y="2171065"/>
            <a:ext cx="2767330" cy="2075815"/>
          </a:xfrm>
          <a:prstGeom prst="rect">
            <a:avLst/>
          </a:prstGeom>
        </p:spPr>
      </p:pic>
      <p:pic>
        <p:nvPicPr>
          <p:cNvPr id="12" name="图片 11"/>
          <p:cNvPicPr>
            <a:picLocks noChangeAspect="1"/>
          </p:cNvPicPr>
          <p:nvPr/>
        </p:nvPicPr>
        <p:blipFill>
          <a:blip r:embed="rId5"/>
          <a:stretch>
            <a:fillRect/>
          </a:stretch>
        </p:blipFill>
        <p:spPr>
          <a:xfrm>
            <a:off x="586105" y="4352290"/>
            <a:ext cx="3098800" cy="2059940"/>
          </a:xfrm>
          <a:prstGeom prst="rect">
            <a:avLst/>
          </a:prstGeom>
        </p:spPr>
      </p:pic>
      <p:pic>
        <p:nvPicPr>
          <p:cNvPr id="13" name="图片 12"/>
          <p:cNvPicPr>
            <a:picLocks noChangeAspect="1"/>
          </p:cNvPicPr>
          <p:nvPr/>
        </p:nvPicPr>
        <p:blipFill>
          <a:blip r:embed="rId6"/>
          <a:srcRect r="1746" b="5109"/>
          <a:stretch>
            <a:fillRect/>
          </a:stretch>
        </p:blipFill>
        <p:spPr>
          <a:xfrm>
            <a:off x="3821430" y="4352290"/>
            <a:ext cx="3061335" cy="2059940"/>
          </a:xfrm>
          <a:prstGeom prst="rect">
            <a:avLst/>
          </a:prstGeom>
        </p:spPr>
      </p:pic>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80">
                                          <p:stCondLst>
                                            <p:cond delay="0"/>
                                          </p:stCondLst>
                                        </p:cTn>
                                        <p:tgtEl>
                                          <p:spTgt spid="3"/>
                                        </p:tgtEl>
                                      </p:cBhvr>
                                    </p:animEffect>
                                    <p:anim calcmode="lin" valueType="num">
                                      <p:cBhvr>
                                        <p:cTn id="1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gtEl>
                                      </p:cBhvr>
                                      <p:to x="100000" y="60000"/>
                                    </p:animScale>
                                    <p:animScale>
                                      <p:cBhvr>
                                        <p:cTn id="20" dur="166" decel="50000">
                                          <p:stCondLst>
                                            <p:cond delay="676"/>
                                          </p:stCondLst>
                                        </p:cTn>
                                        <p:tgtEl>
                                          <p:spTgt spid="3"/>
                                        </p:tgtEl>
                                      </p:cBhvr>
                                      <p:to x="100000" y="100000"/>
                                    </p:animScale>
                                    <p:animScale>
                                      <p:cBhvr>
                                        <p:cTn id="21" dur="26">
                                          <p:stCondLst>
                                            <p:cond delay="1312"/>
                                          </p:stCondLst>
                                        </p:cTn>
                                        <p:tgtEl>
                                          <p:spTgt spid="3"/>
                                        </p:tgtEl>
                                      </p:cBhvr>
                                      <p:to x="100000" y="80000"/>
                                    </p:animScale>
                                    <p:animScale>
                                      <p:cBhvr>
                                        <p:cTn id="22" dur="166" decel="50000">
                                          <p:stCondLst>
                                            <p:cond delay="1338"/>
                                          </p:stCondLst>
                                        </p:cTn>
                                        <p:tgtEl>
                                          <p:spTgt spid="3"/>
                                        </p:tgtEl>
                                      </p:cBhvr>
                                      <p:to x="100000" y="100000"/>
                                    </p:animScale>
                                    <p:animScale>
                                      <p:cBhvr>
                                        <p:cTn id="23" dur="26">
                                          <p:stCondLst>
                                            <p:cond delay="1642"/>
                                          </p:stCondLst>
                                        </p:cTn>
                                        <p:tgtEl>
                                          <p:spTgt spid="3"/>
                                        </p:tgtEl>
                                      </p:cBhvr>
                                      <p:to x="100000" y="90000"/>
                                    </p:animScale>
                                    <p:animScale>
                                      <p:cBhvr>
                                        <p:cTn id="24" dur="166" decel="50000">
                                          <p:stCondLst>
                                            <p:cond delay="1668"/>
                                          </p:stCondLst>
                                        </p:cTn>
                                        <p:tgtEl>
                                          <p:spTgt spid="3"/>
                                        </p:tgtEl>
                                      </p:cBhvr>
                                      <p:to x="100000" y="100000"/>
                                    </p:animScale>
                                    <p:animScale>
                                      <p:cBhvr>
                                        <p:cTn id="25" dur="26">
                                          <p:stCondLst>
                                            <p:cond delay="1808"/>
                                          </p:stCondLst>
                                        </p:cTn>
                                        <p:tgtEl>
                                          <p:spTgt spid="3"/>
                                        </p:tgtEl>
                                      </p:cBhvr>
                                      <p:to x="100000" y="95000"/>
                                    </p:animScale>
                                    <p:animScale>
                                      <p:cBhvr>
                                        <p:cTn id="26" dur="166" decel="50000">
                                          <p:stCondLst>
                                            <p:cond delay="1834"/>
                                          </p:stCondLst>
                                        </p:cTn>
                                        <p:tgtEl>
                                          <p:spTgt spid="3"/>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down)">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blinds(horizontal)">
                                      <p:cBhvr>
                                        <p:cTn id="36" dur="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down)">
                                      <p:cBhvr>
                                        <p:cTn id="41" dur="5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additive="base">
                                        <p:cTn id="46" dur="500" fill="hold"/>
                                        <p:tgtEl>
                                          <p:spTgt spid="13"/>
                                        </p:tgtEl>
                                        <p:attrNameLst>
                                          <p:attrName>ppt_x</p:attrName>
                                        </p:attrNameLst>
                                      </p:cBhvr>
                                      <p:tavLst>
                                        <p:tav tm="0">
                                          <p:val>
                                            <p:strVal val="#ppt_x"/>
                                          </p:val>
                                        </p:tav>
                                        <p:tav tm="100000">
                                          <p:val>
                                            <p:strVal val="#ppt_x"/>
                                          </p:val>
                                        </p:tav>
                                      </p:tavLst>
                                    </p:anim>
                                    <p:anim calcmode="lin" valueType="num">
                                      <p:cBhvr additive="base">
                                        <p:cTn id="4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1" name="Text Box 3"/>
          <p:cNvSpPr txBox="1"/>
          <p:nvPr/>
        </p:nvSpPr>
        <p:spPr>
          <a:xfrm>
            <a:off x="180340" y="1501140"/>
            <a:ext cx="7721600" cy="507746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a:spAutoFit/>
          </a:bodyPr>
          <a:p>
            <a:pPr>
              <a:lnSpc>
                <a:spcPct val="150000"/>
              </a:lnSpc>
              <a:buChar char="•"/>
            </a:pPr>
            <a:r>
              <a:rPr lang="zh-CN" altLang="en-US" sz="2400" dirty="0">
                <a:ln>
                  <a:noFill/>
                </a:ln>
                <a:solidFill>
                  <a:schemeClr val="tx1"/>
                </a:solidFill>
                <a:latin typeface="楷体" panose="02010609060101010101" charset="-122"/>
                <a:ea typeface="楷体" panose="02010609060101010101" charset="-122"/>
              </a:rPr>
              <a:t>士虽有学而行为本焉。                </a:t>
            </a:r>
            <a:r>
              <a:rPr lang="zh-CN" altLang="zh-CN" sz="2400" dirty="0">
                <a:ln>
                  <a:noFill/>
                </a:ln>
                <a:solidFill>
                  <a:schemeClr val="tx1"/>
                </a:solidFill>
                <a:latin typeface="楷体" panose="02010609060101010101" charset="-122"/>
                <a:ea typeface="楷体" panose="02010609060101010101" charset="-122"/>
              </a:rPr>
              <a:t>—— </a:t>
            </a:r>
            <a:r>
              <a:rPr lang="zh-CN" altLang="en-US" sz="2400" dirty="0">
                <a:ln>
                  <a:noFill/>
                </a:ln>
                <a:solidFill>
                  <a:schemeClr val="tx1"/>
                </a:solidFill>
                <a:latin typeface="楷体" panose="02010609060101010101" charset="-122"/>
                <a:ea typeface="楷体" panose="02010609060101010101" charset="-122"/>
              </a:rPr>
              <a:t>墨子</a:t>
            </a:r>
            <a:endParaRPr lang="zh-CN" altLang="en-US" sz="2400" dirty="0">
              <a:ln>
                <a:noFill/>
              </a:ln>
              <a:solidFill>
                <a:schemeClr val="tx1"/>
              </a:solidFill>
              <a:latin typeface="楷体" panose="02010609060101010101" charset="-122"/>
              <a:ea typeface="楷体" panose="02010609060101010101" charset="-122"/>
            </a:endParaRPr>
          </a:p>
          <a:p>
            <a:pPr>
              <a:lnSpc>
                <a:spcPct val="150000"/>
              </a:lnSpc>
              <a:buChar char="•"/>
            </a:pPr>
            <a:r>
              <a:rPr lang="zh-CN" altLang="en-US" sz="2400" dirty="0">
                <a:ln>
                  <a:noFill/>
                </a:ln>
                <a:solidFill>
                  <a:schemeClr val="tx1"/>
                </a:solidFill>
                <a:latin typeface="楷体" panose="02010609060101010101" charset="-122"/>
                <a:ea typeface="楷体" panose="02010609060101010101" charset="-122"/>
              </a:rPr>
              <a:t>耳闻之不如目见之，目见之不如足践之。</a:t>
            </a:r>
            <a:r>
              <a:rPr lang="zh-CN" altLang="zh-CN" sz="2400" dirty="0">
                <a:ln>
                  <a:noFill/>
                </a:ln>
                <a:solidFill>
                  <a:schemeClr val="tx1"/>
                </a:solidFill>
                <a:latin typeface="楷体" panose="02010609060101010101" charset="-122"/>
                <a:ea typeface="楷体" panose="02010609060101010101" charset="-122"/>
              </a:rPr>
              <a:t>—— </a:t>
            </a:r>
            <a:r>
              <a:rPr lang="zh-CN" altLang="en-US" sz="2400" dirty="0">
                <a:ln>
                  <a:noFill/>
                </a:ln>
                <a:solidFill>
                  <a:schemeClr val="tx1"/>
                </a:solidFill>
                <a:latin typeface="楷体" panose="02010609060101010101" charset="-122"/>
                <a:ea typeface="楷体" panose="02010609060101010101" charset="-122"/>
              </a:rPr>
              <a:t>刘向</a:t>
            </a:r>
            <a:endParaRPr lang="zh-CN" altLang="en-US" sz="2400" dirty="0">
              <a:ln>
                <a:noFill/>
              </a:ln>
              <a:solidFill>
                <a:schemeClr val="tx1"/>
              </a:solidFill>
              <a:latin typeface="楷体" panose="02010609060101010101" charset="-122"/>
              <a:ea typeface="楷体" panose="02010609060101010101" charset="-122"/>
            </a:endParaRPr>
          </a:p>
          <a:p>
            <a:pPr>
              <a:lnSpc>
                <a:spcPct val="150000"/>
              </a:lnSpc>
              <a:buChar char="•"/>
            </a:pPr>
            <a:r>
              <a:rPr lang="zh-CN" altLang="en-US" sz="2400" dirty="0">
                <a:ln>
                  <a:noFill/>
                </a:ln>
                <a:solidFill>
                  <a:schemeClr val="tx1"/>
                </a:solidFill>
                <a:latin typeface="楷体" panose="02010609060101010101" charset="-122"/>
                <a:ea typeface="楷体" panose="02010609060101010101" charset="-122"/>
              </a:rPr>
              <a:t>纸上得来终觉浅，绝知此事要躬行。    </a:t>
            </a:r>
            <a:r>
              <a:rPr lang="zh-CN" altLang="zh-CN" sz="2400" dirty="0">
                <a:ln>
                  <a:noFill/>
                </a:ln>
                <a:solidFill>
                  <a:schemeClr val="tx1"/>
                </a:solidFill>
                <a:latin typeface="楷体" panose="02010609060101010101" charset="-122"/>
                <a:ea typeface="楷体" panose="02010609060101010101" charset="-122"/>
              </a:rPr>
              <a:t>—— </a:t>
            </a:r>
            <a:r>
              <a:rPr lang="zh-CN" altLang="en-US" sz="2400" dirty="0">
                <a:ln>
                  <a:noFill/>
                </a:ln>
                <a:solidFill>
                  <a:schemeClr val="tx1"/>
                </a:solidFill>
                <a:latin typeface="楷体" panose="02010609060101010101" charset="-122"/>
                <a:ea typeface="楷体" panose="02010609060101010101" charset="-122"/>
              </a:rPr>
              <a:t>陆游</a:t>
            </a:r>
            <a:endParaRPr lang="zh-CN" altLang="en-US" sz="2400" dirty="0">
              <a:ln>
                <a:noFill/>
              </a:ln>
              <a:solidFill>
                <a:schemeClr val="tx1"/>
              </a:solidFill>
              <a:latin typeface="楷体" panose="02010609060101010101" charset="-122"/>
              <a:ea typeface="楷体" panose="02010609060101010101" charset="-122"/>
            </a:endParaRPr>
          </a:p>
          <a:p>
            <a:pPr>
              <a:lnSpc>
                <a:spcPct val="150000"/>
              </a:lnSpc>
              <a:buChar char="•"/>
            </a:pPr>
            <a:r>
              <a:rPr lang="zh-CN" altLang="en-US" sz="2400" dirty="0">
                <a:ln>
                  <a:noFill/>
                </a:ln>
                <a:solidFill>
                  <a:schemeClr val="tx1"/>
                </a:solidFill>
                <a:latin typeface="楷体" panose="02010609060101010101" charset="-122"/>
                <a:ea typeface="楷体" panose="02010609060101010101" charset="-122"/>
              </a:rPr>
              <a:t>不入虎穴，焉得虎子。                </a:t>
            </a:r>
            <a:r>
              <a:rPr lang="zh-CN" altLang="zh-CN" sz="2400" dirty="0">
                <a:ln>
                  <a:noFill/>
                </a:ln>
                <a:solidFill>
                  <a:schemeClr val="tx1"/>
                </a:solidFill>
                <a:latin typeface="楷体" panose="02010609060101010101" charset="-122"/>
                <a:ea typeface="楷体" panose="02010609060101010101" charset="-122"/>
              </a:rPr>
              <a:t>——《</a:t>
            </a:r>
            <a:r>
              <a:rPr lang="zh-CN" altLang="en-US" sz="2400" dirty="0">
                <a:ln>
                  <a:noFill/>
                </a:ln>
                <a:solidFill>
                  <a:schemeClr val="tx1"/>
                </a:solidFill>
                <a:latin typeface="楷体" panose="02010609060101010101" charset="-122"/>
                <a:ea typeface="楷体" panose="02010609060101010101" charset="-122"/>
              </a:rPr>
              <a:t>后汉书</a:t>
            </a:r>
            <a:r>
              <a:rPr lang="zh-CN" altLang="zh-CN" sz="2400" dirty="0">
                <a:ln>
                  <a:noFill/>
                </a:ln>
                <a:solidFill>
                  <a:schemeClr val="tx1"/>
                </a:solidFill>
                <a:latin typeface="楷体" panose="02010609060101010101" charset="-122"/>
                <a:ea typeface="楷体" panose="02010609060101010101" charset="-122"/>
              </a:rPr>
              <a:t>》</a:t>
            </a:r>
            <a:endParaRPr lang="zh-CN" altLang="zh-CN" sz="2400" dirty="0">
              <a:ln>
                <a:noFill/>
              </a:ln>
              <a:solidFill>
                <a:schemeClr val="tx1"/>
              </a:solidFill>
              <a:latin typeface="楷体" panose="02010609060101010101" charset="-122"/>
              <a:ea typeface="楷体" panose="02010609060101010101" charset="-122"/>
            </a:endParaRPr>
          </a:p>
          <a:p>
            <a:pPr>
              <a:lnSpc>
                <a:spcPct val="150000"/>
              </a:lnSpc>
              <a:buChar char="•"/>
            </a:pPr>
            <a:r>
              <a:rPr lang="zh-CN" altLang="en-US" sz="2400" dirty="0">
                <a:ln>
                  <a:noFill/>
                </a:ln>
                <a:solidFill>
                  <a:schemeClr val="tx1"/>
                </a:solidFill>
                <a:latin typeface="楷体" panose="02010609060101010101" charset="-122"/>
                <a:ea typeface="楷体" panose="02010609060101010101" charset="-122"/>
              </a:rPr>
              <a:t>其实地上本没有路，走的人多了，也便成了路。</a:t>
            </a:r>
            <a:endParaRPr lang="zh-CN" altLang="en-US" sz="2400" dirty="0">
              <a:ln>
                <a:noFill/>
              </a:ln>
              <a:solidFill>
                <a:schemeClr val="tx1"/>
              </a:solidFill>
              <a:latin typeface="楷体" panose="02010609060101010101" charset="-122"/>
              <a:ea typeface="楷体" panose="02010609060101010101" charset="-122"/>
            </a:endParaRPr>
          </a:p>
          <a:p>
            <a:pPr>
              <a:lnSpc>
                <a:spcPct val="150000"/>
              </a:lnSpc>
            </a:pPr>
            <a:r>
              <a:rPr lang="zh-CN" altLang="en-US" sz="2400" dirty="0">
                <a:ln>
                  <a:noFill/>
                </a:ln>
                <a:solidFill>
                  <a:schemeClr val="tx1"/>
                </a:solidFill>
                <a:latin typeface="楷体" panose="02010609060101010101" charset="-122"/>
                <a:ea typeface="楷体" panose="02010609060101010101" charset="-122"/>
              </a:rPr>
              <a:t>                                     </a:t>
            </a:r>
            <a:r>
              <a:rPr lang="zh-CN" altLang="zh-CN" sz="2400" dirty="0">
                <a:ln>
                  <a:noFill/>
                </a:ln>
                <a:solidFill>
                  <a:schemeClr val="tx1"/>
                </a:solidFill>
                <a:latin typeface="楷体" panose="02010609060101010101" charset="-122"/>
                <a:ea typeface="楷体" panose="02010609060101010101" charset="-122"/>
              </a:rPr>
              <a:t>—— </a:t>
            </a:r>
            <a:r>
              <a:rPr lang="zh-CN" altLang="en-US" sz="2400" dirty="0">
                <a:ln>
                  <a:noFill/>
                </a:ln>
                <a:solidFill>
                  <a:schemeClr val="tx1"/>
                </a:solidFill>
                <a:latin typeface="楷体" panose="02010609060101010101" charset="-122"/>
                <a:ea typeface="楷体" panose="02010609060101010101" charset="-122"/>
              </a:rPr>
              <a:t>鲁迅</a:t>
            </a:r>
            <a:endParaRPr lang="zh-CN" altLang="en-US" sz="2400" dirty="0">
              <a:ln>
                <a:noFill/>
              </a:ln>
              <a:solidFill>
                <a:schemeClr val="tx1"/>
              </a:solidFill>
              <a:latin typeface="楷体" panose="02010609060101010101" charset="-122"/>
              <a:ea typeface="楷体" panose="02010609060101010101" charset="-122"/>
            </a:endParaRPr>
          </a:p>
          <a:p>
            <a:pPr>
              <a:lnSpc>
                <a:spcPct val="150000"/>
              </a:lnSpc>
              <a:buChar char="•"/>
            </a:pPr>
            <a:r>
              <a:rPr lang="zh-CN" altLang="en-US" sz="2400" dirty="0">
                <a:ln>
                  <a:noFill/>
                </a:ln>
                <a:solidFill>
                  <a:schemeClr val="tx1"/>
                </a:solidFill>
                <a:latin typeface="楷体" panose="02010609060101010101" charset="-122"/>
                <a:ea typeface="楷体" panose="02010609060101010101" charset="-122"/>
              </a:rPr>
              <a:t>一切推理都必须从观察与实验中来。    </a:t>
            </a:r>
            <a:r>
              <a:rPr lang="zh-CN" altLang="zh-CN" sz="2400" dirty="0">
                <a:ln>
                  <a:noFill/>
                </a:ln>
                <a:solidFill>
                  <a:schemeClr val="tx1"/>
                </a:solidFill>
                <a:latin typeface="楷体" panose="02010609060101010101" charset="-122"/>
                <a:ea typeface="楷体" panose="02010609060101010101" charset="-122"/>
              </a:rPr>
              <a:t>—— </a:t>
            </a:r>
            <a:r>
              <a:rPr lang="zh-CN" altLang="en-US" sz="2400" dirty="0">
                <a:ln>
                  <a:noFill/>
                </a:ln>
                <a:solidFill>
                  <a:schemeClr val="tx1"/>
                </a:solidFill>
                <a:latin typeface="楷体" panose="02010609060101010101" charset="-122"/>
                <a:ea typeface="楷体" panose="02010609060101010101" charset="-122"/>
              </a:rPr>
              <a:t>伽利略</a:t>
            </a:r>
            <a:endParaRPr lang="zh-CN" altLang="en-US" sz="2400" dirty="0">
              <a:ln>
                <a:noFill/>
              </a:ln>
              <a:solidFill>
                <a:schemeClr val="tx1"/>
              </a:solidFill>
              <a:latin typeface="楷体" panose="02010609060101010101" charset="-122"/>
              <a:ea typeface="楷体" panose="02010609060101010101" charset="-122"/>
            </a:endParaRPr>
          </a:p>
          <a:p>
            <a:pPr>
              <a:lnSpc>
                <a:spcPct val="150000"/>
              </a:lnSpc>
              <a:buChar char="•"/>
            </a:pPr>
            <a:r>
              <a:rPr lang="zh-CN" altLang="en-US" sz="2400" dirty="0">
                <a:ln>
                  <a:noFill/>
                </a:ln>
                <a:solidFill>
                  <a:schemeClr val="tx1"/>
                </a:solidFill>
                <a:latin typeface="楷体" panose="02010609060101010101" charset="-122"/>
                <a:ea typeface="楷体" panose="02010609060101010101" charset="-122"/>
              </a:rPr>
              <a:t>除了实验之外，没有别的办法可以识别错误。</a:t>
            </a:r>
            <a:endParaRPr lang="zh-CN" altLang="en-US" sz="2400" dirty="0">
              <a:ln>
                <a:noFill/>
              </a:ln>
              <a:solidFill>
                <a:schemeClr val="tx1"/>
              </a:solidFill>
              <a:latin typeface="楷体" panose="02010609060101010101" charset="-122"/>
              <a:ea typeface="楷体" panose="02010609060101010101" charset="-122"/>
            </a:endParaRPr>
          </a:p>
          <a:p>
            <a:pPr>
              <a:lnSpc>
                <a:spcPct val="150000"/>
              </a:lnSpc>
            </a:pPr>
            <a:r>
              <a:rPr lang="zh-CN" altLang="zh-CN" sz="2400" dirty="0">
                <a:ln>
                  <a:noFill/>
                </a:ln>
                <a:solidFill>
                  <a:schemeClr val="tx1"/>
                </a:solidFill>
                <a:latin typeface="楷体" panose="02010609060101010101" charset="-122"/>
                <a:ea typeface="楷体" panose="02010609060101010101" charset="-122"/>
              </a:rPr>
              <a:t>                                     —— </a:t>
            </a:r>
            <a:r>
              <a:rPr lang="zh-CN" altLang="en-US" sz="2400" dirty="0">
                <a:ln>
                  <a:noFill/>
                </a:ln>
                <a:solidFill>
                  <a:schemeClr val="tx1"/>
                </a:solidFill>
                <a:latin typeface="楷体" panose="02010609060101010101" charset="-122"/>
                <a:ea typeface="楷体" panose="02010609060101010101" charset="-122"/>
              </a:rPr>
              <a:t>狄德罗</a:t>
            </a:r>
            <a:endParaRPr lang="zh-CN" altLang="en-US" sz="2400" dirty="0">
              <a:ln>
                <a:noFill/>
              </a:ln>
              <a:solidFill>
                <a:schemeClr val="tx1"/>
              </a:solidFill>
              <a:latin typeface="楷体" panose="02010609060101010101" charset="-122"/>
              <a:ea typeface="楷体" panose="02010609060101010101" charset="-122"/>
            </a:endParaRPr>
          </a:p>
        </p:txBody>
      </p:sp>
      <p:grpSp>
        <p:nvGrpSpPr>
          <p:cNvPr id="3" name="组合 2"/>
          <p:cNvGrpSpPr/>
          <p:nvPr>
            <p:custDataLst>
              <p:tags r:id="rId1"/>
            </p:custDataLst>
          </p:nvPr>
        </p:nvGrpSpPr>
        <p:grpSpPr>
          <a:xfrm>
            <a:off x="4650740" y="189889"/>
            <a:ext cx="1477010" cy="772136"/>
            <a:chOff x="1309009" y="2422670"/>
            <a:chExt cx="889080" cy="772001"/>
          </a:xfrm>
        </p:grpSpPr>
        <p:sp>
          <p:nvSpPr>
            <p:cNvPr id="5" name="矩形 4"/>
            <p:cNvSpPr/>
            <p:nvPr>
              <p:custDataLst>
                <p:tags r:id="rId2"/>
              </p:custDataLst>
            </p:nvPr>
          </p:nvSpPr>
          <p:spPr>
            <a:xfrm>
              <a:off x="1309010" y="2422670"/>
              <a:ext cx="889079" cy="2768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spAutoFit/>
            </a:bodyPr>
            <a:p>
              <a:pPr marL="0" lvl="0" algn="ctr"/>
              <a:r>
                <a:rPr lang="zh-CN" altLang="en-US" strike="noStrike" smtClean="0">
                  <a:solidFill>
                    <a:schemeClr val="bg1"/>
                  </a:solidFill>
                </a:rPr>
                <a:t>拓展·延伸</a:t>
              </a:r>
              <a:endParaRPr lang="zh-CN" altLang="en-US" strike="noStrike" smtClean="0">
                <a:solidFill>
                  <a:schemeClr val="bg1"/>
                </a:solidFill>
              </a:endParaRPr>
            </a:p>
          </p:txBody>
        </p:sp>
        <p:sp>
          <p:nvSpPr>
            <p:cNvPr id="7" name="等腰三角形 6"/>
            <p:cNvSpPr/>
            <p:nvPr>
              <p:custDataLst>
                <p:tags r:id="rId3"/>
              </p:custDataLst>
            </p:nvPr>
          </p:nvSpPr>
          <p:spPr>
            <a:xfrm flipH="1" flipV="1">
              <a:off x="1309009" y="2905985"/>
              <a:ext cx="889078" cy="288686"/>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52500" lnSpcReduction="20000"/>
            </a:bodyPr>
            <a:p>
              <a:pPr algn="ctr"/>
              <a:endParaRPr lang="zh-CN" altLang="en-US">
                <a:solidFill>
                  <a:srgbClr val="FFFFFF"/>
                </a:solidFill>
                <a:sym typeface="Arial" panose="020B0604020202020204" pitchFamily="34"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22531">
                                            <p:txEl>
                                              <p:charRg st="0" end="32"/>
                                            </p:txEl>
                                          </p:spTgt>
                                        </p:tgtEl>
                                        <p:attrNameLst>
                                          <p:attrName>style.visibility</p:attrName>
                                        </p:attrNameLst>
                                      </p:cBhvr>
                                      <p:to>
                                        <p:strVal val="visible"/>
                                      </p:to>
                                    </p:set>
                                    <p:animEffect transition="in" filter="box(in)">
                                      <p:cBhvr>
                                        <p:cTn id="13" dur="500"/>
                                        <p:tgtEl>
                                          <p:spTgt spid="22531">
                                            <p:txEl>
                                              <p:charRg st="0" end="3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22531">
                                            <p:txEl>
                                              <p:charRg st="32" end="56"/>
                                            </p:txEl>
                                          </p:spTgt>
                                        </p:tgtEl>
                                        <p:attrNameLst>
                                          <p:attrName>style.visibility</p:attrName>
                                        </p:attrNameLst>
                                      </p:cBhvr>
                                      <p:to>
                                        <p:strVal val="visible"/>
                                      </p:to>
                                    </p:set>
                                    <p:animEffect transition="in" filter="box(in)">
                                      <p:cBhvr>
                                        <p:cTn id="18" dur="500"/>
                                        <p:tgtEl>
                                          <p:spTgt spid="22531">
                                            <p:txEl>
                                              <p:charRg st="32" end="5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22531">
                                            <p:txEl>
                                              <p:charRg st="56" end="82"/>
                                            </p:txEl>
                                          </p:spTgt>
                                        </p:tgtEl>
                                        <p:attrNameLst>
                                          <p:attrName>style.visibility</p:attrName>
                                        </p:attrNameLst>
                                      </p:cBhvr>
                                      <p:to>
                                        <p:strVal val="visible"/>
                                      </p:to>
                                    </p:set>
                                    <p:animEffect transition="in" filter="box(in)">
                                      <p:cBhvr>
                                        <p:cTn id="23" dur="500"/>
                                        <p:tgtEl>
                                          <p:spTgt spid="22531">
                                            <p:txEl>
                                              <p:charRg st="56" end="8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22531">
                                            <p:txEl>
                                              <p:charRg st="82" end="116"/>
                                            </p:txEl>
                                          </p:spTgt>
                                        </p:tgtEl>
                                        <p:attrNameLst>
                                          <p:attrName>style.visibility</p:attrName>
                                        </p:attrNameLst>
                                      </p:cBhvr>
                                      <p:to>
                                        <p:strVal val="visible"/>
                                      </p:to>
                                    </p:set>
                                    <p:animEffect transition="in" filter="box(in)">
                                      <p:cBhvr>
                                        <p:cTn id="28" dur="500"/>
                                        <p:tgtEl>
                                          <p:spTgt spid="22531">
                                            <p:txEl>
                                              <p:charRg st="82" end="11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22531">
                                            <p:txEl>
                                              <p:charRg st="116" end="138"/>
                                            </p:txEl>
                                          </p:spTgt>
                                        </p:tgtEl>
                                        <p:attrNameLst>
                                          <p:attrName>style.visibility</p:attrName>
                                        </p:attrNameLst>
                                      </p:cBhvr>
                                      <p:to>
                                        <p:strVal val="visible"/>
                                      </p:to>
                                    </p:set>
                                    <p:animEffect transition="in" filter="box(in)">
                                      <p:cBhvr>
                                        <p:cTn id="33" dur="500"/>
                                        <p:tgtEl>
                                          <p:spTgt spid="22531">
                                            <p:txEl>
                                              <p:charRg st="116" end="138"/>
                                            </p:txEl>
                                          </p:spTgt>
                                        </p:tgtEl>
                                      </p:cBhvr>
                                    </p:animEffect>
                                  </p:childTnLst>
                                </p:cTn>
                              </p:par>
                              <p:par>
                                <p:cTn id="34" presetID="4" presetClass="entr" presetSubtype="16" fill="hold" nodeType="withEffect">
                                  <p:stCondLst>
                                    <p:cond delay="0"/>
                                  </p:stCondLst>
                                  <p:childTnLst>
                                    <p:set>
                                      <p:cBhvr>
                                        <p:cTn id="35" dur="1" fill="hold">
                                          <p:stCondLst>
                                            <p:cond delay="0"/>
                                          </p:stCondLst>
                                        </p:cTn>
                                        <p:tgtEl>
                                          <p:spTgt spid="22531">
                                            <p:txEl>
                                              <p:charRg st="138" end="180"/>
                                            </p:txEl>
                                          </p:spTgt>
                                        </p:tgtEl>
                                        <p:attrNameLst>
                                          <p:attrName>style.visibility</p:attrName>
                                        </p:attrNameLst>
                                      </p:cBhvr>
                                      <p:to>
                                        <p:strVal val="visible"/>
                                      </p:to>
                                    </p:set>
                                    <p:animEffect transition="in" filter="box(in)">
                                      <p:cBhvr>
                                        <p:cTn id="36" dur="500"/>
                                        <p:tgtEl>
                                          <p:spTgt spid="22531">
                                            <p:txEl>
                                              <p:charRg st="138" end="18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4" presetClass="entr" presetSubtype="16" fill="hold" nodeType="clickEffect">
                                  <p:stCondLst>
                                    <p:cond delay="0"/>
                                  </p:stCondLst>
                                  <p:childTnLst>
                                    <p:set>
                                      <p:cBhvr>
                                        <p:cTn id="40" dur="1" fill="hold">
                                          <p:stCondLst>
                                            <p:cond delay="0"/>
                                          </p:stCondLst>
                                        </p:cTn>
                                        <p:tgtEl>
                                          <p:spTgt spid="22531">
                                            <p:txEl>
                                              <p:charRg st="180" end="206"/>
                                            </p:txEl>
                                          </p:spTgt>
                                        </p:tgtEl>
                                        <p:attrNameLst>
                                          <p:attrName>style.visibility</p:attrName>
                                        </p:attrNameLst>
                                      </p:cBhvr>
                                      <p:to>
                                        <p:strVal val="visible"/>
                                      </p:to>
                                    </p:set>
                                    <p:animEffect transition="in" filter="box(in)">
                                      <p:cBhvr>
                                        <p:cTn id="41" dur="500"/>
                                        <p:tgtEl>
                                          <p:spTgt spid="22531">
                                            <p:txEl>
                                              <p:charRg st="180" end="20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4" presetClass="entr" presetSubtype="16" fill="hold" nodeType="clickEffect">
                                  <p:stCondLst>
                                    <p:cond delay="0"/>
                                  </p:stCondLst>
                                  <p:childTnLst>
                                    <p:set>
                                      <p:cBhvr>
                                        <p:cTn id="45" dur="1" fill="hold">
                                          <p:stCondLst>
                                            <p:cond delay="0"/>
                                          </p:stCondLst>
                                        </p:cTn>
                                        <p:tgtEl>
                                          <p:spTgt spid="22531">
                                            <p:txEl>
                                              <p:charRg st="206" end="227"/>
                                            </p:txEl>
                                          </p:spTgt>
                                        </p:tgtEl>
                                        <p:attrNameLst>
                                          <p:attrName>style.visibility</p:attrName>
                                        </p:attrNameLst>
                                      </p:cBhvr>
                                      <p:to>
                                        <p:strVal val="visible"/>
                                      </p:to>
                                    </p:set>
                                    <p:animEffect transition="in" filter="box(in)">
                                      <p:cBhvr>
                                        <p:cTn id="46" dur="500"/>
                                        <p:tgtEl>
                                          <p:spTgt spid="22531">
                                            <p:txEl>
                                              <p:charRg st="206" end="22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4" presetClass="entr" presetSubtype="16" fill="hold" nodeType="clickEffect">
                                  <p:stCondLst>
                                    <p:cond delay="0"/>
                                  </p:stCondLst>
                                  <p:childTnLst>
                                    <p:set>
                                      <p:cBhvr>
                                        <p:cTn id="50" dur="1" fill="hold">
                                          <p:stCondLst>
                                            <p:cond delay="0"/>
                                          </p:stCondLst>
                                        </p:cTn>
                                        <p:tgtEl>
                                          <p:spTgt spid="22531">
                                            <p:txEl>
                                              <p:charRg st="8" end="8"/>
                                            </p:txEl>
                                          </p:spTgt>
                                        </p:tgtEl>
                                        <p:attrNameLst>
                                          <p:attrName>style.visibility</p:attrName>
                                        </p:attrNameLst>
                                      </p:cBhvr>
                                      <p:to>
                                        <p:strVal val="visible"/>
                                      </p:to>
                                    </p:set>
                                    <p:animEffect transition="in" filter="box(in)">
                                      <p:cBhvr>
                                        <p:cTn id="51" dur="500"/>
                                        <p:tgtEl>
                                          <p:spTgt spid="22531">
                                            <p:txEl>
                                              <p:char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8853" name="文本框 78852"/>
          <p:cNvSpPr txBox="1"/>
          <p:nvPr/>
        </p:nvSpPr>
        <p:spPr>
          <a:xfrm>
            <a:off x="803910" y="1593215"/>
            <a:ext cx="5953760" cy="583565"/>
          </a:xfrm>
          <a:prstGeom prst="rect">
            <a:avLst/>
          </a:prstGeom>
          <a:noFill/>
          <a:ln w="9525">
            <a:noFill/>
          </a:ln>
        </p:spPr>
        <p:txBody>
          <a:bodyPr wrap="square">
            <a:spAutoFit/>
          </a:bodyPr>
          <a:p>
            <a:pPr>
              <a:spcBef>
                <a:spcPct val="50000"/>
              </a:spcBef>
            </a:pPr>
            <a:r>
              <a:rPr lang="en-US" altLang="zh-CN" sz="2800" b="1" dirty="0">
                <a:latin typeface="Arial" panose="020B0604020202020204" pitchFamily="34" charset="0"/>
              </a:rPr>
              <a:t>          </a:t>
            </a:r>
            <a:r>
              <a:rPr lang="zh-CN" altLang="en-US" sz="3200" b="1" dirty="0">
                <a:solidFill>
                  <a:srgbClr val="00B050"/>
                </a:solidFill>
                <a:latin typeface="Arial" panose="020B0604020202020204" pitchFamily="34" charset="0"/>
              </a:rPr>
              <a:t>应有格物致知精神</a:t>
            </a:r>
            <a:r>
              <a:rPr lang="zh-CN" altLang="en-US" dirty="0">
                <a:solidFill>
                  <a:srgbClr val="00B050"/>
                </a:solidFill>
                <a:latin typeface="Arial" panose="020B0604020202020204" pitchFamily="34" charset="0"/>
              </a:rPr>
              <a:t>          </a:t>
            </a:r>
            <a:r>
              <a:rPr lang="zh-CN" altLang="en-US" sz="2000" b="1" dirty="0">
                <a:solidFill>
                  <a:srgbClr val="00B050"/>
                </a:solidFill>
                <a:latin typeface="Arial" panose="020B0604020202020204" pitchFamily="34" charset="0"/>
              </a:rPr>
              <a:t>议论文</a:t>
            </a:r>
            <a:r>
              <a:rPr lang="zh-CN" altLang="en-US" sz="2000" b="1" dirty="0">
                <a:latin typeface="Arial" panose="020B0604020202020204" pitchFamily="34" charset="0"/>
              </a:rPr>
              <a:t> </a:t>
            </a:r>
            <a:endParaRPr lang="zh-CN" altLang="en-US" sz="2000" b="1" dirty="0">
              <a:latin typeface="Arial" panose="020B0604020202020204" pitchFamily="34" charset="0"/>
            </a:endParaRPr>
          </a:p>
        </p:txBody>
      </p:sp>
      <p:sp>
        <p:nvSpPr>
          <p:cNvPr id="78854" name="文本框 78853"/>
          <p:cNvSpPr txBox="1"/>
          <p:nvPr/>
        </p:nvSpPr>
        <p:spPr>
          <a:xfrm>
            <a:off x="322263" y="2269490"/>
            <a:ext cx="6337300" cy="521970"/>
          </a:xfrm>
          <a:prstGeom prst="rect">
            <a:avLst/>
          </a:prstGeom>
          <a:noFill/>
          <a:ln w="9525">
            <a:noFill/>
          </a:ln>
        </p:spPr>
        <p:txBody>
          <a:bodyPr>
            <a:spAutoFit/>
          </a:bodyPr>
          <a:p>
            <a:pPr>
              <a:spcBef>
                <a:spcPct val="50000"/>
              </a:spcBef>
            </a:pPr>
            <a:r>
              <a:rPr lang="zh-CN" altLang="en-US" sz="2800" b="1" dirty="0">
                <a:latin typeface="Arial" panose="020B0604020202020204" pitchFamily="34" charset="0"/>
              </a:rPr>
              <a:t>论点：应有格物致知精神 </a:t>
            </a:r>
            <a:endParaRPr lang="zh-CN" altLang="en-US" sz="2800" b="1" dirty="0">
              <a:latin typeface="Arial" panose="020B0604020202020204" pitchFamily="34" charset="0"/>
            </a:endParaRPr>
          </a:p>
        </p:txBody>
      </p:sp>
      <p:sp>
        <p:nvSpPr>
          <p:cNvPr id="78855" name="文本框 78854"/>
          <p:cNvSpPr txBox="1"/>
          <p:nvPr/>
        </p:nvSpPr>
        <p:spPr>
          <a:xfrm>
            <a:off x="322580" y="3027045"/>
            <a:ext cx="5318125" cy="521970"/>
          </a:xfrm>
          <a:prstGeom prst="rect">
            <a:avLst/>
          </a:prstGeom>
          <a:noFill/>
          <a:ln w="9525">
            <a:noFill/>
          </a:ln>
        </p:spPr>
        <p:txBody>
          <a:bodyPr wrap="square">
            <a:spAutoFit/>
          </a:bodyPr>
          <a:p>
            <a:pPr>
              <a:spcBef>
                <a:spcPct val="50000"/>
              </a:spcBef>
            </a:pPr>
            <a:r>
              <a:rPr lang="zh-CN" altLang="en-US" sz="2800" b="1" dirty="0">
                <a:latin typeface="Arial" panose="020B0604020202020204" pitchFamily="34" charset="0"/>
              </a:rPr>
              <a:t>论证方法：举例论证 </a:t>
            </a:r>
            <a:r>
              <a:rPr lang="en-US" altLang="zh-CN" sz="2800" b="1" dirty="0">
                <a:latin typeface="Arial" panose="020B0604020202020204" pitchFamily="34" charset="0"/>
              </a:rPr>
              <a:t>. </a:t>
            </a:r>
            <a:r>
              <a:rPr lang="zh-CN" altLang="en-US" sz="2800" b="1" dirty="0">
                <a:latin typeface="Arial" panose="020B0604020202020204" pitchFamily="34" charset="0"/>
              </a:rPr>
              <a:t>道理论证</a:t>
            </a:r>
            <a:endParaRPr lang="zh-CN" altLang="en-US" sz="2800" b="1" dirty="0">
              <a:latin typeface="Arial" panose="020B0604020202020204" pitchFamily="34" charset="0"/>
            </a:endParaRPr>
          </a:p>
        </p:txBody>
      </p:sp>
      <p:sp>
        <p:nvSpPr>
          <p:cNvPr id="78856" name="文本框 78855"/>
          <p:cNvSpPr txBox="1"/>
          <p:nvPr/>
        </p:nvSpPr>
        <p:spPr>
          <a:xfrm>
            <a:off x="322580" y="3783965"/>
            <a:ext cx="3206115" cy="521970"/>
          </a:xfrm>
          <a:prstGeom prst="rect">
            <a:avLst/>
          </a:prstGeom>
          <a:noFill/>
          <a:ln w="9525">
            <a:noFill/>
          </a:ln>
        </p:spPr>
        <p:txBody>
          <a:bodyPr wrap="square">
            <a:spAutoFit/>
          </a:bodyPr>
          <a:p>
            <a:pPr>
              <a:spcBef>
                <a:spcPct val="50000"/>
              </a:spcBef>
            </a:pPr>
            <a:r>
              <a:rPr lang="zh-CN" altLang="en-US" sz="2800" b="1" dirty="0">
                <a:latin typeface="Arial" panose="020B0604020202020204" pitchFamily="34" charset="0"/>
              </a:rPr>
              <a:t>论证结构</a:t>
            </a:r>
            <a:r>
              <a:rPr lang="en-US" altLang="zh-CN" sz="2800" b="1" dirty="0">
                <a:latin typeface="Arial" panose="020B0604020202020204" pitchFamily="34" charset="0"/>
              </a:rPr>
              <a:t>:</a:t>
            </a:r>
            <a:r>
              <a:rPr lang="zh-CN" altLang="en-US" sz="2800" b="1" dirty="0">
                <a:latin typeface="Arial" panose="020B0604020202020204" pitchFamily="34" charset="0"/>
              </a:rPr>
              <a:t>提出论题</a:t>
            </a:r>
            <a:endParaRPr lang="zh-CN" altLang="en-US" sz="2800" b="1" dirty="0">
              <a:latin typeface="Arial" panose="020B0604020202020204" pitchFamily="34" charset="0"/>
            </a:endParaRPr>
          </a:p>
        </p:txBody>
      </p:sp>
      <p:sp>
        <p:nvSpPr>
          <p:cNvPr id="78857" name="燕尾形箭头 78856"/>
          <p:cNvSpPr/>
          <p:nvPr/>
        </p:nvSpPr>
        <p:spPr>
          <a:xfrm>
            <a:off x="3528695" y="4008755"/>
            <a:ext cx="503238" cy="73025"/>
          </a:xfrm>
          <a:prstGeom prst="notchedRightArrow">
            <a:avLst>
              <a:gd name="adj1" fmla="val 50000"/>
              <a:gd name="adj2" fmla="val 172282"/>
            </a:avLst>
          </a:prstGeom>
          <a:solidFill>
            <a:schemeClr val="accent1"/>
          </a:solidFill>
          <a:ln w="9525" cap="flat" cmpd="sng">
            <a:solidFill>
              <a:schemeClr val="tx1"/>
            </a:solidFill>
            <a:prstDash val="solid"/>
            <a:miter/>
            <a:headEnd type="none" w="med" len="med"/>
            <a:tailEnd type="none" w="med" len="med"/>
          </a:ln>
        </p:spPr>
        <p:txBody>
          <a:bodyPr/>
          <a:p>
            <a:endParaRPr lang="zh-CN" altLang="en-US"/>
          </a:p>
        </p:txBody>
      </p:sp>
      <p:sp>
        <p:nvSpPr>
          <p:cNvPr id="78858" name="文本框 78857"/>
          <p:cNvSpPr txBox="1"/>
          <p:nvPr/>
        </p:nvSpPr>
        <p:spPr>
          <a:xfrm>
            <a:off x="4032250" y="3784600"/>
            <a:ext cx="1825625" cy="521970"/>
          </a:xfrm>
          <a:prstGeom prst="rect">
            <a:avLst/>
          </a:prstGeom>
          <a:noFill/>
          <a:ln w="9525">
            <a:noFill/>
          </a:ln>
        </p:spPr>
        <p:txBody>
          <a:bodyPr wrap="square">
            <a:spAutoFit/>
          </a:bodyPr>
          <a:p>
            <a:pPr>
              <a:spcBef>
                <a:spcPct val="50000"/>
              </a:spcBef>
            </a:pPr>
            <a:r>
              <a:rPr lang="zh-CN" altLang="en-US" sz="2800" b="1" dirty="0">
                <a:latin typeface="Arial" panose="020B0604020202020204" pitchFamily="34" charset="0"/>
              </a:rPr>
              <a:t>分析问题</a:t>
            </a:r>
            <a:endParaRPr lang="zh-CN" altLang="en-US" sz="2800" b="1" dirty="0">
              <a:latin typeface="Arial" panose="020B0604020202020204" pitchFamily="34" charset="0"/>
            </a:endParaRPr>
          </a:p>
        </p:txBody>
      </p:sp>
      <p:sp>
        <p:nvSpPr>
          <p:cNvPr id="78859" name="燕尾形箭头 78858"/>
          <p:cNvSpPr/>
          <p:nvPr/>
        </p:nvSpPr>
        <p:spPr>
          <a:xfrm>
            <a:off x="5794058" y="4008120"/>
            <a:ext cx="431800" cy="73025"/>
          </a:xfrm>
          <a:prstGeom prst="notchedRightArrow">
            <a:avLst>
              <a:gd name="adj1" fmla="val 50000"/>
              <a:gd name="adj2" fmla="val 147826"/>
            </a:avLst>
          </a:prstGeom>
          <a:solidFill>
            <a:schemeClr val="accent1"/>
          </a:solidFill>
          <a:ln w="9525" cap="flat" cmpd="sng">
            <a:solidFill>
              <a:schemeClr val="tx1"/>
            </a:solidFill>
            <a:prstDash val="solid"/>
            <a:miter/>
            <a:headEnd type="none" w="med" len="med"/>
            <a:tailEnd type="none" w="med" len="med"/>
          </a:ln>
        </p:spPr>
        <p:txBody>
          <a:bodyPr/>
          <a:p>
            <a:endParaRPr lang="zh-CN" altLang="en-US"/>
          </a:p>
        </p:txBody>
      </p:sp>
      <p:sp>
        <p:nvSpPr>
          <p:cNvPr id="78860" name="文本框 78859"/>
          <p:cNvSpPr txBox="1"/>
          <p:nvPr/>
        </p:nvSpPr>
        <p:spPr>
          <a:xfrm>
            <a:off x="6118860" y="3784600"/>
            <a:ext cx="1621790" cy="521970"/>
          </a:xfrm>
          <a:prstGeom prst="rect">
            <a:avLst/>
          </a:prstGeom>
          <a:noFill/>
          <a:ln w="9525">
            <a:noFill/>
          </a:ln>
        </p:spPr>
        <p:txBody>
          <a:bodyPr wrap="square">
            <a:spAutoFit/>
          </a:bodyPr>
          <a:p>
            <a:pPr>
              <a:spcBef>
                <a:spcPct val="50000"/>
              </a:spcBef>
            </a:pPr>
            <a:r>
              <a:rPr lang="zh-CN" altLang="en-US" sz="2800" b="1" dirty="0">
                <a:latin typeface="Arial" panose="020B0604020202020204" pitchFamily="34" charset="0"/>
              </a:rPr>
              <a:t>解决问题</a:t>
            </a:r>
            <a:endParaRPr lang="zh-CN" altLang="en-US" sz="2800" b="1" dirty="0">
              <a:latin typeface="Arial" panose="020B0604020202020204" pitchFamily="34" charset="0"/>
            </a:endParaRPr>
          </a:p>
        </p:txBody>
      </p:sp>
      <p:sp>
        <p:nvSpPr>
          <p:cNvPr id="78861" name="文本框 78860"/>
          <p:cNvSpPr txBox="1"/>
          <p:nvPr/>
        </p:nvSpPr>
        <p:spPr>
          <a:xfrm>
            <a:off x="2187575" y="4305935"/>
            <a:ext cx="657225" cy="460375"/>
          </a:xfrm>
          <a:prstGeom prst="rect">
            <a:avLst/>
          </a:prstGeom>
          <a:noFill/>
          <a:ln w="9525">
            <a:noFill/>
          </a:ln>
        </p:spPr>
        <p:txBody>
          <a:bodyPr wrap="square">
            <a:spAutoFit/>
          </a:bodyPr>
          <a:p>
            <a:pPr>
              <a:spcBef>
                <a:spcPct val="50000"/>
              </a:spcBef>
            </a:pPr>
            <a:r>
              <a:rPr lang="en-US" altLang="zh-CN" sz="2400" b="1">
                <a:latin typeface="Arial" panose="020B0604020202020204" pitchFamily="34" charset="0"/>
              </a:rPr>
              <a:t>(1)</a:t>
            </a:r>
            <a:endParaRPr lang="en-US" altLang="zh-CN" sz="2400" b="1">
              <a:latin typeface="Arial" panose="020B0604020202020204" pitchFamily="34" charset="0"/>
            </a:endParaRPr>
          </a:p>
        </p:txBody>
      </p:sp>
      <p:sp>
        <p:nvSpPr>
          <p:cNvPr id="78862" name="文本框 78861"/>
          <p:cNvSpPr txBox="1"/>
          <p:nvPr/>
        </p:nvSpPr>
        <p:spPr>
          <a:xfrm>
            <a:off x="4206558" y="4306253"/>
            <a:ext cx="1366837" cy="460375"/>
          </a:xfrm>
          <a:prstGeom prst="rect">
            <a:avLst/>
          </a:prstGeom>
          <a:noFill/>
          <a:ln w="9525">
            <a:noFill/>
          </a:ln>
        </p:spPr>
        <p:txBody>
          <a:bodyPr>
            <a:spAutoFit/>
          </a:bodyPr>
          <a:p>
            <a:pPr>
              <a:spcBef>
                <a:spcPct val="50000"/>
              </a:spcBef>
            </a:pPr>
            <a:r>
              <a:rPr lang="en-US" altLang="zh-CN" sz="2000" b="1">
                <a:latin typeface="Arial" panose="020B0604020202020204" pitchFamily="34" charset="0"/>
              </a:rPr>
              <a:t>(</a:t>
            </a:r>
            <a:r>
              <a:rPr lang="en-US" altLang="zh-CN" sz="2400" b="1">
                <a:latin typeface="Arial" panose="020B0604020202020204" pitchFamily="34" charset="0"/>
              </a:rPr>
              <a:t>2-----12)</a:t>
            </a:r>
            <a:endParaRPr lang="en-US" altLang="zh-CN" sz="2400" b="1">
              <a:latin typeface="Arial" panose="020B0604020202020204" pitchFamily="34" charset="0"/>
            </a:endParaRPr>
          </a:p>
        </p:txBody>
      </p:sp>
      <p:sp>
        <p:nvSpPr>
          <p:cNvPr id="78863" name="文本框 78862"/>
          <p:cNvSpPr txBox="1"/>
          <p:nvPr/>
        </p:nvSpPr>
        <p:spPr>
          <a:xfrm>
            <a:off x="6546850" y="4303395"/>
            <a:ext cx="766445" cy="460375"/>
          </a:xfrm>
          <a:prstGeom prst="rect">
            <a:avLst/>
          </a:prstGeom>
          <a:noFill/>
          <a:ln w="9525">
            <a:noFill/>
          </a:ln>
        </p:spPr>
        <p:txBody>
          <a:bodyPr wrap="square">
            <a:spAutoFit/>
          </a:bodyPr>
          <a:p>
            <a:pPr>
              <a:spcBef>
                <a:spcPct val="50000"/>
              </a:spcBef>
            </a:pPr>
            <a:r>
              <a:rPr lang="en-US" altLang="zh-CN" sz="2400" b="1">
                <a:latin typeface="Arial" panose="020B0604020202020204" pitchFamily="34" charset="0"/>
              </a:rPr>
              <a:t>(13)</a:t>
            </a:r>
            <a:endParaRPr lang="en-US" altLang="zh-CN" sz="2400" b="1">
              <a:latin typeface="Arial" panose="020B0604020202020204" pitchFamily="34" charset="0"/>
            </a:endParaRPr>
          </a:p>
        </p:txBody>
      </p:sp>
      <p:grpSp>
        <p:nvGrpSpPr>
          <p:cNvPr id="6" name="组合 5"/>
          <p:cNvGrpSpPr/>
          <p:nvPr>
            <p:custDataLst>
              <p:tags r:id="rId1"/>
            </p:custDataLst>
          </p:nvPr>
        </p:nvGrpSpPr>
        <p:grpSpPr>
          <a:xfrm>
            <a:off x="4830445" y="261644"/>
            <a:ext cx="1477010" cy="772136"/>
            <a:chOff x="1309009" y="2422670"/>
            <a:chExt cx="889080" cy="772001"/>
          </a:xfrm>
        </p:grpSpPr>
        <p:sp>
          <p:nvSpPr>
            <p:cNvPr id="10" name="矩形 9"/>
            <p:cNvSpPr/>
            <p:nvPr>
              <p:custDataLst>
                <p:tags r:id="rId2"/>
              </p:custDataLst>
            </p:nvPr>
          </p:nvSpPr>
          <p:spPr>
            <a:xfrm>
              <a:off x="1309010" y="2422670"/>
              <a:ext cx="889079" cy="2768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spAutoFit/>
            </a:bodyPr>
            <a:p>
              <a:pPr marL="0" lvl="0" algn="ctr"/>
              <a:r>
                <a:rPr lang="zh-CN" altLang="en-US" strike="noStrike" smtClean="0">
                  <a:solidFill>
                    <a:schemeClr val="bg1"/>
                  </a:solidFill>
                </a:rPr>
                <a:t>课堂·小结</a:t>
              </a:r>
              <a:endParaRPr lang="zh-CN" altLang="en-US" strike="noStrike" smtClean="0">
                <a:solidFill>
                  <a:schemeClr val="bg1"/>
                </a:solidFill>
              </a:endParaRPr>
            </a:p>
          </p:txBody>
        </p:sp>
        <p:sp>
          <p:nvSpPr>
            <p:cNvPr id="11" name="等腰三角形 10"/>
            <p:cNvSpPr/>
            <p:nvPr>
              <p:custDataLst>
                <p:tags r:id="rId3"/>
              </p:custDataLst>
            </p:nvPr>
          </p:nvSpPr>
          <p:spPr>
            <a:xfrm flipH="1" flipV="1">
              <a:off x="1309009" y="2905985"/>
              <a:ext cx="889078" cy="288686"/>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52500" lnSpcReduction="20000"/>
            </a:bodyPr>
            <a:p>
              <a:pPr algn="ctr"/>
              <a:endParaRPr lang="zh-CN" altLang="en-US">
                <a:solidFill>
                  <a:srgbClr val="FFFFFF"/>
                </a:solidFill>
                <a:sym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7885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7885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7885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7885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nodeType="clickEffect">
                                  <p:stCondLst>
                                    <p:cond delay="0"/>
                                  </p:stCondLst>
                                  <p:childTnLst>
                                    <p:set>
                                      <p:cBhvr>
                                        <p:cTn id="28" dur="1" fill="hold">
                                          <p:stCondLst>
                                            <p:cond delay="0"/>
                                          </p:stCondLst>
                                        </p:cTn>
                                        <p:tgtEl>
                                          <p:spTgt spid="78857"/>
                                        </p:tgtEl>
                                        <p:attrNameLst>
                                          <p:attrName>style.visibility</p:attrName>
                                        </p:attrNameLst>
                                      </p:cBhvr>
                                      <p:to>
                                        <p:strVal val="visible"/>
                                      </p:to>
                                    </p:set>
                                    <p:anim calcmode="lin" valueType="num">
                                      <p:cBhvr additive="base">
                                        <p:cTn id="29" dur="500" fill="hold"/>
                                        <p:tgtEl>
                                          <p:spTgt spid="78857"/>
                                        </p:tgtEl>
                                        <p:attrNameLst>
                                          <p:attrName>ppt_x</p:attrName>
                                        </p:attrNameLst>
                                      </p:cBhvr>
                                      <p:tavLst>
                                        <p:tav tm="0">
                                          <p:val>
                                            <p:strVal val="1+#ppt_w/2"/>
                                          </p:val>
                                        </p:tav>
                                        <p:tav tm="100000">
                                          <p:val>
                                            <p:strVal val="#ppt_x"/>
                                          </p:val>
                                        </p:tav>
                                      </p:tavLst>
                                    </p:anim>
                                    <p:anim calcmode="lin" valueType="num">
                                      <p:cBhvr additive="base">
                                        <p:cTn id="30" dur="500" fill="hold"/>
                                        <p:tgtEl>
                                          <p:spTgt spid="78857"/>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7885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2" fill="hold" nodeType="clickEffect">
                                  <p:stCondLst>
                                    <p:cond delay="0"/>
                                  </p:stCondLst>
                                  <p:childTnLst>
                                    <p:set>
                                      <p:cBhvr>
                                        <p:cTn id="38" dur="1" fill="hold">
                                          <p:stCondLst>
                                            <p:cond delay="0"/>
                                          </p:stCondLst>
                                        </p:cTn>
                                        <p:tgtEl>
                                          <p:spTgt spid="78859"/>
                                        </p:tgtEl>
                                        <p:attrNameLst>
                                          <p:attrName>style.visibility</p:attrName>
                                        </p:attrNameLst>
                                      </p:cBhvr>
                                      <p:to>
                                        <p:strVal val="visible"/>
                                      </p:to>
                                    </p:set>
                                    <p:anim calcmode="lin" valueType="num">
                                      <p:cBhvr additive="base">
                                        <p:cTn id="39" dur="500" fill="hold"/>
                                        <p:tgtEl>
                                          <p:spTgt spid="78859"/>
                                        </p:tgtEl>
                                        <p:attrNameLst>
                                          <p:attrName>ppt_x</p:attrName>
                                        </p:attrNameLst>
                                      </p:cBhvr>
                                      <p:tavLst>
                                        <p:tav tm="0">
                                          <p:val>
                                            <p:strVal val="1+#ppt_w/2"/>
                                          </p:val>
                                        </p:tav>
                                        <p:tav tm="100000">
                                          <p:val>
                                            <p:strVal val="#ppt_x"/>
                                          </p:val>
                                        </p:tav>
                                      </p:tavLst>
                                    </p:anim>
                                    <p:anim calcmode="lin" valueType="num">
                                      <p:cBhvr additive="base">
                                        <p:cTn id="40" dur="500" fill="hold"/>
                                        <p:tgtEl>
                                          <p:spTgt spid="78859"/>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499"/>
                                          </p:stCondLst>
                                        </p:cTn>
                                        <p:tgtEl>
                                          <p:spTgt spid="7886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499"/>
                                          </p:stCondLst>
                                        </p:cTn>
                                        <p:tgtEl>
                                          <p:spTgt spid="7886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499"/>
                                          </p:stCondLst>
                                        </p:cTn>
                                        <p:tgtEl>
                                          <p:spTgt spid="7886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499"/>
                                          </p:stCondLst>
                                        </p:cTn>
                                        <p:tgtEl>
                                          <p:spTgt spid="788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3" grpId="0"/>
      <p:bldP spid="78854" grpId="0"/>
      <p:bldP spid="78855" grpId="0"/>
      <p:bldP spid="78856" grpId="0"/>
      <p:bldP spid="78858" grpId="0"/>
      <p:bldP spid="78860" grpId="0"/>
      <p:bldP spid="78861" grpId="0"/>
      <p:bldP spid="78862" grpId="0"/>
      <p:bldP spid="7886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4761" name="图片 74760" descr="Ar_009">
            <a:hlinkClick r:id="rId1" action="ppaction://hlinksldjump"/>
          </p:cNvPr>
          <p:cNvPicPr>
            <a:picLocks noChangeAspect="1"/>
          </p:cNvPicPr>
          <p:nvPr/>
        </p:nvPicPr>
        <p:blipFill>
          <a:blip r:embed="rId2"/>
          <a:stretch>
            <a:fillRect/>
          </a:stretch>
        </p:blipFill>
        <p:spPr>
          <a:xfrm>
            <a:off x="8172450" y="5445125"/>
            <a:ext cx="755650" cy="328613"/>
          </a:xfrm>
          <a:prstGeom prst="rect">
            <a:avLst/>
          </a:prstGeom>
          <a:noFill/>
          <a:ln w="9525">
            <a:noFill/>
          </a:ln>
        </p:spPr>
      </p:pic>
      <p:grpSp>
        <p:nvGrpSpPr>
          <p:cNvPr id="6" name="组合 5"/>
          <p:cNvGrpSpPr/>
          <p:nvPr/>
        </p:nvGrpSpPr>
        <p:grpSpPr>
          <a:xfrm>
            <a:off x="5000943" y="295801"/>
            <a:ext cx="1476375" cy="771634"/>
            <a:chOff x="1309009" y="2422561"/>
            <a:chExt cx="889080" cy="772110"/>
          </a:xfrm>
        </p:grpSpPr>
        <p:sp>
          <p:nvSpPr>
            <p:cNvPr id="10" name="矩形 9"/>
            <p:cNvSpPr/>
            <p:nvPr>
              <p:custDataLst>
                <p:tags r:id="rId3"/>
              </p:custDataLst>
            </p:nvPr>
          </p:nvSpPr>
          <p:spPr>
            <a:xfrm>
              <a:off x="1309010" y="2422561"/>
              <a:ext cx="889079" cy="27703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spAutoFit/>
            </a:bodyPr>
            <a:p>
              <a:pPr marL="0" lvl="0" algn="ctr" fontAlgn="base"/>
              <a:r>
                <a:rPr lang="zh-CN" altLang="en-US" strike="noStrike" noProof="1" smtClean="0">
                  <a:solidFill>
                    <a:schemeClr val="bg1"/>
                  </a:solidFill>
                </a:rPr>
                <a:t>课堂·导入</a:t>
              </a:r>
              <a:endParaRPr lang="zh-CN" altLang="en-US" strike="noStrike" noProof="1" smtClean="0">
                <a:solidFill>
                  <a:schemeClr val="bg1"/>
                </a:solidFill>
              </a:endParaRPr>
            </a:p>
          </p:txBody>
        </p:sp>
        <p:sp>
          <p:nvSpPr>
            <p:cNvPr id="2" name="等腰三角形 1"/>
            <p:cNvSpPr/>
            <p:nvPr>
              <p:custDataLst>
                <p:tags r:id="rId4"/>
              </p:custDataLst>
            </p:nvPr>
          </p:nvSpPr>
          <p:spPr>
            <a:xfrm flipH="1" flipV="1">
              <a:off x="1309009" y="2905985"/>
              <a:ext cx="889078" cy="288686"/>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52500" lnSpcReduction="20000"/>
            </a:bodyPr>
            <a:p>
              <a:pPr algn="ctr" fontAlgn="base"/>
              <a:endParaRPr lang="zh-CN" altLang="en-US" strike="noStrike" noProof="1">
                <a:solidFill>
                  <a:srgbClr val="FFFFFF"/>
                </a:solidFill>
                <a:sym typeface="Arial" panose="020B0604020202020204" pitchFamily="34" charset="0"/>
              </a:endParaRPr>
            </a:p>
          </p:txBody>
        </p:sp>
      </p:grpSp>
      <p:sp>
        <p:nvSpPr>
          <p:cNvPr id="5" name="文本框 4"/>
          <p:cNvSpPr txBox="1"/>
          <p:nvPr/>
        </p:nvSpPr>
        <p:spPr>
          <a:xfrm>
            <a:off x="433705" y="2335530"/>
            <a:ext cx="6966585" cy="1198880"/>
          </a:xfrm>
          <a:prstGeom prst="rect">
            <a:avLst/>
          </a:prstGeom>
          <a:noFill/>
        </p:spPr>
        <p:txBody>
          <a:bodyPr wrap="square" rtlCol="0" anchor="t">
            <a:spAutoFit/>
          </a:bodyPr>
          <a:p>
            <a:pPr>
              <a:spcBef>
                <a:spcPct val="50000"/>
              </a:spcBef>
              <a:buFont typeface="Arial" panose="020B0604020202020204" pitchFamily="34" charset="0"/>
              <a:buNone/>
            </a:pPr>
            <a:r>
              <a:rPr lang="en-US" altLang="zh-CN" sz="2400" dirty="0">
                <a:solidFill>
                  <a:srgbClr val="000000"/>
                </a:solidFill>
                <a:latin typeface="黑体" panose="02010609060101010101" charset="-122"/>
                <a:sym typeface="+mn-ea"/>
              </a:rPr>
              <a:t>    </a:t>
            </a:r>
            <a:r>
              <a:rPr lang="zh-CN" altLang="en-US" sz="2400" dirty="0">
                <a:solidFill>
                  <a:srgbClr val="000000"/>
                </a:solidFill>
                <a:latin typeface="黑体" panose="02010609060101010101" charset="-122"/>
                <a:sym typeface="+mn-ea"/>
              </a:rPr>
              <a:t>有人说中国的孩子“高分低能”“会读书不会研究”缺乏创新精神和实践动手能力。问题出在哪里呢？丁肇中教授的文章会给我们极大的启发。</a:t>
            </a:r>
            <a:endParaRPr lang="zh-CN" altLang="en-US" sz="2400" dirty="0">
              <a:solidFill>
                <a:srgbClr val="000000"/>
              </a:solidFill>
              <a:latin typeface="黑体" panose="02010609060101010101" charset="-122"/>
              <a:sym typeface="+mn-ea"/>
            </a:endParaRPr>
          </a:p>
        </p:txBody>
      </p:sp>
      <p:pic>
        <p:nvPicPr>
          <p:cNvPr id="3" name="图片 2"/>
          <p:cNvPicPr>
            <a:picLocks noChangeAspect="1"/>
          </p:cNvPicPr>
          <p:nvPr/>
        </p:nvPicPr>
        <p:blipFill>
          <a:blip r:embed="rId5"/>
          <a:stretch>
            <a:fillRect/>
          </a:stretch>
        </p:blipFill>
        <p:spPr>
          <a:xfrm>
            <a:off x="2531745" y="3602990"/>
            <a:ext cx="3485515" cy="2286000"/>
          </a:xfrm>
          <a:prstGeom prst="rect">
            <a:avLst/>
          </a:prstGeom>
        </p:spPr>
      </p:pic>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edge">
                                      <p:cBhvr>
                                        <p:cTn id="13" dur="2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down)">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5170" name="文本框 135169"/>
          <p:cNvSpPr txBox="1"/>
          <p:nvPr/>
        </p:nvSpPr>
        <p:spPr>
          <a:xfrm>
            <a:off x="2386330" y="1576070"/>
            <a:ext cx="5109210" cy="4540885"/>
          </a:xfrm>
          <a:prstGeom prst="rect">
            <a:avLst/>
          </a:prstGeom>
          <a:noFill/>
          <a:ln w="9525">
            <a:noFill/>
          </a:ln>
        </p:spPr>
        <p:txBody>
          <a:bodyPr wrap="square" anchor="t">
            <a:spAutoFit/>
          </a:bodyPr>
          <a:p>
            <a:pPr>
              <a:lnSpc>
                <a:spcPct val="120000"/>
              </a:lnSpc>
            </a:pPr>
            <a:r>
              <a:rPr lang="zh-CN" altLang="en-US" sz="2500" b="1" dirty="0">
                <a:solidFill>
                  <a:srgbClr val="000000"/>
                </a:solidFill>
                <a:latin typeface="华文楷体" pitchFamily="2" charset="-122"/>
                <a:ea typeface="宋体" panose="02010600030101010101" pitchFamily="2" charset="-122"/>
              </a:rPr>
              <a:t>  </a:t>
            </a:r>
            <a:r>
              <a:rPr lang="zh-CN" altLang="en-US" sz="2400" dirty="0">
                <a:latin typeface="方正行楷简体" panose="03000509000000000000" charset="-122"/>
                <a:ea typeface="方正行楷简体" panose="03000509000000000000" charset="-122"/>
                <a:sym typeface="+mn-ea"/>
              </a:rPr>
              <a:t>丁肇中(Samuel Chao Chung Ting )（1936年1月27日－），美国实验物理学家。汉族，祖籍山东省日照市涛雒镇，华裔美国籍，现任美国麻省理工学院教授，中国科学院大学（国科大）名誉教授 。曾获得1976年诺贝尔物理学奖。他曾发现一种新的基本粒子，并以物理文献中习惯用来表示电磁流的拉丁字母“J”将那种新粒子命名为“J粒子”。 </a:t>
            </a:r>
            <a:endParaRPr sz="2400">
              <a:solidFill>
                <a:srgbClr val="000000"/>
              </a:solidFill>
              <a:latin typeface="方正行楷简体" panose="03000509000000000000" charset="-122"/>
              <a:ea typeface="方正行楷简体" panose="03000509000000000000" charset="-122"/>
            </a:endParaRPr>
          </a:p>
        </p:txBody>
      </p:sp>
      <p:grpSp>
        <p:nvGrpSpPr>
          <p:cNvPr id="4" name="组合 3"/>
          <p:cNvGrpSpPr/>
          <p:nvPr/>
        </p:nvGrpSpPr>
        <p:grpSpPr>
          <a:xfrm>
            <a:off x="5012373" y="367556"/>
            <a:ext cx="1476375" cy="771634"/>
            <a:chOff x="1309009" y="2422561"/>
            <a:chExt cx="889080" cy="772110"/>
          </a:xfrm>
        </p:grpSpPr>
        <p:sp>
          <p:nvSpPr>
            <p:cNvPr id="5" name="矩形 4"/>
            <p:cNvSpPr/>
            <p:nvPr>
              <p:custDataLst>
                <p:tags r:id="rId1"/>
              </p:custDataLst>
            </p:nvPr>
          </p:nvSpPr>
          <p:spPr>
            <a:xfrm>
              <a:off x="1309010" y="2422561"/>
              <a:ext cx="889079" cy="27703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spAutoFit/>
            </a:bodyPr>
            <a:p>
              <a:pPr marL="0" lvl="0" algn="ctr" fontAlgn="base"/>
              <a:r>
                <a:rPr lang="zh-CN" altLang="en-US" strike="noStrike" noProof="1" smtClean="0">
                  <a:solidFill>
                    <a:schemeClr val="bg1"/>
                  </a:solidFill>
                </a:rPr>
                <a:t>作者·简介</a:t>
              </a:r>
              <a:endParaRPr lang="zh-CN" altLang="en-US" strike="noStrike" noProof="1" smtClean="0">
                <a:solidFill>
                  <a:schemeClr val="bg1"/>
                </a:solidFill>
              </a:endParaRPr>
            </a:p>
          </p:txBody>
        </p:sp>
        <p:sp>
          <p:nvSpPr>
            <p:cNvPr id="7" name="等腰三角形 6"/>
            <p:cNvSpPr/>
            <p:nvPr>
              <p:custDataLst>
                <p:tags r:id="rId2"/>
              </p:custDataLst>
            </p:nvPr>
          </p:nvSpPr>
          <p:spPr>
            <a:xfrm flipH="1" flipV="1">
              <a:off x="1309009" y="2905985"/>
              <a:ext cx="889078" cy="288686"/>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52500" lnSpcReduction="20000"/>
            </a:bodyPr>
            <a:p>
              <a:pPr algn="ctr" fontAlgn="base"/>
              <a:endParaRPr lang="zh-CN" altLang="en-US" strike="noStrike" noProof="1">
                <a:solidFill>
                  <a:srgbClr val="FFFFFF"/>
                </a:solidFill>
                <a:sym typeface="Arial" panose="020B0604020202020204" pitchFamily="34" charset="0"/>
              </a:endParaRPr>
            </a:p>
          </p:txBody>
        </p:sp>
      </p:grpSp>
      <p:pic>
        <p:nvPicPr>
          <p:cNvPr id="2" name="图片 1"/>
          <p:cNvPicPr>
            <a:picLocks noChangeAspect="1"/>
          </p:cNvPicPr>
          <p:nvPr/>
        </p:nvPicPr>
        <p:blipFill>
          <a:blip r:embed="rId3"/>
          <a:stretch>
            <a:fillRect/>
          </a:stretch>
        </p:blipFill>
        <p:spPr>
          <a:xfrm>
            <a:off x="586105" y="2527300"/>
            <a:ext cx="1523365" cy="214566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100000">
                                          <p:val>
                                            <p:strVal val="#ppt_x"/>
                                          </p:val>
                                        </p:tav>
                                      </p:tavLst>
                                    </p:anim>
                                    <p:anim calcmode="lin" valueType="num">
                                      <p:cBhvr>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grpId="1" nodeType="clickEffect">
                                  <p:stCondLst>
                                    <p:cond delay="0"/>
                                  </p:stCondLst>
                                  <p:childTnLst>
                                    <p:set>
                                      <p:cBhvr>
                                        <p:cTn id="17" dur="1" fill="hold">
                                          <p:stCondLst>
                                            <p:cond delay="0"/>
                                          </p:stCondLst>
                                        </p:cTn>
                                        <p:tgtEl>
                                          <p:spTgt spid="135170"/>
                                        </p:tgtEl>
                                        <p:attrNameLst>
                                          <p:attrName>style.visibility</p:attrName>
                                        </p:attrNameLst>
                                      </p:cBhvr>
                                      <p:to>
                                        <p:strVal val="visible"/>
                                      </p:to>
                                    </p:set>
                                    <p:animEffect transition="in" filter="wedge">
                                      <p:cBhvr>
                                        <p:cTn id="18" dur="2000"/>
                                        <p:tgtEl>
                                          <p:spTgt spid="135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0"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205105" y="2242185"/>
            <a:ext cx="7066915" cy="2491740"/>
          </a:xfrm>
          <a:prstGeom prst="rect">
            <a:avLst/>
          </a:prstGeom>
          <a:noFill/>
          <a:ln w="9525">
            <a:noFill/>
          </a:ln>
        </p:spPr>
        <p:txBody>
          <a:bodyPr wrap="square" anchor="t">
            <a:spAutoFit/>
          </a:bodyPr>
          <a:p>
            <a:pPr>
              <a:lnSpc>
                <a:spcPct val="130000"/>
              </a:lnSpc>
            </a:pPr>
            <a:r>
              <a:rPr lang="en-US" altLang="zh-CN" sz="1400" dirty="0">
                <a:latin typeface="Arial" panose="020B0604020202020204" pitchFamily="34" charset="0"/>
                <a:ea typeface="微软雅黑" panose="020B0503020204020204" pitchFamily="34" charset="-122"/>
              </a:rPr>
              <a:t>           </a:t>
            </a:r>
            <a:r>
              <a:rPr lang="zh-CN" altLang="en-US" sz="2000" dirty="0">
                <a:solidFill>
                  <a:srgbClr val="000000"/>
                </a:solidFill>
                <a:latin typeface="华康楷体W5-A" panose="1A454350000000000000" charset="-122"/>
                <a:ea typeface="华康楷体W5-A" panose="1A454350000000000000" charset="-122"/>
              </a:rPr>
              <a:t>如丁肇中先生本人所说：我非常荣幸地接受《了望》周刊授予我的“情系中华”征文特别荣誉奖。我父亲是受中国传统教育长大的，我受的教育一部分也是传统教育，一部分是西方教育。缅怀我的父亲，我写了《怀念》这篇文章。多年来，我在学校里接触到不少中国学生，因此，我想借这个机会向大家谈谈学习自然科学的中国学生应该怎样了解自然科学。</a:t>
            </a:r>
            <a:endParaRPr lang="zh-CN" altLang="en-US" sz="2000" dirty="0">
              <a:solidFill>
                <a:srgbClr val="000000"/>
              </a:solidFill>
              <a:latin typeface="华康楷体W5-A" panose="1A454350000000000000" charset="-122"/>
              <a:ea typeface="华康楷体W5-A" panose="1A454350000000000000" charset="-122"/>
            </a:endParaRPr>
          </a:p>
        </p:txBody>
      </p:sp>
      <p:grpSp>
        <p:nvGrpSpPr>
          <p:cNvPr id="4" name="组合 3"/>
          <p:cNvGrpSpPr/>
          <p:nvPr/>
        </p:nvGrpSpPr>
        <p:grpSpPr>
          <a:xfrm>
            <a:off x="4988878" y="272306"/>
            <a:ext cx="1476375" cy="771634"/>
            <a:chOff x="1309009" y="2422561"/>
            <a:chExt cx="889080" cy="772110"/>
          </a:xfrm>
        </p:grpSpPr>
        <p:sp>
          <p:nvSpPr>
            <p:cNvPr id="5" name="矩形 4"/>
            <p:cNvSpPr/>
            <p:nvPr>
              <p:custDataLst>
                <p:tags r:id="rId1"/>
              </p:custDataLst>
            </p:nvPr>
          </p:nvSpPr>
          <p:spPr>
            <a:xfrm>
              <a:off x="1309010" y="2422561"/>
              <a:ext cx="889079" cy="27703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spAutoFit/>
            </a:bodyPr>
            <a:p>
              <a:pPr marL="0" lvl="0" algn="ctr" fontAlgn="base"/>
              <a:r>
                <a:rPr lang="zh-CN" altLang="en-US" strike="noStrike" noProof="1" smtClean="0">
                  <a:solidFill>
                    <a:schemeClr val="bg1"/>
                  </a:solidFill>
                </a:rPr>
                <a:t>写作·背景</a:t>
              </a:r>
              <a:endParaRPr lang="zh-CN" altLang="en-US" strike="noStrike" noProof="1" smtClean="0">
                <a:solidFill>
                  <a:schemeClr val="bg1"/>
                </a:solidFill>
              </a:endParaRPr>
            </a:p>
          </p:txBody>
        </p:sp>
        <p:sp>
          <p:nvSpPr>
            <p:cNvPr id="7" name="等腰三角形 6"/>
            <p:cNvSpPr/>
            <p:nvPr>
              <p:custDataLst>
                <p:tags r:id="rId2"/>
              </p:custDataLst>
            </p:nvPr>
          </p:nvSpPr>
          <p:spPr>
            <a:xfrm flipH="1" flipV="1">
              <a:off x="1309009" y="2905985"/>
              <a:ext cx="889078" cy="288686"/>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52500" lnSpcReduction="20000"/>
            </a:bodyPr>
            <a:p>
              <a:pPr algn="ctr" fontAlgn="base"/>
              <a:endParaRPr lang="zh-CN" altLang="en-US" strike="noStrike" noProof="1">
                <a:solidFill>
                  <a:srgbClr val="FFFFFF"/>
                </a:solidFill>
                <a:sym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100000">
                                          <p:val>
                                            <p:strVal val="#ppt_x"/>
                                          </p:val>
                                        </p:tav>
                                      </p:tavLst>
                                    </p:anim>
                                    <p:anim calcmode="lin" valueType="num">
                                      <p:cBhvr>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ppt_x</p:attrName>
                                        </p:attrNameLst>
                                      </p:cBhvr>
                                      <p:tavLst>
                                        <p:tav tm="0">
                                          <p:val>
                                            <p:strVal val="#ppt_x"/>
                                          </p:val>
                                        </p:tav>
                                        <p:tav tm="100000">
                                          <p:val>
                                            <p:strVal val="#ppt_x"/>
                                          </p:val>
                                        </p:tav>
                                      </p:tavLst>
                                    </p:anim>
                                    <p:anim calcmode="lin" valueType="num">
                                      <p:cBhvr>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4" name="组合 3"/>
          <p:cNvGrpSpPr/>
          <p:nvPr/>
        </p:nvGrpSpPr>
        <p:grpSpPr>
          <a:xfrm>
            <a:off x="4988878" y="272306"/>
            <a:ext cx="1476375" cy="771634"/>
            <a:chOff x="1309009" y="2422561"/>
            <a:chExt cx="889080" cy="772110"/>
          </a:xfrm>
        </p:grpSpPr>
        <p:sp>
          <p:nvSpPr>
            <p:cNvPr id="5" name="矩形 4"/>
            <p:cNvSpPr/>
            <p:nvPr>
              <p:custDataLst>
                <p:tags r:id="rId1"/>
              </p:custDataLst>
            </p:nvPr>
          </p:nvSpPr>
          <p:spPr>
            <a:xfrm>
              <a:off x="1309010" y="2422561"/>
              <a:ext cx="889079" cy="27703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spAutoFit/>
            </a:bodyPr>
            <a:p>
              <a:pPr marL="0" lvl="0" algn="ctr" fontAlgn="base"/>
              <a:r>
                <a:rPr lang="zh-CN" altLang="en-US" strike="noStrike" noProof="1" smtClean="0">
                  <a:solidFill>
                    <a:schemeClr val="bg1"/>
                  </a:solidFill>
                </a:rPr>
                <a:t>学习·目标</a:t>
              </a:r>
              <a:endParaRPr lang="zh-CN" altLang="en-US" strike="noStrike" noProof="1" smtClean="0">
                <a:solidFill>
                  <a:schemeClr val="bg1"/>
                </a:solidFill>
              </a:endParaRPr>
            </a:p>
          </p:txBody>
        </p:sp>
        <p:sp>
          <p:nvSpPr>
            <p:cNvPr id="7" name="等腰三角形 6"/>
            <p:cNvSpPr/>
            <p:nvPr>
              <p:custDataLst>
                <p:tags r:id="rId2"/>
              </p:custDataLst>
            </p:nvPr>
          </p:nvSpPr>
          <p:spPr>
            <a:xfrm flipH="1" flipV="1">
              <a:off x="1309009" y="2905985"/>
              <a:ext cx="889078" cy="288686"/>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52500" lnSpcReduction="20000"/>
            </a:bodyPr>
            <a:p>
              <a:pPr algn="ctr" fontAlgn="base"/>
              <a:endParaRPr lang="zh-CN" altLang="en-US" strike="noStrike" noProof="1">
                <a:solidFill>
                  <a:srgbClr val="FFFFFF"/>
                </a:solidFill>
                <a:sym typeface="Arial" panose="020B0604020202020204" pitchFamily="34" charset="0"/>
              </a:endParaRPr>
            </a:p>
          </p:txBody>
        </p:sp>
      </p:grpSp>
      <p:sp>
        <p:nvSpPr>
          <p:cNvPr id="40965" name="文本框 40964"/>
          <p:cNvSpPr txBox="1"/>
          <p:nvPr/>
        </p:nvSpPr>
        <p:spPr>
          <a:xfrm>
            <a:off x="381635" y="2413635"/>
            <a:ext cx="7054215" cy="2030095"/>
          </a:xfrm>
          <a:prstGeom prst="rect">
            <a:avLst/>
          </a:prstGeom>
          <a:noFill/>
          <a:ln w="9525">
            <a:noFill/>
          </a:ln>
        </p:spPr>
        <p:txBody>
          <a:bodyPr wrap="square">
            <a:spAutoFit/>
          </a:bodyPr>
          <a:p>
            <a:pPr>
              <a:lnSpc>
                <a:spcPct val="150000"/>
              </a:lnSpc>
              <a:spcBef>
                <a:spcPct val="50000"/>
              </a:spcBef>
            </a:pPr>
            <a:r>
              <a:rPr lang="en-US" altLang="zh-CN" sz="2800">
                <a:latin typeface="隶书" pitchFamily="49" charset="-122"/>
                <a:ea typeface="隶书" pitchFamily="49" charset="-122"/>
              </a:rPr>
              <a:t>1</a:t>
            </a:r>
            <a:r>
              <a:rPr lang="zh-CN" altLang="en-US" sz="2800" dirty="0">
                <a:latin typeface="隶书" pitchFamily="49" charset="-122"/>
                <a:ea typeface="隶书" pitchFamily="49" charset="-122"/>
              </a:rPr>
              <a:t>．理解真正的格物致知的精神。  </a:t>
            </a:r>
            <a:r>
              <a:rPr lang="zh-CN" altLang="en-US" sz="2400" dirty="0">
                <a:solidFill>
                  <a:schemeClr val="accent2"/>
                </a:solidFill>
                <a:latin typeface="宋体" panose="02010600030101010101" pitchFamily="2" charset="-122"/>
              </a:rPr>
              <a:t>重点</a:t>
            </a:r>
            <a:br>
              <a:rPr lang="zh-CN" altLang="en-US" sz="1800" dirty="0">
                <a:latin typeface="隶书" pitchFamily="49" charset="-122"/>
                <a:ea typeface="隶书" pitchFamily="49" charset="-122"/>
              </a:rPr>
            </a:br>
            <a:r>
              <a:rPr lang="en-US" altLang="zh-CN" sz="2800">
                <a:latin typeface="隶书" pitchFamily="49" charset="-122"/>
                <a:ea typeface="隶书" pitchFamily="49" charset="-122"/>
              </a:rPr>
              <a:t>2</a:t>
            </a:r>
            <a:r>
              <a:rPr lang="zh-CN" altLang="en-US" sz="2800" dirty="0">
                <a:latin typeface="隶书" pitchFamily="49" charset="-122"/>
                <a:ea typeface="隶书" pitchFamily="49" charset="-122"/>
              </a:rPr>
              <a:t>．理解文章的论证方法。   </a:t>
            </a:r>
            <a:r>
              <a:rPr lang="zh-CN" altLang="en-US" sz="2400" dirty="0">
                <a:solidFill>
                  <a:schemeClr val="accent2"/>
                </a:solidFill>
                <a:latin typeface="宋体" panose="02010600030101010101" pitchFamily="2" charset="-122"/>
              </a:rPr>
              <a:t>重难点</a:t>
            </a:r>
            <a:r>
              <a:rPr lang="zh-CN" altLang="en-US" sz="2800" dirty="0">
                <a:latin typeface="隶书" pitchFamily="49" charset="-122"/>
                <a:ea typeface="隶书" pitchFamily="49" charset="-122"/>
              </a:rPr>
              <a:t> </a:t>
            </a:r>
            <a:br>
              <a:rPr lang="zh-CN" altLang="en-US" sz="2800" dirty="0">
                <a:latin typeface="隶书" pitchFamily="49" charset="-122"/>
                <a:ea typeface="隶书" pitchFamily="49" charset="-122"/>
              </a:rPr>
            </a:br>
            <a:r>
              <a:rPr lang="en-US" altLang="zh-CN" sz="2800">
                <a:latin typeface="隶书" pitchFamily="49" charset="-122"/>
                <a:ea typeface="隶书" pitchFamily="49" charset="-122"/>
              </a:rPr>
              <a:t>3. </a:t>
            </a:r>
            <a:r>
              <a:rPr lang="zh-CN" altLang="en-US" sz="2800" dirty="0">
                <a:latin typeface="隶书" pitchFamily="49" charset="-122"/>
                <a:ea typeface="隶书" pitchFamily="49" charset="-122"/>
              </a:rPr>
              <a:t>联系学习实际，培养科学实验精神。</a:t>
            </a:r>
            <a:r>
              <a:rPr lang="zh-CN" altLang="en-US" sz="2400" dirty="0">
                <a:solidFill>
                  <a:schemeClr val="accent2"/>
                </a:solidFill>
                <a:latin typeface="宋体" panose="02010600030101010101" pitchFamily="2" charset="-122"/>
              </a:rPr>
              <a:t>德育</a:t>
            </a:r>
            <a:endParaRPr lang="zh-CN" altLang="en-US" sz="2400" dirty="0">
              <a:solidFill>
                <a:schemeClr val="accent2"/>
              </a:solidFill>
              <a:latin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100000">
                                          <p:val>
                                            <p:strVal val="#ppt_x"/>
                                          </p:val>
                                        </p:tav>
                                      </p:tavLst>
                                    </p:anim>
                                    <p:anim calcmode="lin" valueType="num">
                                      <p:cBhvr>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409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Rectangle 2"/>
          <p:cNvSpPr>
            <a:spLocks noGrp="1"/>
          </p:cNvSpPr>
          <p:nvPr>
            <p:ph idx="4294967295"/>
          </p:nvPr>
        </p:nvSpPr>
        <p:spPr>
          <a:xfrm>
            <a:off x="702945" y="3289300"/>
            <a:ext cx="4973955" cy="2471420"/>
          </a:xfrm>
        </p:spPr>
        <p:txBody>
          <a:bodyPr vert="horz" wrap="square" lIns="91440" tIns="45720" rIns="91440" bIns="45720" anchor="t"/>
          <a:p>
            <a:pPr marL="0" indent="0">
              <a:spcBef>
                <a:spcPct val="50000"/>
              </a:spcBef>
              <a:buNone/>
            </a:pPr>
            <a:r>
              <a:rPr>
                <a:solidFill>
                  <a:schemeClr val="tx1"/>
                </a:solidFill>
                <a:latin typeface="华康楷体W5-A" panose="1A454350000000000000" charset="-122"/>
                <a:ea typeface="华康楷体W5-A" panose="1A454350000000000000" charset="-122"/>
                <a:sym typeface="+mn-ea"/>
              </a:rPr>
              <a:t>丁肇（ </a:t>
            </a:r>
            <a:r>
              <a:rPr lang="en-US" altLang="zh-CN" b="1" err="1">
                <a:solidFill>
                  <a:srgbClr val="FF0066"/>
                </a:solidFill>
                <a:latin typeface="Arial" panose="020B0604020202020204" pitchFamily="34" charset="0"/>
                <a:ea typeface="幼圆" panose="02010509060101010101" pitchFamily="49" charset="-122"/>
                <a:sym typeface="+mn-ea"/>
              </a:rPr>
              <a:t>       </a:t>
            </a:r>
            <a:r>
              <a:rPr>
                <a:solidFill>
                  <a:schemeClr val="tx1"/>
                </a:solidFill>
                <a:latin typeface="华康楷体W5-A" panose="1A454350000000000000" charset="-122"/>
                <a:ea typeface="华康楷体W5-A" panose="1A454350000000000000" charset="-122"/>
                <a:sym typeface="+mn-ea"/>
              </a:rPr>
              <a:t>）中     </a:t>
            </a:r>
            <a:endParaRPr>
              <a:solidFill>
                <a:schemeClr val="tx1"/>
              </a:solidFill>
              <a:latin typeface="华康楷体W5-A" panose="1A454350000000000000" charset="-122"/>
              <a:ea typeface="华康楷体W5-A" panose="1A454350000000000000" charset="-122"/>
              <a:sym typeface="+mn-ea"/>
            </a:endParaRPr>
          </a:p>
          <a:p>
            <a:pPr marL="0" indent="0">
              <a:spcBef>
                <a:spcPct val="50000"/>
              </a:spcBef>
              <a:buNone/>
            </a:pPr>
            <a:r>
              <a:rPr>
                <a:solidFill>
                  <a:schemeClr val="tx1"/>
                </a:solidFill>
                <a:latin typeface="华康楷体W5-A" panose="1A454350000000000000" charset="-122"/>
                <a:ea typeface="华康楷体W5-A" panose="1A454350000000000000" charset="-122"/>
                <a:sym typeface="+mn-ea"/>
              </a:rPr>
              <a:t>不知所措（     ）　　　　</a:t>
            </a:r>
            <a:endParaRPr>
              <a:solidFill>
                <a:schemeClr val="tx1"/>
              </a:solidFill>
              <a:latin typeface="华康楷体W5-A" panose="1A454350000000000000" charset="-122"/>
              <a:ea typeface="华康楷体W5-A" panose="1A454350000000000000" charset="-122"/>
              <a:sym typeface="+mn-ea"/>
            </a:endParaRPr>
          </a:p>
          <a:p>
            <a:pPr marL="0" indent="0">
              <a:spcBef>
                <a:spcPct val="50000"/>
              </a:spcBef>
              <a:buNone/>
            </a:pPr>
            <a:r>
              <a:rPr>
                <a:solidFill>
                  <a:schemeClr val="tx1"/>
                </a:solidFill>
                <a:latin typeface="华康楷体W5-A" panose="1A454350000000000000" charset="-122"/>
                <a:ea typeface="华康楷体W5-A" panose="1A454350000000000000" charset="-122"/>
                <a:sym typeface="+mn-ea"/>
              </a:rPr>
              <a:t>彷（　　　）徨（　　　 ）</a:t>
            </a:r>
            <a:endParaRPr lang="zh-CN" altLang="en-US" b="1" dirty="0"/>
          </a:p>
        </p:txBody>
      </p:sp>
      <p:sp>
        <p:nvSpPr>
          <p:cNvPr id="18445" name="AutoShape 13"/>
          <p:cNvSpPr/>
          <p:nvPr/>
        </p:nvSpPr>
        <p:spPr>
          <a:xfrm>
            <a:off x="1397000" y="4668838"/>
            <a:ext cx="112713" cy="1235075"/>
          </a:xfrm>
          <a:prstGeom prst="leftBrace">
            <a:avLst>
              <a:gd name="adj1" fmla="val 91314"/>
              <a:gd name="adj2" fmla="val 50000"/>
            </a:avLst>
          </a:prstGeom>
          <a:noFill/>
          <a:ln w="9525">
            <a:noFill/>
          </a:ln>
        </p:spPr>
        <p:txBody>
          <a:bodyPr wrap="none" anchor="ctr"/>
          <a:p>
            <a:pPr>
              <a:buFont typeface="Arial" panose="020B0604020202020204" pitchFamily="34" charset="0"/>
              <a:buNone/>
            </a:pPr>
            <a:endParaRPr lang="zh-CN" altLang="en-US" dirty="0">
              <a:latin typeface="Arial" panose="020B0604020202020204" pitchFamily="34" charset="0"/>
            </a:endParaRPr>
          </a:p>
        </p:txBody>
      </p:sp>
      <p:sp>
        <p:nvSpPr>
          <p:cNvPr id="18450" name="AutoShape 18"/>
          <p:cNvSpPr/>
          <p:nvPr/>
        </p:nvSpPr>
        <p:spPr>
          <a:xfrm>
            <a:off x="6343650" y="4716463"/>
            <a:ext cx="111125" cy="1216025"/>
          </a:xfrm>
          <a:prstGeom prst="leftBrace">
            <a:avLst>
              <a:gd name="adj1" fmla="val 91190"/>
              <a:gd name="adj2" fmla="val 50000"/>
            </a:avLst>
          </a:prstGeom>
          <a:noFill/>
          <a:ln w="9525">
            <a:noFill/>
          </a:ln>
        </p:spPr>
        <p:txBody>
          <a:bodyPr wrap="none" anchor="ctr"/>
          <a:p>
            <a:pPr>
              <a:buFont typeface="Arial" panose="020B0604020202020204" pitchFamily="34" charset="0"/>
              <a:buNone/>
            </a:pPr>
            <a:endParaRPr lang="zh-CN" altLang="en-US" dirty="0">
              <a:latin typeface="Arial" panose="020B0604020202020204" pitchFamily="34" charset="0"/>
            </a:endParaRPr>
          </a:p>
        </p:txBody>
      </p:sp>
      <p:sp>
        <p:nvSpPr>
          <p:cNvPr id="136195" name="矩形 136194"/>
          <p:cNvSpPr/>
          <p:nvPr/>
        </p:nvSpPr>
        <p:spPr>
          <a:xfrm>
            <a:off x="466090" y="2072005"/>
            <a:ext cx="1417320" cy="829945"/>
          </a:xfrm>
          <a:prstGeom prst="rect">
            <a:avLst/>
          </a:prstGeom>
          <a:noFill/>
          <a:ln w="9525">
            <a:noFill/>
            <a:miter/>
          </a:ln>
        </p:spPr>
        <p:txBody>
          <a:bodyPr wrap="square">
            <a:spAutoFit/>
          </a:bodyPr>
          <a:p>
            <a:pPr lvl="0" indent="0" fontAlgn="auto">
              <a:lnSpc>
                <a:spcPct val="150000"/>
              </a:lnSpc>
              <a:buClr>
                <a:srgbClr val="BBE0E3"/>
              </a:buClr>
              <a:buFont typeface="Arial" panose="020B0604020202020204" pitchFamily="34" charset="0"/>
              <a:buNone/>
            </a:pPr>
            <a:r>
              <a:rPr lang="en-US" altLang="zh-CN" sz="3200" b="1" strike="noStrike" noProof="1" dirty="0">
                <a:solidFill>
                  <a:srgbClr val="C00000"/>
                </a:solidFill>
                <a:latin typeface="华文行楷" panose="02010800040101010101" charset="-122"/>
                <a:ea typeface="华文行楷" panose="02010800040101010101" charset="-122"/>
                <a:cs typeface="+mn-cs"/>
              </a:rPr>
              <a:t>1.</a:t>
            </a:r>
            <a:r>
              <a:rPr lang="zh-CN" altLang="en-US" sz="3200" b="1" strike="noStrike" noProof="1" dirty="0">
                <a:solidFill>
                  <a:srgbClr val="C00000"/>
                </a:solidFill>
                <a:latin typeface="华文行楷" panose="02010800040101010101" charset="-122"/>
                <a:ea typeface="华文行楷" panose="02010800040101010101" charset="-122"/>
                <a:cs typeface="+mn-cs"/>
              </a:rPr>
              <a:t>注音</a:t>
            </a:r>
            <a:endParaRPr lang="zh-CN" altLang="en-US" sz="3200" b="1" strike="noStrike" noProof="1" dirty="0">
              <a:solidFill>
                <a:srgbClr val="C00000"/>
              </a:solidFill>
              <a:latin typeface="华文行楷" panose="02010800040101010101" charset="-122"/>
              <a:ea typeface="华文行楷" panose="02010800040101010101" charset="-122"/>
              <a:cs typeface="+mn-cs"/>
            </a:endParaRPr>
          </a:p>
        </p:txBody>
      </p:sp>
      <p:grpSp>
        <p:nvGrpSpPr>
          <p:cNvPr id="7179" name="组合 3"/>
          <p:cNvGrpSpPr/>
          <p:nvPr/>
        </p:nvGrpSpPr>
        <p:grpSpPr>
          <a:xfrm>
            <a:off x="4724718" y="267529"/>
            <a:ext cx="1509712" cy="787206"/>
            <a:chOff x="1309009" y="2425886"/>
            <a:chExt cx="889080" cy="768785"/>
          </a:xfrm>
        </p:grpSpPr>
        <p:sp>
          <p:nvSpPr>
            <p:cNvPr id="2" name="矩形 1"/>
            <p:cNvSpPr/>
            <p:nvPr>
              <p:custDataLst>
                <p:tags r:id="rId1"/>
              </p:custDataLst>
            </p:nvPr>
          </p:nvSpPr>
          <p:spPr>
            <a:xfrm>
              <a:off x="1309010" y="2425886"/>
              <a:ext cx="889079" cy="27038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spAutoFit/>
            </a:bodyPr>
            <a:p>
              <a:pPr marL="0" lvl="0" algn="ctr" fontAlgn="base"/>
              <a:r>
                <a:rPr lang="zh-CN" altLang="en-US" strike="noStrike" noProof="1" smtClean="0">
                  <a:solidFill>
                    <a:schemeClr val="bg1"/>
                  </a:solidFill>
                </a:rPr>
                <a:t>字·词·音</a:t>
              </a:r>
              <a:endParaRPr lang="zh-CN" altLang="en-US" strike="noStrike" noProof="1" smtClean="0">
                <a:solidFill>
                  <a:schemeClr val="bg1"/>
                </a:solidFill>
              </a:endParaRPr>
            </a:p>
          </p:txBody>
        </p:sp>
        <p:sp>
          <p:nvSpPr>
            <p:cNvPr id="11" name="等腰三角形 10"/>
            <p:cNvSpPr/>
            <p:nvPr>
              <p:custDataLst>
                <p:tags r:id="rId2"/>
              </p:custDataLst>
            </p:nvPr>
          </p:nvSpPr>
          <p:spPr>
            <a:xfrm flipH="1" flipV="1">
              <a:off x="1309009" y="2905985"/>
              <a:ext cx="889078" cy="288686"/>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52500" lnSpcReduction="20000"/>
            </a:bodyPr>
            <a:p>
              <a:pPr algn="ctr" fontAlgn="base"/>
              <a:endParaRPr lang="zh-CN" altLang="en-US" strike="noStrike" noProof="1">
                <a:solidFill>
                  <a:srgbClr val="FFFFFF"/>
                </a:solidFill>
                <a:sym typeface="Arial" panose="020B0604020202020204" pitchFamily="34" charset="0"/>
              </a:endParaRPr>
            </a:p>
          </p:txBody>
        </p:sp>
      </p:grpSp>
      <p:sp>
        <p:nvSpPr>
          <p:cNvPr id="41989" name="文本框 41988"/>
          <p:cNvSpPr txBox="1"/>
          <p:nvPr/>
        </p:nvSpPr>
        <p:spPr>
          <a:xfrm>
            <a:off x="1634490" y="3246120"/>
            <a:ext cx="905510" cy="460375"/>
          </a:xfrm>
          <a:prstGeom prst="rect">
            <a:avLst/>
          </a:prstGeom>
          <a:noFill/>
          <a:ln w="9525">
            <a:noFill/>
          </a:ln>
        </p:spPr>
        <p:txBody>
          <a:bodyPr wrap="square">
            <a:spAutoFit/>
          </a:bodyPr>
          <a:p>
            <a:pPr>
              <a:spcBef>
                <a:spcPct val="50000"/>
              </a:spcBef>
            </a:pPr>
            <a:r>
              <a:rPr lang="en-US" altLang="zh-CN" sz="2400" b="1" err="1">
                <a:solidFill>
                  <a:srgbClr val="FF0000"/>
                </a:solidFill>
                <a:latin typeface="Arial" panose="020B0604020202020204" pitchFamily="34" charset="0"/>
                <a:cs typeface="Arial" panose="020B0604020202020204" pitchFamily="34" charset="0"/>
              </a:rPr>
              <a:t>zh</a:t>
            </a:r>
            <a:r>
              <a:rPr lang="en-US" altLang="zh-CN" sz="2400" b="1">
                <a:solidFill>
                  <a:srgbClr val="FF0000"/>
                </a:solidFill>
                <a:latin typeface="Arial" panose="020B0604020202020204" pitchFamily="34" charset="0"/>
                <a:ea typeface="Arial" panose="020B0604020202020204" pitchFamily="34" charset="0"/>
              </a:rPr>
              <a:t>à</a:t>
            </a:r>
            <a:r>
              <a:rPr lang="en-US" altLang="zh-CN" sz="2400" b="1">
                <a:solidFill>
                  <a:srgbClr val="FF0000"/>
                </a:solidFill>
                <a:latin typeface="Arial" panose="020B0604020202020204" pitchFamily="34" charset="0"/>
                <a:cs typeface="Arial" panose="020B0604020202020204" pitchFamily="34" charset="0"/>
              </a:rPr>
              <a:t>o</a:t>
            </a:r>
            <a:endParaRPr lang="en-US" altLang="zh-CN" sz="2400" b="1">
              <a:solidFill>
                <a:srgbClr val="FF0000"/>
              </a:solidFill>
              <a:latin typeface="Arial" panose="020B0604020202020204" pitchFamily="34" charset="0"/>
              <a:ea typeface="Arial" panose="020B0604020202020204" pitchFamily="34" charset="0"/>
              <a:cs typeface="Arial" panose="020B0604020202020204" pitchFamily="34" charset="0"/>
            </a:endParaRPr>
          </a:p>
        </p:txBody>
      </p:sp>
      <p:sp>
        <p:nvSpPr>
          <p:cNvPr id="41990" name="文本框 41989"/>
          <p:cNvSpPr txBox="1"/>
          <p:nvPr/>
        </p:nvSpPr>
        <p:spPr>
          <a:xfrm>
            <a:off x="2338705" y="3796030"/>
            <a:ext cx="786130" cy="460375"/>
          </a:xfrm>
          <a:prstGeom prst="rect">
            <a:avLst/>
          </a:prstGeom>
          <a:noFill/>
          <a:ln w="9525">
            <a:noFill/>
          </a:ln>
        </p:spPr>
        <p:txBody>
          <a:bodyPr wrap="square">
            <a:spAutoFit/>
          </a:bodyPr>
          <a:p>
            <a:pPr>
              <a:spcBef>
                <a:spcPct val="50000"/>
              </a:spcBef>
            </a:pPr>
            <a:r>
              <a:rPr lang="en-US" altLang="zh-CN" sz="2400" b="1">
                <a:solidFill>
                  <a:srgbClr val="FF0000"/>
                </a:solidFill>
                <a:latin typeface="Arial" panose="020B0604020202020204" pitchFamily="34" charset="0"/>
              </a:rPr>
              <a:t>cuò</a:t>
            </a:r>
            <a:endParaRPr lang="en-US" altLang="zh-CN" sz="2400" b="1">
              <a:solidFill>
                <a:srgbClr val="FF0000"/>
              </a:solidFill>
              <a:latin typeface="Arial" panose="020B0604020202020204" pitchFamily="34" charset="0"/>
            </a:endParaRPr>
          </a:p>
        </p:txBody>
      </p:sp>
      <p:sp>
        <p:nvSpPr>
          <p:cNvPr id="41996" name="文本框 41995"/>
          <p:cNvSpPr txBox="1"/>
          <p:nvPr/>
        </p:nvSpPr>
        <p:spPr>
          <a:xfrm>
            <a:off x="1440815" y="4256405"/>
            <a:ext cx="1066800" cy="460375"/>
          </a:xfrm>
          <a:prstGeom prst="rect">
            <a:avLst/>
          </a:prstGeom>
          <a:noFill/>
          <a:ln w="9525">
            <a:noFill/>
          </a:ln>
        </p:spPr>
        <p:txBody>
          <a:bodyPr>
            <a:spAutoFit/>
          </a:bodyPr>
          <a:p>
            <a:pPr>
              <a:spcBef>
                <a:spcPct val="50000"/>
              </a:spcBef>
            </a:pPr>
            <a:r>
              <a:rPr lang="en-US" altLang="zh-CN" sz="2400" b="1" err="1">
                <a:solidFill>
                  <a:srgbClr val="FF0000"/>
                </a:solidFill>
                <a:latin typeface="Arial" panose="020B0604020202020204" pitchFamily="34" charset="0"/>
              </a:rPr>
              <a:t>páng</a:t>
            </a:r>
            <a:endParaRPr lang="en-US" altLang="zh-CN" sz="2400" b="1">
              <a:solidFill>
                <a:srgbClr val="FF0000"/>
              </a:solidFill>
              <a:latin typeface="Arial" panose="020B0604020202020204" pitchFamily="34" charset="0"/>
            </a:endParaRPr>
          </a:p>
        </p:txBody>
      </p:sp>
      <p:sp>
        <p:nvSpPr>
          <p:cNvPr id="41997" name="文本框 41996"/>
          <p:cNvSpPr txBox="1"/>
          <p:nvPr/>
        </p:nvSpPr>
        <p:spPr>
          <a:xfrm>
            <a:off x="3227070" y="4277360"/>
            <a:ext cx="1143000" cy="460375"/>
          </a:xfrm>
          <a:prstGeom prst="rect">
            <a:avLst/>
          </a:prstGeom>
          <a:noFill/>
          <a:ln w="9525">
            <a:noFill/>
          </a:ln>
        </p:spPr>
        <p:txBody>
          <a:bodyPr>
            <a:spAutoFit/>
          </a:bodyPr>
          <a:p>
            <a:pPr>
              <a:spcBef>
                <a:spcPct val="50000"/>
              </a:spcBef>
            </a:pPr>
            <a:r>
              <a:rPr lang="en-US" altLang="zh-CN" sz="2400" b="1" err="1">
                <a:solidFill>
                  <a:srgbClr val="FF0000"/>
                </a:solidFill>
                <a:latin typeface="Arial" panose="020B0604020202020204" pitchFamily="34" charset="0"/>
              </a:rPr>
              <a:t>huáng</a:t>
            </a:r>
            <a:endParaRPr lang="en-US" altLang="zh-CN" sz="2400" b="1">
              <a:solidFill>
                <a:srgbClr val="FF0000"/>
              </a:solidFill>
              <a:latin typeface="Arial" panose="020B0604020202020204" pitchFamily="34" charset="0"/>
            </a:endParaRPr>
          </a:p>
        </p:txBody>
      </p:sp>
      <p:pic>
        <p:nvPicPr>
          <p:cNvPr id="6" name="图片 5"/>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a:off x="4979035" y="2805430"/>
            <a:ext cx="2286000" cy="2286000"/>
          </a:xfrm>
          <a:prstGeom prst="rect">
            <a:avLst/>
          </a:prstGeom>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179"/>
                                        </p:tgtEl>
                                        <p:attrNameLst>
                                          <p:attrName>style.visibility</p:attrName>
                                        </p:attrNameLst>
                                      </p:cBhvr>
                                      <p:to>
                                        <p:strVal val="visible"/>
                                      </p:to>
                                    </p:set>
                                    <p:anim calcmode="lin" valueType="num">
                                      <p:cBhvr additive="base">
                                        <p:cTn id="7" dur="500" fill="hold"/>
                                        <p:tgtEl>
                                          <p:spTgt spid="7179"/>
                                        </p:tgtEl>
                                        <p:attrNameLst>
                                          <p:attrName>ppt_x</p:attrName>
                                        </p:attrNameLst>
                                      </p:cBhvr>
                                      <p:tavLst>
                                        <p:tav tm="0">
                                          <p:val>
                                            <p:strVal val="#ppt_x"/>
                                          </p:val>
                                        </p:tav>
                                        <p:tav tm="100000">
                                          <p:val>
                                            <p:strVal val="#ppt_x"/>
                                          </p:val>
                                        </p:tav>
                                      </p:tavLst>
                                    </p:anim>
                                    <p:anim calcmode="lin" valueType="num">
                                      <p:cBhvr additive="base">
                                        <p:cTn id="8" dur="500" fill="hold"/>
                                        <p:tgtEl>
                                          <p:spTgt spid="717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18434">
                                            <p:txEl>
                                              <p:pRg st="0" end="0"/>
                                            </p:txEl>
                                          </p:spTgt>
                                        </p:tgtEl>
                                        <p:attrNameLst>
                                          <p:attrName>style.visibility</p:attrName>
                                        </p:attrNameLst>
                                      </p:cBhvr>
                                      <p:to>
                                        <p:strVal val="visible"/>
                                      </p:to>
                                    </p:set>
                                    <p:animEffect transition="in" filter="wipe(down)">
                                      <p:cBhvr>
                                        <p:cTn id="13" dur="500"/>
                                        <p:tgtEl>
                                          <p:spTgt spid="1843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18434">
                                            <p:txEl>
                                              <p:pRg st="1" end="1"/>
                                            </p:txEl>
                                          </p:spTgt>
                                        </p:tgtEl>
                                        <p:attrNameLst>
                                          <p:attrName>style.visibility</p:attrName>
                                        </p:attrNameLst>
                                      </p:cBhvr>
                                      <p:to>
                                        <p:strVal val="visible"/>
                                      </p:to>
                                    </p:set>
                                    <p:animEffect transition="in" filter="wipe(down)">
                                      <p:cBhvr>
                                        <p:cTn id="18" dur="500"/>
                                        <p:tgtEl>
                                          <p:spTgt spid="1843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8434">
                                            <p:txEl>
                                              <p:pRg st="2" end="2"/>
                                            </p:txEl>
                                          </p:spTgt>
                                        </p:tgtEl>
                                        <p:attrNameLst>
                                          <p:attrName>style.visibility</p:attrName>
                                        </p:attrNameLst>
                                      </p:cBhvr>
                                      <p:to>
                                        <p:strVal val="visible"/>
                                      </p:to>
                                    </p:set>
                                    <p:animEffect transition="in" filter="wipe(down)">
                                      <p:cBhvr>
                                        <p:cTn id="23" dur="500"/>
                                        <p:tgtEl>
                                          <p:spTgt spid="1843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41989"/>
                                        </p:tgtEl>
                                        <p:attrNameLst>
                                          <p:attrName>style.visibility</p:attrName>
                                        </p:attrNameLst>
                                      </p:cBhvr>
                                      <p:to>
                                        <p:strVal val="visible"/>
                                      </p:to>
                                    </p:set>
                                    <p:anim calcmode="lin" valueType="num">
                                      <p:cBhvr additive="base">
                                        <p:cTn id="28" dur="500" fill="hold"/>
                                        <p:tgtEl>
                                          <p:spTgt spid="41989"/>
                                        </p:tgtEl>
                                        <p:attrNameLst>
                                          <p:attrName>ppt_x</p:attrName>
                                        </p:attrNameLst>
                                      </p:cBhvr>
                                      <p:tavLst>
                                        <p:tav tm="0">
                                          <p:val>
                                            <p:strVal val="0-#ppt_w/2"/>
                                          </p:val>
                                        </p:tav>
                                        <p:tav tm="100000">
                                          <p:val>
                                            <p:strVal val="#ppt_x"/>
                                          </p:val>
                                        </p:tav>
                                      </p:tavLst>
                                    </p:anim>
                                    <p:anim calcmode="lin" valueType="num">
                                      <p:cBhvr additive="base">
                                        <p:cTn id="29" dur="500" fill="hold"/>
                                        <p:tgtEl>
                                          <p:spTgt spid="41989"/>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41990"/>
                                        </p:tgtEl>
                                        <p:attrNameLst>
                                          <p:attrName>style.visibility</p:attrName>
                                        </p:attrNameLst>
                                      </p:cBhvr>
                                      <p:to>
                                        <p:strVal val="visible"/>
                                      </p:to>
                                    </p:set>
                                    <p:anim calcmode="lin" valueType="num">
                                      <p:cBhvr additive="base">
                                        <p:cTn id="34" dur="500" fill="hold"/>
                                        <p:tgtEl>
                                          <p:spTgt spid="41990"/>
                                        </p:tgtEl>
                                        <p:attrNameLst>
                                          <p:attrName>ppt_x</p:attrName>
                                        </p:attrNameLst>
                                      </p:cBhvr>
                                      <p:tavLst>
                                        <p:tav tm="0">
                                          <p:val>
                                            <p:strVal val="0-#ppt_w/2"/>
                                          </p:val>
                                        </p:tav>
                                        <p:tav tm="100000">
                                          <p:val>
                                            <p:strVal val="#ppt_x"/>
                                          </p:val>
                                        </p:tav>
                                      </p:tavLst>
                                    </p:anim>
                                    <p:anim calcmode="lin" valueType="num">
                                      <p:cBhvr additive="base">
                                        <p:cTn id="35" dur="500" fill="hold"/>
                                        <p:tgtEl>
                                          <p:spTgt spid="41990"/>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1" fill="hold" grpId="0" nodeType="clickEffect">
                                  <p:stCondLst>
                                    <p:cond delay="0"/>
                                  </p:stCondLst>
                                  <p:childTnLst>
                                    <p:set>
                                      <p:cBhvr>
                                        <p:cTn id="39" dur="1" fill="hold">
                                          <p:stCondLst>
                                            <p:cond delay="0"/>
                                          </p:stCondLst>
                                        </p:cTn>
                                        <p:tgtEl>
                                          <p:spTgt spid="41996"/>
                                        </p:tgtEl>
                                        <p:attrNameLst>
                                          <p:attrName>style.visibility</p:attrName>
                                        </p:attrNameLst>
                                      </p:cBhvr>
                                      <p:to>
                                        <p:strVal val="visible"/>
                                      </p:to>
                                    </p:set>
                                    <p:anim calcmode="lin" valueType="num">
                                      <p:cBhvr additive="base">
                                        <p:cTn id="40" dur="500" fill="hold"/>
                                        <p:tgtEl>
                                          <p:spTgt spid="41996"/>
                                        </p:tgtEl>
                                        <p:attrNameLst>
                                          <p:attrName>ppt_x</p:attrName>
                                        </p:attrNameLst>
                                      </p:cBhvr>
                                      <p:tavLst>
                                        <p:tav tm="0">
                                          <p:val>
                                            <p:strVal val="#ppt_x"/>
                                          </p:val>
                                        </p:tav>
                                        <p:tav tm="100000">
                                          <p:val>
                                            <p:strVal val="#ppt_x"/>
                                          </p:val>
                                        </p:tav>
                                      </p:tavLst>
                                    </p:anim>
                                    <p:anim calcmode="lin" valueType="num">
                                      <p:cBhvr additive="base">
                                        <p:cTn id="41" dur="500" fill="hold"/>
                                        <p:tgtEl>
                                          <p:spTgt spid="41996"/>
                                        </p:tgtEl>
                                        <p:attrNameLst>
                                          <p:attrName>ppt_y</p:attrName>
                                        </p:attrNameLst>
                                      </p:cBhvr>
                                      <p:tavLst>
                                        <p:tav tm="0">
                                          <p:val>
                                            <p:strVal val="0-#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1" fill="hold" grpId="0" nodeType="clickEffect">
                                  <p:stCondLst>
                                    <p:cond delay="0"/>
                                  </p:stCondLst>
                                  <p:childTnLst>
                                    <p:set>
                                      <p:cBhvr>
                                        <p:cTn id="45" dur="1" fill="hold">
                                          <p:stCondLst>
                                            <p:cond delay="0"/>
                                          </p:stCondLst>
                                        </p:cTn>
                                        <p:tgtEl>
                                          <p:spTgt spid="41997"/>
                                        </p:tgtEl>
                                        <p:attrNameLst>
                                          <p:attrName>style.visibility</p:attrName>
                                        </p:attrNameLst>
                                      </p:cBhvr>
                                      <p:to>
                                        <p:strVal val="visible"/>
                                      </p:to>
                                    </p:set>
                                    <p:anim calcmode="lin" valueType="num">
                                      <p:cBhvr additive="base">
                                        <p:cTn id="46" dur="500" fill="hold"/>
                                        <p:tgtEl>
                                          <p:spTgt spid="41997"/>
                                        </p:tgtEl>
                                        <p:attrNameLst>
                                          <p:attrName>ppt_x</p:attrName>
                                        </p:attrNameLst>
                                      </p:cBhvr>
                                      <p:tavLst>
                                        <p:tav tm="0">
                                          <p:val>
                                            <p:strVal val="#ppt_x"/>
                                          </p:val>
                                        </p:tav>
                                        <p:tav tm="100000">
                                          <p:val>
                                            <p:strVal val="#ppt_x"/>
                                          </p:val>
                                        </p:tav>
                                      </p:tavLst>
                                    </p:anim>
                                    <p:anim calcmode="lin" valueType="num">
                                      <p:cBhvr additive="base">
                                        <p:cTn id="47" dur="500" fill="hold"/>
                                        <p:tgtEl>
                                          <p:spTgt spid="4199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uiExpand="1" build="p"/>
      <p:bldP spid="41989" grpId="0"/>
      <p:bldP spid="41990" grpId="0"/>
      <p:bldP spid="41996" grpId="0"/>
      <p:bldP spid="4199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7179" name="组合 3"/>
          <p:cNvGrpSpPr/>
          <p:nvPr/>
        </p:nvGrpSpPr>
        <p:grpSpPr>
          <a:xfrm>
            <a:off x="4724718" y="267529"/>
            <a:ext cx="1509712" cy="787206"/>
            <a:chOff x="1309009" y="2425886"/>
            <a:chExt cx="889080" cy="768785"/>
          </a:xfrm>
        </p:grpSpPr>
        <p:sp>
          <p:nvSpPr>
            <p:cNvPr id="2" name="矩形 1"/>
            <p:cNvSpPr/>
            <p:nvPr>
              <p:custDataLst>
                <p:tags r:id="rId1"/>
              </p:custDataLst>
            </p:nvPr>
          </p:nvSpPr>
          <p:spPr>
            <a:xfrm>
              <a:off x="1309010" y="2425886"/>
              <a:ext cx="889079" cy="27038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spAutoFit/>
            </a:bodyPr>
            <a:p>
              <a:pPr marL="0" lvl="0" algn="ctr" fontAlgn="base"/>
              <a:r>
                <a:rPr lang="zh-CN" altLang="en-US" strike="noStrike" noProof="1" smtClean="0">
                  <a:solidFill>
                    <a:schemeClr val="bg1"/>
                  </a:solidFill>
                </a:rPr>
                <a:t>字·词·音</a:t>
              </a:r>
              <a:endParaRPr lang="zh-CN" altLang="en-US" strike="noStrike" noProof="1" smtClean="0">
                <a:solidFill>
                  <a:schemeClr val="bg1"/>
                </a:solidFill>
              </a:endParaRPr>
            </a:p>
          </p:txBody>
        </p:sp>
        <p:sp>
          <p:nvSpPr>
            <p:cNvPr id="11" name="等腰三角形 10"/>
            <p:cNvSpPr/>
            <p:nvPr>
              <p:custDataLst>
                <p:tags r:id="rId2"/>
              </p:custDataLst>
            </p:nvPr>
          </p:nvSpPr>
          <p:spPr>
            <a:xfrm flipH="1" flipV="1">
              <a:off x="1309009" y="2905985"/>
              <a:ext cx="889078" cy="288686"/>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52500" lnSpcReduction="20000"/>
            </a:bodyPr>
            <a:p>
              <a:pPr algn="ctr" fontAlgn="base"/>
              <a:endParaRPr lang="zh-CN" altLang="en-US" strike="noStrike" noProof="1">
                <a:solidFill>
                  <a:srgbClr val="FFFFFF"/>
                </a:solidFill>
                <a:sym typeface="Arial" panose="020B0604020202020204" pitchFamily="34" charset="0"/>
              </a:endParaRPr>
            </a:p>
          </p:txBody>
        </p:sp>
      </p:grpSp>
      <p:sp>
        <p:nvSpPr>
          <p:cNvPr id="41988" name="文本框 41987"/>
          <p:cNvSpPr txBox="1"/>
          <p:nvPr/>
        </p:nvSpPr>
        <p:spPr>
          <a:xfrm>
            <a:off x="124460" y="2591435"/>
            <a:ext cx="7787640" cy="3107690"/>
          </a:xfrm>
          <a:prstGeom prst="rect">
            <a:avLst/>
          </a:prstGeom>
          <a:noFill/>
          <a:ln w="9525">
            <a:noFill/>
          </a:ln>
        </p:spPr>
        <p:txBody>
          <a:bodyPr wrap="square">
            <a:spAutoFit/>
          </a:bodyPr>
          <a:p>
            <a:pPr>
              <a:spcBef>
                <a:spcPct val="50000"/>
              </a:spcBef>
            </a:pPr>
            <a:r>
              <a:rPr lang="en-US" altLang="zh-CN" sz="2800" b="1" dirty="0">
                <a:latin typeface="Arial" panose="020B0604020202020204" pitchFamily="34" charset="0"/>
              </a:rPr>
              <a:t>    </a:t>
            </a:r>
            <a:r>
              <a:rPr lang="en-US" altLang="zh-CN" sz="2800" b="1" dirty="0">
                <a:solidFill>
                  <a:schemeClr val="accent5">
                    <a:lumMod val="50000"/>
                  </a:schemeClr>
                </a:solidFill>
                <a:latin typeface="Arial" panose="020B0604020202020204" pitchFamily="34" charset="0"/>
              </a:rPr>
              <a:t> </a:t>
            </a:r>
            <a:r>
              <a:rPr lang="zh-CN" altLang="en-US" sz="2800" b="1" dirty="0">
                <a:solidFill>
                  <a:schemeClr val="accent5">
                    <a:lumMod val="50000"/>
                  </a:schemeClr>
                </a:solidFill>
                <a:latin typeface="Arial" panose="020B0604020202020204" pitchFamily="34" charset="0"/>
              </a:rPr>
              <a:t>格物：</a:t>
            </a:r>
            <a:endParaRPr lang="zh-CN" altLang="en-US" sz="2800" b="1" dirty="0">
              <a:solidFill>
                <a:schemeClr val="accent5">
                  <a:lumMod val="50000"/>
                </a:schemeClr>
              </a:solidFill>
              <a:latin typeface="Arial" panose="020B0604020202020204" pitchFamily="34" charset="0"/>
            </a:endParaRPr>
          </a:p>
          <a:p>
            <a:pPr>
              <a:spcBef>
                <a:spcPct val="50000"/>
              </a:spcBef>
            </a:pPr>
            <a:r>
              <a:rPr lang="zh-CN" altLang="en-US" sz="2800" b="1" dirty="0">
                <a:latin typeface="Arial" panose="020B0604020202020204" pitchFamily="34" charset="0"/>
              </a:rPr>
              <a:t>   </a:t>
            </a:r>
            <a:r>
              <a:rPr lang="en-US" altLang="zh-CN" sz="2800" b="1" dirty="0">
                <a:latin typeface="Arial" panose="020B0604020202020204" pitchFamily="34" charset="0"/>
              </a:rPr>
              <a:t>  </a:t>
            </a:r>
            <a:r>
              <a:rPr lang="zh-CN" altLang="en-US" sz="2800" b="1" dirty="0">
                <a:solidFill>
                  <a:schemeClr val="accent5">
                    <a:lumMod val="50000"/>
                  </a:schemeClr>
                </a:solidFill>
                <a:latin typeface="Arial" panose="020B0604020202020204" pitchFamily="34" charset="0"/>
              </a:rPr>
              <a:t>致知：</a:t>
            </a:r>
            <a:endParaRPr lang="zh-CN" altLang="en-US" sz="2800" b="1" dirty="0">
              <a:latin typeface="Arial" panose="020B0604020202020204" pitchFamily="34" charset="0"/>
            </a:endParaRPr>
          </a:p>
          <a:p>
            <a:pPr>
              <a:spcBef>
                <a:spcPct val="50000"/>
              </a:spcBef>
            </a:pPr>
            <a:r>
              <a:rPr lang="zh-CN" altLang="en-US" sz="2800" b="1" dirty="0">
                <a:latin typeface="Arial" panose="020B0604020202020204" pitchFamily="34" charset="0"/>
              </a:rPr>
              <a:t>    </a:t>
            </a:r>
            <a:r>
              <a:rPr lang="zh-CN" altLang="en-US" sz="2800" b="1" dirty="0">
                <a:solidFill>
                  <a:schemeClr val="accent5">
                    <a:lumMod val="50000"/>
                  </a:schemeClr>
                </a:solidFill>
                <a:latin typeface="Arial" panose="020B0604020202020204" pitchFamily="34" charset="0"/>
              </a:rPr>
              <a:t> 袖手旁观：</a:t>
            </a:r>
            <a:endParaRPr lang="zh-CN" altLang="en-US" sz="2800" b="1" dirty="0">
              <a:latin typeface="Arial" panose="020B0604020202020204" pitchFamily="34" charset="0"/>
            </a:endParaRPr>
          </a:p>
          <a:p>
            <a:pPr>
              <a:spcBef>
                <a:spcPct val="50000"/>
              </a:spcBef>
            </a:pPr>
            <a:r>
              <a:rPr lang="zh-CN" altLang="en-US" sz="2800" b="1" dirty="0">
                <a:latin typeface="Arial" panose="020B0604020202020204" pitchFamily="34" charset="0"/>
              </a:rPr>
              <a:t>     </a:t>
            </a:r>
            <a:r>
              <a:rPr lang="zh-CN" altLang="en-US" sz="2800" b="1" dirty="0">
                <a:solidFill>
                  <a:schemeClr val="accent5">
                    <a:lumMod val="50000"/>
                  </a:schemeClr>
                </a:solidFill>
                <a:latin typeface="Arial" panose="020B0604020202020204" pitchFamily="34" charset="0"/>
              </a:rPr>
              <a:t>不知所措：</a:t>
            </a:r>
            <a:endParaRPr lang="zh-CN" altLang="en-US" sz="2800" b="1" dirty="0">
              <a:latin typeface="Arial" panose="020B0604020202020204" pitchFamily="34" charset="0"/>
            </a:endParaRPr>
          </a:p>
          <a:p>
            <a:pPr>
              <a:spcBef>
                <a:spcPct val="50000"/>
              </a:spcBef>
            </a:pPr>
            <a:r>
              <a:rPr lang="zh-CN" altLang="en-US" sz="2800" b="1" dirty="0">
                <a:latin typeface="Arial" panose="020B0604020202020204" pitchFamily="34" charset="0"/>
              </a:rPr>
              <a:t>　  </a:t>
            </a:r>
            <a:r>
              <a:rPr lang="zh-CN" altLang="en-US" sz="2800" b="1" dirty="0">
                <a:solidFill>
                  <a:schemeClr val="accent5">
                    <a:lumMod val="50000"/>
                  </a:schemeClr>
                </a:solidFill>
                <a:latin typeface="Arial" panose="020B0604020202020204" pitchFamily="34" charset="0"/>
              </a:rPr>
              <a:t>彷徨：</a:t>
            </a:r>
            <a:endParaRPr lang="zh-CN" altLang="en-US" sz="2800" b="1" dirty="0">
              <a:solidFill>
                <a:schemeClr val="accent5">
                  <a:lumMod val="50000"/>
                </a:schemeClr>
              </a:solidFill>
              <a:latin typeface="Arial" panose="020B0604020202020204" pitchFamily="34" charset="0"/>
            </a:endParaRPr>
          </a:p>
        </p:txBody>
      </p:sp>
      <p:sp>
        <p:nvSpPr>
          <p:cNvPr id="4" name="矩形 3"/>
          <p:cNvSpPr/>
          <p:nvPr/>
        </p:nvSpPr>
        <p:spPr>
          <a:xfrm>
            <a:off x="295275" y="1631315"/>
            <a:ext cx="2323465" cy="829945"/>
          </a:xfrm>
          <a:prstGeom prst="rect">
            <a:avLst/>
          </a:prstGeom>
          <a:noFill/>
          <a:ln w="9525">
            <a:noFill/>
            <a:miter/>
          </a:ln>
        </p:spPr>
        <p:txBody>
          <a:bodyPr wrap="square">
            <a:spAutoFit/>
          </a:bodyPr>
          <a:p>
            <a:pPr lvl="0" fontAlgn="auto">
              <a:lnSpc>
                <a:spcPct val="150000"/>
              </a:lnSpc>
              <a:buClr>
                <a:srgbClr val="BBE0E3"/>
              </a:buClr>
              <a:buFont typeface="Arial" panose="020B0604020202020204" pitchFamily="34" charset="0"/>
            </a:pPr>
            <a:r>
              <a:rPr lang="en-US" altLang="zh-CN" sz="3200" b="1" strike="noStrike" noProof="1" dirty="0">
                <a:solidFill>
                  <a:srgbClr val="C00000"/>
                </a:solidFill>
                <a:latin typeface="华文行楷" panose="02010800040101010101" charset="-122"/>
                <a:ea typeface="华文行楷" panose="02010800040101010101" charset="-122"/>
                <a:cs typeface="+mn-cs"/>
              </a:rPr>
              <a:t>2.理解词义</a:t>
            </a:r>
            <a:endParaRPr lang="zh-CN" altLang="en-US" sz="2800" strike="noStrike" noProof="1" dirty="0">
              <a:solidFill>
                <a:srgbClr val="000000"/>
              </a:solidFill>
              <a:latin typeface="华文行楷" panose="02010800040101010101" charset="-122"/>
              <a:ea typeface="华文行楷" panose="02010800040101010101" charset="-122"/>
            </a:endParaRPr>
          </a:p>
        </p:txBody>
      </p:sp>
      <p:sp>
        <p:nvSpPr>
          <p:cNvPr id="41991" name="文本框 41990"/>
          <p:cNvSpPr txBox="1"/>
          <p:nvPr/>
        </p:nvSpPr>
        <p:spPr>
          <a:xfrm>
            <a:off x="1670685" y="2667635"/>
            <a:ext cx="2628265" cy="460375"/>
          </a:xfrm>
          <a:prstGeom prst="rect">
            <a:avLst/>
          </a:prstGeom>
          <a:noFill/>
          <a:ln w="9525">
            <a:noFill/>
          </a:ln>
        </p:spPr>
        <p:txBody>
          <a:bodyPr wrap="square">
            <a:spAutoFit/>
          </a:bodyPr>
          <a:p>
            <a:pPr>
              <a:spcBef>
                <a:spcPct val="50000"/>
              </a:spcBef>
            </a:pPr>
            <a:r>
              <a:rPr lang="zh-CN" altLang="en-US" sz="2400" dirty="0">
                <a:solidFill>
                  <a:schemeClr val="tx2"/>
                </a:solidFill>
                <a:latin typeface="楷体" panose="02010609060101010101" charset="-122"/>
                <a:ea typeface="楷体" panose="02010609060101010101" charset="-122"/>
              </a:rPr>
              <a:t>推究事物的原理。</a:t>
            </a:r>
            <a:endParaRPr lang="zh-CN" altLang="en-US" sz="2400" dirty="0">
              <a:solidFill>
                <a:schemeClr val="tx2"/>
              </a:solidFill>
              <a:latin typeface="楷体" panose="02010609060101010101" charset="-122"/>
              <a:ea typeface="楷体" panose="02010609060101010101" charset="-122"/>
            </a:endParaRPr>
          </a:p>
        </p:txBody>
      </p:sp>
      <p:sp>
        <p:nvSpPr>
          <p:cNvPr id="41992" name="文本框 41991"/>
          <p:cNvSpPr txBox="1"/>
          <p:nvPr/>
        </p:nvSpPr>
        <p:spPr>
          <a:xfrm>
            <a:off x="1740535" y="3335020"/>
            <a:ext cx="1576070" cy="460375"/>
          </a:xfrm>
          <a:prstGeom prst="rect">
            <a:avLst/>
          </a:prstGeom>
          <a:noFill/>
          <a:ln w="9525">
            <a:noFill/>
          </a:ln>
        </p:spPr>
        <p:txBody>
          <a:bodyPr wrap="square">
            <a:spAutoFit/>
          </a:bodyPr>
          <a:p>
            <a:pPr>
              <a:spcBef>
                <a:spcPct val="50000"/>
              </a:spcBef>
            </a:pPr>
            <a:r>
              <a:rPr lang="zh-CN" altLang="en-US" sz="2400" dirty="0">
                <a:solidFill>
                  <a:schemeClr val="tx2"/>
                </a:solidFill>
                <a:latin typeface="楷体" panose="02010609060101010101" charset="-122"/>
                <a:ea typeface="楷体" panose="02010609060101010101" charset="-122"/>
              </a:rPr>
              <a:t>获得知识。</a:t>
            </a:r>
            <a:endParaRPr lang="zh-CN" altLang="en-US" sz="2800" b="1">
              <a:solidFill>
                <a:srgbClr val="CC0000"/>
              </a:solidFill>
              <a:latin typeface="Arial" panose="020B0604020202020204" pitchFamily="34" charset="0"/>
            </a:endParaRPr>
          </a:p>
        </p:txBody>
      </p:sp>
      <p:sp>
        <p:nvSpPr>
          <p:cNvPr id="41993" name="文本框 41992"/>
          <p:cNvSpPr txBox="1"/>
          <p:nvPr/>
        </p:nvSpPr>
        <p:spPr>
          <a:xfrm>
            <a:off x="2302510" y="3915410"/>
            <a:ext cx="4144645" cy="460375"/>
          </a:xfrm>
          <a:prstGeom prst="rect">
            <a:avLst/>
          </a:prstGeom>
          <a:noFill/>
          <a:ln w="9525">
            <a:noFill/>
          </a:ln>
        </p:spPr>
        <p:txBody>
          <a:bodyPr wrap="square">
            <a:spAutoFit/>
          </a:bodyPr>
          <a:p>
            <a:pPr>
              <a:spcBef>
                <a:spcPct val="50000"/>
              </a:spcBef>
            </a:pPr>
            <a:r>
              <a:rPr lang="zh-CN" altLang="en-US" sz="2400" dirty="0">
                <a:solidFill>
                  <a:schemeClr val="tx2"/>
                </a:solidFill>
                <a:latin typeface="楷体" panose="02010609060101010101" charset="-122"/>
                <a:ea typeface="楷体" panose="02010609060101010101" charset="-122"/>
              </a:rPr>
              <a:t>比喻置身事外或不协助别人。</a:t>
            </a:r>
            <a:endParaRPr lang="zh-CN" altLang="en-US" sz="2800" b="1">
              <a:solidFill>
                <a:srgbClr val="CC0000"/>
              </a:solidFill>
              <a:latin typeface="Arial" panose="020B0604020202020204" pitchFamily="34" charset="0"/>
            </a:endParaRPr>
          </a:p>
        </p:txBody>
      </p:sp>
      <p:sp>
        <p:nvSpPr>
          <p:cNvPr id="41994" name="文本框 41993"/>
          <p:cNvSpPr txBox="1"/>
          <p:nvPr/>
        </p:nvSpPr>
        <p:spPr>
          <a:xfrm>
            <a:off x="2302510" y="4573905"/>
            <a:ext cx="5189855" cy="460375"/>
          </a:xfrm>
          <a:prstGeom prst="rect">
            <a:avLst/>
          </a:prstGeom>
          <a:noFill/>
          <a:ln w="9525">
            <a:noFill/>
          </a:ln>
        </p:spPr>
        <p:txBody>
          <a:bodyPr wrap="square">
            <a:spAutoFit/>
          </a:bodyPr>
          <a:p>
            <a:pPr>
              <a:spcBef>
                <a:spcPct val="50000"/>
              </a:spcBef>
            </a:pPr>
            <a:r>
              <a:rPr lang="zh-CN" altLang="en-US" sz="2400" dirty="0">
                <a:solidFill>
                  <a:schemeClr val="tx2"/>
                </a:solidFill>
                <a:latin typeface="楷体" panose="02010609060101010101" charset="-122"/>
                <a:ea typeface="楷体" panose="02010609060101010101" charset="-122"/>
              </a:rPr>
              <a:t>不知道怎么办才好，形容受窘或发急。</a:t>
            </a:r>
            <a:endParaRPr lang="zh-CN" altLang="en-US" sz="2800" b="1">
              <a:solidFill>
                <a:srgbClr val="CC0000"/>
              </a:solidFill>
              <a:latin typeface="Arial" panose="020B0604020202020204" pitchFamily="34" charset="0"/>
            </a:endParaRPr>
          </a:p>
        </p:txBody>
      </p:sp>
      <p:sp>
        <p:nvSpPr>
          <p:cNvPr id="41999" name="文本框 41998"/>
          <p:cNvSpPr txBox="1"/>
          <p:nvPr/>
        </p:nvSpPr>
        <p:spPr>
          <a:xfrm>
            <a:off x="1619885" y="5238750"/>
            <a:ext cx="5930265" cy="460375"/>
          </a:xfrm>
          <a:prstGeom prst="rect">
            <a:avLst/>
          </a:prstGeom>
          <a:noFill/>
          <a:ln w="9525">
            <a:noFill/>
          </a:ln>
        </p:spPr>
        <p:txBody>
          <a:bodyPr wrap="square">
            <a:spAutoFit/>
          </a:bodyPr>
          <a:p>
            <a:pPr>
              <a:spcBef>
                <a:spcPct val="50000"/>
              </a:spcBef>
            </a:pPr>
            <a:r>
              <a:rPr lang="zh-CN" altLang="en-US" sz="2400" dirty="0">
                <a:solidFill>
                  <a:schemeClr val="tx2"/>
                </a:solidFill>
                <a:latin typeface="楷体" panose="02010609060101010101" charset="-122"/>
                <a:ea typeface="楷体" panose="02010609060101010101" charset="-122"/>
              </a:rPr>
              <a:t>走来走去，犹疑不决，不知往哪个方向去。</a:t>
            </a:r>
            <a:endParaRPr lang="zh-CN" altLang="en-US" sz="2400" dirty="0">
              <a:solidFill>
                <a:schemeClr val="tx2"/>
              </a:solidFill>
              <a:latin typeface="楷体" panose="02010609060101010101" charset="-122"/>
              <a:ea typeface="楷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179"/>
                                        </p:tgtEl>
                                        <p:attrNameLst>
                                          <p:attrName>style.visibility</p:attrName>
                                        </p:attrNameLst>
                                      </p:cBhvr>
                                      <p:to>
                                        <p:strVal val="visible"/>
                                      </p:to>
                                    </p:set>
                                    <p:anim calcmode="lin" valueType="num">
                                      <p:cBhvr additive="base">
                                        <p:cTn id="7" dur="500" fill="hold"/>
                                        <p:tgtEl>
                                          <p:spTgt spid="7179"/>
                                        </p:tgtEl>
                                        <p:attrNameLst>
                                          <p:attrName>ppt_x</p:attrName>
                                        </p:attrNameLst>
                                      </p:cBhvr>
                                      <p:tavLst>
                                        <p:tav tm="0">
                                          <p:val>
                                            <p:strVal val="#ppt_x"/>
                                          </p:val>
                                        </p:tav>
                                        <p:tav tm="100000">
                                          <p:val>
                                            <p:strVal val="#ppt_x"/>
                                          </p:val>
                                        </p:tav>
                                      </p:tavLst>
                                    </p:anim>
                                    <p:anim calcmode="lin" valueType="num">
                                      <p:cBhvr additive="base">
                                        <p:cTn id="8" dur="500" fill="hold"/>
                                        <p:tgtEl>
                                          <p:spTgt spid="717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4198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41991"/>
                                        </p:tgtEl>
                                        <p:attrNameLst>
                                          <p:attrName>style.visibility</p:attrName>
                                        </p:attrNameLst>
                                      </p:cBhvr>
                                      <p:to>
                                        <p:strVal val="visible"/>
                                      </p:to>
                                    </p:set>
                                    <p:anim calcmode="lin" valueType="num">
                                      <p:cBhvr additive="base">
                                        <p:cTn id="17" dur="500" fill="hold"/>
                                        <p:tgtEl>
                                          <p:spTgt spid="41991"/>
                                        </p:tgtEl>
                                        <p:attrNameLst>
                                          <p:attrName>ppt_x</p:attrName>
                                        </p:attrNameLst>
                                      </p:cBhvr>
                                      <p:tavLst>
                                        <p:tav tm="0">
                                          <p:val>
                                            <p:strVal val="0-#ppt_w/2"/>
                                          </p:val>
                                        </p:tav>
                                        <p:tav tm="100000">
                                          <p:val>
                                            <p:strVal val="#ppt_x"/>
                                          </p:val>
                                        </p:tav>
                                      </p:tavLst>
                                    </p:anim>
                                    <p:anim calcmode="lin" valueType="num">
                                      <p:cBhvr additive="base">
                                        <p:cTn id="18" dur="500" fill="hold"/>
                                        <p:tgtEl>
                                          <p:spTgt spid="41991"/>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41992"/>
                                        </p:tgtEl>
                                        <p:attrNameLst>
                                          <p:attrName>style.visibility</p:attrName>
                                        </p:attrNameLst>
                                      </p:cBhvr>
                                      <p:to>
                                        <p:strVal val="visible"/>
                                      </p:to>
                                    </p:set>
                                    <p:anim calcmode="lin" valueType="num">
                                      <p:cBhvr additive="base">
                                        <p:cTn id="23" dur="500" fill="hold"/>
                                        <p:tgtEl>
                                          <p:spTgt spid="41992"/>
                                        </p:tgtEl>
                                        <p:attrNameLst>
                                          <p:attrName>ppt_x</p:attrName>
                                        </p:attrNameLst>
                                      </p:cBhvr>
                                      <p:tavLst>
                                        <p:tav tm="0">
                                          <p:val>
                                            <p:strVal val="0-#ppt_w/2"/>
                                          </p:val>
                                        </p:tav>
                                        <p:tav tm="100000">
                                          <p:val>
                                            <p:strVal val="#ppt_x"/>
                                          </p:val>
                                        </p:tav>
                                      </p:tavLst>
                                    </p:anim>
                                    <p:anim calcmode="lin" valueType="num">
                                      <p:cBhvr additive="base">
                                        <p:cTn id="24" dur="500" fill="hold"/>
                                        <p:tgtEl>
                                          <p:spTgt spid="41992"/>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41993"/>
                                        </p:tgtEl>
                                        <p:attrNameLst>
                                          <p:attrName>style.visibility</p:attrName>
                                        </p:attrNameLst>
                                      </p:cBhvr>
                                      <p:to>
                                        <p:strVal val="visible"/>
                                      </p:to>
                                    </p:set>
                                    <p:anim calcmode="lin" valueType="num">
                                      <p:cBhvr additive="base">
                                        <p:cTn id="29" dur="500" fill="hold"/>
                                        <p:tgtEl>
                                          <p:spTgt spid="41993"/>
                                        </p:tgtEl>
                                        <p:attrNameLst>
                                          <p:attrName>ppt_x</p:attrName>
                                        </p:attrNameLst>
                                      </p:cBhvr>
                                      <p:tavLst>
                                        <p:tav tm="0">
                                          <p:val>
                                            <p:strVal val="0-#ppt_w/2"/>
                                          </p:val>
                                        </p:tav>
                                        <p:tav tm="100000">
                                          <p:val>
                                            <p:strVal val="#ppt_x"/>
                                          </p:val>
                                        </p:tav>
                                      </p:tavLst>
                                    </p:anim>
                                    <p:anim calcmode="lin" valueType="num">
                                      <p:cBhvr additive="base">
                                        <p:cTn id="30" dur="500" fill="hold"/>
                                        <p:tgtEl>
                                          <p:spTgt spid="41993"/>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41994"/>
                                        </p:tgtEl>
                                        <p:attrNameLst>
                                          <p:attrName>style.visibility</p:attrName>
                                        </p:attrNameLst>
                                      </p:cBhvr>
                                      <p:to>
                                        <p:strVal val="visible"/>
                                      </p:to>
                                    </p:set>
                                    <p:anim calcmode="lin" valueType="num">
                                      <p:cBhvr additive="base">
                                        <p:cTn id="35" dur="500" fill="hold"/>
                                        <p:tgtEl>
                                          <p:spTgt spid="41994"/>
                                        </p:tgtEl>
                                        <p:attrNameLst>
                                          <p:attrName>ppt_x</p:attrName>
                                        </p:attrNameLst>
                                      </p:cBhvr>
                                      <p:tavLst>
                                        <p:tav tm="0">
                                          <p:val>
                                            <p:strVal val="0-#ppt_w/2"/>
                                          </p:val>
                                        </p:tav>
                                        <p:tav tm="100000">
                                          <p:val>
                                            <p:strVal val="#ppt_x"/>
                                          </p:val>
                                        </p:tav>
                                      </p:tavLst>
                                    </p:anim>
                                    <p:anim calcmode="lin" valueType="num">
                                      <p:cBhvr additive="base">
                                        <p:cTn id="36" dur="500" fill="hold"/>
                                        <p:tgtEl>
                                          <p:spTgt spid="41994"/>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419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p:bldP spid="41991" grpId="0"/>
      <p:bldP spid="41992" grpId="0"/>
      <p:bldP spid="41993" grpId="0"/>
      <p:bldP spid="41994" grpId="0"/>
      <p:bldP spid="4199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Rectangle 7"/>
          <p:cNvSpPr>
            <a:spLocks noGrp="1" noRot="1"/>
          </p:cNvSpPr>
          <p:nvPr/>
        </p:nvSpPr>
        <p:spPr>
          <a:xfrm>
            <a:off x="2083435" y="1643380"/>
            <a:ext cx="4722813" cy="1143000"/>
          </a:xfrm>
          <a:prstGeom prst="rect">
            <a:avLst/>
          </a:prstGeom>
          <a:noFill/>
          <a:ln w="9525">
            <a:noFill/>
          </a:ln>
        </p:spPr>
        <p:txBody>
          <a:bodyPr wrap="square" lIns="91440" tIns="45720" rIns="91440" bIns="45720" anchor="ctr"/>
          <a:p>
            <a:r>
              <a:rPr lang="zh-CN" altLang="en-US" sz="2800" dirty="0">
                <a:solidFill>
                  <a:srgbClr val="000000"/>
                </a:solidFill>
                <a:latin typeface="华文行楷" panose="02010800040101010101" charset="-122"/>
                <a:ea typeface="华文行楷" panose="02010800040101010101" charset="-122"/>
              </a:rPr>
              <a:t>听读课文</a:t>
            </a:r>
            <a:r>
              <a:rPr lang="en-US" altLang="zh-CN" sz="2800" dirty="0">
                <a:solidFill>
                  <a:srgbClr val="000000"/>
                </a:solidFill>
                <a:latin typeface="华文行楷" panose="02010800040101010101" charset="-122"/>
                <a:ea typeface="华文行楷" panose="02010800040101010101" charset="-122"/>
              </a:rPr>
              <a:t>——</a:t>
            </a:r>
            <a:r>
              <a:rPr lang="zh-CN" altLang="en-US" sz="2800" dirty="0">
                <a:solidFill>
                  <a:srgbClr val="000000"/>
                </a:solidFill>
                <a:latin typeface="华文行楷" panose="02010800040101010101" charset="-122"/>
                <a:ea typeface="华文行楷" panose="02010800040101010101" charset="-122"/>
              </a:rPr>
              <a:t>分析文章结构。</a:t>
            </a:r>
            <a:endParaRPr lang="zh-CN" altLang="en-US" sz="2800" dirty="0">
              <a:solidFill>
                <a:srgbClr val="000000"/>
              </a:solidFill>
              <a:latin typeface="华文行楷" panose="02010800040101010101" charset="-122"/>
              <a:ea typeface="华文行楷" panose="02010800040101010101" charset="-122"/>
            </a:endParaRPr>
          </a:p>
        </p:txBody>
      </p:sp>
      <p:grpSp>
        <p:nvGrpSpPr>
          <p:cNvPr id="6" name="组合 5"/>
          <p:cNvGrpSpPr/>
          <p:nvPr>
            <p:custDataLst>
              <p:tags r:id="rId1"/>
            </p:custDataLst>
          </p:nvPr>
        </p:nvGrpSpPr>
        <p:grpSpPr>
          <a:xfrm>
            <a:off x="4726305" y="276249"/>
            <a:ext cx="1477010" cy="772136"/>
            <a:chOff x="1309009" y="2422670"/>
            <a:chExt cx="889080" cy="772001"/>
          </a:xfrm>
        </p:grpSpPr>
        <p:sp>
          <p:nvSpPr>
            <p:cNvPr id="10" name="矩形 9"/>
            <p:cNvSpPr/>
            <p:nvPr>
              <p:custDataLst>
                <p:tags r:id="rId2"/>
              </p:custDataLst>
            </p:nvPr>
          </p:nvSpPr>
          <p:spPr>
            <a:xfrm>
              <a:off x="1309010" y="2422670"/>
              <a:ext cx="889079" cy="2768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spAutoFit/>
            </a:bodyPr>
            <a:p>
              <a:pPr marL="0" lvl="0" algn="ctr"/>
              <a:r>
                <a:rPr lang="zh-CN" altLang="en-US" strike="noStrike" smtClean="0">
                  <a:solidFill>
                    <a:schemeClr val="bg1"/>
                  </a:solidFill>
                </a:rPr>
                <a:t>整体·感知</a:t>
              </a:r>
              <a:endParaRPr lang="zh-CN" altLang="en-US" strike="noStrike" smtClean="0">
                <a:solidFill>
                  <a:schemeClr val="bg1"/>
                </a:solidFill>
              </a:endParaRPr>
            </a:p>
          </p:txBody>
        </p:sp>
        <p:sp>
          <p:nvSpPr>
            <p:cNvPr id="11" name="等腰三角形 10"/>
            <p:cNvSpPr/>
            <p:nvPr>
              <p:custDataLst>
                <p:tags r:id="rId3"/>
              </p:custDataLst>
            </p:nvPr>
          </p:nvSpPr>
          <p:spPr>
            <a:xfrm flipH="1" flipV="1">
              <a:off x="1309009" y="2905985"/>
              <a:ext cx="889078" cy="288686"/>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52500" lnSpcReduction="20000"/>
            </a:bodyPr>
            <a:p>
              <a:pPr algn="ctr"/>
              <a:endParaRPr lang="zh-CN" altLang="en-US">
                <a:solidFill>
                  <a:srgbClr val="FFFFFF"/>
                </a:solidFill>
                <a:sym typeface="Arial" panose="020B0604020202020204" pitchFamily="34" charset="0"/>
              </a:endParaRPr>
            </a:p>
          </p:txBody>
        </p:sp>
      </p:grpSp>
      <p:sp>
        <p:nvSpPr>
          <p:cNvPr id="7" name="云形标注 6"/>
          <p:cNvSpPr/>
          <p:nvPr/>
        </p:nvSpPr>
        <p:spPr>
          <a:xfrm>
            <a:off x="871855" y="1643380"/>
            <a:ext cx="1238250" cy="852805"/>
          </a:xfrm>
          <a:prstGeom prst="cloudCallou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文本框 8"/>
          <p:cNvSpPr txBox="1"/>
          <p:nvPr/>
        </p:nvSpPr>
        <p:spPr>
          <a:xfrm>
            <a:off x="891540" y="1824355"/>
            <a:ext cx="1198880" cy="491490"/>
          </a:xfrm>
          <a:prstGeom prst="rect">
            <a:avLst/>
          </a:prstGeom>
          <a:noFill/>
        </p:spPr>
        <p:txBody>
          <a:bodyPr wrap="none" rtlCol="0">
            <a:spAutoFit/>
          </a:bodyPr>
          <a:p>
            <a:pPr>
              <a:lnSpc>
                <a:spcPct val="130000"/>
              </a:lnSpc>
            </a:pPr>
            <a:r>
              <a:rPr lang="zh-CN" altLang="en-US" sz="2000" dirty="0" smtClean="0">
                <a:solidFill>
                  <a:schemeClr val="bg2"/>
                </a:solidFill>
                <a:latin typeface="华文行楷" panose="02010800040101010101" charset="-122"/>
                <a:ea typeface="华文行楷" panose="02010800040101010101" charset="-122"/>
              </a:rPr>
              <a:t>点击图片</a:t>
            </a:r>
            <a:endParaRPr lang="zh-CN" altLang="en-US" sz="2000" dirty="0" smtClean="0">
              <a:solidFill>
                <a:schemeClr val="bg2"/>
              </a:solidFill>
              <a:latin typeface="华文行楷" panose="02010800040101010101" charset="-122"/>
              <a:ea typeface="华文行楷" panose="02010800040101010101" charset="-122"/>
            </a:endParaRPr>
          </a:p>
        </p:txBody>
      </p:sp>
      <p:pic>
        <p:nvPicPr>
          <p:cNvPr id="3" name="图片 2">
            <a:hlinkClick r:id="rId4" action="ppaction://hlinkfile"/>
          </p:cNvPr>
          <p:cNvPicPr>
            <a:picLocks noChangeAspect="1"/>
          </p:cNvPicPr>
          <p:nvPr/>
        </p:nvPicPr>
        <p:blipFill>
          <a:blip r:embed="rId5"/>
          <a:stretch>
            <a:fillRect/>
          </a:stretch>
        </p:blipFill>
        <p:spPr>
          <a:xfrm>
            <a:off x="2197100" y="2865120"/>
            <a:ext cx="3455670" cy="240474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BEAUTIFY_FLAG" val="#wm#"/>
  <p:tag name="KSO_WM_UNIT_TYPE" val="i"/>
  <p:tag name="KSO_WM_UNIT_ID" val="diagram546_1*i*0"/>
  <p:tag name="KSO_WM_TEMPLATE_CATEGORY" val="diagram"/>
  <p:tag name="KSO_WM_TEMPLATE_INDEX" val="546"/>
  <p:tag name="KSO_WM_TAG_VERSION" val="1.0"/>
  <p:tag name="KSO_WM_UNIT_INDEX" val="0"/>
</p:tagLst>
</file>

<file path=ppt/tags/tag101.xml><?xml version="1.0" encoding="utf-8"?>
<p:tagLst xmlns:p="http://schemas.openxmlformats.org/presentationml/2006/main">
  <p:tag name="KSO_WM_TEMPLATE_CATEGORY" val="diagram"/>
  <p:tag name="KSO_WM_TEMPLATE_INDEX" val="546"/>
  <p:tag name="KSO_WM_UNIT_TYPE" val="l_h_f"/>
  <p:tag name="KSO_WM_UNIT_INDEX" val="1_1_1"/>
  <p:tag name="KSO_WM_UNIT_ID" val="256*l_h_f*1_1_1"/>
  <p:tag name="KSO_WM_UNIT_CLEAR" val="1"/>
  <p:tag name="KSO_WM_UNIT_LAYERLEVEL" val="1_1_1"/>
  <p:tag name="KSO_WM_UNIT_VALUE" val="12"/>
  <p:tag name="KSO_WM_UNIT_HIGHLIGHT" val="0"/>
  <p:tag name="KSO_WM_UNIT_COMPATIBLE" val="0"/>
  <p:tag name="KSO_WM_UNIT_PRESET_TEXT" val="Lorem&#13;ipsum"/>
  <p:tag name="KSO_WM_BEAUTIFY_FLAG" val="#wm#"/>
  <p:tag name="KSO_WM_DIAGRAM_GROUP_CODE" val="l1-1"/>
  <p:tag name="KSO_WM_TAG_VERSION" val="1.0"/>
  <p:tag name="KSO_WM_UNIT_FILL_FORE_SCHEMECOLOR_INDEX" val="5"/>
  <p:tag name="KSO_WM_UNIT_FILL_TYPE" val="1"/>
  <p:tag name="KSO_WM_UNIT_TEXT_FILL_FORE_SCHEMECOLOR_INDEX" val="14"/>
  <p:tag name="KSO_WM_UNIT_TEXT_FILL_TYPE" val="1"/>
  <p:tag name="KSO_WM_UNIT_USESOURCEFORMAT_APPLY" val="0"/>
</p:tagLst>
</file>

<file path=ppt/tags/tag102.xml><?xml version="1.0" encoding="utf-8"?>
<p:tagLst xmlns:p="http://schemas.openxmlformats.org/presentationml/2006/main">
  <p:tag name="KSO_WM_TEMPLATE_CATEGORY" val="diagram"/>
  <p:tag name="KSO_WM_TEMPLATE_INDEX" val="546"/>
  <p:tag name="KSO_WM_UNIT_TYPE" val="l_i"/>
  <p:tag name="KSO_WM_UNIT_INDEX" val="1_1"/>
  <p:tag name="KSO_WM_UNIT_ID" val="256*l_i*1_1"/>
  <p:tag name="KSO_WM_UNIT_CLEAR" val="1"/>
  <p:tag name="KSO_WM_UNIT_LAYERLEVEL" val="1_1"/>
  <p:tag name="KSO_WM_BEAUTIFY_FLAG" val="#wm#"/>
  <p:tag name="KSO_WM_DIAGRAM_GROUP_CODE" val="l1-1"/>
  <p:tag name="KSO_WM_TAG_VERSION" val="1.0"/>
  <p:tag name="KSO_WM_UNIT_FILL_FORE_SCHEMECOLOR_INDEX" val="5"/>
  <p:tag name="KSO_WM_UNIT_FILL_TYPE" val="1"/>
  <p:tag name="KSO_WM_UNIT_USESOURCEFORMAT_APPLY" val="0"/>
</p:tagLst>
</file>

<file path=ppt/tags/tag103.xml><?xml version="1.0" encoding="utf-8"?>
<p:tagLst xmlns:p="http://schemas.openxmlformats.org/presentationml/2006/main">
  <p:tag name="KSO_WM_BEAUTIFY_FLAG" val="#wm#"/>
  <p:tag name="KSO_WM_UNIT_TYPE" val="i"/>
  <p:tag name="KSO_WM_UNIT_ID" val="diagram546_1*i*0"/>
  <p:tag name="KSO_WM_TEMPLATE_CATEGORY" val="diagram"/>
  <p:tag name="KSO_WM_TEMPLATE_INDEX" val="546"/>
  <p:tag name="KSO_WM_TAG_VERSION" val="1.0"/>
  <p:tag name="KSO_WM_UNIT_INDEX" val="0"/>
</p:tagLst>
</file>

<file path=ppt/tags/tag104.xml><?xml version="1.0" encoding="utf-8"?>
<p:tagLst xmlns:p="http://schemas.openxmlformats.org/presentationml/2006/main">
  <p:tag name="KSO_WM_TEMPLATE_CATEGORY" val="diagram"/>
  <p:tag name="KSO_WM_TEMPLATE_INDEX" val="546"/>
  <p:tag name="KSO_WM_UNIT_TYPE" val="l_h_f"/>
  <p:tag name="KSO_WM_UNIT_INDEX" val="1_1_1"/>
  <p:tag name="KSO_WM_UNIT_ID" val="256*l_h_f*1_1_1"/>
  <p:tag name="KSO_WM_UNIT_CLEAR" val="1"/>
  <p:tag name="KSO_WM_UNIT_LAYERLEVEL" val="1_1_1"/>
  <p:tag name="KSO_WM_UNIT_VALUE" val="12"/>
  <p:tag name="KSO_WM_UNIT_HIGHLIGHT" val="0"/>
  <p:tag name="KSO_WM_UNIT_COMPATIBLE" val="0"/>
  <p:tag name="KSO_WM_UNIT_PRESET_TEXT" val="Lorem&#13;ipsum"/>
  <p:tag name="KSO_WM_BEAUTIFY_FLAG" val="#wm#"/>
  <p:tag name="KSO_WM_DIAGRAM_GROUP_CODE" val="l1-1"/>
  <p:tag name="KSO_WM_TAG_VERSION" val="1.0"/>
  <p:tag name="KSO_WM_UNIT_FILL_FORE_SCHEMECOLOR_INDEX" val="5"/>
  <p:tag name="KSO_WM_UNIT_FILL_TYPE" val="1"/>
  <p:tag name="KSO_WM_UNIT_TEXT_FILL_FORE_SCHEMECOLOR_INDEX" val="14"/>
  <p:tag name="KSO_WM_UNIT_TEXT_FILL_TYPE" val="1"/>
  <p:tag name="KSO_WM_UNIT_USESOURCEFORMAT_APPLY" val="0"/>
</p:tagLst>
</file>

<file path=ppt/tags/tag105.xml><?xml version="1.0" encoding="utf-8"?>
<p:tagLst xmlns:p="http://schemas.openxmlformats.org/presentationml/2006/main">
  <p:tag name="KSO_WM_TEMPLATE_CATEGORY" val="diagram"/>
  <p:tag name="KSO_WM_TEMPLATE_INDEX" val="546"/>
  <p:tag name="KSO_WM_UNIT_TYPE" val="l_i"/>
  <p:tag name="KSO_WM_UNIT_INDEX" val="1_1"/>
  <p:tag name="KSO_WM_UNIT_ID" val="256*l_i*1_1"/>
  <p:tag name="KSO_WM_UNIT_CLEAR" val="1"/>
  <p:tag name="KSO_WM_UNIT_LAYERLEVEL" val="1_1"/>
  <p:tag name="KSO_WM_BEAUTIFY_FLAG" val="#wm#"/>
  <p:tag name="KSO_WM_DIAGRAM_GROUP_CODE" val="l1-1"/>
  <p:tag name="KSO_WM_TAG_VERSION" val="1.0"/>
  <p:tag name="KSO_WM_UNIT_FILL_FORE_SCHEMECOLOR_INDEX" val="5"/>
  <p:tag name="KSO_WM_UNIT_FILL_TYPE" val="1"/>
  <p:tag name="KSO_WM_UNIT_USESOURCEFORMAT_APPLY" val="0"/>
</p:tagLst>
</file>

<file path=ppt/tags/tag106.xml><?xml version="1.0" encoding="utf-8"?>
<p:tagLst xmlns:p="http://schemas.openxmlformats.org/presentationml/2006/main">
  <p:tag name="KSO_WM_BEAUTIFY_FLAG" val="#wm#"/>
  <p:tag name="KSO_WM_UNIT_TYPE" val="i"/>
  <p:tag name="KSO_WM_UNIT_ID" val="diagram546_1*i*0"/>
  <p:tag name="KSO_WM_TEMPLATE_CATEGORY" val="diagram"/>
  <p:tag name="KSO_WM_TEMPLATE_INDEX" val="546"/>
  <p:tag name="KSO_WM_TAG_VERSION" val="1.0"/>
  <p:tag name="KSO_WM_UNIT_INDEX" val="0"/>
</p:tagLst>
</file>

<file path=ppt/tags/tag107.xml><?xml version="1.0" encoding="utf-8"?>
<p:tagLst xmlns:p="http://schemas.openxmlformats.org/presentationml/2006/main">
  <p:tag name="KSO_WM_TEMPLATE_CATEGORY" val="diagram"/>
  <p:tag name="KSO_WM_TEMPLATE_INDEX" val="546"/>
  <p:tag name="KSO_WM_UNIT_TYPE" val="l_h_f"/>
  <p:tag name="KSO_WM_UNIT_INDEX" val="1_1_1"/>
  <p:tag name="KSO_WM_UNIT_ID" val="256*l_h_f*1_1_1"/>
  <p:tag name="KSO_WM_UNIT_CLEAR" val="1"/>
  <p:tag name="KSO_WM_UNIT_LAYERLEVEL" val="1_1_1"/>
  <p:tag name="KSO_WM_UNIT_VALUE" val="12"/>
  <p:tag name="KSO_WM_UNIT_HIGHLIGHT" val="0"/>
  <p:tag name="KSO_WM_UNIT_COMPATIBLE" val="0"/>
  <p:tag name="KSO_WM_UNIT_PRESET_TEXT" val="Lorem&#13;ipsum"/>
  <p:tag name="KSO_WM_BEAUTIFY_FLAG" val="#wm#"/>
  <p:tag name="KSO_WM_DIAGRAM_GROUP_CODE" val="l1-1"/>
  <p:tag name="KSO_WM_TAG_VERSION" val="1.0"/>
  <p:tag name="KSO_WM_UNIT_FILL_FORE_SCHEMECOLOR_INDEX" val="5"/>
  <p:tag name="KSO_WM_UNIT_FILL_TYPE" val="1"/>
  <p:tag name="KSO_WM_UNIT_TEXT_FILL_FORE_SCHEMECOLOR_INDEX" val="14"/>
  <p:tag name="KSO_WM_UNIT_TEXT_FILL_TYPE" val="1"/>
  <p:tag name="KSO_WM_UNIT_USESOURCEFORMAT_APPLY" val="0"/>
</p:tagLst>
</file>

<file path=ppt/tags/tag108.xml><?xml version="1.0" encoding="utf-8"?>
<p:tagLst xmlns:p="http://schemas.openxmlformats.org/presentationml/2006/main">
  <p:tag name="KSO_WM_TEMPLATE_CATEGORY" val="diagram"/>
  <p:tag name="KSO_WM_TEMPLATE_INDEX" val="546"/>
  <p:tag name="KSO_WM_UNIT_TYPE" val="l_i"/>
  <p:tag name="KSO_WM_UNIT_INDEX" val="1_1"/>
  <p:tag name="KSO_WM_UNIT_ID" val="256*l_i*1_1"/>
  <p:tag name="KSO_WM_UNIT_CLEAR" val="1"/>
  <p:tag name="KSO_WM_UNIT_LAYERLEVEL" val="1_1"/>
  <p:tag name="KSO_WM_BEAUTIFY_FLAG" val="#wm#"/>
  <p:tag name="KSO_WM_DIAGRAM_GROUP_CODE" val="l1-1"/>
  <p:tag name="KSO_WM_TAG_VERSION" val="1.0"/>
  <p:tag name="KSO_WM_UNIT_FILL_FORE_SCHEMECOLOR_INDEX" val="5"/>
  <p:tag name="KSO_WM_UNIT_FILL_TYPE" val="1"/>
  <p:tag name="KSO_WM_UNIT_USESOURCEFORMAT_APPLY" val="0"/>
</p:tagLst>
</file>

<file path=ppt/tags/tag109.xml><?xml version="1.0" encoding="utf-8"?>
<p:tagLst xmlns:p="http://schemas.openxmlformats.org/presentationml/2006/main">
  <p:tag name="KSO_WM_BEAUTIFY_FLAG" val="#wm#"/>
  <p:tag name="KSO_WM_UNIT_TYPE" val="i"/>
  <p:tag name="KSO_WM_UNIT_ID" val="diagram546_1*i*0"/>
  <p:tag name="KSO_WM_TEMPLATE_CATEGORY" val="diagram"/>
  <p:tag name="KSO_WM_TEMPLATE_INDEX" val="546"/>
  <p:tag name="KSO_WM_TAG_VERSION" val="1.0"/>
  <p:tag name="KSO_WM_UNIT_INDEX" val="0"/>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0.xml><?xml version="1.0" encoding="utf-8"?>
<p:tagLst xmlns:p="http://schemas.openxmlformats.org/presentationml/2006/main">
  <p:tag name="KSO_WM_TEMPLATE_CATEGORY" val="diagram"/>
  <p:tag name="KSO_WM_TEMPLATE_INDEX" val="546"/>
  <p:tag name="KSO_WM_UNIT_TYPE" val="l_h_f"/>
  <p:tag name="KSO_WM_UNIT_INDEX" val="1_1_1"/>
  <p:tag name="KSO_WM_UNIT_ID" val="256*l_h_f*1_1_1"/>
  <p:tag name="KSO_WM_UNIT_CLEAR" val="1"/>
  <p:tag name="KSO_WM_UNIT_LAYERLEVEL" val="1_1_1"/>
  <p:tag name="KSO_WM_UNIT_VALUE" val="12"/>
  <p:tag name="KSO_WM_UNIT_HIGHLIGHT" val="0"/>
  <p:tag name="KSO_WM_UNIT_COMPATIBLE" val="0"/>
  <p:tag name="KSO_WM_UNIT_PRESET_TEXT" val="Lorem&#13;ipsum"/>
  <p:tag name="KSO_WM_BEAUTIFY_FLAG" val="#wm#"/>
  <p:tag name="KSO_WM_DIAGRAM_GROUP_CODE" val="l1-1"/>
  <p:tag name="KSO_WM_TAG_VERSION" val="1.0"/>
  <p:tag name="KSO_WM_UNIT_FILL_FORE_SCHEMECOLOR_INDEX" val="5"/>
  <p:tag name="KSO_WM_UNIT_FILL_TYPE" val="1"/>
  <p:tag name="KSO_WM_UNIT_TEXT_FILL_FORE_SCHEMECOLOR_INDEX" val="14"/>
  <p:tag name="KSO_WM_UNIT_TEXT_FILL_TYPE" val="1"/>
  <p:tag name="KSO_WM_UNIT_USESOURCEFORMAT_APPLY" val="0"/>
</p:tagLst>
</file>

<file path=ppt/tags/tag111.xml><?xml version="1.0" encoding="utf-8"?>
<p:tagLst xmlns:p="http://schemas.openxmlformats.org/presentationml/2006/main">
  <p:tag name="KSO_WM_TEMPLATE_CATEGORY" val="diagram"/>
  <p:tag name="KSO_WM_TEMPLATE_INDEX" val="546"/>
  <p:tag name="KSO_WM_UNIT_TYPE" val="l_i"/>
  <p:tag name="KSO_WM_UNIT_INDEX" val="1_1"/>
  <p:tag name="KSO_WM_UNIT_ID" val="256*l_i*1_1"/>
  <p:tag name="KSO_WM_UNIT_CLEAR" val="1"/>
  <p:tag name="KSO_WM_UNIT_LAYERLEVEL" val="1_1"/>
  <p:tag name="KSO_WM_BEAUTIFY_FLAG" val="#wm#"/>
  <p:tag name="KSO_WM_DIAGRAM_GROUP_CODE" val="l1-1"/>
  <p:tag name="KSO_WM_TAG_VERSION" val="1.0"/>
  <p:tag name="KSO_WM_UNIT_FILL_FORE_SCHEMECOLOR_INDEX" val="5"/>
  <p:tag name="KSO_WM_UNIT_FILL_TYPE" val="1"/>
  <p:tag name="KSO_WM_UNIT_USESOURCEFORMAT_APPLY" val="0"/>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TEMPLATE_THUMBS_INDEX" val="1"/>
  <p:tag name="KSO_WM_TEMPLATE_SUBCATEGORY" val="0"/>
  <p:tag name="KSO_WM_TAG_VERSION" val="1.0"/>
  <p:tag name="KSO_WM_BEAUTIFY_FLAG" val="#wm#"/>
  <p:tag name="KSO_WM_TEMPLATE_CATEGORY" val="custom"/>
  <p:tag name="KSO_WM_TEMPLATE_INDEX" val="20187308"/>
</p:tagLst>
</file>

<file path=ppt/tags/tag62.xml><?xml version="1.0" encoding="utf-8"?>
<p:tagLst xmlns:p="http://schemas.openxmlformats.org/presentationml/2006/main">
  <p:tag name="KSO_WM_TEMPLATE_CATEGORY" val="diagram"/>
  <p:tag name="KSO_WM_TEMPLATE_INDEX" val="546"/>
  <p:tag name="KSO_WM_UNIT_TYPE" val="l_h_f"/>
  <p:tag name="KSO_WM_UNIT_INDEX" val="1_1_1"/>
  <p:tag name="KSO_WM_UNIT_ID" val="256*l_h_f*1_1_1"/>
  <p:tag name="KSO_WM_UNIT_CLEAR" val="1"/>
  <p:tag name="KSO_WM_UNIT_LAYERLEVEL" val="1_1_1"/>
  <p:tag name="KSO_WM_UNIT_VALUE" val="12"/>
  <p:tag name="KSO_WM_UNIT_HIGHLIGHT" val="0"/>
  <p:tag name="KSO_WM_UNIT_COMPATIBLE" val="0"/>
  <p:tag name="KSO_WM_UNIT_PRESET_TEXT" val="Lorem&#13;ipsum"/>
  <p:tag name="KSO_WM_BEAUTIFY_FLAG" val="#wm#"/>
  <p:tag name="KSO_WM_DIAGRAM_GROUP_CODE" val="l1-1"/>
  <p:tag name="KSO_WM_TAG_VERSION" val="1.0"/>
  <p:tag name="KSO_WM_UNIT_FILL_FORE_SCHEMECOLOR_INDEX" val="5"/>
  <p:tag name="KSO_WM_UNIT_FILL_TYPE" val="1"/>
  <p:tag name="KSO_WM_UNIT_TEXT_FILL_FORE_SCHEMECOLOR_INDEX" val="14"/>
  <p:tag name="KSO_WM_UNIT_TEXT_FILL_TYPE" val="1"/>
  <p:tag name="KSO_WM_UNIT_USESOURCEFORMAT_APPLY" val="0"/>
</p:tagLst>
</file>

<file path=ppt/tags/tag63.xml><?xml version="1.0" encoding="utf-8"?>
<p:tagLst xmlns:p="http://schemas.openxmlformats.org/presentationml/2006/main">
  <p:tag name="KSO_WM_TEMPLATE_CATEGORY" val="diagram"/>
  <p:tag name="KSO_WM_TEMPLATE_INDEX" val="546"/>
  <p:tag name="KSO_WM_UNIT_TYPE" val="l_i"/>
  <p:tag name="KSO_WM_UNIT_INDEX" val="1_1"/>
  <p:tag name="KSO_WM_UNIT_ID" val="256*l_i*1_1"/>
  <p:tag name="KSO_WM_UNIT_CLEAR" val="1"/>
  <p:tag name="KSO_WM_UNIT_LAYERLEVEL" val="1_1"/>
  <p:tag name="KSO_WM_BEAUTIFY_FLAG" val="#wm#"/>
  <p:tag name="KSO_WM_DIAGRAM_GROUP_CODE" val="l1-1"/>
  <p:tag name="KSO_WM_TAG_VERSION" val="1.0"/>
  <p:tag name="KSO_WM_UNIT_FILL_FORE_SCHEMECOLOR_INDEX" val="5"/>
  <p:tag name="KSO_WM_UNIT_FILL_TYPE" val="1"/>
  <p:tag name="KSO_WM_UNIT_USESOURCEFORMAT_APPLY" val="0"/>
</p:tagLst>
</file>

<file path=ppt/tags/tag64.xml><?xml version="1.0" encoding="utf-8"?>
<p:tagLst xmlns:p="http://schemas.openxmlformats.org/presentationml/2006/main">
  <p:tag name="KSO_WM_TEMPLATE_CATEGORY" val="diagram"/>
  <p:tag name="KSO_WM_TEMPLATE_INDEX" val="546"/>
  <p:tag name="KSO_WM_UNIT_TYPE" val="l_h_f"/>
  <p:tag name="KSO_WM_UNIT_INDEX" val="1_1_1"/>
  <p:tag name="KSO_WM_UNIT_ID" val="256*l_h_f*1_1_1"/>
  <p:tag name="KSO_WM_UNIT_CLEAR" val="1"/>
  <p:tag name="KSO_WM_UNIT_LAYERLEVEL" val="1_1_1"/>
  <p:tag name="KSO_WM_UNIT_VALUE" val="12"/>
  <p:tag name="KSO_WM_UNIT_HIGHLIGHT" val="0"/>
  <p:tag name="KSO_WM_UNIT_COMPATIBLE" val="0"/>
  <p:tag name="KSO_WM_UNIT_PRESET_TEXT" val="Lorem&#13;ipsum"/>
  <p:tag name="KSO_WM_BEAUTIFY_FLAG" val="#wm#"/>
  <p:tag name="KSO_WM_DIAGRAM_GROUP_CODE" val="l1-1"/>
  <p:tag name="KSO_WM_TAG_VERSION" val="1.0"/>
  <p:tag name="KSO_WM_UNIT_FILL_FORE_SCHEMECOLOR_INDEX" val="5"/>
  <p:tag name="KSO_WM_UNIT_FILL_TYPE" val="1"/>
  <p:tag name="KSO_WM_UNIT_TEXT_FILL_FORE_SCHEMECOLOR_INDEX" val="14"/>
  <p:tag name="KSO_WM_UNIT_TEXT_FILL_TYPE" val="1"/>
  <p:tag name="KSO_WM_UNIT_USESOURCEFORMAT_APPLY" val="0"/>
</p:tagLst>
</file>

<file path=ppt/tags/tag65.xml><?xml version="1.0" encoding="utf-8"?>
<p:tagLst xmlns:p="http://schemas.openxmlformats.org/presentationml/2006/main">
  <p:tag name="KSO_WM_TEMPLATE_CATEGORY" val="diagram"/>
  <p:tag name="KSO_WM_TEMPLATE_INDEX" val="546"/>
  <p:tag name="KSO_WM_UNIT_TYPE" val="l_i"/>
  <p:tag name="KSO_WM_UNIT_INDEX" val="1_1"/>
  <p:tag name="KSO_WM_UNIT_ID" val="256*l_i*1_1"/>
  <p:tag name="KSO_WM_UNIT_CLEAR" val="1"/>
  <p:tag name="KSO_WM_UNIT_LAYERLEVEL" val="1_1"/>
  <p:tag name="KSO_WM_BEAUTIFY_FLAG" val="#wm#"/>
  <p:tag name="KSO_WM_DIAGRAM_GROUP_CODE" val="l1-1"/>
  <p:tag name="KSO_WM_TAG_VERSION" val="1.0"/>
  <p:tag name="KSO_WM_UNIT_FILL_FORE_SCHEMECOLOR_INDEX" val="5"/>
  <p:tag name="KSO_WM_UNIT_FILL_TYPE" val="1"/>
  <p:tag name="KSO_WM_UNIT_USESOURCEFORMAT_APPLY" val="0"/>
</p:tagLst>
</file>

<file path=ppt/tags/tag66.xml><?xml version="1.0" encoding="utf-8"?>
<p:tagLst xmlns:p="http://schemas.openxmlformats.org/presentationml/2006/main">
  <p:tag name="KSO_WM_TEMPLATE_CATEGORY" val="diagram"/>
  <p:tag name="KSO_WM_TEMPLATE_INDEX" val="546"/>
  <p:tag name="KSO_WM_UNIT_TYPE" val="l_h_f"/>
  <p:tag name="KSO_WM_UNIT_INDEX" val="1_1_1"/>
  <p:tag name="KSO_WM_UNIT_ID" val="256*l_h_f*1_1_1"/>
  <p:tag name="KSO_WM_UNIT_CLEAR" val="1"/>
  <p:tag name="KSO_WM_UNIT_LAYERLEVEL" val="1_1_1"/>
  <p:tag name="KSO_WM_UNIT_VALUE" val="12"/>
  <p:tag name="KSO_WM_UNIT_HIGHLIGHT" val="0"/>
  <p:tag name="KSO_WM_UNIT_COMPATIBLE" val="0"/>
  <p:tag name="KSO_WM_UNIT_PRESET_TEXT" val="Lorem&#13;ipsum"/>
  <p:tag name="KSO_WM_BEAUTIFY_FLAG" val="#wm#"/>
  <p:tag name="KSO_WM_DIAGRAM_GROUP_CODE" val="l1-1"/>
  <p:tag name="KSO_WM_TAG_VERSION" val="1.0"/>
  <p:tag name="KSO_WM_UNIT_FILL_FORE_SCHEMECOLOR_INDEX" val="5"/>
  <p:tag name="KSO_WM_UNIT_FILL_TYPE" val="1"/>
  <p:tag name="KSO_WM_UNIT_TEXT_FILL_FORE_SCHEMECOLOR_INDEX" val="14"/>
  <p:tag name="KSO_WM_UNIT_TEXT_FILL_TYPE" val="1"/>
  <p:tag name="KSO_WM_UNIT_USESOURCEFORMAT_APPLY" val="0"/>
</p:tagLst>
</file>

<file path=ppt/tags/tag67.xml><?xml version="1.0" encoding="utf-8"?>
<p:tagLst xmlns:p="http://schemas.openxmlformats.org/presentationml/2006/main">
  <p:tag name="KSO_WM_TEMPLATE_CATEGORY" val="diagram"/>
  <p:tag name="KSO_WM_TEMPLATE_INDEX" val="546"/>
  <p:tag name="KSO_WM_UNIT_TYPE" val="l_i"/>
  <p:tag name="KSO_WM_UNIT_INDEX" val="1_1"/>
  <p:tag name="KSO_WM_UNIT_ID" val="256*l_i*1_1"/>
  <p:tag name="KSO_WM_UNIT_CLEAR" val="1"/>
  <p:tag name="KSO_WM_UNIT_LAYERLEVEL" val="1_1"/>
  <p:tag name="KSO_WM_BEAUTIFY_FLAG" val="#wm#"/>
  <p:tag name="KSO_WM_DIAGRAM_GROUP_CODE" val="l1-1"/>
  <p:tag name="KSO_WM_TAG_VERSION" val="1.0"/>
  <p:tag name="KSO_WM_UNIT_FILL_FORE_SCHEMECOLOR_INDEX" val="5"/>
  <p:tag name="KSO_WM_UNIT_FILL_TYPE" val="1"/>
  <p:tag name="KSO_WM_UNIT_USESOURCEFORMAT_APPLY" val="0"/>
</p:tagLst>
</file>

<file path=ppt/tags/tag68.xml><?xml version="1.0" encoding="utf-8"?>
<p:tagLst xmlns:p="http://schemas.openxmlformats.org/presentationml/2006/main">
  <p:tag name="KSO_WM_TEMPLATE_CATEGORY" val="diagram"/>
  <p:tag name="KSO_WM_TEMPLATE_INDEX" val="546"/>
  <p:tag name="KSO_WM_UNIT_TYPE" val="l_h_f"/>
  <p:tag name="KSO_WM_UNIT_INDEX" val="1_1_1"/>
  <p:tag name="KSO_WM_UNIT_ID" val="256*l_h_f*1_1_1"/>
  <p:tag name="KSO_WM_UNIT_CLEAR" val="1"/>
  <p:tag name="KSO_WM_UNIT_LAYERLEVEL" val="1_1_1"/>
  <p:tag name="KSO_WM_UNIT_VALUE" val="12"/>
  <p:tag name="KSO_WM_UNIT_HIGHLIGHT" val="0"/>
  <p:tag name="KSO_WM_UNIT_COMPATIBLE" val="0"/>
  <p:tag name="KSO_WM_UNIT_PRESET_TEXT" val="Lorem&#13;ipsum"/>
  <p:tag name="KSO_WM_BEAUTIFY_FLAG" val="#wm#"/>
  <p:tag name="KSO_WM_DIAGRAM_GROUP_CODE" val="l1-1"/>
  <p:tag name="KSO_WM_TAG_VERSION" val="1.0"/>
  <p:tag name="KSO_WM_UNIT_FILL_FORE_SCHEMECOLOR_INDEX" val="5"/>
  <p:tag name="KSO_WM_UNIT_FILL_TYPE" val="1"/>
  <p:tag name="KSO_WM_UNIT_TEXT_FILL_FORE_SCHEMECOLOR_INDEX" val="14"/>
  <p:tag name="KSO_WM_UNIT_TEXT_FILL_TYPE" val="1"/>
  <p:tag name="KSO_WM_UNIT_USESOURCEFORMAT_APPLY" val="0"/>
</p:tagLst>
</file>

<file path=ppt/tags/tag69.xml><?xml version="1.0" encoding="utf-8"?>
<p:tagLst xmlns:p="http://schemas.openxmlformats.org/presentationml/2006/main">
  <p:tag name="KSO_WM_TEMPLATE_CATEGORY" val="diagram"/>
  <p:tag name="KSO_WM_TEMPLATE_INDEX" val="546"/>
  <p:tag name="KSO_WM_UNIT_TYPE" val="l_i"/>
  <p:tag name="KSO_WM_UNIT_INDEX" val="1_1"/>
  <p:tag name="KSO_WM_UNIT_ID" val="256*l_i*1_1"/>
  <p:tag name="KSO_WM_UNIT_CLEAR" val="1"/>
  <p:tag name="KSO_WM_UNIT_LAYERLEVEL" val="1_1"/>
  <p:tag name="KSO_WM_BEAUTIFY_FLAG" val="#wm#"/>
  <p:tag name="KSO_WM_DIAGRAM_GROUP_CODE" val="l1-1"/>
  <p:tag name="KSO_WM_TAG_VERSION" val="1.0"/>
  <p:tag name="KSO_WM_UNIT_FILL_FORE_SCHEMECOLOR_INDEX" val="5"/>
  <p:tag name="KSO_WM_UNIT_FILL_TYPE" val="1"/>
  <p:tag name="KSO_WM_UNIT_USESOURCEFORMAT_APPLY" val="0"/>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TEMPLATE_CATEGORY" val="diagram"/>
  <p:tag name="KSO_WM_TEMPLATE_INDEX" val="546"/>
  <p:tag name="KSO_WM_UNIT_TYPE" val="l_h_f"/>
  <p:tag name="KSO_WM_UNIT_INDEX" val="1_1_1"/>
  <p:tag name="KSO_WM_UNIT_ID" val="256*l_h_f*1_1_1"/>
  <p:tag name="KSO_WM_UNIT_CLEAR" val="1"/>
  <p:tag name="KSO_WM_UNIT_LAYERLEVEL" val="1_1_1"/>
  <p:tag name="KSO_WM_UNIT_VALUE" val="12"/>
  <p:tag name="KSO_WM_UNIT_HIGHLIGHT" val="0"/>
  <p:tag name="KSO_WM_UNIT_COMPATIBLE" val="0"/>
  <p:tag name="KSO_WM_UNIT_PRESET_TEXT" val="Lorem&#13;ipsum"/>
  <p:tag name="KSO_WM_BEAUTIFY_FLAG" val="#wm#"/>
  <p:tag name="KSO_WM_DIAGRAM_GROUP_CODE" val="l1-1"/>
  <p:tag name="KSO_WM_TAG_VERSION" val="1.0"/>
  <p:tag name="KSO_WM_UNIT_FILL_FORE_SCHEMECOLOR_INDEX" val="5"/>
  <p:tag name="KSO_WM_UNIT_FILL_TYPE" val="1"/>
  <p:tag name="KSO_WM_UNIT_TEXT_FILL_FORE_SCHEMECOLOR_INDEX" val="14"/>
  <p:tag name="KSO_WM_UNIT_TEXT_FILL_TYPE" val="1"/>
  <p:tag name="KSO_WM_UNIT_USESOURCEFORMAT_APPLY" val="0"/>
</p:tagLst>
</file>

<file path=ppt/tags/tag71.xml><?xml version="1.0" encoding="utf-8"?>
<p:tagLst xmlns:p="http://schemas.openxmlformats.org/presentationml/2006/main">
  <p:tag name="KSO_WM_TEMPLATE_CATEGORY" val="diagram"/>
  <p:tag name="KSO_WM_TEMPLATE_INDEX" val="546"/>
  <p:tag name="KSO_WM_UNIT_TYPE" val="l_i"/>
  <p:tag name="KSO_WM_UNIT_INDEX" val="1_1"/>
  <p:tag name="KSO_WM_UNIT_ID" val="256*l_i*1_1"/>
  <p:tag name="KSO_WM_UNIT_CLEAR" val="1"/>
  <p:tag name="KSO_WM_UNIT_LAYERLEVEL" val="1_1"/>
  <p:tag name="KSO_WM_BEAUTIFY_FLAG" val="#wm#"/>
  <p:tag name="KSO_WM_DIAGRAM_GROUP_CODE" val="l1-1"/>
  <p:tag name="KSO_WM_TAG_VERSION" val="1.0"/>
  <p:tag name="KSO_WM_UNIT_FILL_FORE_SCHEMECOLOR_INDEX" val="5"/>
  <p:tag name="KSO_WM_UNIT_FILL_TYPE" val="1"/>
  <p:tag name="KSO_WM_UNIT_USESOURCEFORMAT_APPLY" val="0"/>
</p:tagLst>
</file>

<file path=ppt/tags/tag72.xml><?xml version="1.0" encoding="utf-8"?>
<p:tagLst xmlns:p="http://schemas.openxmlformats.org/presentationml/2006/main">
  <p:tag name="KSO_WM_TEMPLATE_CATEGORY" val="diagram"/>
  <p:tag name="KSO_WM_TEMPLATE_INDEX" val="546"/>
  <p:tag name="KSO_WM_UNIT_TYPE" val="l_h_f"/>
  <p:tag name="KSO_WM_UNIT_INDEX" val="1_1_1"/>
  <p:tag name="KSO_WM_UNIT_ID" val="256*l_h_f*1_1_1"/>
  <p:tag name="KSO_WM_UNIT_CLEAR" val="1"/>
  <p:tag name="KSO_WM_UNIT_LAYERLEVEL" val="1_1_1"/>
  <p:tag name="KSO_WM_UNIT_VALUE" val="12"/>
  <p:tag name="KSO_WM_UNIT_HIGHLIGHT" val="0"/>
  <p:tag name="KSO_WM_UNIT_COMPATIBLE" val="0"/>
  <p:tag name="KSO_WM_UNIT_PRESET_TEXT" val="Lorem&#13;ipsum"/>
  <p:tag name="KSO_WM_BEAUTIFY_FLAG" val="#wm#"/>
  <p:tag name="KSO_WM_DIAGRAM_GROUP_CODE" val="l1-1"/>
  <p:tag name="KSO_WM_TAG_VERSION" val="1.0"/>
  <p:tag name="KSO_WM_UNIT_FILL_FORE_SCHEMECOLOR_INDEX" val="5"/>
  <p:tag name="KSO_WM_UNIT_FILL_TYPE" val="1"/>
  <p:tag name="KSO_WM_UNIT_TEXT_FILL_FORE_SCHEMECOLOR_INDEX" val="14"/>
  <p:tag name="KSO_WM_UNIT_TEXT_FILL_TYPE" val="1"/>
  <p:tag name="KSO_WM_UNIT_USESOURCEFORMAT_APPLY" val="0"/>
</p:tagLst>
</file>

<file path=ppt/tags/tag73.xml><?xml version="1.0" encoding="utf-8"?>
<p:tagLst xmlns:p="http://schemas.openxmlformats.org/presentationml/2006/main">
  <p:tag name="KSO_WM_TEMPLATE_CATEGORY" val="diagram"/>
  <p:tag name="KSO_WM_TEMPLATE_INDEX" val="546"/>
  <p:tag name="KSO_WM_UNIT_TYPE" val="l_i"/>
  <p:tag name="KSO_WM_UNIT_INDEX" val="1_1"/>
  <p:tag name="KSO_WM_UNIT_ID" val="256*l_i*1_1"/>
  <p:tag name="KSO_WM_UNIT_CLEAR" val="1"/>
  <p:tag name="KSO_WM_UNIT_LAYERLEVEL" val="1_1"/>
  <p:tag name="KSO_WM_BEAUTIFY_FLAG" val="#wm#"/>
  <p:tag name="KSO_WM_DIAGRAM_GROUP_CODE" val="l1-1"/>
  <p:tag name="KSO_WM_TAG_VERSION" val="1.0"/>
  <p:tag name="KSO_WM_UNIT_FILL_FORE_SCHEMECOLOR_INDEX" val="5"/>
  <p:tag name="KSO_WM_UNIT_FILL_TYPE" val="1"/>
  <p:tag name="KSO_WM_UNIT_USESOURCEFORMAT_APPLY" val="0"/>
</p:tagLst>
</file>

<file path=ppt/tags/tag74.xml><?xml version="1.0" encoding="utf-8"?>
<p:tagLst xmlns:p="http://schemas.openxmlformats.org/presentationml/2006/main">
  <p:tag name="KSO_WM_TEMPLATE_CATEGORY" val="diagram"/>
  <p:tag name="KSO_WM_TEMPLATE_INDEX" val="546"/>
  <p:tag name="KSO_WM_UNIT_TYPE" val="l_h_f"/>
  <p:tag name="KSO_WM_UNIT_INDEX" val="1_1_1"/>
  <p:tag name="KSO_WM_UNIT_ID" val="256*l_h_f*1_1_1"/>
  <p:tag name="KSO_WM_UNIT_CLEAR" val="1"/>
  <p:tag name="KSO_WM_UNIT_LAYERLEVEL" val="1_1_1"/>
  <p:tag name="KSO_WM_UNIT_VALUE" val="12"/>
  <p:tag name="KSO_WM_UNIT_HIGHLIGHT" val="0"/>
  <p:tag name="KSO_WM_UNIT_COMPATIBLE" val="0"/>
  <p:tag name="KSO_WM_UNIT_PRESET_TEXT" val="Lorem&#13;ipsum"/>
  <p:tag name="KSO_WM_BEAUTIFY_FLAG" val="#wm#"/>
  <p:tag name="KSO_WM_DIAGRAM_GROUP_CODE" val="l1-1"/>
  <p:tag name="KSO_WM_TAG_VERSION" val="1.0"/>
  <p:tag name="KSO_WM_UNIT_FILL_FORE_SCHEMECOLOR_INDEX" val="5"/>
  <p:tag name="KSO_WM_UNIT_FILL_TYPE" val="1"/>
  <p:tag name="KSO_WM_UNIT_TEXT_FILL_FORE_SCHEMECOLOR_INDEX" val="14"/>
  <p:tag name="KSO_WM_UNIT_TEXT_FILL_TYPE" val="1"/>
  <p:tag name="KSO_WM_UNIT_USESOURCEFORMAT_APPLY" val="0"/>
</p:tagLst>
</file>

<file path=ppt/tags/tag75.xml><?xml version="1.0" encoding="utf-8"?>
<p:tagLst xmlns:p="http://schemas.openxmlformats.org/presentationml/2006/main">
  <p:tag name="KSO_WM_TEMPLATE_CATEGORY" val="diagram"/>
  <p:tag name="KSO_WM_TEMPLATE_INDEX" val="546"/>
  <p:tag name="KSO_WM_UNIT_TYPE" val="l_i"/>
  <p:tag name="KSO_WM_UNIT_INDEX" val="1_1"/>
  <p:tag name="KSO_WM_UNIT_ID" val="256*l_i*1_1"/>
  <p:tag name="KSO_WM_UNIT_CLEAR" val="1"/>
  <p:tag name="KSO_WM_UNIT_LAYERLEVEL" val="1_1"/>
  <p:tag name="KSO_WM_BEAUTIFY_FLAG" val="#wm#"/>
  <p:tag name="KSO_WM_DIAGRAM_GROUP_CODE" val="l1-1"/>
  <p:tag name="KSO_WM_TAG_VERSION" val="1.0"/>
  <p:tag name="KSO_WM_UNIT_FILL_FORE_SCHEMECOLOR_INDEX" val="5"/>
  <p:tag name="KSO_WM_UNIT_FILL_TYPE" val="1"/>
  <p:tag name="KSO_WM_UNIT_USESOURCEFORMAT_APPLY" val="0"/>
</p:tagLst>
</file>

<file path=ppt/tags/tag76.xml><?xml version="1.0" encoding="utf-8"?>
<p:tagLst xmlns:p="http://schemas.openxmlformats.org/presentationml/2006/main">
  <p:tag name="KSO_WM_BEAUTIFY_FLAG" val="#wm#"/>
  <p:tag name="KSO_WM_UNIT_TYPE" val="i"/>
  <p:tag name="KSO_WM_UNIT_ID" val="diagram546_1*i*0"/>
  <p:tag name="KSO_WM_TEMPLATE_CATEGORY" val="diagram"/>
  <p:tag name="KSO_WM_TEMPLATE_INDEX" val="546"/>
  <p:tag name="KSO_WM_TAG_VERSION" val="1.0"/>
  <p:tag name="KSO_WM_UNIT_INDEX" val="0"/>
</p:tagLst>
</file>

<file path=ppt/tags/tag77.xml><?xml version="1.0" encoding="utf-8"?>
<p:tagLst xmlns:p="http://schemas.openxmlformats.org/presentationml/2006/main">
  <p:tag name="KSO_WM_TEMPLATE_CATEGORY" val="diagram"/>
  <p:tag name="KSO_WM_TEMPLATE_INDEX" val="546"/>
  <p:tag name="KSO_WM_UNIT_TYPE" val="l_h_f"/>
  <p:tag name="KSO_WM_UNIT_INDEX" val="1_1_1"/>
  <p:tag name="KSO_WM_UNIT_ID" val="256*l_h_f*1_1_1"/>
  <p:tag name="KSO_WM_UNIT_CLEAR" val="1"/>
  <p:tag name="KSO_WM_UNIT_LAYERLEVEL" val="1_1_1"/>
  <p:tag name="KSO_WM_UNIT_VALUE" val="12"/>
  <p:tag name="KSO_WM_UNIT_HIGHLIGHT" val="0"/>
  <p:tag name="KSO_WM_UNIT_COMPATIBLE" val="0"/>
  <p:tag name="KSO_WM_UNIT_PRESET_TEXT" val="Lorem&#13;ipsum"/>
  <p:tag name="KSO_WM_BEAUTIFY_FLAG" val="#wm#"/>
  <p:tag name="KSO_WM_DIAGRAM_GROUP_CODE" val="l1-1"/>
  <p:tag name="KSO_WM_TAG_VERSION" val="1.0"/>
  <p:tag name="KSO_WM_UNIT_FILL_FORE_SCHEMECOLOR_INDEX" val="5"/>
  <p:tag name="KSO_WM_UNIT_FILL_TYPE" val="1"/>
  <p:tag name="KSO_WM_UNIT_TEXT_FILL_FORE_SCHEMECOLOR_INDEX" val="14"/>
  <p:tag name="KSO_WM_UNIT_TEXT_FILL_TYPE" val="1"/>
  <p:tag name="KSO_WM_UNIT_USESOURCEFORMAT_APPLY" val="0"/>
</p:tagLst>
</file>

<file path=ppt/tags/tag78.xml><?xml version="1.0" encoding="utf-8"?>
<p:tagLst xmlns:p="http://schemas.openxmlformats.org/presentationml/2006/main">
  <p:tag name="KSO_WM_TEMPLATE_CATEGORY" val="diagram"/>
  <p:tag name="KSO_WM_TEMPLATE_INDEX" val="546"/>
  <p:tag name="KSO_WM_UNIT_TYPE" val="l_i"/>
  <p:tag name="KSO_WM_UNIT_INDEX" val="1_1"/>
  <p:tag name="KSO_WM_UNIT_ID" val="256*l_i*1_1"/>
  <p:tag name="KSO_WM_UNIT_CLEAR" val="1"/>
  <p:tag name="KSO_WM_UNIT_LAYERLEVEL" val="1_1"/>
  <p:tag name="KSO_WM_BEAUTIFY_FLAG" val="#wm#"/>
  <p:tag name="KSO_WM_DIAGRAM_GROUP_CODE" val="l1-1"/>
  <p:tag name="KSO_WM_TAG_VERSION" val="1.0"/>
  <p:tag name="KSO_WM_UNIT_FILL_FORE_SCHEMECOLOR_INDEX" val="5"/>
  <p:tag name="KSO_WM_UNIT_FILL_TYPE" val="1"/>
  <p:tag name="KSO_WM_UNIT_USESOURCEFORMAT_APPLY" val="0"/>
</p:tagLst>
</file>

<file path=ppt/tags/tag79.xml><?xml version="1.0" encoding="utf-8"?>
<p:tagLst xmlns:p="http://schemas.openxmlformats.org/presentationml/2006/main">
  <p:tag name="KSO_WM_BEAUTIFY_FLAG" val="#wm#"/>
  <p:tag name="KSO_WM_UNIT_TYPE" val="i"/>
  <p:tag name="KSO_WM_UNIT_ID" val="diagram546_1*i*0"/>
  <p:tag name="KSO_WM_TEMPLATE_CATEGORY" val="diagram"/>
  <p:tag name="KSO_WM_TEMPLATE_INDEX" val="546"/>
  <p:tag name="KSO_WM_TAG_VERSION" val="1.0"/>
  <p:tag name="KSO_WM_UNIT_INDEX" val="0"/>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TEMPLATE_CATEGORY" val="diagram"/>
  <p:tag name="KSO_WM_TEMPLATE_INDEX" val="546"/>
  <p:tag name="KSO_WM_UNIT_TYPE" val="l_h_f"/>
  <p:tag name="KSO_WM_UNIT_INDEX" val="1_1_1"/>
  <p:tag name="KSO_WM_UNIT_ID" val="256*l_h_f*1_1_1"/>
  <p:tag name="KSO_WM_UNIT_CLEAR" val="1"/>
  <p:tag name="KSO_WM_UNIT_LAYERLEVEL" val="1_1_1"/>
  <p:tag name="KSO_WM_UNIT_VALUE" val="12"/>
  <p:tag name="KSO_WM_UNIT_HIGHLIGHT" val="0"/>
  <p:tag name="KSO_WM_UNIT_COMPATIBLE" val="0"/>
  <p:tag name="KSO_WM_UNIT_PRESET_TEXT" val="Lorem&#13;ipsum"/>
  <p:tag name="KSO_WM_BEAUTIFY_FLAG" val="#wm#"/>
  <p:tag name="KSO_WM_DIAGRAM_GROUP_CODE" val="l1-1"/>
  <p:tag name="KSO_WM_TAG_VERSION" val="1.0"/>
  <p:tag name="KSO_WM_UNIT_FILL_FORE_SCHEMECOLOR_INDEX" val="5"/>
  <p:tag name="KSO_WM_UNIT_FILL_TYPE" val="1"/>
  <p:tag name="KSO_WM_UNIT_TEXT_FILL_FORE_SCHEMECOLOR_INDEX" val="14"/>
  <p:tag name="KSO_WM_UNIT_TEXT_FILL_TYPE" val="1"/>
  <p:tag name="KSO_WM_UNIT_USESOURCEFORMAT_APPLY" val="0"/>
</p:tagLst>
</file>

<file path=ppt/tags/tag81.xml><?xml version="1.0" encoding="utf-8"?>
<p:tagLst xmlns:p="http://schemas.openxmlformats.org/presentationml/2006/main">
  <p:tag name="KSO_WM_TEMPLATE_CATEGORY" val="diagram"/>
  <p:tag name="KSO_WM_TEMPLATE_INDEX" val="546"/>
  <p:tag name="KSO_WM_UNIT_TYPE" val="l_i"/>
  <p:tag name="KSO_WM_UNIT_INDEX" val="1_1"/>
  <p:tag name="KSO_WM_UNIT_ID" val="256*l_i*1_1"/>
  <p:tag name="KSO_WM_UNIT_CLEAR" val="1"/>
  <p:tag name="KSO_WM_UNIT_LAYERLEVEL" val="1_1"/>
  <p:tag name="KSO_WM_BEAUTIFY_FLAG" val="#wm#"/>
  <p:tag name="KSO_WM_DIAGRAM_GROUP_CODE" val="l1-1"/>
  <p:tag name="KSO_WM_TAG_VERSION" val="1.0"/>
  <p:tag name="KSO_WM_UNIT_FILL_FORE_SCHEMECOLOR_INDEX" val="5"/>
  <p:tag name="KSO_WM_UNIT_FILL_TYPE" val="1"/>
  <p:tag name="KSO_WM_UNIT_USESOURCEFORMAT_APPLY" val="0"/>
</p:tagLst>
</file>

<file path=ppt/tags/tag82.xml><?xml version="1.0" encoding="utf-8"?>
<p:tagLst xmlns:p="http://schemas.openxmlformats.org/presentationml/2006/main">
  <p:tag name="KSO_WM_BEAUTIFY_FLAG" val="#wm#"/>
  <p:tag name="KSO_WM_UNIT_TYPE" val="i"/>
  <p:tag name="KSO_WM_UNIT_ID" val="diagram546_1*i*0"/>
  <p:tag name="KSO_WM_TEMPLATE_CATEGORY" val="diagram"/>
  <p:tag name="KSO_WM_TEMPLATE_INDEX" val="546"/>
  <p:tag name="KSO_WM_TAG_VERSION" val="1.0"/>
  <p:tag name="KSO_WM_UNIT_INDEX" val="0"/>
</p:tagLst>
</file>

<file path=ppt/tags/tag83.xml><?xml version="1.0" encoding="utf-8"?>
<p:tagLst xmlns:p="http://schemas.openxmlformats.org/presentationml/2006/main">
  <p:tag name="KSO_WM_TEMPLATE_CATEGORY" val="diagram"/>
  <p:tag name="KSO_WM_TEMPLATE_INDEX" val="546"/>
  <p:tag name="KSO_WM_UNIT_TYPE" val="l_h_f"/>
  <p:tag name="KSO_WM_UNIT_INDEX" val="1_1_1"/>
  <p:tag name="KSO_WM_UNIT_ID" val="256*l_h_f*1_1_1"/>
  <p:tag name="KSO_WM_UNIT_CLEAR" val="1"/>
  <p:tag name="KSO_WM_UNIT_LAYERLEVEL" val="1_1_1"/>
  <p:tag name="KSO_WM_UNIT_VALUE" val="12"/>
  <p:tag name="KSO_WM_UNIT_HIGHLIGHT" val="0"/>
  <p:tag name="KSO_WM_UNIT_COMPATIBLE" val="0"/>
  <p:tag name="KSO_WM_UNIT_PRESET_TEXT" val="Lorem&#13;ipsum"/>
  <p:tag name="KSO_WM_BEAUTIFY_FLAG" val="#wm#"/>
  <p:tag name="KSO_WM_DIAGRAM_GROUP_CODE" val="l1-1"/>
  <p:tag name="KSO_WM_TAG_VERSION" val="1.0"/>
  <p:tag name="KSO_WM_UNIT_FILL_FORE_SCHEMECOLOR_INDEX" val="5"/>
  <p:tag name="KSO_WM_UNIT_FILL_TYPE" val="1"/>
  <p:tag name="KSO_WM_UNIT_TEXT_FILL_FORE_SCHEMECOLOR_INDEX" val="14"/>
  <p:tag name="KSO_WM_UNIT_TEXT_FILL_TYPE" val="1"/>
  <p:tag name="KSO_WM_UNIT_USESOURCEFORMAT_APPLY" val="0"/>
</p:tagLst>
</file>

<file path=ppt/tags/tag84.xml><?xml version="1.0" encoding="utf-8"?>
<p:tagLst xmlns:p="http://schemas.openxmlformats.org/presentationml/2006/main">
  <p:tag name="KSO_WM_TEMPLATE_CATEGORY" val="diagram"/>
  <p:tag name="KSO_WM_TEMPLATE_INDEX" val="546"/>
  <p:tag name="KSO_WM_UNIT_TYPE" val="l_i"/>
  <p:tag name="KSO_WM_UNIT_INDEX" val="1_1"/>
  <p:tag name="KSO_WM_UNIT_ID" val="256*l_i*1_1"/>
  <p:tag name="KSO_WM_UNIT_CLEAR" val="1"/>
  <p:tag name="KSO_WM_UNIT_LAYERLEVEL" val="1_1"/>
  <p:tag name="KSO_WM_BEAUTIFY_FLAG" val="#wm#"/>
  <p:tag name="KSO_WM_DIAGRAM_GROUP_CODE" val="l1-1"/>
  <p:tag name="KSO_WM_TAG_VERSION" val="1.0"/>
  <p:tag name="KSO_WM_UNIT_FILL_FORE_SCHEMECOLOR_INDEX" val="5"/>
  <p:tag name="KSO_WM_UNIT_FILL_TYPE" val="1"/>
  <p:tag name="KSO_WM_UNIT_USESOURCEFORMAT_APPLY" val="0"/>
</p:tagLst>
</file>

<file path=ppt/tags/tag85.xml><?xml version="1.0" encoding="utf-8"?>
<p:tagLst xmlns:p="http://schemas.openxmlformats.org/presentationml/2006/main">
  <p:tag name="KSO_WM_BEAUTIFY_FLAG" val="#wm#"/>
  <p:tag name="KSO_WM_UNIT_TYPE" val="i"/>
  <p:tag name="KSO_WM_UNIT_ID" val="diagram546_1*i*0"/>
  <p:tag name="KSO_WM_TEMPLATE_CATEGORY" val="diagram"/>
  <p:tag name="KSO_WM_TEMPLATE_INDEX" val="546"/>
  <p:tag name="KSO_WM_TAG_VERSION" val="1.0"/>
  <p:tag name="KSO_WM_UNIT_INDEX" val="0"/>
</p:tagLst>
</file>

<file path=ppt/tags/tag86.xml><?xml version="1.0" encoding="utf-8"?>
<p:tagLst xmlns:p="http://schemas.openxmlformats.org/presentationml/2006/main">
  <p:tag name="KSO_WM_TEMPLATE_CATEGORY" val="diagram"/>
  <p:tag name="KSO_WM_TEMPLATE_INDEX" val="546"/>
  <p:tag name="KSO_WM_UNIT_TYPE" val="l_h_f"/>
  <p:tag name="KSO_WM_UNIT_INDEX" val="1_1_1"/>
  <p:tag name="KSO_WM_UNIT_ID" val="256*l_h_f*1_1_1"/>
  <p:tag name="KSO_WM_UNIT_CLEAR" val="1"/>
  <p:tag name="KSO_WM_UNIT_LAYERLEVEL" val="1_1_1"/>
  <p:tag name="KSO_WM_UNIT_VALUE" val="12"/>
  <p:tag name="KSO_WM_UNIT_HIGHLIGHT" val="0"/>
  <p:tag name="KSO_WM_UNIT_COMPATIBLE" val="0"/>
  <p:tag name="KSO_WM_UNIT_PRESET_TEXT" val="Lorem&#13;ipsum"/>
  <p:tag name="KSO_WM_BEAUTIFY_FLAG" val="#wm#"/>
  <p:tag name="KSO_WM_DIAGRAM_GROUP_CODE" val="l1-1"/>
  <p:tag name="KSO_WM_TAG_VERSION" val="1.0"/>
  <p:tag name="KSO_WM_UNIT_FILL_FORE_SCHEMECOLOR_INDEX" val="5"/>
  <p:tag name="KSO_WM_UNIT_FILL_TYPE" val="1"/>
  <p:tag name="KSO_WM_UNIT_TEXT_FILL_FORE_SCHEMECOLOR_INDEX" val="14"/>
  <p:tag name="KSO_WM_UNIT_TEXT_FILL_TYPE" val="1"/>
  <p:tag name="KSO_WM_UNIT_USESOURCEFORMAT_APPLY" val="0"/>
</p:tagLst>
</file>

<file path=ppt/tags/tag87.xml><?xml version="1.0" encoding="utf-8"?>
<p:tagLst xmlns:p="http://schemas.openxmlformats.org/presentationml/2006/main">
  <p:tag name="KSO_WM_TEMPLATE_CATEGORY" val="diagram"/>
  <p:tag name="KSO_WM_TEMPLATE_INDEX" val="546"/>
  <p:tag name="KSO_WM_UNIT_TYPE" val="l_i"/>
  <p:tag name="KSO_WM_UNIT_INDEX" val="1_1"/>
  <p:tag name="KSO_WM_UNIT_ID" val="256*l_i*1_1"/>
  <p:tag name="KSO_WM_UNIT_CLEAR" val="1"/>
  <p:tag name="KSO_WM_UNIT_LAYERLEVEL" val="1_1"/>
  <p:tag name="KSO_WM_BEAUTIFY_FLAG" val="#wm#"/>
  <p:tag name="KSO_WM_DIAGRAM_GROUP_CODE" val="l1-1"/>
  <p:tag name="KSO_WM_TAG_VERSION" val="1.0"/>
  <p:tag name="KSO_WM_UNIT_FILL_FORE_SCHEMECOLOR_INDEX" val="5"/>
  <p:tag name="KSO_WM_UNIT_FILL_TYPE" val="1"/>
  <p:tag name="KSO_WM_UNIT_USESOURCEFORMAT_APPLY" val="0"/>
</p:tagLst>
</file>

<file path=ppt/tags/tag88.xml><?xml version="1.0" encoding="utf-8"?>
<p:tagLst xmlns:p="http://schemas.openxmlformats.org/presentationml/2006/main">
  <p:tag name="KSO_WM_BEAUTIFY_FLAG" val="#wm#"/>
  <p:tag name="KSO_WM_UNIT_TYPE" val="i"/>
  <p:tag name="KSO_WM_UNIT_ID" val="diagram546_1*i*0"/>
  <p:tag name="KSO_WM_TEMPLATE_CATEGORY" val="diagram"/>
  <p:tag name="KSO_WM_TEMPLATE_INDEX" val="546"/>
  <p:tag name="KSO_WM_TAG_VERSION" val="1.0"/>
  <p:tag name="KSO_WM_UNIT_INDEX" val="0"/>
</p:tagLst>
</file>

<file path=ppt/tags/tag89.xml><?xml version="1.0" encoding="utf-8"?>
<p:tagLst xmlns:p="http://schemas.openxmlformats.org/presentationml/2006/main">
  <p:tag name="KSO_WM_TEMPLATE_CATEGORY" val="diagram"/>
  <p:tag name="KSO_WM_TEMPLATE_INDEX" val="546"/>
  <p:tag name="KSO_WM_UNIT_TYPE" val="l_h_f"/>
  <p:tag name="KSO_WM_UNIT_INDEX" val="1_1_1"/>
  <p:tag name="KSO_WM_UNIT_ID" val="256*l_h_f*1_1_1"/>
  <p:tag name="KSO_WM_UNIT_CLEAR" val="1"/>
  <p:tag name="KSO_WM_UNIT_LAYERLEVEL" val="1_1_1"/>
  <p:tag name="KSO_WM_UNIT_VALUE" val="12"/>
  <p:tag name="KSO_WM_UNIT_HIGHLIGHT" val="0"/>
  <p:tag name="KSO_WM_UNIT_COMPATIBLE" val="0"/>
  <p:tag name="KSO_WM_UNIT_PRESET_TEXT" val="Lorem&#13;ipsum"/>
  <p:tag name="KSO_WM_BEAUTIFY_FLAG" val="#wm#"/>
  <p:tag name="KSO_WM_DIAGRAM_GROUP_CODE" val="l1-1"/>
  <p:tag name="KSO_WM_TAG_VERSION" val="1.0"/>
  <p:tag name="KSO_WM_UNIT_FILL_FORE_SCHEMECOLOR_INDEX" val="5"/>
  <p:tag name="KSO_WM_UNIT_FILL_TYPE" val="1"/>
  <p:tag name="KSO_WM_UNIT_TEXT_FILL_FORE_SCHEMECOLOR_INDEX" val="14"/>
  <p:tag name="KSO_WM_UNIT_TEXT_FILL_TYPE" val="1"/>
  <p:tag name="KSO_WM_UNIT_USESOURCEFORMAT_APPLY" val="0"/>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TEMPLATE_CATEGORY" val="diagram"/>
  <p:tag name="KSO_WM_TEMPLATE_INDEX" val="546"/>
  <p:tag name="KSO_WM_UNIT_TYPE" val="l_i"/>
  <p:tag name="KSO_WM_UNIT_INDEX" val="1_1"/>
  <p:tag name="KSO_WM_UNIT_ID" val="256*l_i*1_1"/>
  <p:tag name="KSO_WM_UNIT_CLEAR" val="1"/>
  <p:tag name="KSO_WM_UNIT_LAYERLEVEL" val="1_1"/>
  <p:tag name="KSO_WM_BEAUTIFY_FLAG" val="#wm#"/>
  <p:tag name="KSO_WM_DIAGRAM_GROUP_CODE" val="l1-1"/>
  <p:tag name="KSO_WM_TAG_VERSION" val="1.0"/>
  <p:tag name="KSO_WM_UNIT_FILL_FORE_SCHEMECOLOR_INDEX" val="5"/>
  <p:tag name="KSO_WM_UNIT_FILL_TYPE" val="1"/>
  <p:tag name="KSO_WM_UNIT_USESOURCEFORMAT_APPLY" val="0"/>
</p:tagLst>
</file>

<file path=ppt/tags/tag91.xml><?xml version="1.0" encoding="utf-8"?>
<p:tagLst xmlns:p="http://schemas.openxmlformats.org/presentationml/2006/main">
  <p:tag name="KSO_WM_BEAUTIFY_FLAG" val="#wm#"/>
  <p:tag name="KSO_WM_UNIT_TYPE" val="i"/>
  <p:tag name="KSO_WM_UNIT_ID" val="diagram546_1*i*0"/>
  <p:tag name="KSO_WM_TEMPLATE_CATEGORY" val="diagram"/>
  <p:tag name="KSO_WM_TEMPLATE_INDEX" val="546"/>
  <p:tag name="KSO_WM_TAG_VERSION" val="1.0"/>
  <p:tag name="KSO_WM_UNIT_INDEX" val="0"/>
</p:tagLst>
</file>

<file path=ppt/tags/tag92.xml><?xml version="1.0" encoding="utf-8"?>
<p:tagLst xmlns:p="http://schemas.openxmlformats.org/presentationml/2006/main">
  <p:tag name="KSO_WM_TEMPLATE_CATEGORY" val="diagram"/>
  <p:tag name="KSO_WM_TEMPLATE_INDEX" val="546"/>
  <p:tag name="KSO_WM_UNIT_TYPE" val="l_h_f"/>
  <p:tag name="KSO_WM_UNIT_INDEX" val="1_1_1"/>
  <p:tag name="KSO_WM_UNIT_ID" val="256*l_h_f*1_1_1"/>
  <p:tag name="KSO_WM_UNIT_CLEAR" val="1"/>
  <p:tag name="KSO_WM_UNIT_LAYERLEVEL" val="1_1_1"/>
  <p:tag name="KSO_WM_UNIT_VALUE" val="12"/>
  <p:tag name="KSO_WM_UNIT_HIGHLIGHT" val="0"/>
  <p:tag name="KSO_WM_UNIT_COMPATIBLE" val="0"/>
  <p:tag name="KSO_WM_UNIT_PRESET_TEXT" val="Lorem&#13;ipsum"/>
  <p:tag name="KSO_WM_BEAUTIFY_FLAG" val="#wm#"/>
  <p:tag name="KSO_WM_DIAGRAM_GROUP_CODE" val="l1-1"/>
  <p:tag name="KSO_WM_TAG_VERSION" val="1.0"/>
  <p:tag name="KSO_WM_UNIT_FILL_FORE_SCHEMECOLOR_INDEX" val="5"/>
  <p:tag name="KSO_WM_UNIT_FILL_TYPE" val="1"/>
  <p:tag name="KSO_WM_UNIT_TEXT_FILL_FORE_SCHEMECOLOR_INDEX" val="14"/>
  <p:tag name="KSO_WM_UNIT_TEXT_FILL_TYPE" val="1"/>
  <p:tag name="KSO_WM_UNIT_USESOURCEFORMAT_APPLY" val="0"/>
</p:tagLst>
</file>

<file path=ppt/tags/tag93.xml><?xml version="1.0" encoding="utf-8"?>
<p:tagLst xmlns:p="http://schemas.openxmlformats.org/presentationml/2006/main">
  <p:tag name="KSO_WM_TEMPLATE_CATEGORY" val="diagram"/>
  <p:tag name="KSO_WM_TEMPLATE_INDEX" val="546"/>
  <p:tag name="KSO_WM_UNIT_TYPE" val="l_i"/>
  <p:tag name="KSO_WM_UNIT_INDEX" val="1_1"/>
  <p:tag name="KSO_WM_UNIT_ID" val="256*l_i*1_1"/>
  <p:tag name="KSO_WM_UNIT_CLEAR" val="1"/>
  <p:tag name="KSO_WM_UNIT_LAYERLEVEL" val="1_1"/>
  <p:tag name="KSO_WM_BEAUTIFY_FLAG" val="#wm#"/>
  <p:tag name="KSO_WM_DIAGRAM_GROUP_CODE" val="l1-1"/>
  <p:tag name="KSO_WM_TAG_VERSION" val="1.0"/>
  <p:tag name="KSO_WM_UNIT_FILL_FORE_SCHEMECOLOR_INDEX" val="5"/>
  <p:tag name="KSO_WM_UNIT_FILL_TYPE" val="1"/>
  <p:tag name="KSO_WM_UNIT_USESOURCEFORMAT_APPLY" val="0"/>
</p:tagLst>
</file>

<file path=ppt/tags/tag94.xml><?xml version="1.0" encoding="utf-8"?>
<p:tagLst xmlns:p="http://schemas.openxmlformats.org/presentationml/2006/main">
  <p:tag name="KSO_WM_BEAUTIFY_FLAG" val="#wm#"/>
  <p:tag name="KSO_WM_UNIT_TYPE" val="i"/>
  <p:tag name="KSO_WM_UNIT_ID" val="diagram546_1*i*0"/>
  <p:tag name="KSO_WM_TEMPLATE_CATEGORY" val="diagram"/>
  <p:tag name="KSO_WM_TEMPLATE_INDEX" val="546"/>
  <p:tag name="KSO_WM_TAG_VERSION" val="1.0"/>
  <p:tag name="KSO_WM_UNIT_INDEX" val="0"/>
</p:tagLst>
</file>

<file path=ppt/tags/tag95.xml><?xml version="1.0" encoding="utf-8"?>
<p:tagLst xmlns:p="http://schemas.openxmlformats.org/presentationml/2006/main">
  <p:tag name="KSO_WM_TEMPLATE_CATEGORY" val="diagram"/>
  <p:tag name="KSO_WM_TEMPLATE_INDEX" val="546"/>
  <p:tag name="KSO_WM_UNIT_TYPE" val="l_h_f"/>
  <p:tag name="KSO_WM_UNIT_INDEX" val="1_1_1"/>
  <p:tag name="KSO_WM_UNIT_ID" val="256*l_h_f*1_1_1"/>
  <p:tag name="KSO_WM_UNIT_CLEAR" val="1"/>
  <p:tag name="KSO_WM_UNIT_LAYERLEVEL" val="1_1_1"/>
  <p:tag name="KSO_WM_UNIT_VALUE" val="12"/>
  <p:tag name="KSO_WM_UNIT_HIGHLIGHT" val="0"/>
  <p:tag name="KSO_WM_UNIT_COMPATIBLE" val="0"/>
  <p:tag name="KSO_WM_UNIT_PRESET_TEXT" val="Lorem&#13;ipsum"/>
  <p:tag name="KSO_WM_BEAUTIFY_FLAG" val="#wm#"/>
  <p:tag name="KSO_WM_DIAGRAM_GROUP_CODE" val="l1-1"/>
  <p:tag name="KSO_WM_TAG_VERSION" val="1.0"/>
  <p:tag name="KSO_WM_UNIT_FILL_FORE_SCHEMECOLOR_INDEX" val="5"/>
  <p:tag name="KSO_WM_UNIT_FILL_TYPE" val="1"/>
  <p:tag name="KSO_WM_UNIT_TEXT_FILL_FORE_SCHEMECOLOR_INDEX" val="14"/>
  <p:tag name="KSO_WM_UNIT_TEXT_FILL_TYPE" val="1"/>
  <p:tag name="KSO_WM_UNIT_USESOURCEFORMAT_APPLY" val="0"/>
</p:tagLst>
</file>

<file path=ppt/tags/tag96.xml><?xml version="1.0" encoding="utf-8"?>
<p:tagLst xmlns:p="http://schemas.openxmlformats.org/presentationml/2006/main">
  <p:tag name="KSO_WM_TEMPLATE_CATEGORY" val="diagram"/>
  <p:tag name="KSO_WM_TEMPLATE_INDEX" val="546"/>
  <p:tag name="KSO_WM_UNIT_TYPE" val="l_i"/>
  <p:tag name="KSO_WM_UNIT_INDEX" val="1_1"/>
  <p:tag name="KSO_WM_UNIT_ID" val="256*l_i*1_1"/>
  <p:tag name="KSO_WM_UNIT_CLEAR" val="1"/>
  <p:tag name="KSO_WM_UNIT_LAYERLEVEL" val="1_1"/>
  <p:tag name="KSO_WM_BEAUTIFY_FLAG" val="#wm#"/>
  <p:tag name="KSO_WM_DIAGRAM_GROUP_CODE" val="l1-1"/>
  <p:tag name="KSO_WM_TAG_VERSION" val="1.0"/>
  <p:tag name="KSO_WM_UNIT_FILL_FORE_SCHEMECOLOR_INDEX" val="5"/>
  <p:tag name="KSO_WM_UNIT_FILL_TYPE" val="1"/>
  <p:tag name="KSO_WM_UNIT_USESOURCEFORMAT_APPLY" val="0"/>
</p:tagLst>
</file>

<file path=ppt/tags/tag97.xml><?xml version="1.0" encoding="utf-8"?>
<p:tagLst xmlns:p="http://schemas.openxmlformats.org/presentationml/2006/main">
  <p:tag name="KSO_WM_BEAUTIFY_FLAG" val="#wm#"/>
  <p:tag name="KSO_WM_UNIT_TYPE" val="i"/>
  <p:tag name="KSO_WM_UNIT_ID" val="diagram546_1*i*0"/>
  <p:tag name="KSO_WM_TEMPLATE_CATEGORY" val="diagram"/>
  <p:tag name="KSO_WM_TEMPLATE_INDEX" val="546"/>
  <p:tag name="KSO_WM_TAG_VERSION" val="1.0"/>
  <p:tag name="KSO_WM_UNIT_INDEX" val="0"/>
</p:tagLst>
</file>

<file path=ppt/tags/tag98.xml><?xml version="1.0" encoding="utf-8"?>
<p:tagLst xmlns:p="http://schemas.openxmlformats.org/presentationml/2006/main">
  <p:tag name="KSO_WM_TEMPLATE_CATEGORY" val="diagram"/>
  <p:tag name="KSO_WM_TEMPLATE_INDEX" val="546"/>
  <p:tag name="KSO_WM_UNIT_TYPE" val="l_h_f"/>
  <p:tag name="KSO_WM_UNIT_INDEX" val="1_1_1"/>
  <p:tag name="KSO_WM_UNIT_ID" val="256*l_h_f*1_1_1"/>
  <p:tag name="KSO_WM_UNIT_CLEAR" val="1"/>
  <p:tag name="KSO_WM_UNIT_LAYERLEVEL" val="1_1_1"/>
  <p:tag name="KSO_WM_UNIT_VALUE" val="12"/>
  <p:tag name="KSO_WM_UNIT_HIGHLIGHT" val="0"/>
  <p:tag name="KSO_WM_UNIT_COMPATIBLE" val="0"/>
  <p:tag name="KSO_WM_UNIT_PRESET_TEXT" val="Lorem&#13;ipsum"/>
  <p:tag name="KSO_WM_BEAUTIFY_FLAG" val="#wm#"/>
  <p:tag name="KSO_WM_DIAGRAM_GROUP_CODE" val="l1-1"/>
  <p:tag name="KSO_WM_TAG_VERSION" val="1.0"/>
  <p:tag name="KSO_WM_UNIT_FILL_FORE_SCHEMECOLOR_INDEX" val="5"/>
  <p:tag name="KSO_WM_UNIT_FILL_TYPE" val="1"/>
  <p:tag name="KSO_WM_UNIT_TEXT_FILL_FORE_SCHEMECOLOR_INDEX" val="14"/>
  <p:tag name="KSO_WM_UNIT_TEXT_FILL_TYPE" val="1"/>
  <p:tag name="KSO_WM_UNIT_USESOURCEFORMAT_APPLY" val="0"/>
</p:tagLst>
</file>

<file path=ppt/tags/tag99.xml><?xml version="1.0" encoding="utf-8"?>
<p:tagLst xmlns:p="http://schemas.openxmlformats.org/presentationml/2006/main">
  <p:tag name="KSO_WM_TEMPLATE_CATEGORY" val="diagram"/>
  <p:tag name="KSO_WM_TEMPLATE_INDEX" val="546"/>
  <p:tag name="KSO_WM_UNIT_TYPE" val="l_i"/>
  <p:tag name="KSO_WM_UNIT_INDEX" val="1_1"/>
  <p:tag name="KSO_WM_UNIT_ID" val="256*l_i*1_1"/>
  <p:tag name="KSO_WM_UNIT_CLEAR" val="1"/>
  <p:tag name="KSO_WM_UNIT_LAYERLEVEL" val="1_1"/>
  <p:tag name="KSO_WM_BEAUTIFY_FLAG" val="#wm#"/>
  <p:tag name="KSO_WM_DIAGRAM_GROUP_CODE" val="l1-1"/>
  <p:tag name="KSO_WM_TAG_VERSION" val="1.0"/>
  <p:tag name="KSO_WM_UNIT_FILL_FORE_SCHEMECOLOR_INDEX" val="5"/>
  <p:tag name="KSO_WM_UNIT_FILL_TYPE" val="1"/>
  <p:tag name="KSO_WM_UNIT_USESOURCEFORMAT_APPLY" val="0"/>
</p:tagLst>
</file>

<file path=ppt/theme/theme1.xml><?xml version="1.0" encoding="utf-8"?>
<a:theme xmlns:a="http://schemas.openxmlformats.org/drawingml/2006/main" name="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2408</Words>
  <Application>WPS 演示</Application>
  <PresentationFormat>宽屏</PresentationFormat>
  <Paragraphs>250</Paragraphs>
  <Slides>21</Slides>
  <Notes>0</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21</vt:i4>
      </vt:variant>
    </vt:vector>
  </HeadingPairs>
  <TitlesOfParts>
    <vt:vector size="39" baseType="lpstr">
      <vt:lpstr>Arial</vt:lpstr>
      <vt:lpstr>宋体</vt:lpstr>
      <vt:lpstr>Wingdings</vt:lpstr>
      <vt:lpstr>Times New Roman</vt:lpstr>
      <vt:lpstr>幼圆</vt:lpstr>
      <vt:lpstr>微软雅黑</vt:lpstr>
      <vt:lpstr>Calibri</vt:lpstr>
      <vt:lpstr>华文中宋</vt:lpstr>
      <vt:lpstr>华文行楷</vt:lpstr>
      <vt:lpstr>黑体</vt:lpstr>
      <vt:lpstr>华文楷体</vt:lpstr>
      <vt:lpstr>方正行楷简体</vt:lpstr>
      <vt:lpstr>华康楷体W5-A</vt:lpstr>
      <vt:lpstr>隶书</vt:lpstr>
      <vt:lpstr>楷体</vt:lpstr>
      <vt:lpstr>Arial Unicode MS</vt:lpstr>
      <vt:lpstr>方正姚体</vt:lpstr>
      <vt:lpstr>自定义设计方案</vt:lpstr>
      <vt:lpstr>应有格物致知精神</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宇恒编辑部</dc:creator>
  <cp:lastModifiedBy>aa</cp:lastModifiedBy>
  <cp:revision>177</cp:revision>
  <dcterms:created xsi:type="dcterms:W3CDTF">2015-11-16T01:00:00Z</dcterms:created>
  <dcterms:modified xsi:type="dcterms:W3CDTF">2019-12-27T12:58:58Z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2052-11.1.0.9339</vt:lpwstr>
  </property>
</Properties>
</file>