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66" r:id="rId6"/>
    <p:sldId id="264" r:id="rId7"/>
    <p:sldId id="265" r:id="rId8"/>
    <p:sldId id="287" r:id="rId9"/>
    <p:sldId id="269" r:id="rId10"/>
    <p:sldId id="288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B1"/>
    <a:srgbClr val="98C0A5"/>
    <a:srgbClr val="FDC784"/>
    <a:srgbClr val="EEC0C1"/>
    <a:srgbClr val="82AA9B"/>
    <a:srgbClr val="C2C7A2"/>
    <a:srgbClr val="FEE4AF"/>
    <a:srgbClr val="CBDAD7"/>
    <a:srgbClr val="B7D3C0"/>
    <a:srgbClr val="CCE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7" autoAdjust="0"/>
    <p:restoredTop sz="94660"/>
  </p:normalViewPr>
  <p:slideViewPr>
    <p:cSldViewPr showGuides="1">
      <p:cViewPr>
        <p:scale>
          <a:sx n="50" d="100"/>
          <a:sy n="50" d="100"/>
        </p:scale>
        <p:origin x="2578" y="643"/>
      </p:cViewPr>
      <p:guideLst>
        <p:guide orient="horz" pos="2502"/>
        <p:guide pos="25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BCE2-B86F-4169-BBCD-B69BBE60F1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C7049-8CBC-46D3-920B-849C52A697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7049-8CBC-46D3-920B-849C52A69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6850" y="-194310"/>
            <a:ext cx="11953240" cy="1866265"/>
            <a:chOff x="10095" y="0"/>
            <a:chExt cx="9133905" cy="2159673"/>
          </a:xfrm>
        </p:grpSpPr>
        <p:pic>
          <p:nvPicPr>
            <p:cNvPr id="1029" name="Picture 5" descr="C:\Documents and Settings\Administrator\桌面\1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70"/>
            <a:stretch>
              <a:fillRect/>
            </a:stretch>
          </p:blipFill>
          <p:spPr bwMode="auto">
            <a:xfrm>
              <a:off x="10095" y="0"/>
              <a:ext cx="9133905" cy="155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椭圆 12"/>
            <p:cNvSpPr/>
            <p:nvPr/>
          </p:nvSpPr>
          <p:spPr>
            <a:xfrm>
              <a:off x="5081007" y="1640823"/>
              <a:ext cx="296754" cy="2967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414826" y="1659158"/>
              <a:ext cx="207302" cy="2073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6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2778695" y="1554191"/>
              <a:ext cx="150596" cy="39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椭圆 7"/>
            <p:cNvSpPr/>
            <p:nvPr/>
          </p:nvSpPr>
          <p:spPr>
            <a:xfrm>
              <a:off x="2713267" y="1943649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4067944" y="1552740"/>
              <a:ext cx="150596" cy="2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椭圆 11"/>
            <p:cNvSpPr/>
            <p:nvPr/>
          </p:nvSpPr>
          <p:spPr>
            <a:xfrm>
              <a:off x="4010136" y="1819076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pic>
          <p:nvPicPr>
            <p:cNvPr id="28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22"/>
            <a:stretch>
              <a:fillRect/>
            </a:stretch>
          </p:blipFill>
          <p:spPr bwMode="auto">
            <a:xfrm>
              <a:off x="5188633" y="1544303"/>
              <a:ext cx="150596" cy="9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22"/>
            <a:stretch>
              <a:fillRect/>
            </a:stretch>
          </p:blipFill>
          <p:spPr bwMode="auto">
            <a:xfrm>
              <a:off x="6460102" y="1558229"/>
              <a:ext cx="150596" cy="9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2439035" y="1887220"/>
            <a:ext cx="7469505" cy="3898900"/>
            <a:chOff x="434330" y="1120116"/>
            <a:chExt cx="2394752" cy="517527"/>
          </a:xfrm>
        </p:grpSpPr>
        <p:grpSp>
          <p:nvGrpSpPr>
            <p:cNvPr id="37" name="组合 164"/>
            <p:cNvGrpSpPr/>
            <p:nvPr/>
          </p:nvGrpSpPr>
          <p:grpSpPr bwMode="auto">
            <a:xfrm>
              <a:off x="512921" y="1120118"/>
              <a:ext cx="2316161" cy="517525"/>
              <a:chOff x="3382686" y="2600131"/>
              <a:chExt cx="3544216" cy="51728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382686" y="2600131"/>
                <a:ext cx="3294010" cy="517280"/>
              </a:xfrm>
              <a:prstGeom prst="rect">
                <a:avLst/>
              </a:prstGeom>
              <a:solidFill>
                <a:srgbClr val="C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" name="燕尾形 125"/>
              <p:cNvSpPr/>
              <p:nvPr/>
            </p:nvSpPr>
            <p:spPr>
              <a:xfrm rot="10800000">
                <a:off x="6545517" y="2600131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C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8" name="燕尾形 126"/>
            <p:cNvSpPr/>
            <p:nvPr/>
          </p:nvSpPr>
          <p:spPr bwMode="auto">
            <a:xfrm rot="10800000" flipH="1">
              <a:off x="434330" y="1120116"/>
              <a:ext cx="249237" cy="517525"/>
            </a:xfrm>
            <a:prstGeom prst="chevron">
              <a:avLst>
                <a:gd name="adj" fmla="val 32172"/>
              </a:avLst>
            </a:prstGeom>
            <a:solidFill>
              <a:srgbClr val="C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 bwMode="auto">
            <a:xfrm>
              <a:off x="522618" y="1155042"/>
              <a:ext cx="22161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>
              <a:off x="510273" y="1583667"/>
              <a:ext cx="221773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3220720" y="2129155"/>
            <a:ext cx="58578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水柱简体" panose="03000509000000000000" charset="-122"/>
                <a:ea typeface="方正水柱简体" panose="03000509000000000000" charset="-122"/>
                <a:cs typeface="方正水柱简体" panose="03000509000000000000" charset="-122"/>
              </a:rPr>
              <a:t>综合性学习 </a:t>
            </a:r>
            <a:endParaRPr lang="zh-CN" altLang="en-US" sz="6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水柱简体" panose="03000509000000000000" charset="-122"/>
              <a:ea typeface="方正水柱简体" panose="03000509000000000000" charset="-122"/>
              <a:cs typeface="方正水柱简体" panose="03000509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水柱简体" panose="03000509000000000000" charset="-122"/>
                <a:ea typeface="方正水柱简体" panose="03000509000000000000" charset="-122"/>
                <a:cs typeface="方正水柱简体" panose="03000509000000000000" charset="-122"/>
              </a:rPr>
              <a:t>遨游汉字王国</a:t>
            </a:r>
            <a:endParaRPr lang="zh-CN" altLang="en-US" sz="6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水柱简体" panose="03000509000000000000" charset="-122"/>
              <a:ea typeface="方正水柱简体" panose="03000509000000000000" charset="-122"/>
              <a:cs typeface="方正水柱简体" panose="03000509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水柱简体" panose="03000509000000000000" charset="-122"/>
                <a:ea typeface="方正水柱简体" panose="03000509000000000000" charset="-122"/>
                <a:cs typeface="方正水柱简体" panose="03000509000000000000" charset="-122"/>
              </a:rPr>
              <a:t>我爱你，汉字</a:t>
            </a:r>
            <a:endParaRPr lang="zh-CN" altLang="en-US" sz="6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水柱简体" panose="03000509000000000000" charset="-122"/>
              <a:ea typeface="方正水柱简体" panose="03000509000000000000" charset="-122"/>
              <a:cs typeface="方正水柱简体" panose="03000509000000000000" charset="-122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347210" y="618680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29"/>
          <p:cNvSpPr txBox="1">
            <a:spLocks noChangeArrowheads="1"/>
          </p:cNvSpPr>
          <p:nvPr/>
        </p:nvSpPr>
        <p:spPr bwMode="auto">
          <a:xfrm>
            <a:off x="10487025" y="5126990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第二课时</a:t>
            </a:r>
            <a:endParaRPr lang="zh-CN" altLang="en-US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Box 2048"/>
          <p:cNvSpPr txBox="1"/>
          <p:nvPr/>
        </p:nvSpPr>
        <p:spPr>
          <a:xfrm>
            <a:off x="10579735" y="2703195"/>
            <a:ext cx="881380" cy="1783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500" b="1" dirty="0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5500" b="1" dirty="0">
              <a:solidFill>
                <a:schemeClr val="bg1">
                  <a:lumMod val="6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5500" b="1" dirty="0">
              <a:solidFill>
                <a:schemeClr val="bg1">
                  <a:lumMod val="6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1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1270"/>
            <a:ext cx="11594465" cy="10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373630" y="1792605"/>
            <a:ext cx="43160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导入新课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373630" y="2703195"/>
            <a:ext cx="5398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明确综合性学习的流程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373630" y="3613150"/>
            <a:ext cx="774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结合活动建议，突出活动重点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373630" y="4523740"/>
            <a:ext cx="814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合作讨论，制定活动计划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2135" y="1784985"/>
            <a:ext cx="1643380" cy="4355465"/>
            <a:chOff x="6855" y="3586"/>
            <a:chExt cx="1766" cy="6610"/>
          </a:xfrm>
        </p:grpSpPr>
        <p:grpSp>
          <p:nvGrpSpPr>
            <p:cNvPr id="76" name="Group 47"/>
            <p:cNvGrpSpPr/>
            <p:nvPr/>
          </p:nvGrpSpPr>
          <p:grpSpPr bwMode="auto">
            <a:xfrm>
              <a:off x="6855" y="7900"/>
              <a:ext cx="1719" cy="863"/>
              <a:chOff x="1739" y="2259"/>
              <a:chExt cx="635" cy="319"/>
            </a:xfrm>
          </p:grpSpPr>
          <p:sp>
            <p:nvSpPr>
              <p:cNvPr id="82" name="Freeform 53"/>
              <p:cNvSpPr>
                <a:spLocks noEditPoints="1"/>
              </p:cNvSpPr>
              <p:nvPr/>
            </p:nvSpPr>
            <p:spPr bwMode="auto">
              <a:xfrm>
                <a:off x="1739" y="2301"/>
                <a:ext cx="635" cy="277"/>
              </a:xfrm>
              <a:custGeom>
                <a:avLst/>
                <a:gdLst>
                  <a:gd name="T0" fmla="*/ 244 w 504"/>
                  <a:gd name="T1" fmla="*/ 106 h 220"/>
                  <a:gd name="T2" fmla="*/ 214 w 504"/>
                  <a:gd name="T3" fmla="*/ 118 h 220"/>
                  <a:gd name="T4" fmla="*/ 142 w 504"/>
                  <a:gd name="T5" fmla="*/ 157 h 220"/>
                  <a:gd name="T6" fmla="*/ 87 w 504"/>
                  <a:gd name="T7" fmla="*/ 194 h 220"/>
                  <a:gd name="T8" fmla="*/ 170 w 504"/>
                  <a:gd name="T9" fmla="*/ 175 h 220"/>
                  <a:gd name="T10" fmla="*/ 93 w 504"/>
                  <a:gd name="T11" fmla="*/ 214 h 220"/>
                  <a:gd name="T12" fmla="*/ 106 w 504"/>
                  <a:gd name="T13" fmla="*/ 214 h 220"/>
                  <a:gd name="T14" fmla="*/ 72 w 504"/>
                  <a:gd name="T15" fmla="*/ 227 h 220"/>
                  <a:gd name="T16" fmla="*/ 60 w 504"/>
                  <a:gd name="T17" fmla="*/ 251 h 220"/>
                  <a:gd name="T18" fmla="*/ 62 w 504"/>
                  <a:gd name="T19" fmla="*/ 252 h 220"/>
                  <a:gd name="T20" fmla="*/ 11 w 504"/>
                  <a:gd name="T21" fmla="*/ 281 h 220"/>
                  <a:gd name="T22" fmla="*/ 129 w 504"/>
                  <a:gd name="T23" fmla="*/ 240 h 220"/>
                  <a:gd name="T24" fmla="*/ 105 w 504"/>
                  <a:gd name="T25" fmla="*/ 259 h 220"/>
                  <a:gd name="T26" fmla="*/ 111 w 504"/>
                  <a:gd name="T27" fmla="*/ 263 h 220"/>
                  <a:gd name="T28" fmla="*/ 59 w 504"/>
                  <a:gd name="T29" fmla="*/ 288 h 220"/>
                  <a:gd name="T30" fmla="*/ 89 w 504"/>
                  <a:gd name="T31" fmla="*/ 282 h 220"/>
                  <a:gd name="T32" fmla="*/ 108 w 504"/>
                  <a:gd name="T33" fmla="*/ 280 h 220"/>
                  <a:gd name="T34" fmla="*/ 73 w 504"/>
                  <a:gd name="T35" fmla="*/ 301 h 220"/>
                  <a:gd name="T36" fmla="*/ 145 w 504"/>
                  <a:gd name="T37" fmla="*/ 307 h 220"/>
                  <a:gd name="T38" fmla="*/ 122 w 504"/>
                  <a:gd name="T39" fmla="*/ 326 h 220"/>
                  <a:gd name="T40" fmla="*/ 176 w 504"/>
                  <a:gd name="T41" fmla="*/ 324 h 220"/>
                  <a:gd name="T42" fmla="*/ 195 w 504"/>
                  <a:gd name="T43" fmla="*/ 341 h 220"/>
                  <a:gd name="T44" fmla="*/ 257 w 504"/>
                  <a:gd name="T45" fmla="*/ 332 h 220"/>
                  <a:gd name="T46" fmla="*/ 397 w 504"/>
                  <a:gd name="T47" fmla="*/ 298 h 220"/>
                  <a:gd name="T48" fmla="*/ 672 w 504"/>
                  <a:gd name="T49" fmla="*/ 188 h 220"/>
                  <a:gd name="T50" fmla="*/ 707 w 504"/>
                  <a:gd name="T51" fmla="*/ 167 h 220"/>
                  <a:gd name="T52" fmla="*/ 672 w 504"/>
                  <a:gd name="T53" fmla="*/ 170 h 220"/>
                  <a:gd name="T54" fmla="*/ 701 w 504"/>
                  <a:gd name="T55" fmla="*/ 141 h 220"/>
                  <a:gd name="T56" fmla="*/ 649 w 504"/>
                  <a:gd name="T57" fmla="*/ 155 h 220"/>
                  <a:gd name="T58" fmla="*/ 703 w 504"/>
                  <a:gd name="T59" fmla="*/ 135 h 220"/>
                  <a:gd name="T60" fmla="*/ 751 w 504"/>
                  <a:gd name="T61" fmla="*/ 102 h 220"/>
                  <a:gd name="T62" fmla="*/ 743 w 504"/>
                  <a:gd name="T63" fmla="*/ 99 h 220"/>
                  <a:gd name="T64" fmla="*/ 735 w 504"/>
                  <a:gd name="T65" fmla="*/ 97 h 220"/>
                  <a:gd name="T66" fmla="*/ 688 w 504"/>
                  <a:gd name="T67" fmla="*/ 106 h 220"/>
                  <a:gd name="T68" fmla="*/ 709 w 504"/>
                  <a:gd name="T69" fmla="*/ 89 h 220"/>
                  <a:gd name="T70" fmla="*/ 724 w 504"/>
                  <a:gd name="T71" fmla="*/ 76 h 220"/>
                  <a:gd name="T72" fmla="*/ 724 w 504"/>
                  <a:gd name="T73" fmla="*/ 69 h 220"/>
                  <a:gd name="T74" fmla="*/ 694 w 504"/>
                  <a:gd name="T75" fmla="*/ 78 h 220"/>
                  <a:gd name="T76" fmla="*/ 684 w 504"/>
                  <a:gd name="T77" fmla="*/ 76 h 220"/>
                  <a:gd name="T78" fmla="*/ 704 w 504"/>
                  <a:gd name="T79" fmla="*/ 62 h 220"/>
                  <a:gd name="T80" fmla="*/ 684 w 504"/>
                  <a:gd name="T81" fmla="*/ 35 h 220"/>
                  <a:gd name="T82" fmla="*/ 655 w 504"/>
                  <a:gd name="T83" fmla="*/ 33 h 220"/>
                  <a:gd name="T84" fmla="*/ 659 w 504"/>
                  <a:gd name="T85" fmla="*/ 14 h 220"/>
                  <a:gd name="T86" fmla="*/ 598 w 504"/>
                  <a:gd name="T87" fmla="*/ 11 h 220"/>
                  <a:gd name="T88" fmla="*/ 554 w 504"/>
                  <a:gd name="T89" fmla="*/ 10 h 220"/>
                  <a:gd name="T90" fmla="*/ 554 w 504"/>
                  <a:gd name="T91" fmla="*/ 10 h 220"/>
                  <a:gd name="T92" fmla="*/ 625 w 504"/>
                  <a:gd name="T93" fmla="*/ 24 h 220"/>
                  <a:gd name="T94" fmla="*/ 668 w 504"/>
                  <a:gd name="T95" fmla="*/ 31 h 220"/>
                  <a:gd name="T96" fmla="*/ 790 w 504"/>
                  <a:gd name="T97" fmla="*/ 69 h 220"/>
                  <a:gd name="T98" fmla="*/ 746 w 504"/>
                  <a:gd name="T99" fmla="*/ 98 h 220"/>
                  <a:gd name="T100" fmla="*/ 234 w 504"/>
                  <a:gd name="T101" fmla="*/ 111 h 220"/>
                  <a:gd name="T102" fmla="*/ 666 w 504"/>
                  <a:gd name="T103" fmla="*/ 164 h 220"/>
                  <a:gd name="T104" fmla="*/ 129 w 504"/>
                  <a:gd name="T105" fmla="*/ 189 h 220"/>
                  <a:gd name="T106" fmla="*/ 54 w 504"/>
                  <a:gd name="T107" fmla="*/ 253 h 220"/>
                  <a:gd name="T108" fmla="*/ 106 w 504"/>
                  <a:gd name="T109" fmla="*/ 277 h 220"/>
                  <a:gd name="T110" fmla="*/ 192 w 504"/>
                  <a:gd name="T111" fmla="*/ 322 h 220"/>
                  <a:gd name="T112" fmla="*/ 184 w 504"/>
                  <a:gd name="T113" fmla="*/ 325 h 220"/>
                  <a:gd name="T114" fmla="*/ 256 w 504"/>
                  <a:gd name="T115" fmla="*/ 337 h 220"/>
                  <a:gd name="T116" fmla="*/ 252 w 504"/>
                  <a:gd name="T117" fmla="*/ 348 h 220"/>
                  <a:gd name="T118" fmla="*/ 562 w 504"/>
                  <a:gd name="T119" fmla="*/ 0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4" h="220">
                    <a:moveTo>
                      <a:pt x="354" y="0"/>
                    </a:moveTo>
                    <a:cubicBezTo>
                      <a:pt x="353" y="0"/>
                      <a:pt x="352" y="0"/>
                      <a:pt x="351" y="1"/>
                    </a:cubicBezTo>
                    <a:cubicBezTo>
                      <a:pt x="354" y="0"/>
                      <a:pt x="354" y="0"/>
                      <a:pt x="354" y="0"/>
                    </a:cubicBezTo>
                    <a:moveTo>
                      <a:pt x="351" y="1"/>
                    </a:moveTo>
                    <a:cubicBezTo>
                      <a:pt x="351" y="1"/>
                      <a:pt x="351" y="1"/>
                      <a:pt x="351" y="1"/>
                    </a:cubicBezTo>
                    <a:moveTo>
                      <a:pt x="351" y="1"/>
                    </a:moveTo>
                    <a:cubicBezTo>
                      <a:pt x="259" y="30"/>
                      <a:pt x="259" y="30"/>
                      <a:pt x="259" y="3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3" y="62"/>
                      <a:pt x="169" y="63"/>
                      <a:pt x="165" y="64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3"/>
                      <a:pt x="160" y="65"/>
                      <a:pt x="154" y="67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55" y="68"/>
                      <a:pt x="140" y="72"/>
                      <a:pt x="137" y="73"/>
                    </a:cubicBezTo>
                    <a:cubicBezTo>
                      <a:pt x="138" y="73"/>
                      <a:pt x="139" y="72"/>
                      <a:pt x="141" y="72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41" y="72"/>
                      <a:pt x="143" y="71"/>
                      <a:pt x="144" y="71"/>
                    </a:cubicBezTo>
                    <a:cubicBezTo>
                      <a:pt x="147" y="70"/>
                      <a:pt x="149" y="70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9" y="70"/>
                      <a:pt x="148" y="71"/>
                      <a:pt x="147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8" y="74"/>
                      <a:pt x="140" y="73"/>
                      <a:pt x="140" y="73"/>
                    </a:cubicBezTo>
                    <a:cubicBezTo>
                      <a:pt x="143" y="73"/>
                      <a:pt x="103" y="89"/>
                      <a:pt x="103" y="90"/>
                    </a:cubicBezTo>
                    <a:cubicBezTo>
                      <a:pt x="97" y="92"/>
                      <a:pt x="97" y="93"/>
                      <a:pt x="98" y="93"/>
                    </a:cubicBezTo>
                    <a:cubicBezTo>
                      <a:pt x="98" y="93"/>
                      <a:pt x="99" y="93"/>
                      <a:pt x="100" y="92"/>
                    </a:cubicBezTo>
                    <a:cubicBezTo>
                      <a:pt x="101" y="92"/>
                      <a:pt x="102" y="92"/>
                      <a:pt x="102" y="92"/>
                    </a:cubicBezTo>
                    <a:cubicBezTo>
                      <a:pt x="103" y="92"/>
                      <a:pt x="103" y="93"/>
                      <a:pt x="101" y="93"/>
                    </a:cubicBezTo>
                    <a:cubicBezTo>
                      <a:pt x="99" y="96"/>
                      <a:pt x="85" y="100"/>
                      <a:pt x="76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9" y="104"/>
                      <a:pt x="83" y="102"/>
                    </a:cubicBezTo>
                    <a:cubicBezTo>
                      <a:pt x="86" y="101"/>
                      <a:pt x="90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4" y="106"/>
                      <a:pt x="67" y="109"/>
                      <a:pt x="63" y="111"/>
                    </a:cubicBezTo>
                    <a:cubicBezTo>
                      <a:pt x="62" y="112"/>
                      <a:pt x="53" y="117"/>
                      <a:pt x="55" y="117"/>
                    </a:cubicBezTo>
                    <a:cubicBezTo>
                      <a:pt x="56" y="117"/>
                      <a:pt x="59" y="116"/>
                      <a:pt x="66" y="113"/>
                    </a:cubicBezTo>
                    <a:cubicBezTo>
                      <a:pt x="56" y="119"/>
                      <a:pt x="48" y="122"/>
                      <a:pt x="47" y="123"/>
                    </a:cubicBezTo>
                    <a:cubicBezTo>
                      <a:pt x="51" y="121"/>
                      <a:pt x="54" y="119"/>
                      <a:pt x="59" y="118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6" y="119"/>
                      <a:pt x="62" y="117"/>
                      <a:pt x="63" y="116"/>
                    </a:cubicBezTo>
                    <a:cubicBezTo>
                      <a:pt x="64" y="116"/>
                      <a:pt x="65" y="116"/>
                      <a:pt x="65" y="116"/>
                    </a:cubicBezTo>
                    <a:cubicBezTo>
                      <a:pt x="66" y="116"/>
                      <a:pt x="61" y="119"/>
                      <a:pt x="55" y="122"/>
                    </a:cubicBezTo>
                    <a:cubicBezTo>
                      <a:pt x="49" y="125"/>
                      <a:pt x="44" y="128"/>
                      <a:pt x="45" y="128"/>
                    </a:cubicBezTo>
                    <a:cubicBezTo>
                      <a:pt x="46" y="128"/>
                      <a:pt x="48" y="127"/>
                      <a:pt x="52" y="126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66" y="120"/>
                      <a:pt x="83" y="113"/>
                      <a:pt x="94" y="109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89" y="113"/>
                      <a:pt x="84" y="115"/>
                      <a:pt x="82" y="116"/>
                    </a:cubicBezTo>
                    <a:cubicBezTo>
                      <a:pt x="84" y="115"/>
                      <a:pt x="85" y="115"/>
                      <a:pt x="86" y="115"/>
                    </a:cubicBezTo>
                    <a:cubicBezTo>
                      <a:pt x="88" y="115"/>
                      <a:pt x="82" y="118"/>
                      <a:pt x="81" y="119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1" y="103"/>
                      <a:pt x="106" y="110"/>
                      <a:pt x="107" y="110"/>
                    </a:cubicBezTo>
                    <a:cubicBezTo>
                      <a:pt x="108" y="110"/>
                      <a:pt x="110" y="109"/>
                      <a:pt x="113" y="108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89" y="119"/>
                      <a:pt x="86" y="120"/>
                      <a:pt x="87" y="120"/>
                    </a:cubicBezTo>
                    <a:cubicBezTo>
                      <a:pt x="87" y="120"/>
                      <a:pt x="92" y="119"/>
                      <a:pt x="96" y="117"/>
                    </a:cubicBezTo>
                    <a:cubicBezTo>
                      <a:pt x="100" y="115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3" y="11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77" y="126"/>
                      <a:pt x="72" y="128"/>
                      <a:pt x="60" y="134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58" y="135"/>
                      <a:pt x="58" y="135"/>
                      <a:pt x="59" y="135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72" y="129"/>
                      <a:pt x="78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80" y="127"/>
                    </a:cubicBezTo>
                    <a:cubicBezTo>
                      <a:pt x="80" y="127"/>
                      <a:pt x="81" y="127"/>
                      <a:pt x="81" y="127"/>
                    </a:cubicBezTo>
                    <a:cubicBezTo>
                      <a:pt x="82" y="127"/>
                      <a:pt x="82" y="127"/>
                      <a:pt x="83" y="127"/>
                    </a:cubicBezTo>
                    <a:cubicBezTo>
                      <a:pt x="84" y="127"/>
                      <a:pt x="83" y="128"/>
                      <a:pt x="74" y="132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6" y="135"/>
                    </a:cubicBezTo>
                    <a:cubicBezTo>
                      <a:pt x="66" y="135"/>
                      <a:pt x="64" y="135"/>
                      <a:pt x="63" y="135"/>
                    </a:cubicBezTo>
                    <a:cubicBezTo>
                      <a:pt x="62" y="135"/>
                      <a:pt x="61" y="136"/>
                      <a:pt x="60" y="136"/>
                    </a:cubicBezTo>
                    <a:cubicBezTo>
                      <a:pt x="59" y="136"/>
                      <a:pt x="59" y="135"/>
                      <a:pt x="59" y="135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4" y="138"/>
                      <a:pt x="56" y="138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137"/>
                      <a:pt x="59" y="137"/>
                      <a:pt x="59" y="137"/>
                    </a:cubicBezTo>
                    <a:cubicBezTo>
                      <a:pt x="56" y="138"/>
                      <a:pt x="44" y="144"/>
                      <a:pt x="34" y="147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8" y="143"/>
                      <a:pt x="49" y="143"/>
                      <a:pt x="35" y="151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4" y="148"/>
                      <a:pt x="46" y="147"/>
                      <a:pt x="47" y="147"/>
                    </a:cubicBezTo>
                    <a:cubicBezTo>
                      <a:pt x="48" y="147"/>
                      <a:pt x="46" y="148"/>
                      <a:pt x="39" y="151"/>
                    </a:cubicBezTo>
                    <a:cubicBezTo>
                      <a:pt x="38" y="153"/>
                      <a:pt x="30" y="157"/>
                      <a:pt x="12" y="165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29" y="159"/>
                      <a:pt x="17" y="164"/>
                      <a:pt x="17" y="164"/>
                    </a:cubicBezTo>
                    <a:cubicBezTo>
                      <a:pt x="17" y="164"/>
                      <a:pt x="20" y="163"/>
                      <a:pt x="28" y="160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7" y="158"/>
                      <a:pt x="37" y="158"/>
                      <a:pt x="38" y="158"/>
                    </a:cubicBezTo>
                    <a:cubicBezTo>
                      <a:pt x="39" y="157"/>
                      <a:pt x="40" y="157"/>
                      <a:pt x="40" y="157"/>
                    </a:cubicBezTo>
                    <a:cubicBezTo>
                      <a:pt x="40" y="157"/>
                      <a:pt x="40" y="158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4" y="160"/>
                      <a:pt x="34" y="161"/>
                      <a:pt x="34" y="161"/>
                    </a:cubicBezTo>
                    <a:cubicBezTo>
                      <a:pt x="34" y="161"/>
                      <a:pt x="37" y="160"/>
                      <a:pt x="39" y="159"/>
                    </a:cubicBezTo>
                    <a:cubicBezTo>
                      <a:pt x="41" y="158"/>
                      <a:pt x="44" y="157"/>
                      <a:pt x="44" y="157"/>
                    </a:cubicBezTo>
                    <a:cubicBezTo>
                      <a:pt x="44" y="157"/>
                      <a:pt x="44" y="157"/>
                      <a:pt x="42" y="158"/>
                    </a:cubicBezTo>
                    <a:cubicBezTo>
                      <a:pt x="40" y="159"/>
                      <a:pt x="39" y="159"/>
                      <a:pt x="39" y="159"/>
                    </a:cubicBezTo>
                    <a:cubicBezTo>
                      <a:pt x="40" y="159"/>
                      <a:pt x="45" y="158"/>
                      <a:pt x="50" y="156"/>
                    </a:cubicBezTo>
                    <a:cubicBezTo>
                      <a:pt x="56" y="154"/>
                      <a:pt x="61" y="152"/>
                      <a:pt x="61" y="152"/>
                    </a:cubicBezTo>
                    <a:cubicBezTo>
                      <a:pt x="62" y="152"/>
                      <a:pt x="62" y="152"/>
                      <a:pt x="61" y="15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3" y="164"/>
                      <a:pt x="32" y="164"/>
                      <a:pt x="32" y="164"/>
                    </a:cubicBezTo>
                    <a:cubicBezTo>
                      <a:pt x="33" y="164"/>
                      <a:pt x="37" y="163"/>
                      <a:pt x="40" y="162"/>
                    </a:cubicBezTo>
                    <a:cubicBezTo>
                      <a:pt x="44" y="161"/>
                      <a:pt x="48" y="160"/>
                      <a:pt x="49" y="160"/>
                    </a:cubicBezTo>
                    <a:cubicBezTo>
                      <a:pt x="49" y="160"/>
                      <a:pt x="50" y="160"/>
                      <a:pt x="50" y="160"/>
                    </a:cubicBezTo>
                    <a:cubicBezTo>
                      <a:pt x="41" y="164"/>
                      <a:pt x="20" y="172"/>
                      <a:pt x="0" y="179"/>
                    </a:cubicBezTo>
                    <a:cubicBezTo>
                      <a:pt x="24" y="171"/>
                      <a:pt x="16" y="173"/>
                      <a:pt x="28" y="170"/>
                    </a:cubicBezTo>
                    <a:cubicBezTo>
                      <a:pt x="18" y="174"/>
                      <a:pt x="16" y="174"/>
                      <a:pt x="7" y="177"/>
                    </a:cubicBezTo>
                    <a:cubicBezTo>
                      <a:pt x="5" y="178"/>
                      <a:pt x="4" y="179"/>
                      <a:pt x="4" y="179"/>
                    </a:cubicBezTo>
                    <a:cubicBezTo>
                      <a:pt x="4" y="179"/>
                      <a:pt x="7" y="178"/>
                      <a:pt x="10" y="177"/>
                    </a:cubicBezTo>
                    <a:cubicBezTo>
                      <a:pt x="13" y="176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2" y="176"/>
                      <a:pt x="9" y="178"/>
                      <a:pt x="7" y="178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34" y="168"/>
                      <a:pt x="63" y="158"/>
                      <a:pt x="65" y="157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6" y="153"/>
                      <a:pt x="80" y="152"/>
                      <a:pt x="81" y="152"/>
                    </a:cubicBezTo>
                    <a:cubicBezTo>
                      <a:pt x="82" y="152"/>
                      <a:pt x="81" y="153"/>
                      <a:pt x="77" y="154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61" y="161"/>
                      <a:pt x="61" y="161"/>
                      <a:pt x="61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70" y="159"/>
                      <a:pt x="71" y="159"/>
                      <a:pt x="72" y="159"/>
                    </a:cubicBezTo>
                    <a:cubicBezTo>
                      <a:pt x="73" y="159"/>
                      <a:pt x="73" y="159"/>
                      <a:pt x="70" y="160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57" y="166"/>
                      <a:pt x="56" y="166"/>
                      <a:pt x="57" y="166"/>
                    </a:cubicBezTo>
                    <a:cubicBezTo>
                      <a:pt x="58" y="166"/>
                      <a:pt x="62" y="165"/>
                      <a:pt x="66" y="164"/>
                    </a:cubicBezTo>
                    <a:cubicBezTo>
                      <a:pt x="70" y="163"/>
                      <a:pt x="74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0" y="168"/>
                      <a:pt x="59" y="169"/>
                      <a:pt x="59" y="169"/>
                    </a:cubicBezTo>
                    <a:cubicBezTo>
                      <a:pt x="59" y="169"/>
                      <a:pt x="63" y="167"/>
                      <a:pt x="68" y="165"/>
                    </a:cubicBezTo>
                    <a:cubicBezTo>
                      <a:pt x="72" y="164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6" y="163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6" y="167"/>
                      <a:pt x="68" y="166"/>
                      <a:pt x="69" y="166"/>
                    </a:cubicBezTo>
                    <a:cubicBezTo>
                      <a:pt x="69" y="166"/>
                      <a:pt x="54" y="172"/>
                      <a:pt x="48" y="174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59" y="172"/>
                      <a:pt x="39" y="179"/>
                      <a:pt x="28" y="183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33" y="182"/>
                      <a:pt x="36" y="181"/>
                      <a:pt x="36" y="181"/>
                    </a:cubicBezTo>
                    <a:cubicBezTo>
                      <a:pt x="36" y="181"/>
                      <a:pt x="35" y="181"/>
                      <a:pt x="34" y="182"/>
                    </a:cubicBezTo>
                    <a:cubicBezTo>
                      <a:pt x="33" y="182"/>
                      <a:pt x="32" y="183"/>
                      <a:pt x="32" y="183"/>
                    </a:cubicBezTo>
                    <a:cubicBezTo>
                      <a:pt x="32" y="183"/>
                      <a:pt x="33" y="183"/>
                      <a:pt x="36" y="182"/>
                    </a:cubicBezTo>
                    <a:cubicBezTo>
                      <a:pt x="28" y="184"/>
                      <a:pt x="24" y="186"/>
                      <a:pt x="21" y="187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71" y="170"/>
                      <a:pt x="73" y="169"/>
                      <a:pt x="73" y="169"/>
                    </a:cubicBezTo>
                    <a:cubicBezTo>
                      <a:pt x="74" y="169"/>
                      <a:pt x="72" y="170"/>
                      <a:pt x="71" y="170"/>
                    </a:cubicBezTo>
                    <a:cubicBezTo>
                      <a:pt x="69" y="171"/>
                      <a:pt x="68" y="172"/>
                      <a:pt x="68" y="172"/>
                    </a:cubicBezTo>
                    <a:cubicBezTo>
                      <a:pt x="69" y="172"/>
                      <a:pt x="69" y="172"/>
                      <a:pt x="70" y="171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63" y="174"/>
                      <a:pt x="64" y="174"/>
                      <a:pt x="64" y="174"/>
                    </a:cubicBezTo>
                    <a:cubicBezTo>
                      <a:pt x="65" y="174"/>
                      <a:pt x="56" y="177"/>
                      <a:pt x="52" y="179"/>
                    </a:cubicBezTo>
                    <a:cubicBezTo>
                      <a:pt x="57" y="177"/>
                      <a:pt x="64" y="174"/>
                      <a:pt x="68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9" y="173"/>
                      <a:pt x="58" y="177"/>
                      <a:pt x="56" y="178"/>
                    </a:cubicBezTo>
                    <a:cubicBezTo>
                      <a:pt x="69" y="173"/>
                      <a:pt x="78" y="170"/>
                      <a:pt x="79" y="170"/>
                    </a:cubicBezTo>
                    <a:cubicBezTo>
                      <a:pt x="79" y="170"/>
                      <a:pt x="78" y="171"/>
                      <a:pt x="76" y="172"/>
                    </a:cubicBezTo>
                    <a:cubicBezTo>
                      <a:pt x="73" y="173"/>
                      <a:pt x="71" y="174"/>
                      <a:pt x="69" y="174"/>
                    </a:cubicBezTo>
                    <a:cubicBezTo>
                      <a:pt x="71" y="174"/>
                      <a:pt x="74" y="173"/>
                      <a:pt x="74" y="173"/>
                    </a:cubicBezTo>
                    <a:cubicBezTo>
                      <a:pt x="75" y="173"/>
                      <a:pt x="74" y="173"/>
                      <a:pt x="73" y="173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1" y="174"/>
                      <a:pt x="71" y="175"/>
                      <a:pt x="71" y="175"/>
                    </a:cubicBezTo>
                    <a:cubicBezTo>
                      <a:pt x="71" y="175"/>
                      <a:pt x="72" y="174"/>
                      <a:pt x="73" y="174"/>
                    </a:cubicBezTo>
                    <a:cubicBezTo>
                      <a:pt x="73" y="174"/>
                      <a:pt x="74" y="174"/>
                      <a:pt x="74" y="174"/>
                    </a:cubicBezTo>
                    <a:cubicBezTo>
                      <a:pt x="74" y="174"/>
                      <a:pt x="73" y="174"/>
                      <a:pt x="68" y="176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51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3" y="185"/>
                    </a:cubicBezTo>
                    <a:cubicBezTo>
                      <a:pt x="53" y="185"/>
                      <a:pt x="52" y="185"/>
                      <a:pt x="53" y="185"/>
                    </a:cubicBezTo>
                    <a:cubicBezTo>
                      <a:pt x="53" y="185"/>
                      <a:pt x="56" y="184"/>
                      <a:pt x="65" y="181"/>
                    </a:cubicBezTo>
                    <a:cubicBezTo>
                      <a:pt x="60" y="183"/>
                      <a:pt x="60" y="183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1" y="183"/>
                      <a:pt x="62" y="183"/>
                      <a:pt x="62" y="183"/>
                    </a:cubicBezTo>
                    <a:cubicBezTo>
                      <a:pt x="63" y="183"/>
                      <a:pt x="62" y="184"/>
                      <a:pt x="46" y="190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7" y="190"/>
                      <a:pt x="51" y="189"/>
                      <a:pt x="56" y="188"/>
                    </a:cubicBezTo>
                    <a:cubicBezTo>
                      <a:pt x="60" y="187"/>
                      <a:pt x="64" y="186"/>
                      <a:pt x="65" y="186"/>
                    </a:cubicBezTo>
                    <a:cubicBezTo>
                      <a:pt x="66" y="186"/>
                      <a:pt x="65" y="186"/>
                      <a:pt x="62" y="188"/>
                    </a:cubicBezTo>
                    <a:cubicBezTo>
                      <a:pt x="36" y="198"/>
                      <a:pt x="46" y="197"/>
                      <a:pt x="44" y="198"/>
                    </a:cubicBezTo>
                    <a:cubicBezTo>
                      <a:pt x="57" y="196"/>
                      <a:pt x="69" y="193"/>
                      <a:pt x="79" y="192"/>
                    </a:cubicBezTo>
                    <a:cubicBezTo>
                      <a:pt x="67" y="197"/>
                      <a:pt x="65" y="198"/>
                      <a:pt x="67" y="198"/>
                    </a:cubicBezTo>
                    <a:cubicBezTo>
                      <a:pt x="68" y="198"/>
                      <a:pt x="71" y="198"/>
                      <a:pt x="73" y="197"/>
                    </a:cubicBezTo>
                    <a:cubicBezTo>
                      <a:pt x="76" y="197"/>
                      <a:pt x="79" y="196"/>
                      <a:pt x="80" y="196"/>
                    </a:cubicBezTo>
                    <a:cubicBezTo>
                      <a:pt x="81" y="196"/>
                      <a:pt x="80" y="197"/>
                      <a:pt x="76" y="199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68" y="203"/>
                      <a:pt x="98" y="194"/>
                      <a:pt x="76" y="204"/>
                    </a:cubicBezTo>
                    <a:cubicBezTo>
                      <a:pt x="83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0"/>
                      <a:pt x="90" y="199"/>
                      <a:pt x="99" y="196"/>
                    </a:cubicBezTo>
                    <a:cubicBezTo>
                      <a:pt x="93" y="199"/>
                      <a:pt x="102" y="196"/>
                      <a:pt x="83" y="203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4" y="206"/>
                      <a:pt x="76" y="206"/>
                      <a:pt x="77" y="206"/>
                    </a:cubicBezTo>
                    <a:cubicBezTo>
                      <a:pt x="78" y="206"/>
                      <a:pt x="79" y="205"/>
                      <a:pt x="80" y="205"/>
                    </a:cubicBezTo>
                    <a:cubicBezTo>
                      <a:pt x="80" y="205"/>
                      <a:pt x="79" y="206"/>
                      <a:pt x="75" y="208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2" y="202"/>
                      <a:pt x="92" y="202"/>
                      <a:pt x="92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99" y="200"/>
                      <a:pt x="104" y="199"/>
                      <a:pt x="106" y="199"/>
                    </a:cubicBezTo>
                    <a:cubicBezTo>
                      <a:pt x="108" y="199"/>
                      <a:pt x="106" y="200"/>
                      <a:pt x="104" y="202"/>
                    </a:cubicBezTo>
                    <a:cubicBezTo>
                      <a:pt x="101" y="204"/>
                      <a:pt x="99" y="205"/>
                      <a:pt x="101" y="205"/>
                    </a:cubicBezTo>
                    <a:cubicBezTo>
                      <a:pt x="103" y="205"/>
                      <a:pt x="107" y="204"/>
                      <a:pt x="117" y="201"/>
                    </a:cubicBezTo>
                    <a:cubicBezTo>
                      <a:pt x="110" y="204"/>
                      <a:pt x="109" y="204"/>
                      <a:pt x="109" y="204"/>
                    </a:cubicBezTo>
                    <a:cubicBezTo>
                      <a:pt x="109" y="204"/>
                      <a:pt x="110" y="204"/>
                      <a:pt x="111" y="204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4" y="203"/>
                      <a:pt x="112" y="204"/>
                      <a:pt x="105" y="207"/>
                    </a:cubicBezTo>
                    <a:cubicBezTo>
                      <a:pt x="96" y="210"/>
                      <a:pt x="93" y="211"/>
                      <a:pt x="94" y="211"/>
                    </a:cubicBezTo>
                    <a:cubicBezTo>
                      <a:pt x="95" y="211"/>
                      <a:pt x="115" y="205"/>
                      <a:pt x="121" y="203"/>
                    </a:cubicBezTo>
                    <a:cubicBezTo>
                      <a:pt x="122" y="202"/>
                      <a:pt x="124" y="202"/>
                      <a:pt x="126" y="201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17" y="206"/>
                      <a:pt x="114" y="206"/>
                      <a:pt x="114" y="206"/>
                    </a:cubicBezTo>
                    <a:cubicBezTo>
                      <a:pt x="114" y="206"/>
                      <a:pt x="118" y="205"/>
                      <a:pt x="123" y="204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31" y="201"/>
                      <a:pt x="129" y="202"/>
                      <a:pt x="123" y="204"/>
                    </a:cubicBezTo>
                    <a:cubicBezTo>
                      <a:pt x="103" y="214"/>
                      <a:pt x="130" y="209"/>
                      <a:pt x="123" y="215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30" y="213"/>
                      <a:pt x="131" y="213"/>
                      <a:pt x="132" y="213"/>
                    </a:cubicBez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2" y="213"/>
                      <a:pt x="133" y="213"/>
                      <a:pt x="133" y="213"/>
                    </a:cubicBezTo>
                    <a:cubicBezTo>
                      <a:pt x="135" y="213"/>
                      <a:pt x="135" y="213"/>
                      <a:pt x="128" y="216"/>
                    </a:cubicBezTo>
                    <a:cubicBezTo>
                      <a:pt x="126" y="217"/>
                      <a:pt x="125" y="217"/>
                      <a:pt x="126" y="217"/>
                    </a:cubicBezTo>
                    <a:cubicBezTo>
                      <a:pt x="128" y="217"/>
                      <a:pt x="150" y="210"/>
                      <a:pt x="151" y="210"/>
                    </a:cubicBezTo>
                    <a:cubicBezTo>
                      <a:pt x="153" y="209"/>
                      <a:pt x="155" y="208"/>
                      <a:pt x="155" y="208"/>
                    </a:cubicBezTo>
                    <a:cubicBezTo>
                      <a:pt x="157" y="208"/>
                      <a:pt x="143" y="214"/>
                      <a:pt x="140" y="215"/>
                    </a:cubicBezTo>
                    <a:cubicBezTo>
                      <a:pt x="145" y="214"/>
                      <a:pt x="162" y="208"/>
                      <a:pt x="164" y="208"/>
                    </a:cubicBezTo>
                    <a:cubicBezTo>
                      <a:pt x="165" y="208"/>
                      <a:pt x="164" y="208"/>
                      <a:pt x="162" y="210"/>
                    </a:cubicBezTo>
                    <a:cubicBezTo>
                      <a:pt x="156" y="212"/>
                      <a:pt x="154" y="213"/>
                      <a:pt x="155" y="213"/>
                    </a:cubicBezTo>
                    <a:cubicBezTo>
                      <a:pt x="156" y="213"/>
                      <a:pt x="159" y="212"/>
                      <a:pt x="162" y="211"/>
                    </a:cubicBezTo>
                    <a:cubicBezTo>
                      <a:pt x="166" y="210"/>
                      <a:pt x="169" y="210"/>
                      <a:pt x="170" y="210"/>
                    </a:cubicBezTo>
                    <a:cubicBezTo>
                      <a:pt x="171" y="210"/>
                      <a:pt x="169" y="210"/>
                      <a:pt x="161" y="213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58" y="215"/>
                      <a:pt x="157" y="216"/>
                      <a:pt x="158" y="216"/>
                    </a:cubicBezTo>
                    <a:cubicBezTo>
                      <a:pt x="159" y="216"/>
                      <a:pt x="161" y="215"/>
                      <a:pt x="163" y="215"/>
                    </a:cubicBezTo>
                    <a:cubicBezTo>
                      <a:pt x="165" y="215"/>
                      <a:pt x="166" y="214"/>
                      <a:pt x="167" y="214"/>
                    </a:cubicBezTo>
                    <a:cubicBezTo>
                      <a:pt x="169" y="214"/>
                      <a:pt x="168" y="215"/>
                      <a:pt x="163" y="217"/>
                    </a:cubicBezTo>
                    <a:cubicBezTo>
                      <a:pt x="163" y="217"/>
                      <a:pt x="161" y="218"/>
                      <a:pt x="159" y="219"/>
                    </a:cubicBezTo>
                    <a:cubicBezTo>
                      <a:pt x="250" y="188"/>
                      <a:pt x="250" y="188"/>
                      <a:pt x="250" y="188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7" y="151"/>
                      <a:pt x="347" y="151"/>
                      <a:pt x="348" y="151"/>
                    </a:cubicBezTo>
                    <a:cubicBezTo>
                      <a:pt x="347" y="151"/>
                      <a:pt x="347" y="151"/>
                      <a:pt x="347" y="151"/>
                    </a:cubicBezTo>
                    <a:cubicBezTo>
                      <a:pt x="366" y="143"/>
                      <a:pt x="366" y="143"/>
                      <a:pt x="366" y="143"/>
                    </a:cubicBezTo>
                    <a:cubicBezTo>
                      <a:pt x="380" y="138"/>
                      <a:pt x="396" y="133"/>
                      <a:pt x="396" y="133"/>
                    </a:cubicBezTo>
                    <a:cubicBezTo>
                      <a:pt x="401" y="130"/>
                      <a:pt x="402" y="130"/>
                      <a:pt x="401" y="130"/>
                    </a:cubicBezTo>
                    <a:cubicBezTo>
                      <a:pt x="400" y="130"/>
                      <a:pt x="399" y="130"/>
                      <a:pt x="398" y="130"/>
                    </a:cubicBezTo>
                    <a:cubicBezTo>
                      <a:pt x="422" y="120"/>
                      <a:pt x="422" y="120"/>
                      <a:pt x="422" y="120"/>
                    </a:cubicBezTo>
                    <a:cubicBezTo>
                      <a:pt x="418" y="120"/>
                      <a:pt x="418" y="120"/>
                      <a:pt x="418" y="120"/>
                    </a:cubicBezTo>
                    <a:cubicBezTo>
                      <a:pt x="420" y="120"/>
                      <a:pt x="422" y="119"/>
                      <a:pt x="423" y="118"/>
                    </a:cubicBezTo>
                    <a:cubicBezTo>
                      <a:pt x="424" y="118"/>
                      <a:pt x="425" y="118"/>
                      <a:pt x="424" y="118"/>
                    </a:cubicBezTo>
                    <a:cubicBezTo>
                      <a:pt x="424" y="118"/>
                      <a:pt x="420" y="119"/>
                      <a:pt x="416" y="120"/>
                    </a:cubicBezTo>
                    <a:cubicBezTo>
                      <a:pt x="415" y="121"/>
                      <a:pt x="415" y="121"/>
                      <a:pt x="415" y="121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6" y="116"/>
                      <a:pt x="432" y="114"/>
                      <a:pt x="437" y="112"/>
                    </a:cubicBezTo>
                    <a:cubicBezTo>
                      <a:pt x="437" y="112"/>
                      <a:pt x="437" y="112"/>
                      <a:pt x="437" y="112"/>
                    </a:cubicBezTo>
                    <a:cubicBezTo>
                      <a:pt x="437" y="112"/>
                      <a:pt x="438" y="112"/>
                      <a:pt x="440" y="112"/>
                    </a:cubicBezTo>
                    <a:cubicBezTo>
                      <a:pt x="441" y="111"/>
                      <a:pt x="441" y="111"/>
                      <a:pt x="440" y="111"/>
                    </a:cubicBezTo>
                    <a:cubicBezTo>
                      <a:pt x="440" y="111"/>
                      <a:pt x="439" y="111"/>
                      <a:pt x="437" y="112"/>
                    </a:cubicBezTo>
                    <a:cubicBezTo>
                      <a:pt x="437" y="111"/>
                      <a:pt x="447" y="106"/>
                      <a:pt x="445" y="106"/>
                    </a:cubicBezTo>
                    <a:cubicBezTo>
                      <a:pt x="444" y="106"/>
                      <a:pt x="441" y="107"/>
                      <a:pt x="434" y="110"/>
                    </a:cubicBezTo>
                    <a:cubicBezTo>
                      <a:pt x="444" y="104"/>
                      <a:pt x="453" y="101"/>
                      <a:pt x="453" y="100"/>
                    </a:cubicBezTo>
                    <a:cubicBezTo>
                      <a:pt x="449" y="102"/>
                      <a:pt x="446" y="103"/>
                      <a:pt x="441" y="105"/>
                    </a:cubicBezTo>
                    <a:cubicBezTo>
                      <a:pt x="444" y="104"/>
                      <a:pt x="445" y="103"/>
                      <a:pt x="445" y="103"/>
                    </a:cubicBezTo>
                    <a:cubicBezTo>
                      <a:pt x="444" y="103"/>
                      <a:pt x="438" y="106"/>
                      <a:pt x="436" y="107"/>
                    </a:cubicBezTo>
                    <a:cubicBezTo>
                      <a:pt x="436" y="107"/>
                      <a:pt x="435" y="107"/>
                      <a:pt x="435" y="107"/>
                    </a:cubicBezTo>
                    <a:cubicBezTo>
                      <a:pt x="434" y="107"/>
                      <a:pt x="439" y="104"/>
                      <a:pt x="445" y="101"/>
                    </a:cubicBezTo>
                    <a:cubicBezTo>
                      <a:pt x="451" y="98"/>
                      <a:pt x="457" y="95"/>
                      <a:pt x="456" y="95"/>
                    </a:cubicBezTo>
                    <a:cubicBezTo>
                      <a:pt x="455" y="95"/>
                      <a:pt x="453" y="96"/>
                      <a:pt x="448" y="97"/>
                    </a:cubicBezTo>
                    <a:cubicBezTo>
                      <a:pt x="453" y="95"/>
                      <a:pt x="453" y="95"/>
                      <a:pt x="453" y="95"/>
                    </a:cubicBezTo>
                    <a:cubicBezTo>
                      <a:pt x="442" y="99"/>
                      <a:pt x="432" y="103"/>
                      <a:pt x="423" y="107"/>
                    </a:cubicBezTo>
                    <a:cubicBezTo>
                      <a:pt x="425" y="106"/>
                      <a:pt x="425" y="106"/>
                      <a:pt x="425" y="106"/>
                    </a:cubicBezTo>
                    <a:cubicBezTo>
                      <a:pt x="423" y="105"/>
                      <a:pt x="421" y="104"/>
                      <a:pt x="419" y="104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18" y="104"/>
                      <a:pt x="418" y="104"/>
                      <a:pt x="418" y="104"/>
                    </a:cubicBezTo>
                    <a:cubicBezTo>
                      <a:pt x="417" y="103"/>
                      <a:pt x="415" y="103"/>
                      <a:pt x="414" y="102"/>
                    </a:cubicBezTo>
                    <a:cubicBezTo>
                      <a:pt x="414" y="102"/>
                      <a:pt x="414" y="102"/>
                      <a:pt x="414" y="102"/>
                    </a:cubicBezTo>
                    <a:cubicBezTo>
                      <a:pt x="414" y="102"/>
                      <a:pt x="414" y="102"/>
                      <a:pt x="413" y="102"/>
                    </a:cubicBezTo>
                    <a:cubicBezTo>
                      <a:pt x="413" y="102"/>
                      <a:pt x="412" y="102"/>
                      <a:pt x="411" y="102"/>
                    </a:cubicBezTo>
                    <a:cubicBezTo>
                      <a:pt x="415" y="100"/>
                      <a:pt x="415" y="100"/>
                      <a:pt x="415" y="100"/>
                    </a:cubicBezTo>
                    <a:cubicBezTo>
                      <a:pt x="415" y="101"/>
                      <a:pt x="415" y="101"/>
                      <a:pt x="415" y="101"/>
                    </a:cubicBezTo>
                    <a:cubicBezTo>
                      <a:pt x="424" y="97"/>
                      <a:pt x="430" y="94"/>
                      <a:pt x="441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43" y="88"/>
                      <a:pt x="444" y="87"/>
                      <a:pt x="443" y="87"/>
                    </a:cubicBezTo>
                    <a:cubicBezTo>
                      <a:pt x="432" y="91"/>
                      <a:pt x="432" y="91"/>
                      <a:pt x="432" y="91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29" y="94"/>
                      <a:pt x="423" y="96"/>
                      <a:pt x="422" y="96"/>
                    </a:cubicBezTo>
                    <a:cubicBezTo>
                      <a:pt x="422" y="96"/>
                      <a:pt x="421" y="96"/>
                      <a:pt x="421" y="95"/>
                    </a:cubicBezTo>
                    <a:cubicBezTo>
                      <a:pt x="422" y="95"/>
                      <a:pt x="422" y="95"/>
                      <a:pt x="421" y="95"/>
                    </a:cubicBezTo>
                    <a:cubicBezTo>
                      <a:pt x="421" y="95"/>
                      <a:pt x="420" y="95"/>
                      <a:pt x="420" y="95"/>
                    </a:cubicBezTo>
                    <a:cubicBezTo>
                      <a:pt x="419" y="95"/>
                      <a:pt x="419" y="96"/>
                      <a:pt x="418" y="96"/>
                    </a:cubicBezTo>
                    <a:cubicBezTo>
                      <a:pt x="417" y="96"/>
                      <a:pt x="418" y="95"/>
                      <a:pt x="428" y="91"/>
                    </a:cubicBezTo>
                    <a:cubicBezTo>
                      <a:pt x="409" y="98"/>
                      <a:pt x="409" y="98"/>
                      <a:pt x="409" y="98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34" y="87"/>
                      <a:pt x="434" y="87"/>
                      <a:pt x="434" y="87"/>
                    </a:cubicBezTo>
                    <a:cubicBezTo>
                      <a:pt x="434" y="87"/>
                      <a:pt x="435" y="87"/>
                      <a:pt x="435" y="87"/>
                    </a:cubicBezTo>
                    <a:cubicBezTo>
                      <a:pt x="436" y="87"/>
                      <a:pt x="437" y="87"/>
                      <a:pt x="438" y="87"/>
                    </a:cubicBezTo>
                    <a:cubicBezTo>
                      <a:pt x="439" y="87"/>
                      <a:pt x="441" y="87"/>
                      <a:pt x="441" y="87"/>
                    </a:cubicBezTo>
                    <a:cubicBezTo>
                      <a:pt x="442" y="87"/>
                      <a:pt x="442" y="87"/>
                      <a:pt x="443" y="87"/>
                    </a:cubicBezTo>
                    <a:cubicBezTo>
                      <a:pt x="450" y="85"/>
                      <a:pt x="450" y="85"/>
                      <a:pt x="450" y="85"/>
                    </a:cubicBezTo>
                    <a:cubicBezTo>
                      <a:pt x="450" y="84"/>
                      <a:pt x="449" y="84"/>
                      <a:pt x="449" y="84"/>
                    </a:cubicBezTo>
                    <a:cubicBezTo>
                      <a:pt x="449" y="84"/>
                      <a:pt x="447" y="85"/>
                      <a:pt x="446" y="85"/>
                    </a:cubicBezTo>
                    <a:cubicBezTo>
                      <a:pt x="445" y="85"/>
                      <a:pt x="443" y="86"/>
                      <a:pt x="443" y="86"/>
                    </a:cubicBezTo>
                    <a:cubicBezTo>
                      <a:pt x="443" y="86"/>
                      <a:pt x="443" y="85"/>
                      <a:pt x="443" y="85"/>
                    </a:cubicBezTo>
                    <a:cubicBezTo>
                      <a:pt x="446" y="84"/>
                      <a:pt x="458" y="79"/>
                      <a:pt x="468" y="75"/>
                    </a:cubicBezTo>
                    <a:cubicBezTo>
                      <a:pt x="457" y="80"/>
                      <a:pt x="457" y="80"/>
                      <a:pt x="457" y="80"/>
                    </a:cubicBezTo>
                    <a:cubicBezTo>
                      <a:pt x="454" y="79"/>
                      <a:pt x="453" y="80"/>
                      <a:pt x="468" y="71"/>
                    </a:cubicBezTo>
                    <a:cubicBezTo>
                      <a:pt x="460" y="74"/>
                      <a:pt x="460" y="74"/>
                      <a:pt x="460" y="74"/>
                    </a:cubicBezTo>
                    <a:cubicBezTo>
                      <a:pt x="458" y="75"/>
                      <a:pt x="456" y="75"/>
                      <a:pt x="455" y="75"/>
                    </a:cubicBezTo>
                    <a:cubicBezTo>
                      <a:pt x="455" y="75"/>
                      <a:pt x="456" y="75"/>
                      <a:pt x="463" y="72"/>
                    </a:cubicBezTo>
                    <a:cubicBezTo>
                      <a:pt x="463" y="72"/>
                      <a:pt x="463" y="72"/>
                      <a:pt x="463" y="72"/>
                    </a:cubicBezTo>
                    <a:cubicBezTo>
                      <a:pt x="470" y="69"/>
                      <a:pt x="470" y="69"/>
                      <a:pt x="470" y="69"/>
                    </a:cubicBezTo>
                    <a:cubicBezTo>
                      <a:pt x="467" y="71"/>
                      <a:pt x="465" y="71"/>
                      <a:pt x="463" y="72"/>
                    </a:cubicBezTo>
                    <a:cubicBezTo>
                      <a:pt x="464" y="70"/>
                      <a:pt x="473" y="65"/>
                      <a:pt x="491" y="58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73" y="64"/>
                      <a:pt x="487" y="59"/>
                      <a:pt x="486" y="59"/>
                    </a:cubicBezTo>
                    <a:cubicBezTo>
                      <a:pt x="486" y="59"/>
                      <a:pt x="483" y="60"/>
                      <a:pt x="475" y="62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6" y="65"/>
                      <a:pt x="466" y="65"/>
                      <a:pt x="465" y="65"/>
                    </a:cubicBezTo>
                    <a:cubicBezTo>
                      <a:pt x="464" y="65"/>
                      <a:pt x="463" y="65"/>
                      <a:pt x="463" y="65"/>
                    </a:cubicBezTo>
                    <a:cubicBezTo>
                      <a:pt x="463" y="65"/>
                      <a:pt x="463" y="65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8" y="63"/>
                      <a:pt x="468" y="63"/>
                      <a:pt x="468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9" y="62"/>
                      <a:pt x="466" y="63"/>
                      <a:pt x="464" y="64"/>
                    </a:cubicBezTo>
                    <a:cubicBezTo>
                      <a:pt x="462" y="65"/>
                      <a:pt x="459" y="65"/>
                      <a:pt x="459" y="65"/>
                    </a:cubicBezTo>
                    <a:cubicBezTo>
                      <a:pt x="459" y="65"/>
                      <a:pt x="459" y="65"/>
                      <a:pt x="461" y="64"/>
                    </a:cubicBezTo>
                    <a:cubicBezTo>
                      <a:pt x="463" y="63"/>
                      <a:pt x="464" y="63"/>
                      <a:pt x="464" y="63"/>
                    </a:cubicBezTo>
                    <a:cubicBezTo>
                      <a:pt x="463" y="63"/>
                      <a:pt x="458" y="65"/>
                      <a:pt x="453" y="67"/>
                    </a:cubicBezTo>
                    <a:cubicBezTo>
                      <a:pt x="447" y="69"/>
                      <a:pt x="442" y="71"/>
                      <a:pt x="441" y="71"/>
                    </a:cubicBezTo>
                    <a:cubicBezTo>
                      <a:pt x="441" y="71"/>
                      <a:pt x="441" y="70"/>
                      <a:pt x="442" y="70"/>
                    </a:cubicBezTo>
                    <a:cubicBezTo>
                      <a:pt x="467" y="61"/>
                      <a:pt x="467" y="61"/>
                      <a:pt x="467" y="61"/>
                    </a:cubicBezTo>
                    <a:cubicBezTo>
                      <a:pt x="470" y="59"/>
                      <a:pt x="471" y="58"/>
                      <a:pt x="471" y="58"/>
                    </a:cubicBezTo>
                    <a:cubicBezTo>
                      <a:pt x="470" y="58"/>
                      <a:pt x="467" y="60"/>
                      <a:pt x="463" y="61"/>
                    </a:cubicBezTo>
                    <a:cubicBezTo>
                      <a:pt x="459" y="62"/>
                      <a:pt x="455" y="63"/>
                      <a:pt x="454" y="63"/>
                    </a:cubicBezTo>
                    <a:cubicBezTo>
                      <a:pt x="454" y="63"/>
                      <a:pt x="454" y="63"/>
                      <a:pt x="454" y="63"/>
                    </a:cubicBezTo>
                    <a:cubicBezTo>
                      <a:pt x="462" y="59"/>
                      <a:pt x="484" y="51"/>
                      <a:pt x="504" y="44"/>
                    </a:cubicBezTo>
                    <a:cubicBezTo>
                      <a:pt x="480" y="52"/>
                      <a:pt x="488" y="49"/>
                      <a:pt x="476" y="53"/>
                    </a:cubicBezTo>
                    <a:cubicBezTo>
                      <a:pt x="486" y="49"/>
                      <a:pt x="488" y="48"/>
                      <a:pt x="497" y="45"/>
                    </a:cubicBezTo>
                    <a:cubicBezTo>
                      <a:pt x="499" y="44"/>
                      <a:pt x="500" y="44"/>
                      <a:pt x="500" y="44"/>
                    </a:cubicBezTo>
                    <a:cubicBezTo>
                      <a:pt x="500" y="44"/>
                      <a:pt x="497" y="45"/>
                      <a:pt x="494" y="46"/>
                    </a:cubicBezTo>
                    <a:cubicBezTo>
                      <a:pt x="491" y="47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69" y="54"/>
                      <a:pt x="440" y="65"/>
                      <a:pt x="439" y="65"/>
                    </a:cubicBezTo>
                    <a:cubicBezTo>
                      <a:pt x="433" y="67"/>
                      <a:pt x="433" y="67"/>
                      <a:pt x="433" y="67"/>
                    </a:cubicBezTo>
                    <a:cubicBezTo>
                      <a:pt x="427" y="69"/>
                      <a:pt x="423" y="70"/>
                      <a:pt x="422" y="70"/>
                    </a:cubicBezTo>
                    <a:cubicBezTo>
                      <a:pt x="422" y="70"/>
                      <a:pt x="423" y="69"/>
                      <a:pt x="426" y="68"/>
                    </a:cubicBezTo>
                    <a:cubicBezTo>
                      <a:pt x="436" y="64"/>
                      <a:pt x="436" y="64"/>
                      <a:pt x="436" y="64"/>
                    </a:cubicBezTo>
                    <a:cubicBezTo>
                      <a:pt x="430" y="65"/>
                      <a:pt x="430" y="65"/>
                      <a:pt x="430" y="65"/>
                    </a:cubicBezTo>
                    <a:cubicBezTo>
                      <a:pt x="442" y="61"/>
                      <a:pt x="442" y="61"/>
                      <a:pt x="442" y="61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5" y="63"/>
                      <a:pt x="435" y="63"/>
                      <a:pt x="435" y="63"/>
                    </a:cubicBezTo>
                    <a:cubicBezTo>
                      <a:pt x="434" y="63"/>
                      <a:pt x="432" y="63"/>
                      <a:pt x="432" y="63"/>
                    </a:cubicBezTo>
                    <a:cubicBezTo>
                      <a:pt x="431" y="63"/>
                      <a:pt x="431" y="63"/>
                      <a:pt x="434" y="62"/>
                    </a:cubicBezTo>
                    <a:cubicBezTo>
                      <a:pt x="440" y="59"/>
                      <a:pt x="440" y="59"/>
                      <a:pt x="440" y="59"/>
                    </a:cubicBezTo>
                    <a:cubicBezTo>
                      <a:pt x="447" y="57"/>
                      <a:pt x="448" y="56"/>
                      <a:pt x="447" y="56"/>
                    </a:cubicBezTo>
                    <a:cubicBezTo>
                      <a:pt x="446" y="56"/>
                      <a:pt x="442" y="57"/>
                      <a:pt x="438" y="57"/>
                    </a:cubicBezTo>
                    <a:cubicBezTo>
                      <a:pt x="434" y="58"/>
                      <a:pt x="430" y="59"/>
                      <a:pt x="429" y="59"/>
                    </a:cubicBezTo>
                    <a:cubicBezTo>
                      <a:pt x="429" y="59"/>
                      <a:pt x="429" y="59"/>
                      <a:pt x="429" y="59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45" y="54"/>
                      <a:pt x="445" y="53"/>
                      <a:pt x="445" y="53"/>
                    </a:cubicBezTo>
                    <a:cubicBezTo>
                      <a:pt x="445" y="53"/>
                      <a:pt x="441" y="55"/>
                      <a:pt x="436" y="57"/>
                    </a:cubicBezTo>
                    <a:cubicBezTo>
                      <a:pt x="432" y="58"/>
                      <a:pt x="427" y="60"/>
                      <a:pt x="427" y="60"/>
                    </a:cubicBezTo>
                    <a:cubicBezTo>
                      <a:pt x="427" y="60"/>
                      <a:pt x="427" y="59"/>
                      <a:pt x="428" y="59"/>
                    </a:cubicBezTo>
                    <a:cubicBezTo>
                      <a:pt x="444" y="53"/>
                      <a:pt x="444" y="53"/>
                      <a:pt x="444" y="53"/>
                    </a:cubicBezTo>
                    <a:cubicBezTo>
                      <a:pt x="438" y="55"/>
                      <a:pt x="436" y="56"/>
                      <a:pt x="436" y="56"/>
                    </a:cubicBezTo>
                    <a:cubicBezTo>
                      <a:pt x="435" y="56"/>
                      <a:pt x="450" y="50"/>
                      <a:pt x="456" y="48"/>
                    </a:cubicBezTo>
                    <a:cubicBezTo>
                      <a:pt x="435" y="56"/>
                      <a:pt x="435" y="56"/>
                      <a:pt x="435" y="56"/>
                    </a:cubicBezTo>
                    <a:cubicBezTo>
                      <a:pt x="439" y="54"/>
                      <a:pt x="439" y="54"/>
                      <a:pt x="439" y="54"/>
                    </a:cubicBezTo>
                    <a:cubicBezTo>
                      <a:pt x="445" y="50"/>
                      <a:pt x="466" y="43"/>
                      <a:pt x="477" y="39"/>
                    </a:cubicBezTo>
                    <a:cubicBezTo>
                      <a:pt x="460" y="45"/>
                      <a:pt x="460" y="45"/>
                      <a:pt x="460" y="45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1" y="41"/>
                      <a:pt x="469" y="41"/>
                      <a:pt x="469" y="41"/>
                    </a:cubicBezTo>
                    <a:cubicBezTo>
                      <a:pt x="469" y="41"/>
                      <a:pt x="470" y="41"/>
                      <a:pt x="471" y="40"/>
                    </a:cubicBezTo>
                    <a:cubicBezTo>
                      <a:pt x="472" y="40"/>
                      <a:pt x="473" y="39"/>
                      <a:pt x="473" y="39"/>
                    </a:cubicBezTo>
                    <a:cubicBezTo>
                      <a:pt x="473" y="39"/>
                      <a:pt x="472" y="40"/>
                      <a:pt x="469" y="40"/>
                    </a:cubicBezTo>
                    <a:cubicBezTo>
                      <a:pt x="476" y="38"/>
                      <a:pt x="481" y="36"/>
                      <a:pt x="484" y="35"/>
                    </a:cubicBezTo>
                    <a:cubicBezTo>
                      <a:pt x="456" y="44"/>
                      <a:pt x="456" y="44"/>
                      <a:pt x="456" y="44"/>
                    </a:cubicBezTo>
                    <a:cubicBezTo>
                      <a:pt x="468" y="40"/>
                      <a:pt x="468" y="40"/>
                      <a:pt x="468" y="40"/>
                    </a:cubicBezTo>
                    <a:cubicBezTo>
                      <a:pt x="440" y="50"/>
                      <a:pt x="440" y="50"/>
                      <a:pt x="440" y="50"/>
                    </a:cubicBezTo>
                    <a:cubicBezTo>
                      <a:pt x="434" y="52"/>
                      <a:pt x="432" y="53"/>
                      <a:pt x="431" y="53"/>
                    </a:cubicBezTo>
                    <a:cubicBezTo>
                      <a:pt x="431" y="53"/>
                      <a:pt x="432" y="52"/>
                      <a:pt x="434" y="51"/>
                    </a:cubicBezTo>
                    <a:cubicBezTo>
                      <a:pt x="435" y="51"/>
                      <a:pt x="437" y="50"/>
                      <a:pt x="436" y="50"/>
                    </a:cubicBezTo>
                    <a:cubicBezTo>
                      <a:pt x="436" y="50"/>
                      <a:pt x="436" y="50"/>
                      <a:pt x="435" y="51"/>
                    </a:cubicBezTo>
                    <a:cubicBezTo>
                      <a:pt x="443" y="48"/>
                      <a:pt x="443" y="48"/>
                      <a:pt x="443" y="48"/>
                    </a:cubicBezTo>
                    <a:cubicBezTo>
                      <a:pt x="442" y="48"/>
                      <a:pt x="441" y="48"/>
                      <a:pt x="441" y="48"/>
                    </a:cubicBezTo>
                    <a:cubicBezTo>
                      <a:pt x="439" y="48"/>
                      <a:pt x="448" y="45"/>
                      <a:pt x="453" y="43"/>
                    </a:cubicBezTo>
                    <a:cubicBezTo>
                      <a:pt x="448" y="45"/>
                      <a:pt x="441" y="48"/>
                      <a:pt x="437" y="49"/>
                    </a:cubicBezTo>
                    <a:cubicBezTo>
                      <a:pt x="437" y="49"/>
                      <a:pt x="437" y="49"/>
                      <a:pt x="437" y="49"/>
                    </a:cubicBezTo>
                    <a:cubicBezTo>
                      <a:pt x="436" y="49"/>
                      <a:pt x="447" y="45"/>
                      <a:pt x="449" y="44"/>
                    </a:cubicBezTo>
                    <a:cubicBezTo>
                      <a:pt x="436" y="49"/>
                      <a:pt x="427" y="51"/>
                      <a:pt x="426" y="51"/>
                    </a:cubicBezTo>
                    <a:cubicBezTo>
                      <a:pt x="426" y="51"/>
                      <a:pt x="426" y="51"/>
                      <a:pt x="429" y="50"/>
                    </a:cubicBezTo>
                    <a:cubicBezTo>
                      <a:pt x="431" y="49"/>
                      <a:pt x="434" y="48"/>
                      <a:pt x="436" y="48"/>
                    </a:cubicBezTo>
                    <a:cubicBezTo>
                      <a:pt x="434" y="48"/>
                      <a:pt x="431" y="49"/>
                      <a:pt x="430" y="49"/>
                    </a:cubicBezTo>
                    <a:cubicBezTo>
                      <a:pt x="430" y="49"/>
                      <a:pt x="431" y="49"/>
                      <a:pt x="432" y="48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33" y="48"/>
                      <a:pt x="433" y="48"/>
                      <a:pt x="433" y="48"/>
                    </a:cubicBezTo>
                    <a:cubicBezTo>
                      <a:pt x="434" y="47"/>
                      <a:pt x="434" y="47"/>
                      <a:pt x="434" y="47"/>
                    </a:cubicBezTo>
                    <a:cubicBezTo>
                      <a:pt x="434" y="47"/>
                      <a:pt x="433" y="47"/>
                      <a:pt x="432" y="48"/>
                    </a:cubicBezTo>
                    <a:cubicBezTo>
                      <a:pt x="432" y="48"/>
                      <a:pt x="431" y="48"/>
                      <a:pt x="431" y="48"/>
                    </a:cubicBezTo>
                    <a:cubicBezTo>
                      <a:pt x="431" y="48"/>
                      <a:pt x="432" y="47"/>
                      <a:pt x="437" y="46"/>
                    </a:cubicBezTo>
                    <a:cubicBezTo>
                      <a:pt x="441" y="44"/>
                      <a:pt x="441" y="44"/>
                      <a:pt x="441" y="44"/>
                    </a:cubicBezTo>
                    <a:cubicBezTo>
                      <a:pt x="444" y="41"/>
                      <a:pt x="444" y="41"/>
                      <a:pt x="444" y="41"/>
                    </a:cubicBezTo>
                    <a:cubicBezTo>
                      <a:pt x="461" y="35"/>
                      <a:pt x="461" y="35"/>
                      <a:pt x="461" y="35"/>
                    </a:cubicBezTo>
                    <a:cubicBezTo>
                      <a:pt x="454" y="37"/>
                      <a:pt x="452" y="38"/>
                      <a:pt x="452" y="38"/>
                    </a:cubicBezTo>
                    <a:cubicBezTo>
                      <a:pt x="451" y="38"/>
                      <a:pt x="452" y="37"/>
                      <a:pt x="452" y="37"/>
                    </a:cubicBezTo>
                    <a:cubicBezTo>
                      <a:pt x="453" y="37"/>
                      <a:pt x="453" y="37"/>
                      <a:pt x="453" y="37"/>
                    </a:cubicBezTo>
                    <a:cubicBezTo>
                      <a:pt x="452" y="37"/>
                      <a:pt x="450" y="38"/>
                      <a:pt x="440" y="41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4" y="39"/>
                      <a:pt x="444" y="39"/>
                    </a:cubicBezTo>
                    <a:cubicBezTo>
                      <a:pt x="444" y="39"/>
                      <a:pt x="444" y="39"/>
                      <a:pt x="444" y="39"/>
                    </a:cubicBezTo>
                    <a:cubicBezTo>
                      <a:pt x="443" y="39"/>
                      <a:pt x="444" y="38"/>
                      <a:pt x="460" y="32"/>
                    </a:cubicBezTo>
                    <a:cubicBezTo>
                      <a:pt x="460" y="32"/>
                      <a:pt x="460" y="32"/>
                      <a:pt x="460" y="32"/>
                    </a:cubicBezTo>
                    <a:cubicBezTo>
                      <a:pt x="458" y="32"/>
                      <a:pt x="454" y="33"/>
                      <a:pt x="450" y="34"/>
                    </a:cubicBezTo>
                    <a:cubicBezTo>
                      <a:pt x="446" y="35"/>
                      <a:pt x="442" y="36"/>
                      <a:pt x="441" y="36"/>
                    </a:cubicBezTo>
                    <a:cubicBezTo>
                      <a:pt x="440" y="36"/>
                      <a:pt x="440" y="35"/>
                      <a:pt x="444" y="34"/>
                    </a:cubicBezTo>
                    <a:cubicBezTo>
                      <a:pt x="471" y="24"/>
                      <a:pt x="460" y="25"/>
                      <a:pt x="462" y="23"/>
                    </a:cubicBezTo>
                    <a:cubicBezTo>
                      <a:pt x="449" y="26"/>
                      <a:pt x="438" y="28"/>
                      <a:pt x="427" y="29"/>
                    </a:cubicBezTo>
                    <a:cubicBezTo>
                      <a:pt x="440" y="24"/>
                      <a:pt x="442" y="23"/>
                      <a:pt x="440" y="23"/>
                    </a:cubicBezTo>
                    <a:cubicBezTo>
                      <a:pt x="439" y="23"/>
                      <a:pt x="436" y="23"/>
                      <a:pt x="434" y="24"/>
                    </a:cubicBezTo>
                    <a:cubicBezTo>
                      <a:pt x="431" y="24"/>
                      <a:pt x="428" y="25"/>
                      <a:pt x="427" y="25"/>
                    </a:cubicBezTo>
                    <a:cubicBezTo>
                      <a:pt x="426" y="25"/>
                      <a:pt x="427" y="24"/>
                      <a:pt x="431" y="22"/>
                    </a:cubicBezTo>
                    <a:cubicBezTo>
                      <a:pt x="416" y="27"/>
                      <a:pt x="416" y="27"/>
                      <a:pt x="416" y="27"/>
                    </a:cubicBezTo>
                    <a:cubicBezTo>
                      <a:pt x="439" y="18"/>
                      <a:pt x="409" y="27"/>
                      <a:pt x="431" y="18"/>
                    </a:cubicBezTo>
                    <a:cubicBezTo>
                      <a:pt x="424" y="20"/>
                      <a:pt x="422" y="20"/>
                      <a:pt x="421" y="20"/>
                    </a:cubicBezTo>
                    <a:cubicBezTo>
                      <a:pt x="420" y="21"/>
                      <a:pt x="418" y="22"/>
                      <a:pt x="408" y="25"/>
                    </a:cubicBezTo>
                    <a:cubicBezTo>
                      <a:pt x="415" y="22"/>
                      <a:pt x="405" y="25"/>
                      <a:pt x="425" y="18"/>
                    </a:cubicBezTo>
                    <a:cubicBezTo>
                      <a:pt x="427" y="17"/>
                      <a:pt x="427" y="17"/>
                      <a:pt x="427" y="17"/>
                    </a:cubicBezTo>
                    <a:cubicBezTo>
                      <a:pt x="433" y="15"/>
                      <a:pt x="434" y="15"/>
                      <a:pt x="433" y="15"/>
                    </a:cubicBezTo>
                    <a:cubicBezTo>
                      <a:pt x="433" y="15"/>
                      <a:pt x="432" y="15"/>
                      <a:pt x="431" y="15"/>
                    </a:cubicBezTo>
                    <a:cubicBezTo>
                      <a:pt x="430" y="16"/>
                      <a:pt x="429" y="16"/>
                      <a:pt x="428" y="16"/>
                    </a:cubicBezTo>
                    <a:cubicBezTo>
                      <a:pt x="427" y="16"/>
                      <a:pt x="428" y="15"/>
                      <a:pt x="433" y="13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6" y="19"/>
                      <a:pt x="416" y="19"/>
                      <a:pt x="416" y="19"/>
                    </a:cubicBezTo>
                    <a:cubicBezTo>
                      <a:pt x="420" y="18"/>
                      <a:pt x="420" y="18"/>
                      <a:pt x="420" y="18"/>
                    </a:cubicBezTo>
                    <a:cubicBezTo>
                      <a:pt x="409" y="21"/>
                      <a:pt x="403" y="22"/>
                      <a:pt x="401" y="22"/>
                    </a:cubicBezTo>
                    <a:cubicBezTo>
                      <a:pt x="399" y="22"/>
                      <a:pt x="402" y="20"/>
                      <a:pt x="404" y="19"/>
                    </a:cubicBezTo>
                    <a:cubicBezTo>
                      <a:pt x="407" y="17"/>
                      <a:pt x="409" y="16"/>
                      <a:pt x="407" y="16"/>
                    </a:cubicBezTo>
                    <a:cubicBezTo>
                      <a:pt x="405" y="16"/>
                      <a:pt x="401" y="16"/>
                      <a:pt x="391" y="19"/>
                    </a:cubicBezTo>
                    <a:cubicBezTo>
                      <a:pt x="398" y="17"/>
                      <a:pt x="399" y="16"/>
                      <a:pt x="399" y="16"/>
                    </a:cubicBezTo>
                    <a:cubicBezTo>
                      <a:pt x="399" y="16"/>
                      <a:pt x="398" y="17"/>
                      <a:pt x="397" y="17"/>
                    </a:cubicBezTo>
                    <a:cubicBezTo>
                      <a:pt x="396" y="17"/>
                      <a:pt x="395" y="18"/>
                      <a:pt x="394" y="18"/>
                    </a:cubicBezTo>
                    <a:cubicBezTo>
                      <a:pt x="394" y="18"/>
                      <a:pt x="396" y="17"/>
                      <a:pt x="403" y="14"/>
                    </a:cubicBezTo>
                    <a:cubicBezTo>
                      <a:pt x="413" y="11"/>
                      <a:pt x="415" y="9"/>
                      <a:pt x="415" y="9"/>
                    </a:cubicBezTo>
                    <a:cubicBezTo>
                      <a:pt x="413" y="9"/>
                      <a:pt x="393" y="16"/>
                      <a:pt x="387" y="18"/>
                    </a:cubicBezTo>
                    <a:cubicBezTo>
                      <a:pt x="386" y="18"/>
                      <a:pt x="384" y="18"/>
                      <a:pt x="382" y="19"/>
                    </a:cubicBezTo>
                    <a:cubicBezTo>
                      <a:pt x="384" y="17"/>
                      <a:pt x="384" y="17"/>
                      <a:pt x="384" y="17"/>
                    </a:cubicBezTo>
                    <a:cubicBezTo>
                      <a:pt x="392" y="15"/>
                      <a:pt x="394" y="14"/>
                      <a:pt x="394" y="14"/>
                    </a:cubicBezTo>
                    <a:cubicBezTo>
                      <a:pt x="394" y="14"/>
                      <a:pt x="390" y="15"/>
                      <a:pt x="386" y="17"/>
                    </a:cubicBezTo>
                    <a:cubicBezTo>
                      <a:pt x="382" y="18"/>
                      <a:pt x="378" y="19"/>
                      <a:pt x="377" y="19"/>
                    </a:cubicBezTo>
                    <a:cubicBezTo>
                      <a:pt x="377" y="19"/>
                      <a:pt x="379" y="19"/>
                      <a:pt x="385" y="17"/>
                    </a:cubicBezTo>
                    <a:cubicBezTo>
                      <a:pt x="406" y="6"/>
                      <a:pt x="379" y="11"/>
                      <a:pt x="386" y="5"/>
                    </a:cubicBezTo>
                    <a:cubicBezTo>
                      <a:pt x="379" y="8"/>
                      <a:pt x="379" y="8"/>
                      <a:pt x="379" y="8"/>
                    </a:cubicBezTo>
                    <a:cubicBezTo>
                      <a:pt x="379" y="7"/>
                      <a:pt x="378" y="7"/>
                      <a:pt x="377" y="7"/>
                    </a:cubicBezTo>
                    <a:cubicBezTo>
                      <a:pt x="377" y="7"/>
                      <a:pt x="377" y="7"/>
                      <a:pt x="377" y="7"/>
                    </a:cubicBezTo>
                    <a:cubicBezTo>
                      <a:pt x="375" y="7"/>
                      <a:pt x="373" y="7"/>
                      <a:pt x="381" y="4"/>
                    </a:cubicBezTo>
                    <a:cubicBezTo>
                      <a:pt x="383" y="3"/>
                      <a:pt x="384" y="3"/>
                      <a:pt x="384" y="3"/>
                    </a:cubicBezTo>
                    <a:cubicBezTo>
                      <a:pt x="382" y="3"/>
                      <a:pt x="359" y="10"/>
                      <a:pt x="358" y="10"/>
                    </a:cubicBezTo>
                    <a:cubicBezTo>
                      <a:pt x="356" y="11"/>
                      <a:pt x="354" y="11"/>
                      <a:pt x="354" y="11"/>
                    </a:cubicBezTo>
                    <a:cubicBezTo>
                      <a:pt x="353" y="11"/>
                      <a:pt x="366" y="6"/>
                      <a:pt x="369" y="5"/>
                    </a:cubicBezTo>
                    <a:cubicBezTo>
                      <a:pt x="365" y="6"/>
                      <a:pt x="347" y="11"/>
                      <a:pt x="345" y="11"/>
                    </a:cubicBezTo>
                    <a:cubicBezTo>
                      <a:pt x="344" y="11"/>
                      <a:pt x="345" y="11"/>
                      <a:pt x="347" y="10"/>
                    </a:cubicBezTo>
                    <a:cubicBezTo>
                      <a:pt x="354" y="8"/>
                      <a:pt x="355" y="7"/>
                      <a:pt x="354" y="7"/>
                    </a:cubicBezTo>
                    <a:cubicBezTo>
                      <a:pt x="354" y="7"/>
                      <a:pt x="350" y="8"/>
                      <a:pt x="347" y="8"/>
                    </a:cubicBezTo>
                    <a:cubicBezTo>
                      <a:pt x="344" y="9"/>
                      <a:pt x="341" y="10"/>
                      <a:pt x="340" y="10"/>
                    </a:cubicBezTo>
                    <a:cubicBezTo>
                      <a:pt x="339" y="10"/>
                      <a:pt x="341" y="9"/>
                      <a:pt x="349" y="6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52" y="4"/>
                      <a:pt x="353" y="4"/>
                      <a:pt x="352" y="4"/>
                    </a:cubicBezTo>
                    <a:cubicBezTo>
                      <a:pt x="351" y="4"/>
                      <a:pt x="349" y="4"/>
                      <a:pt x="347" y="4"/>
                    </a:cubicBezTo>
                    <a:cubicBezTo>
                      <a:pt x="345" y="5"/>
                      <a:pt x="344" y="5"/>
                      <a:pt x="343" y="5"/>
                    </a:cubicBezTo>
                    <a:cubicBezTo>
                      <a:pt x="341" y="5"/>
                      <a:pt x="342" y="4"/>
                      <a:pt x="347" y="2"/>
                    </a:cubicBezTo>
                    <a:cubicBezTo>
                      <a:pt x="347" y="2"/>
                      <a:pt x="349" y="1"/>
                      <a:pt x="351" y="1"/>
                    </a:cubicBezTo>
                    <a:moveTo>
                      <a:pt x="358" y="3"/>
                    </a:moveTo>
                    <a:cubicBezTo>
                      <a:pt x="358" y="3"/>
                      <a:pt x="358" y="3"/>
                      <a:pt x="358" y="3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58" y="3"/>
                    </a:moveTo>
                    <a:cubicBezTo>
                      <a:pt x="354" y="4"/>
                      <a:pt x="351" y="5"/>
                      <a:pt x="349" y="6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96" y="14"/>
                    </a:move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4"/>
                      <a:pt x="396" y="14"/>
                    </a:cubicBezTo>
                    <a:moveTo>
                      <a:pt x="396" y="14"/>
                    </a:moveTo>
                    <a:cubicBezTo>
                      <a:pt x="395" y="14"/>
                      <a:pt x="395" y="14"/>
                      <a:pt x="394" y="15"/>
                    </a:cubicBezTo>
                    <a:cubicBezTo>
                      <a:pt x="395" y="14"/>
                      <a:pt x="395" y="14"/>
                      <a:pt x="396" y="14"/>
                    </a:cubicBezTo>
                    <a:moveTo>
                      <a:pt x="394" y="15"/>
                    </a:moveTo>
                    <a:cubicBezTo>
                      <a:pt x="394" y="15"/>
                      <a:pt x="394" y="15"/>
                      <a:pt x="394" y="15"/>
                    </a:cubicBezTo>
                    <a:cubicBezTo>
                      <a:pt x="394" y="15"/>
                      <a:pt x="394" y="15"/>
                      <a:pt x="394" y="15"/>
                    </a:cubicBezTo>
                    <a:moveTo>
                      <a:pt x="394" y="15"/>
                    </a:moveTo>
                    <a:cubicBezTo>
                      <a:pt x="392" y="15"/>
                      <a:pt x="390" y="16"/>
                      <a:pt x="390" y="16"/>
                    </a:cubicBezTo>
                    <a:cubicBezTo>
                      <a:pt x="386" y="17"/>
                      <a:pt x="385" y="18"/>
                      <a:pt x="385" y="18"/>
                    </a:cubicBezTo>
                    <a:cubicBezTo>
                      <a:pt x="385" y="18"/>
                      <a:pt x="386" y="18"/>
                      <a:pt x="387" y="18"/>
                    </a:cubicBezTo>
                    <a:cubicBezTo>
                      <a:pt x="392" y="16"/>
                      <a:pt x="392" y="16"/>
                      <a:pt x="394" y="15"/>
                    </a:cubicBezTo>
                    <a:moveTo>
                      <a:pt x="392" y="15"/>
                    </a:moveTo>
                    <a:cubicBezTo>
                      <a:pt x="392" y="15"/>
                      <a:pt x="392" y="15"/>
                      <a:pt x="392" y="15"/>
                    </a:cubicBezTo>
                    <a:moveTo>
                      <a:pt x="392" y="15"/>
                    </a:moveTo>
                    <a:cubicBezTo>
                      <a:pt x="389" y="16"/>
                      <a:pt x="389" y="16"/>
                      <a:pt x="389" y="1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90" y="16"/>
                      <a:pt x="391" y="15"/>
                      <a:pt x="392" y="15"/>
                    </a:cubicBezTo>
                    <a:moveTo>
                      <a:pt x="421" y="20"/>
                    </a:move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moveTo>
                      <a:pt x="501" y="43"/>
                    </a:moveTo>
                    <a:cubicBezTo>
                      <a:pt x="501" y="43"/>
                      <a:pt x="501" y="43"/>
                      <a:pt x="501" y="43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501" y="43"/>
                    </a:moveTo>
                    <a:cubicBezTo>
                      <a:pt x="500" y="43"/>
                      <a:pt x="499" y="44"/>
                      <a:pt x="498" y="44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498" y="44"/>
                    </a:moveTo>
                    <a:cubicBezTo>
                      <a:pt x="498" y="44"/>
                      <a:pt x="498" y="44"/>
                      <a:pt x="498" y="44"/>
                    </a:cubicBezTo>
                    <a:moveTo>
                      <a:pt x="498" y="44"/>
                    </a:moveTo>
                    <a:cubicBezTo>
                      <a:pt x="488" y="48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92" y="46"/>
                      <a:pt x="495" y="45"/>
                      <a:pt x="498" y="44"/>
                    </a:cubicBezTo>
                    <a:moveTo>
                      <a:pt x="438" y="47"/>
                    </a:moveTo>
                    <a:cubicBezTo>
                      <a:pt x="438" y="47"/>
                      <a:pt x="437" y="47"/>
                      <a:pt x="436" y="48"/>
                    </a:cubicBezTo>
                    <a:cubicBezTo>
                      <a:pt x="437" y="47"/>
                      <a:pt x="437" y="47"/>
                      <a:pt x="438" y="47"/>
                    </a:cubicBezTo>
                    <a:cubicBezTo>
                      <a:pt x="438" y="47"/>
                      <a:pt x="438" y="47"/>
                      <a:pt x="438" y="47"/>
                    </a:cubicBezTo>
                    <a:moveTo>
                      <a:pt x="472" y="61"/>
                    </a:moveTo>
                    <a:cubicBezTo>
                      <a:pt x="472" y="61"/>
                      <a:pt x="471" y="62"/>
                      <a:pt x="470" y="62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71" y="62"/>
                      <a:pt x="472" y="61"/>
                      <a:pt x="472" y="61"/>
                    </a:cubicBezTo>
                    <a:moveTo>
                      <a:pt x="154" y="67"/>
                    </a:moveTo>
                    <a:cubicBezTo>
                      <a:pt x="154" y="67"/>
                      <a:pt x="154" y="67"/>
                      <a:pt x="154" y="67"/>
                    </a:cubicBezTo>
                    <a:moveTo>
                      <a:pt x="154" y="67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69"/>
                      <a:pt x="152" y="68"/>
                      <a:pt x="154" y="67"/>
                    </a:cubicBezTo>
                    <a:moveTo>
                      <a:pt x="470" y="69"/>
                    </a:moveTo>
                    <a:cubicBezTo>
                      <a:pt x="470" y="69"/>
                      <a:pt x="470" y="69"/>
                      <a:pt x="470" y="69"/>
                    </a:cubicBezTo>
                    <a:cubicBezTo>
                      <a:pt x="470" y="69"/>
                      <a:pt x="470" y="69"/>
                      <a:pt x="470" y="69"/>
                    </a:cubicBezTo>
                    <a:moveTo>
                      <a:pt x="148" y="70"/>
                    </a:move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148" y="70"/>
                    </a:moveTo>
                    <a:cubicBezTo>
                      <a:pt x="147" y="70"/>
                      <a:pt x="146" y="71"/>
                      <a:pt x="144" y="71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430" y="99"/>
                    </a:moveTo>
                    <a:cubicBezTo>
                      <a:pt x="430" y="99"/>
                      <a:pt x="430" y="99"/>
                      <a:pt x="430" y="99"/>
                    </a:cubicBezTo>
                    <a:moveTo>
                      <a:pt x="430" y="99"/>
                    </a:move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30" y="99"/>
                      <a:pt x="430" y="99"/>
                      <a:pt x="430" y="99"/>
                    </a:cubicBezTo>
                    <a:moveTo>
                      <a:pt x="63" y="111"/>
                    </a:moveTo>
                    <a:cubicBezTo>
                      <a:pt x="62" y="111"/>
                      <a:pt x="61" y="111"/>
                      <a:pt x="60" y="111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0" y="112"/>
                      <a:pt x="61" y="112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moveTo>
                      <a:pt x="81" y="119"/>
                    </a:moveTo>
                    <a:cubicBezTo>
                      <a:pt x="81" y="119"/>
                      <a:pt x="81" y="119"/>
                      <a:pt x="81" y="119"/>
                    </a:cubicBezTo>
                    <a:moveTo>
                      <a:pt x="81" y="119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moveTo>
                      <a:pt x="70" y="131"/>
                    </a:moveTo>
                    <a:cubicBezTo>
                      <a:pt x="70" y="131"/>
                      <a:pt x="70" y="131"/>
                      <a:pt x="70" y="131"/>
                    </a:cubicBezTo>
                    <a:moveTo>
                      <a:pt x="39" y="151"/>
                    </a:moveTo>
                    <a:cubicBezTo>
                      <a:pt x="39" y="151"/>
                      <a:pt x="39" y="151"/>
                      <a:pt x="39" y="151"/>
                    </a:cubicBezTo>
                    <a:moveTo>
                      <a:pt x="39" y="151"/>
                    </a:moveTo>
                    <a:cubicBezTo>
                      <a:pt x="32" y="153"/>
                      <a:pt x="32" y="153"/>
                      <a:pt x="32" y="153"/>
                    </a:cubicBezTo>
                    <a:cubicBezTo>
                      <a:pt x="35" y="152"/>
                      <a:pt x="38" y="151"/>
                      <a:pt x="39" y="151"/>
                    </a:cubicBezTo>
                    <a:cubicBezTo>
                      <a:pt x="39" y="151"/>
                      <a:pt x="39" y="151"/>
                      <a:pt x="39" y="151"/>
                    </a:cubicBezTo>
                    <a:moveTo>
                      <a:pt x="3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34" y="160"/>
                    </a:moveTo>
                    <a:cubicBezTo>
                      <a:pt x="32" y="161"/>
                      <a:pt x="31" y="161"/>
                      <a:pt x="31" y="161"/>
                    </a:cubicBezTo>
                    <a:cubicBezTo>
                      <a:pt x="31" y="161"/>
                      <a:pt x="32" y="161"/>
                      <a:pt x="33" y="161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4"/>
                      <a:pt x="69" y="174"/>
                      <a:pt x="69" y="174"/>
                    </a:cubicBezTo>
                    <a:moveTo>
                      <a:pt x="69" y="174"/>
                    </a:moveTo>
                    <a:cubicBezTo>
                      <a:pt x="68" y="174"/>
                      <a:pt x="68" y="175"/>
                      <a:pt x="67" y="175"/>
                    </a:cubicBezTo>
                    <a:cubicBezTo>
                      <a:pt x="67" y="175"/>
                      <a:pt x="67" y="175"/>
                      <a:pt x="67" y="175"/>
                    </a:cubicBezTo>
                    <a:cubicBezTo>
                      <a:pt x="67" y="175"/>
                      <a:pt x="68" y="175"/>
                      <a:pt x="69" y="174"/>
                    </a:cubicBezTo>
                    <a:moveTo>
                      <a:pt x="16" y="175"/>
                    </a:moveTo>
                    <a:cubicBezTo>
                      <a:pt x="16" y="175"/>
                      <a:pt x="16" y="175"/>
                      <a:pt x="16" y="175"/>
                    </a:cubicBezTo>
                    <a:moveTo>
                      <a:pt x="7" y="178"/>
                    </a:moveTo>
                    <a:cubicBezTo>
                      <a:pt x="6" y="179"/>
                      <a:pt x="6" y="179"/>
                      <a:pt x="5" y="179"/>
                    </a:cubicBezTo>
                    <a:cubicBezTo>
                      <a:pt x="7" y="178"/>
                      <a:pt x="7" y="178"/>
                      <a:pt x="7" y="178"/>
                    </a:cubicBezTo>
                    <a:moveTo>
                      <a:pt x="5" y="179"/>
                    </a:moveTo>
                    <a:cubicBezTo>
                      <a:pt x="3" y="180"/>
                      <a:pt x="3" y="180"/>
                      <a:pt x="3" y="180"/>
                    </a:cubicBezTo>
                    <a:cubicBezTo>
                      <a:pt x="4" y="180"/>
                      <a:pt x="4" y="179"/>
                      <a:pt x="5" y="179"/>
                    </a:cubicBezTo>
                    <a:moveTo>
                      <a:pt x="123" y="202"/>
                    </a:moveTo>
                    <a:cubicBezTo>
                      <a:pt x="123" y="202"/>
                      <a:pt x="122" y="203"/>
                      <a:pt x="121" y="203"/>
                    </a:cubicBezTo>
                    <a:cubicBezTo>
                      <a:pt x="116" y="205"/>
                      <a:pt x="116" y="205"/>
                      <a:pt x="114" y="206"/>
                    </a:cubicBezTo>
                    <a:cubicBezTo>
                      <a:pt x="116" y="205"/>
                      <a:pt x="118" y="205"/>
                      <a:pt x="119" y="204"/>
                    </a:cubicBezTo>
                    <a:cubicBezTo>
                      <a:pt x="118" y="205"/>
                      <a:pt x="117" y="205"/>
                      <a:pt x="116" y="205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22" y="203"/>
                      <a:pt x="123" y="202"/>
                      <a:pt x="123" y="202"/>
                    </a:cubicBezTo>
                    <a:moveTo>
                      <a:pt x="119" y="204"/>
                    </a:moveTo>
                    <a:cubicBezTo>
                      <a:pt x="119" y="204"/>
                      <a:pt x="119" y="204"/>
                      <a:pt x="119" y="204"/>
                    </a:cubicBezTo>
                    <a:moveTo>
                      <a:pt x="116" y="205"/>
                    </a:move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moveTo>
                      <a:pt x="114" y="206"/>
                    </a:move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4" y="206"/>
                      <a:pt x="114" y="206"/>
                      <a:pt x="114" y="206"/>
                    </a:cubicBezTo>
                    <a:moveTo>
                      <a:pt x="114" y="206"/>
                    </a:moveTo>
                    <a:cubicBezTo>
                      <a:pt x="113" y="206"/>
                      <a:pt x="113" y="206"/>
                      <a:pt x="112" y="207"/>
                    </a:cubicBezTo>
                    <a:cubicBezTo>
                      <a:pt x="113" y="206"/>
                      <a:pt x="114" y="206"/>
                      <a:pt x="114" y="206"/>
                    </a:cubicBezTo>
                    <a:moveTo>
                      <a:pt x="161" y="213"/>
                    </a:moveTo>
                    <a:cubicBezTo>
                      <a:pt x="161" y="213"/>
                      <a:pt x="161" y="213"/>
                      <a:pt x="161" y="213"/>
                    </a:cubicBezTo>
                    <a:moveTo>
                      <a:pt x="161" y="213"/>
                    </a:moveTo>
                    <a:cubicBezTo>
                      <a:pt x="152" y="217"/>
                      <a:pt x="152" y="217"/>
                      <a:pt x="152" y="217"/>
                    </a:cubicBezTo>
                    <a:cubicBezTo>
                      <a:pt x="156" y="215"/>
                      <a:pt x="158" y="214"/>
                      <a:pt x="161" y="213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moveTo>
                      <a:pt x="159" y="219"/>
                    </a:moveTo>
                    <a:cubicBezTo>
                      <a:pt x="159" y="219"/>
                      <a:pt x="159" y="219"/>
                      <a:pt x="159" y="219"/>
                    </a:cubicBezTo>
                    <a:moveTo>
                      <a:pt x="159" y="219"/>
                    </a:move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7" y="219"/>
                      <a:pt x="158" y="219"/>
                      <a:pt x="159" y="219"/>
                    </a:cubicBezTo>
                    <a:moveTo>
                      <a:pt x="61" y="133"/>
                    </a:moveTo>
                    <a:cubicBezTo>
                      <a:pt x="62" y="133"/>
                      <a:pt x="62" y="133"/>
                      <a:pt x="64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437" y="90"/>
                    </a:moveTo>
                    <a:cubicBezTo>
                      <a:pt x="440" y="89"/>
                      <a:pt x="440" y="89"/>
                      <a:pt x="440" y="89"/>
                    </a:cubicBezTo>
                    <a:cubicBezTo>
                      <a:pt x="440" y="90"/>
                      <a:pt x="439" y="90"/>
                      <a:pt x="438" y="90"/>
                    </a:cubicBezTo>
                    <a:cubicBezTo>
                      <a:pt x="437" y="90"/>
                      <a:pt x="437" y="90"/>
                      <a:pt x="437" y="90"/>
                    </a:cubicBezTo>
                    <a:moveTo>
                      <a:pt x="354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</a:path>
                </a:pathLst>
              </a:custGeom>
              <a:solidFill>
                <a:srgbClr val="EE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500"/>
              </a:p>
            </p:txBody>
          </p:sp>
          <p:sp>
            <p:nvSpPr>
              <p:cNvPr id="84" name="Text Box 55"/>
              <p:cNvSpPr txBox="1">
                <a:spLocks noChangeArrowheads="1"/>
              </p:cNvSpPr>
              <p:nvPr/>
            </p:nvSpPr>
            <p:spPr bwMode="auto">
              <a:xfrm rot="-1218838">
                <a:off x="1895" y="2259"/>
                <a:ext cx="256" cy="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3000" baseline="-25000">
                    <a:solidFill>
                      <a:srgbClr val="71717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mpact" panose="020B0806030902050204" pitchFamily="34" charset="0"/>
                  </a:defRPr>
                </a:lvl1pPr>
              </a:lstStyle>
              <a:p>
                <a:r>
                  <a:rPr lang="en-US" altLang="zh-CN" sz="4500" dirty="0"/>
                  <a:t>04</a:t>
                </a:r>
                <a:endParaRPr lang="en-US" altLang="zh-CN" sz="4500" dirty="0"/>
              </a:p>
            </p:txBody>
          </p:sp>
        </p:grpSp>
        <p:grpSp>
          <p:nvGrpSpPr>
            <p:cNvPr id="95" name="Group 29"/>
            <p:cNvGrpSpPr/>
            <p:nvPr/>
          </p:nvGrpSpPr>
          <p:grpSpPr bwMode="auto">
            <a:xfrm>
              <a:off x="6903" y="3586"/>
              <a:ext cx="1719" cy="867"/>
              <a:chOff x="1739" y="2258"/>
              <a:chExt cx="635" cy="320"/>
            </a:xfrm>
          </p:grpSpPr>
          <p:sp>
            <p:nvSpPr>
              <p:cNvPr id="101" name="Freeform 35"/>
              <p:cNvSpPr>
                <a:spLocks noEditPoints="1"/>
              </p:cNvSpPr>
              <p:nvPr/>
            </p:nvSpPr>
            <p:spPr bwMode="auto">
              <a:xfrm>
                <a:off x="1739" y="2301"/>
                <a:ext cx="635" cy="277"/>
              </a:xfrm>
              <a:custGeom>
                <a:avLst/>
                <a:gdLst>
                  <a:gd name="T0" fmla="*/ 244 w 504"/>
                  <a:gd name="T1" fmla="*/ 106 h 220"/>
                  <a:gd name="T2" fmla="*/ 214 w 504"/>
                  <a:gd name="T3" fmla="*/ 118 h 220"/>
                  <a:gd name="T4" fmla="*/ 142 w 504"/>
                  <a:gd name="T5" fmla="*/ 157 h 220"/>
                  <a:gd name="T6" fmla="*/ 87 w 504"/>
                  <a:gd name="T7" fmla="*/ 194 h 220"/>
                  <a:gd name="T8" fmla="*/ 170 w 504"/>
                  <a:gd name="T9" fmla="*/ 175 h 220"/>
                  <a:gd name="T10" fmla="*/ 93 w 504"/>
                  <a:gd name="T11" fmla="*/ 214 h 220"/>
                  <a:gd name="T12" fmla="*/ 106 w 504"/>
                  <a:gd name="T13" fmla="*/ 214 h 220"/>
                  <a:gd name="T14" fmla="*/ 72 w 504"/>
                  <a:gd name="T15" fmla="*/ 227 h 220"/>
                  <a:gd name="T16" fmla="*/ 60 w 504"/>
                  <a:gd name="T17" fmla="*/ 251 h 220"/>
                  <a:gd name="T18" fmla="*/ 62 w 504"/>
                  <a:gd name="T19" fmla="*/ 252 h 220"/>
                  <a:gd name="T20" fmla="*/ 11 w 504"/>
                  <a:gd name="T21" fmla="*/ 281 h 220"/>
                  <a:gd name="T22" fmla="*/ 129 w 504"/>
                  <a:gd name="T23" fmla="*/ 240 h 220"/>
                  <a:gd name="T24" fmla="*/ 105 w 504"/>
                  <a:gd name="T25" fmla="*/ 259 h 220"/>
                  <a:gd name="T26" fmla="*/ 111 w 504"/>
                  <a:gd name="T27" fmla="*/ 263 h 220"/>
                  <a:gd name="T28" fmla="*/ 59 w 504"/>
                  <a:gd name="T29" fmla="*/ 288 h 220"/>
                  <a:gd name="T30" fmla="*/ 89 w 504"/>
                  <a:gd name="T31" fmla="*/ 282 h 220"/>
                  <a:gd name="T32" fmla="*/ 108 w 504"/>
                  <a:gd name="T33" fmla="*/ 280 h 220"/>
                  <a:gd name="T34" fmla="*/ 73 w 504"/>
                  <a:gd name="T35" fmla="*/ 301 h 220"/>
                  <a:gd name="T36" fmla="*/ 145 w 504"/>
                  <a:gd name="T37" fmla="*/ 307 h 220"/>
                  <a:gd name="T38" fmla="*/ 122 w 504"/>
                  <a:gd name="T39" fmla="*/ 326 h 220"/>
                  <a:gd name="T40" fmla="*/ 176 w 504"/>
                  <a:gd name="T41" fmla="*/ 324 h 220"/>
                  <a:gd name="T42" fmla="*/ 195 w 504"/>
                  <a:gd name="T43" fmla="*/ 341 h 220"/>
                  <a:gd name="T44" fmla="*/ 257 w 504"/>
                  <a:gd name="T45" fmla="*/ 332 h 220"/>
                  <a:gd name="T46" fmla="*/ 397 w 504"/>
                  <a:gd name="T47" fmla="*/ 298 h 220"/>
                  <a:gd name="T48" fmla="*/ 672 w 504"/>
                  <a:gd name="T49" fmla="*/ 188 h 220"/>
                  <a:gd name="T50" fmla="*/ 707 w 504"/>
                  <a:gd name="T51" fmla="*/ 167 h 220"/>
                  <a:gd name="T52" fmla="*/ 672 w 504"/>
                  <a:gd name="T53" fmla="*/ 170 h 220"/>
                  <a:gd name="T54" fmla="*/ 701 w 504"/>
                  <a:gd name="T55" fmla="*/ 141 h 220"/>
                  <a:gd name="T56" fmla="*/ 649 w 504"/>
                  <a:gd name="T57" fmla="*/ 155 h 220"/>
                  <a:gd name="T58" fmla="*/ 703 w 504"/>
                  <a:gd name="T59" fmla="*/ 135 h 220"/>
                  <a:gd name="T60" fmla="*/ 751 w 504"/>
                  <a:gd name="T61" fmla="*/ 102 h 220"/>
                  <a:gd name="T62" fmla="*/ 743 w 504"/>
                  <a:gd name="T63" fmla="*/ 99 h 220"/>
                  <a:gd name="T64" fmla="*/ 735 w 504"/>
                  <a:gd name="T65" fmla="*/ 97 h 220"/>
                  <a:gd name="T66" fmla="*/ 688 w 504"/>
                  <a:gd name="T67" fmla="*/ 106 h 220"/>
                  <a:gd name="T68" fmla="*/ 709 w 504"/>
                  <a:gd name="T69" fmla="*/ 89 h 220"/>
                  <a:gd name="T70" fmla="*/ 724 w 504"/>
                  <a:gd name="T71" fmla="*/ 76 h 220"/>
                  <a:gd name="T72" fmla="*/ 724 w 504"/>
                  <a:gd name="T73" fmla="*/ 69 h 220"/>
                  <a:gd name="T74" fmla="*/ 694 w 504"/>
                  <a:gd name="T75" fmla="*/ 78 h 220"/>
                  <a:gd name="T76" fmla="*/ 684 w 504"/>
                  <a:gd name="T77" fmla="*/ 76 h 220"/>
                  <a:gd name="T78" fmla="*/ 704 w 504"/>
                  <a:gd name="T79" fmla="*/ 62 h 220"/>
                  <a:gd name="T80" fmla="*/ 684 w 504"/>
                  <a:gd name="T81" fmla="*/ 35 h 220"/>
                  <a:gd name="T82" fmla="*/ 655 w 504"/>
                  <a:gd name="T83" fmla="*/ 33 h 220"/>
                  <a:gd name="T84" fmla="*/ 659 w 504"/>
                  <a:gd name="T85" fmla="*/ 14 h 220"/>
                  <a:gd name="T86" fmla="*/ 598 w 504"/>
                  <a:gd name="T87" fmla="*/ 11 h 220"/>
                  <a:gd name="T88" fmla="*/ 554 w 504"/>
                  <a:gd name="T89" fmla="*/ 10 h 220"/>
                  <a:gd name="T90" fmla="*/ 554 w 504"/>
                  <a:gd name="T91" fmla="*/ 10 h 220"/>
                  <a:gd name="T92" fmla="*/ 625 w 504"/>
                  <a:gd name="T93" fmla="*/ 24 h 220"/>
                  <a:gd name="T94" fmla="*/ 668 w 504"/>
                  <a:gd name="T95" fmla="*/ 31 h 220"/>
                  <a:gd name="T96" fmla="*/ 790 w 504"/>
                  <a:gd name="T97" fmla="*/ 69 h 220"/>
                  <a:gd name="T98" fmla="*/ 746 w 504"/>
                  <a:gd name="T99" fmla="*/ 98 h 220"/>
                  <a:gd name="T100" fmla="*/ 234 w 504"/>
                  <a:gd name="T101" fmla="*/ 111 h 220"/>
                  <a:gd name="T102" fmla="*/ 666 w 504"/>
                  <a:gd name="T103" fmla="*/ 164 h 220"/>
                  <a:gd name="T104" fmla="*/ 129 w 504"/>
                  <a:gd name="T105" fmla="*/ 189 h 220"/>
                  <a:gd name="T106" fmla="*/ 54 w 504"/>
                  <a:gd name="T107" fmla="*/ 253 h 220"/>
                  <a:gd name="T108" fmla="*/ 106 w 504"/>
                  <a:gd name="T109" fmla="*/ 277 h 220"/>
                  <a:gd name="T110" fmla="*/ 192 w 504"/>
                  <a:gd name="T111" fmla="*/ 322 h 220"/>
                  <a:gd name="T112" fmla="*/ 184 w 504"/>
                  <a:gd name="T113" fmla="*/ 325 h 220"/>
                  <a:gd name="T114" fmla="*/ 256 w 504"/>
                  <a:gd name="T115" fmla="*/ 337 h 220"/>
                  <a:gd name="T116" fmla="*/ 252 w 504"/>
                  <a:gd name="T117" fmla="*/ 348 h 220"/>
                  <a:gd name="T118" fmla="*/ 562 w 504"/>
                  <a:gd name="T119" fmla="*/ 0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4" h="220">
                    <a:moveTo>
                      <a:pt x="354" y="0"/>
                    </a:moveTo>
                    <a:cubicBezTo>
                      <a:pt x="353" y="0"/>
                      <a:pt x="352" y="0"/>
                      <a:pt x="351" y="1"/>
                    </a:cubicBezTo>
                    <a:cubicBezTo>
                      <a:pt x="354" y="0"/>
                      <a:pt x="354" y="0"/>
                      <a:pt x="354" y="0"/>
                    </a:cubicBezTo>
                    <a:moveTo>
                      <a:pt x="351" y="1"/>
                    </a:moveTo>
                    <a:cubicBezTo>
                      <a:pt x="351" y="1"/>
                      <a:pt x="351" y="1"/>
                      <a:pt x="351" y="1"/>
                    </a:cubicBezTo>
                    <a:moveTo>
                      <a:pt x="351" y="1"/>
                    </a:moveTo>
                    <a:cubicBezTo>
                      <a:pt x="259" y="30"/>
                      <a:pt x="259" y="30"/>
                      <a:pt x="259" y="3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3" y="62"/>
                      <a:pt x="169" y="63"/>
                      <a:pt x="165" y="64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3"/>
                      <a:pt x="160" y="65"/>
                      <a:pt x="154" y="67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55" y="68"/>
                      <a:pt x="140" y="72"/>
                      <a:pt x="137" y="73"/>
                    </a:cubicBezTo>
                    <a:cubicBezTo>
                      <a:pt x="138" y="73"/>
                      <a:pt x="139" y="72"/>
                      <a:pt x="141" y="72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41" y="72"/>
                      <a:pt x="143" y="71"/>
                      <a:pt x="144" y="71"/>
                    </a:cubicBezTo>
                    <a:cubicBezTo>
                      <a:pt x="147" y="70"/>
                      <a:pt x="149" y="70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9" y="70"/>
                      <a:pt x="148" y="71"/>
                      <a:pt x="147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8" y="74"/>
                      <a:pt x="140" y="73"/>
                      <a:pt x="140" y="73"/>
                    </a:cubicBezTo>
                    <a:cubicBezTo>
                      <a:pt x="143" y="73"/>
                      <a:pt x="103" y="89"/>
                      <a:pt x="103" y="90"/>
                    </a:cubicBezTo>
                    <a:cubicBezTo>
                      <a:pt x="97" y="92"/>
                      <a:pt x="97" y="93"/>
                      <a:pt x="98" y="93"/>
                    </a:cubicBezTo>
                    <a:cubicBezTo>
                      <a:pt x="98" y="93"/>
                      <a:pt x="99" y="93"/>
                      <a:pt x="100" y="92"/>
                    </a:cubicBezTo>
                    <a:cubicBezTo>
                      <a:pt x="101" y="92"/>
                      <a:pt x="102" y="92"/>
                      <a:pt x="102" y="92"/>
                    </a:cubicBezTo>
                    <a:cubicBezTo>
                      <a:pt x="103" y="92"/>
                      <a:pt x="103" y="93"/>
                      <a:pt x="101" y="93"/>
                    </a:cubicBezTo>
                    <a:cubicBezTo>
                      <a:pt x="99" y="96"/>
                      <a:pt x="85" y="100"/>
                      <a:pt x="76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9" y="104"/>
                      <a:pt x="83" y="102"/>
                    </a:cubicBezTo>
                    <a:cubicBezTo>
                      <a:pt x="86" y="101"/>
                      <a:pt x="90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4" y="106"/>
                      <a:pt x="67" y="109"/>
                      <a:pt x="63" y="111"/>
                    </a:cubicBezTo>
                    <a:cubicBezTo>
                      <a:pt x="62" y="112"/>
                      <a:pt x="53" y="117"/>
                      <a:pt x="55" y="117"/>
                    </a:cubicBezTo>
                    <a:cubicBezTo>
                      <a:pt x="56" y="117"/>
                      <a:pt x="59" y="116"/>
                      <a:pt x="66" y="113"/>
                    </a:cubicBezTo>
                    <a:cubicBezTo>
                      <a:pt x="56" y="119"/>
                      <a:pt x="48" y="122"/>
                      <a:pt x="47" y="123"/>
                    </a:cubicBezTo>
                    <a:cubicBezTo>
                      <a:pt x="51" y="121"/>
                      <a:pt x="54" y="119"/>
                      <a:pt x="59" y="118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6" y="119"/>
                      <a:pt x="62" y="117"/>
                      <a:pt x="63" y="116"/>
                    </a:cubicBezTo>
                    <a:cubicBezTo>
                      <a:pt x="64" y="116"/>
                      <a:pt x="65" y="116"/>
                      <a:pt x="65" y="116"/>
                    </a:cubicBezTo>
                    <a:cubicBezTo>
                      <a:pt x="66" y="116"/>
                      <a:pt x="61" y="119"/>
                      <a:pt x="55" y="122"/>
                    </a:cubicBezTo>
                    <a:cubicBezTo>
                      <a:pt x="49" y="125"/>
                      <a:pt x="44" y="128"/>
                      <a:pt x="45" y="128"/>
                    </a:cubicBezTo>
                    <a:cubicBezTo>
                      <a:pt x="46" y="128"/>
                      <a:pt x="48" y="127"/>
                      <a:pt x="52" y="126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66" y="120"/>
                      <a:pt x="83" y="113"/>
                      <a:pt x="94" y="109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89" y="113"/>
                      <a:pt x="84" y="115"/>
                      <a:pt x="82" y="116"/>
                    </a:cubicBezTo>
                    <a:cubicBezTo>
                      <a:pt x="84" y="115"/>
                      <a:pt x="85" y="115"/>
                      <a:pt x="86" y="115"/>
                    </a:cubicBezTo>
                    <a:cubicBezTo>
                      <a:pt x="88" y="115"/>
                      <a:pt x="82" y="118"/>
                      <a:pt x="81" y="119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1" y="103"/>
                      <a:pt x="106" y="110"/>
                      <a:pt x="107" y="110"/>
                    </a:cubicBezTo>
                    <a:cubicBezTo>
                      <a:pt x="108" y="110"/>
                      <a:pt x="110" y="109"/>
                      <a:pt x="113" y="108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89" y="119"/>
                      <a:pt x="86" y="120"/>
                      <a:pt x="87" y="120"/>
                    </a:cubicBezTo>
                    <a:cubicBezTo>
                      <a:pt x="87" y="120"/>
                      <a:pt x="92" y="119"/>
                      <a:pt x="96" y="117"/>
                    </a:cubicBezTo>
                    <a:cubicBezTo>
                      <a:pt x="100" y="115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3" y="11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77" y="126"/>
                      <a:pt x="72" y="128"/>
                      <a:pt x="60" y="134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58" y="135"/>
                      <a:pt x="58" y="135"/>
                      <a:pt x="59" y="135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72" y="129"/>
                      <a:pt x="78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80" y="127"/>
                    </a:cubicBezTo>
                    <a:cubicBezTo>
                      <a:pt x="80" y="127"/>
                      <a:pt x="81" y="127"/>
                      <a:pt x="81" y="127"/>
                    </a:cubicBezTo>
                    <a:cubicBezTo>
                      <a:pt x="82" y="127"/>
                      <a:pt x="82" y="127"/>
                      <a:pt x="83" y="127"/>
                    </a:cubicBezTo>
                    <a:cubicBezTo>
                      <a:pt x="84" y="127"/>
                      <a:pt x="83" y="128"/>
                      <a:pt x="74" y="132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6" y="135"/>
                    </a:cubicBezTo>
                    <a:cubicBezTo>
                      <a:pt x="66" y="135"/>
                      <a:pt x="64" y="135"/>
                      <a:pt x="63" y="135"/>
                    </a:cubicBezTo>
                    <a:cubicBezTo>
                      <a:pt x="62" y="135"/>
                      <a:pt x="61" y="136"/>
                      <a:pt x="60" y="136"/>
                    </a:cubicBezTo>
                    <a:cubicBezTo>
                      <a:pt x="59" y="136"/>
                      <a:pt x="59" y="135"/>
                      <a:pt x="59" y="135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4" y="138"/>
                      <a:pt x="56" y="138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137"/>
                      <a:pt x="59" y="137"/>
                      <a:pt x="59" y="137"/>
                    </a:cubicBezTo>
                    <a:cubicBezTo>
                      <a:pt x="56" y="138"/>
                      <a:pt x="44" y="144"/>
                      <a:pt x="34" y="147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8" y="143"/>
                      <a:pt x="49" y="143"/>
                      <a:pt x="35" y="151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4" y="148"/>
                      <a:pt x="46" y="147"/>
                      <a:pt x="47" y="147"/>
                    </a:cubicBezTo>
                    <a:cubicBezTo>
                      <a:pt x="48" y="147"/>
                      <a:pt x="46" y="148"/>
                      <a:pt x="39" y="151"/>
                    </a:cubicBezTo>
                    <a:cubicBezTo>
                      <a:pt x="38" y="153"/>
                      <a:pt x="30" y="157"/>
                      <a:pt x="12" y="165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29" y="159"/>
                      <a:pt x="17" y="164"/>
                      <a:pt x="17" y="164"/>
                    </a:cubicBezTo>
                    <a:cubicBezTo>
                      <a:pt x="17" y="164"/>
                      <a:pt x="20" y="163"/>
                      <a:pt x="28" y="160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7" y="158"/>
                      <a:pt x="37" y="158"/>
                      <a:pt x="38" y="158"/>
                    </a:cubicBezTo>
                    <a:cubicBezTo>
                      <a:pt x="39" y="157"/>
                      <a:pt x="40" y="157"/>
                      <a:pt x="40" y="157"/>
                    </a:cubicBezTo>
                    <a:cubicBezTo>
                      <a:pt x="40" y="157"/>
                      <a:pt x="40" y="158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4" y="160"/>
                      <a:pt x="34" y="161"/>
                      <a:pt x="34" y="161"/>
                    </a:cubicBezTo>
                    <a:cubicBezTo>
                      <a:pt x="34" y="161"/>
                      <a:pt x="37" y="160"/>
                      <a:pt x="39" y="159"/>
                    </a:cubicBezTo>
                    <a:cubicBezTo>
                      <a:pt x="41" y="158"/>
                      <a:pt x="44" y="157"/>
                      <a:pt x="44" y="157"/>
                    </a:cubicBezTo>
                    <a:cubicBezTo>
                      <a:pt x="44" y="157"/>
                      <a:pt x="44" y="157"/>
                      <a:pt x="42" y="158"/>
                    </a:cubicBezTo>
                    <a:cubicBezTo>
                      <a:pt x="40" y="159"/>
                      <a:pt x="39" y="159"/>
                      <a:pt x="39" y="159"/>
                    </a:cubicBezTo>
                    <a:cubicBezTo>
                      <a:pt x="40" y="159"/>
                      <a:pt x="45" y="158"/>
                      <a:pt x="50" y="156"/>
                    </a:cubicBezTo>
                    <a:cubicBezTo>
                      <a:pt x="56" y="154"/>
                      <a:pt x="61" y="152"/>
                      <a:pt x="61" y="152"/>
                    </a:cubicBezTo>
                    <a:cubicBezTo>
                      <a:pt x="62" y="152"/>
                      <a:pt x="62" y="152"/>
                      <a:pt x="61" y="15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3" y="164"/>
                      <a:pt x="32" y="164"/>
                      <a:pt x="32" y="164"/>
                    </a:cubicBezTo>
                    <a:cubicBezTo>
                      <a:pt x="33" y="164"/>
                      <a:pt x="37" y="163"/>
                      <a:pt x="40" y="162"/>
                    </a:cubicBezTo>
                    <a:cubicBezTo>
                      <a:pt x="44" y="161"/>
                      <a:pt x="48" y="160"/>
                      <a:pt x="49" y="160"/>
                    </a:cubicBezTo>
                    <a:cubicBezTo>
                      <a:pt x="49" y="160"/>
                      <a:pt x="50" y="160"/>
                      <a:pt x="50" y="160"/>
                    </a:cubicBezTo>
                    <a:cubicBezTo>
                      <a:pt x="41" y="164"/>
                      <a:pt x="20" y="172"/>
                      <a:pt x="0" y="179"/>
                    </a:cubicBezTo>
                    <a:cubicBezTo>
                      <a:pt x="24" y="171"/>
                      <a:pt x="16" y="173"/>
                      <a:pt x="28" y="170"/>
                    </a:cubicBezTo>
                    <a:cubicBezTo>
                      <a:pt x="18" y="174"/>
                      <a:pt x="16" y="174"/>
                      <a:pt x="7" y="177"/>
                    </a:cubicBezTo>
                    <a:cubicBezTo>
                      <a:pt x="5" y="178"/>
                      <a:pt x="4" y="179"/>
                      <a:pt x="4" y="179"/>
                    </a:cubicBezTo>
                    <a:cubicBezTo>
                      <a:pt x="4" y="179"/>
                      <a:pt x="7" y="178"/>
                      <a:pt x="10" y="177"/>
                    </a:cubicBezTo>
                    <a:cubicBezTo>
                      <a:pt x="13" y="176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2" y="176"/>
                      <a:pt x="9" y="178"/>
                      <a:pt x="7" y="178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34" y="168"/>
                      <a:pt x="63" y="158"/>
                      <a:pt x="65" y="157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6" y="153"/>
                      <a:pt x="80" y="152"/>
                      <a:pt x="81" y="152"/>
                    </a:cubicBezTo>
                    <a:cubicBezTo>
                      <a:pt x="82" y="152"/>
                      <a:pt x="81" y="153"/>
                      <a:pt x="77" y="154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61" y="161"/>
                      <a:pt x="61" y="161"/>
                      <a:pt x="61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70" y="159"/>
                      <a:pt x="71" y="159"/>
                      <a:pt x="72" y="159"/>
                    </a:cubicBezTo>
                    <a:cubicBezTo>
                      <a:pt x="73" y="159"/>
                      <a:pt x="73" y="159"/>
                      <a:pt x="70" y="160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57" y="166"/>
                      <a:pt x="56" y="166"/>
                      <a:pt x="57" y="166"/>
                    </a:cubicBezTo>
                    <a:cubicBezTo>
                      <a:pt x="58" y="166"/>
                      <a:pt x="62" y="165"/>
                      <a:pt x="66" y="164"/>
                    </a:cubicBezTo>
                    <a:cubicBezTo>
                      <a:pt x="70" y="163"/>
                      <a:pt x="74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0" y="168"/>
                      <a:pt x="59" y="169"/>
                      <a:pt x="59" y="169"/>
                    </a:cubicBezTo>
                    <a:cubicBezTo>
                      <a:pt x="59" y="169"/>
                      <a:pt x="63" y="167"/>
                      <a:pt x="68" y="165"/>
                    </a:cubicBezTo>
                    <a:cubicBezTo>
                      <a:pt x="72" y="164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6" y="163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6" y="167"/>
                      <a:pt x="68" y="166"/>
                      <a:pt x="69" y="166"/>
                    </a:cubicBezTo>
                    <a:cubicBezTo>
                      <a:pt x="69" y="166"/>
                      <a:pt x="54" y="172"/>
                      <a:pt x="48" y="174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59" y="172"/>
                      <a:pt x="39" y="179"/>
                      <a:pt x="28" y="183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33" y="182"/>
                      <a:pt x="36" y="181"/>
                      <a:pt x="36" y="181"/>
                    </a:cubicBezTo>
                    <a:cubicBezTo>
                      <a:pt x="36" y="181"/>
                      <a:pt x="35" y="181"/>
                      <a:pt x="34" y="182"/>
                    </a:cubicBezTo>
                    <a:cubicBezTo>
                      <a:pt x="33" y="182"/>
                      <a:pt x="32" y="183"/>
                      <a:pt x="32" y="183"/>
                    </a:cubicBezTo>
                    <a:cubicBezTo>
                      <a:pt x="32" y="183"/>
                      <a:pt x="33" y="183"/>
                      <a:pt x="36" y="182"/>
                    </a:cubicBezTo>
                    <a:cubicBezTo>
                      <a:pt x="28" y="184"/>
                      <a:pt x="24" y="186"/>
                      <a:pt x="21" y="187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71" y="170"/>
                      <a:pt x="73" y="169"/>
                      <a:pt x="73" y="169"/>
                    </a:cubicBezTo>
                    <a:cubicBezTo>
                      <a:pt x="74" y="169"/>
                      <a:pt x="72" y="170"/>
                      <a:pt x="71" y="170"/>
                    </a:cubicBezTo>
                    <a:cubicBezTo>
                      <a:pt x="69" y="171"/>
                      <a:pt x="68" y="172"/>
                      <a:pt x="68" y="172"/>
                    </a:cubicBezTo>
                    <a:cubicBezTo>
                      <a:pt x="69" y="172"/>
                      <a:pt x="69" y="172"/>
                      <a:pt x="70" y="171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63" y="174"/>
                      <a:pt x="64" y="174"/>
                      <a:pt x="64" y="174"/>
                    </a:cubicBezTo>
                    <a:cubicBezTo>
                      <a:pt x="65" y="174"/>
                      <a:pt x="56" y="177"/>
                      <a:pt x="52" y="179"/>
                    </a:cubicBezTo>
                    <a:cubicBezTo>
                      <a:pt x="57" y="177"/>
                      <a:pt x="64" y="174"/>
                      <a:pt x="68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9" y="173"/>
                      <a:pt x="58" y="177"/>
                      <a:pt x="56" y="178"/>
                    </a:cubicBezTo>
                    <a:cubicBezTo>
                      <a:pt x="69" y="173"/>
                      <a:pt x="78" y="170"/>
                      <a:pt x="79" y="170"/>
                    </a:cubicBezTo>
                    <a:cubicBezTo>
                      <a:pt x="79" y="170"/>
                      <a:pt x="78" y="171"/>
                      <a:pt x="76" y="172"/>
                    </a:cubicBezTo>
                    <a:cubicBezTo>
                      <a:pt x="73" y="173"/>
                      <a:pt x="71" y="174"/>
                      <a:pt x="69" y="174"/>
                    </a:cubicBezTo>
                    <a:cubicBezTo>
                      <a:pt x="71" y="174"/>
                      <a:pt x="74" y="173"/>
                      <a:pt x="74" y="173"/>
                    </a:cubicBezTo>
                    <a:cubicBezTo>
                      <a:pt x="75" y="173"/>
                      <a:pt x="74" y="173"/>
                      <a:pt x="73" y="173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1" y="174"/>
                      <a:pt x="71" y="175"/>
                      <a:pt x="71" y="175"/>
                    </a:cubicBezTo>
                    <a:cubicBezTo>
                      <a:pt x="71" y="175"/>
                      <a:pt x="72" y="174"/>
                      <a:pt x="73" y="174"/>
                    </a:cubicBezTo>
                    <a:cubicBezTo>
                      <a:pt x="73" y="174"/>
                      <a:pt x="74" y="174"/>
                      <a:pt x="74" y="174"/>
                    </a:cubicBezTo>
                    <a:cubicBezTo>
                      <a:pt x="74" y="174"/>
                      <a:pt x="73" y="174"/>
                      <a:pt x="68" y="176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51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3" y="185"/>
                    </a:cubicBezTo>
                    <a:cubicBezTo>
                      <a:pt x="53" y="185"/>
                      <a:pt x="52" y="185"/>
                      <a:pt x="53" y="185"/>
                    </a:cubicBezTo>
                    <a:cubicBezTo>
                      <a:pt x="53" y="185"/>
                      <a:pt x="56" y="184"/>
                      <a:pt x="65" y="181"/>
                    </a:cubicBezTo>
                    <a:cubicBezTo>
                      <a:pt x="60" y="183"/>
                      <a:pt x="60" y="183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1" y="183"/>
                      <a:pt x="62" y="183"/>
                      <a:pt x="62" y="183"/>
                    </a:cubicBezTo>
                    <a:cubicBezTo>
                      <a:pt x="63" y="183"/>
                      <a:pt x="62" y="184"/>
                      <a:pt x="46" y="190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7" y="190"/>
                      <a:pt x="51" y="189"/>
                      <a:pt x="56" y="188"/>
                    </a:cubicBezTo>
                    <a:cubicBezTo>
                      <a:pt x="60" y="187"/>
                      <a:pt x="64" y="186"/>
                      <a:pt x="65" y="186"/>
                    </a:cubicBezTo>
                    <a:cubicBezTo>
                      <a:pt x="66" y="186"/>
                      <a:pt x="65" y="186"/>
                      <a:pt x="62" y="188"/>
                    </a:cubicBezTo>
                    <a:cubicBezTo>
                      <a:pt x="36" y="198"/>
                      <a:pt x="46" y="197"/>
                      <a:pt x="44" y="198"/>
                    </a:cubicBezTo>
                    <a:cubicBezTo>
                      <a:pt x="57" y="196"/>
                      <a:pt x="69" y="193"/>
                      <a:pt x="79" y="192"/>
                    </a:cubicBezTo>
                    <a:cubicBezTo>
                      <a:pt x="67" y="197"/>
                      <a:pt x="65" y="198"/>
                      <a:pt x="67" y="198"/>
                    </a:cubicBezTo>
                    <a:cubicBezTo>
                      <a:pt x="68" y="198"/>
                      <a:pt x="71" y="198"/>
                      <a:pt x="73" y="197"/>
                    </a:cubicBezTo>
                    <a:cubicBezTo>
                      <a:pt x="76" y="197"/>
                      <a:pt x="79" y="196"/>
                      <a:pt x="80" y="196"/>
                    </a:cubicBezTo>
                    <a:cubicBezTo>
                      <a:pt x="81" y="196"/>
                      <a:pt x="80" y="197"/>
                      <a:pt x="76" y="199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68" y="203"/>
                      <a:pt x="98" y="194"/>
                      <a:pt x="76" y="204"/>
                    </a:cubicBezTo>
                    <a:cubicBezTo>
                      <a:pt x="83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0"/>
                      <a:pt x="90" y="199"/>
                      <a:pt x="99" y="196"/>
                    </a:cubicBezTo>
                    <a:cubicBezTo>
                      <a:pt x="93" y="199"/>
                      <a:pt x="102" y="196"/>
                      <a:pt x="83" y="203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4" y="206"/>
                      <a:pt x="76" y="206"/>
                      <a:pt x="77" y="206"/>
                    </a:cubicBezTo>
                    <a:cubicBezTo>
                      <a:pt x="78" y="206"/>
                      <a:pt x="79" y="205"/>
                      <a:pt x="80" y="205"/>
                    </a:cubicBezTo>
                    <a:cubicBezTo>
                      <a:pt x="80" y="205"/>
                      <a:pt x="79" y="206"/>
                      <a:pt x="75" y="208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2" y="202"/>
                      <a:pt x="92" y="202"/>
                      <a:pt x="92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99" y="200"/>
                      <a:pt x="104" y="199"/>
                      <a:pt x="106" y="199"/>
                    </a:cubicBezTo>
                    <a:cubicBezTo>
                      <a:pt x="108" y="199"/>
                      <a:pt x="106" y="200"/>
                      <a:pt x="104" y="202"/>
                    </a:cubicBezTo>
                    <a:cubicBezTo>
                      <a:pt x="101" y="204"/>
                      <a:pt x="99" y="205"/>
                      <a:pt x="101" y="205"/>
                    </a:cubicBezTo>
                    <a:cubicBezTo>
                      <a:pt x="103" y="205"/>
                      <a:pt x="107" y="204"/>
                      <a:pt x="117" y="201"/>
                    </a:cubicBezTo>
                    <a:cubicBezTo>
                      <a:pt x="110" y="204"/>
                      <a:pt x="109" y="204"/>
                      <a:pt x="109" y="204"/>
                    </a:cubicBezTo>
                    <a:cubicBezTo>
                      <a:pt x="109" y="204"/>
                      <a:pt x="110" y="204"/>
                      <a:pt x="111" y="204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4" y="203"/>
                      <a:pt x="112" y="204"/>
                      <a:pt x="105" y="207"/>
                    </a:cubicBezTo>
                    <a:cubicBezTo>
                      <a:pt x="96" y="210"/>
                      <a:pt x="93" y="211"/>
                      <a:pt x="94" y="211"/>
                    </a:cubicBezTo>
                    <a:cubicBezTo>
                      <a:pt x="95" y="211"/>
                      <a:pt x="115" y="205"/>
                      <a:pt x="121" y="203"/>
                    </a:cubicBezTo>
                    <a:cubicBezTo>
                      <a:pt x="122" y="202"/>
                      <a:pt x="124" y="202"/>
                      <a:pt x="126" y="201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17" y="206"/>
                      <a:pt x="114" y="206"/>
                      <a:pt x="114" y="206"/>
                    </a:cubicBezTo>
                    <a:cubicBezTo>
                      <a:pt x="114" y="206"/>
                      <a:pt x="118" y="205"/>
                      <a:pt x="123" y="204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31" y="201"/>
                      <a:pt x="129" y="202"/>
                      <a:pt x="123" y="204"/>
                    </a:cubicBezTo>
                    <a:cubicBezTo>
                      <a:pt x="103" y="214"/>
                      <a:pt x="130" y="209"/>
                      <a:pt x="123" y="215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30" y="213"/>
                      <a:pt x="131" y="213"/>
                      <a:pt x="132" y="213"/>
                    </a:cubicBez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2" y="213"/>
                      <a:pt x="133" y="213"/>
                      <a:pt x="133" y="213"/>
                    </a:cubicBezTo>
                    <a:cubicBezTo>
                      <a:pt x="135" y="213"/>
                      <a:pt x="135" y="213"/>
                      <a:pt x="128" y="216"/>
                    </a:cubicBezTo>
                    <a:cubicBezTo>
                      <a:pt x="126" y="217"/>
                      <a:pt x="125" y="217"/>
                      <a:pt x="126" y="217"/>
                    </a:cubicBezTo>
                    <a:cubicBezTo>
                      <a:pt x="128" y="217"/>
                      <a:pt x="150" y="210"/>
                      <a:pt x="151" y="210"/>
                    </a:cubicBezTo>
                    <a:cubicBezTo>
                      <a:pt x="153" y="209"/>
                      <a:pt x="155" y="208"/>
                      <a:pt x="155" y="208"/>
                    </a:cubicBezTo>
                    <a:cubicBezTo>
                      <a:pt x="157" y="208"/>
                      <a:pt x="143" y="214"/>
                      <a:pt x="140" y="215"/>
                    </a:cubicBezTo>
                    <a:cubicBezTo>
                      <a:pt x="145" y="214"/>
                      <a:pt x="162" y="208"/>
                      <a:pt x="164" y="208"/>
                    </a:cubicBezTo>
                    <a:cubicBezTo>
                      <a:pt x="165" y="208"/>
                      <a:pt x="164" y="208"/>
                      <a:pt x="162" y="210"/>
                    </a:cubicBezTo>
                    <a:cubicBezTo>
                      <a:pt x="156" y="212"/>
                      <a:pt x="154" y="213"/>
                      <a:pt x="155" y="213"/>
                    </a:cubicBezTo>
                    <a:cubicBezTo>
                      <a:pt x="156" y="213"/>
                      <a:pt x="159" y="212"/>
                      <a:pt x="162" y="211"/>
                    </a:cubicBezTo>
                    <a:cubicBezTo>
                      <a:pt x="166" y="210"/>
                      <a:pt x="169" y="210"/>
                      <a:pt x="170" y="210"/>
                    </a:cubicBezTo>
                    <a:cubicBezTo>
                      <a:pt x="171" y="210"/>
                      <a:pt x="169" y="210"/>
                      <a:pt x="161" y="213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58" y="215"/>
                      <a:pt x="157" y="216"/>
                      <a:pt x="158" y="216"/>
                    </a:cubicBezTo>
                    <a:cubicBezTo>
                      <a:pt x="159" y="216"/>
                      <a:pt x="161" y="215"/>
                      <a:pt x="163" y="215"/>
                    </a:cubicBezTo>
                    <a:cubicBezTo>
                      <a:pt x="165" y="215"/>
                      <a:pt x="166" y="214"/>
                      <a:pt x="167" y="214"/>
                    </a:cubicBezTo>
                    <a:cubicBezTo>
                      <a:pt x="169" y="214"/>
                      <a:pt x="168" y="215"/>
                      <a:pt x="163" y="217"/>
                    </a:cubicBezTo>
                    <a:cubicBezTo>
                      <a:pt x="163" y="217"/>
                      <a:pt x="161" y="218"/>
                      <a:pt x="159" y="219"/>
                    </a:cubicBezTo>
                    <a:cubicBezTo>
                      <a:pt x="250" y="188"/>
                      <a:pt x="250" y="188"/>
                      <a:pt x="250" y="188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7" y="151"/>
                      <a:pt x="347" y="151"/>
                      <a:pt x="348" y="151"/>
                    </a:cubicBezTo>
                    <a:cubicBezTo>
                      <a:pt x="347" y="151"/>
                      <a:pt x="347" y="151"/>
                      <a:pt x="347" y="151"/>
                    </a:cubicBezTo>
                    <a:cubicBezTo>
                      <a:pt x="366" y="143"/>
                      <a:pt x="366" y="143"/>
                      <a:pt x="366" y="143"/>
                    </a:cubicBezTo>
                    <a:cubicBezTo>
                      <a:pt x="380" y="138"/>
                      <a:pt x="396" y="133"/>
                      <a:pt x="396" y="133"/>
                    </a:cubicBezTo>
                    <a:cubicBezTo>
                      <a:pt x="401" y="130"/>
                      <a:pt x="402" y="130"/>
                      <a:pt x="401" y="130"/>
                    </a:cubicBezTo>
                    <a:cubicBezTo>
                      <a:pt x="400" y="130"/>
                      <a:pt x="399" y="130"/>
                      <a:pt x="398" y="130"/>
                    </a:cubicBezTo>
                    <a:cubicBezTo>
                      <a:pt x="422" y="120"/>
                      <a:pt x="422" y="120"/>
                      <a:pt x="422" y="120"/>
                    </a:cubicBezTo>
                    <a:cubicBezTo>
                      <a:pt x="418" y="120"/>
                      <a:pt x="418" y="120"/>
                      <a:pt x="418" y="120"/>
                    </a:cubicBezTo>
                    <a:cubicBezTo>
                      <a:pt x="420" y="120"/>
                      <a:pt x="422" y="119"/>
                      <a:pt x="423" y="118"/>
                    </a:cubicBezTo>
                    <a:cubicBezTo>
                      <a:pt x="424" y="118"/>
                      <a:pt x="425" y="118"/>
                      <a:pt x="424" y="118"/>
                    </a:cubicBezTo>
                    <a:cubicBezTo>
                      <a:pt x="424" y="118"/>
                      <a:pt x="420" y="119"/>
                      <a:pt x="416" y="120"/>
                    </a:cubicBezTo>
                    <a:cubicBezTo>
                      <a:pt x="415" y="121"/>
                      <a:pt x="415" y="121"/>
                      <a:pt x="415" y="121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6" y="116"/>
                      <a:pt x="432" y="114"/>
                      <a:pt x="437" y="112"/>
                    </a:cubicBezTo>
                    <a:cubicBezTo>
                      <a:pt x="437" y="112"/>
                      <a:pt x="437" y="112"/>
                      <a:pt x="437" y="112"/>
                    </a:cubicBezTo>
                    <a:cubicBezTo>
                      <a:pt x="437" y="112"/>
                      <a:pt x="438" y="112"/>
                      <a:pt x="440" y="112"/>
                    </a:cubicBezTo>
                    <a:cubicBezTo>
                      <a:pt x="441" y="111"/>
                      <a:pt x="441" y="111"/>
                      <a:pt x="440" y="111"/>
                    </a:cubicBezTo>
                    <a:cubicBezTo>
                      <a:pt x="440" y="111"/>
                      <a:pt x="439" y="111"/>
                      <a:pt x="437" y="112"/>
                    </a:cubicBezTo>
                    <a:cubicBezTo>
                      <a:pt x="437" y="111"/>
                      <a:pt x="447" y="106"/>
                      <a:pt x="445" y="106"/>
                    </a:cubicBezTo>
                    <a:cubicBezTo>
                      <a:pt x="444" y="106"/>
                      <a:pt x="441" y="107"/>
                      <a:pt x="434" y="110"/>
                    </a:cubicBezTo>
                    <a:cubicBezTo>
                      <a:pt x="444" y="104"/>
                      <a:pt x="453" y="101"/>
                      <a:pt x="453" y="100"/>
                    </a:cubicBezTo>
                    <a:cubicBezTo>
                      <a:pt x="449" y="102"/>
                      <a:pt x="446" y="103"/>
                      <a:pt x="441" y="105"/>
                    </a:cubicBezTo>
                    <a:cubicBezTo>
                      <a:pt x="444" y="104"/>
                      <a:pt x="445" y="103"/>
                      <a:pt x="445" y="103"/>
                    </a:cubicBezTo>
                    <a:cubicBezTo>
                      <a:pt x="444" y="103"/>
                      <a:pt x="438" y="106"/>
                      <a:pt x="436" y="107"/>
                    </a:cubicBezTo>
                    <a:cubicBezTo>
                      <a:pt x="436" y="107"/>
                      <a:pt x="435" y="107"/>
                      <a:pt x="435" y="107"/>
                    </a:cubicBezTo>
                    <a:cubicBezTo>
                      <a:pt x="434" y="107"/>
                      <a:pt x="439" y="104"/>
                      <a:pt x="445" y="101"/>
                    </a:cubicBezTo>
                    <a:cubicBezTo>
                      <a:pt x="451" y="98"/>
                      <a:pt x="457" y="95"/>
                      <a:pt x="456" y="95"/>
                    </a:cubicBezTo>
                    <a:cubicBezTo>
                      <a:pt x="455" y="95"/>
                      <a:pt x="453" y="96"/>
                      <a:pt x="448" y="97"/>
                    </a:cubicBezTo>
                    <a:cubicBezTo>
                      <a:pt x="453" y="95"/>
                      <a:pt x="453" y="95"/>
                      <a:pt x="453" y="95"/>
                    </a:cubicBezTo>
                    <a:cubicBezTo>
                      <a:pt x="442" y="99"/>
                      <a:pt x="432" y="103"/>
                      <a:pt x="423" y="107"/>
                    </a:cubicBezTo>
                    <a:cubicBezTo>
                      <a:pt x="425" y="106"/>
                      <a:pt x="425" y="106"/>
                      <a:pt x="425" y="106"/>
                    </a:cubicBezTo>
                    <a:cubicBezTo>
                      <a:pt x="423" y="105"/>
                      <a:pt x="421" y="104"/>
                      <a:pt x="419" y="104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18" y="104"/>
                      <a:pt x="418" y="104"/>
                      <a:pt x="418" y="104"/>
                    </a:cubicBezTo>
                    <a:cubicBezTo>
                      <a:pt x="417" y="103"/>
                      <a:pt x="415" y="103"/>
                      <a:pt x="414" y="102"/>
                    </a:cubicBezTo>
                    <a:cubicBezTo>
                      <a:pt x="414" y="102"/>
                      <a:pt x="414" y="102"/>
                      <a:pt x="414" y="102"/>
                    </a:cubicBezTo>
                    <a:cubicBezTo>
                      <a:pt x="414" y="102"/>
                      <a:pt x="414" y="102"/>
                      <a:pt x="413" y="102"/>
                    </a:cubicBezTo>
                    <a:cubicBezTo>
                      <a:pt x="413" y="102"/>
                      <a:pt x="412" y="102"/>
                      <a:pt x="411" y="102"/>
                    </a:cubicBezTo>
                    <a:cubicBezTo>
                      <a:pt x="415" y="100"/>
                      <a:pt x="415" y="100"/>
                      <a:pt x="415" y="100"/>
                    </a:cubicBezTo>
                    <a:cubicBezTo>
                      <a:pt x="415" y="101"/>
                      <a:pt x="415" y="101"/>
                      <a:pt x="415" y="101"/>
                    </a:cubicBezTo>
                    <a:cubicBezTo>
                      <a:pt x="424" y="97"/>
                      <a:pt x="430" y="94"/>
                      <a:pt x="441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43" y="88"/>
                      <a:pt x="444" y="87"/>
                      <a:pt x="443" y="87"/>
                    </a:cubicBezTo>
                    <a:cubicBezTo>
                      <a:pt x="432" y="91"/>
                      <a:pt x="432" y="91"/>
                      <a:pt x="432" y="91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29" y="94"/>
                      <a:pt x="423" y="96"/>
                      <a:pt x="422" y="96"/>
                    </a:cubicBezTo>
                    <a:cubicBezTo>
                      <a:pt x="422" y="96"/>
                      <a:pt x="421" y="96"/>
                      <a:pt x="421" y="95"/>
                    </a:cubicBezTo>
                    <a:cubicBezTo>
                      <a:pt x="422" y="95"/>
                      <a:pt x="422" y="95"/>
                      <a:pt x="421" y="95"/>
                    </a:cubicBezTo>
                    <a:cubicBezTo>
                      <a:pt x="421" y="95"/>
                      <a:pt x="420" y="95"/>
                      <a:pt x="420" y="95"/>
                    </a:cubicBezTo>
                    <a:cubicBezTo>
                      <a:pt x="419" y="95"/>
                      <a:pt x="419" y="96"/>
                      <a:pt x="418" y="96"/>
                    </a:cubicBezTo>
                    <a:cubicBezTo>
                      <a:pt x="417" y="96"/>
                      <a:pt x="418" y="95"/>
                      <a:pt x="428" y="91"/>
                    </a:cubicBezTo>
                    <a:cubicBezTo>
                      <a:pt x="409" y="98"/>
                      <a:pt x="409" y="98"/>
                      <a:pt x="409" y="98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34" y="87"/>
                      <a:pt x="434" y="87"/>
                      <a:pt x="434" y="87"/>
                    </a:cubicBezTo>
                    <a:cubicBezTo>
                      <a:pt x="434" y="87"/>
                      <a:pt x="435" y="87"/>
                      <a:pt x="435" y="87"/>
                    </a:cubicBezTo>
                    <a:cubicBezTo>
                      <a:pt x="436" y="87"/>
                      <a:pt x="437" y="87"/>
                      <a:pt x="438" y="87"/>
                    </a:cubicBezTo>
                    <a:cubicBezTo>
                      <a:pt x="439" y="87"/>
                      <a:pt x="441" y="87"/>
                      <a:pt x="441" y="87"/>
                    </a:cubicBezTo>
                    <a:cubicBezTo>
                      <a:pt x="442" y="87"/>
                      <a:pt x="442" y="87"/>
                      <a:pt x="443" y="87"/>
                    </a:cubicBezTo>
                    <a:cubicBezTo>
                      <a:pt x="450" y="85"/>
                      <a:pt x="450" y="85"/>
                      <a:pt x="450" y="85"/>
                    </a:cubicBezTo>
                    <a:cubicBezTo>
                      <a:pt x="450" y="84"/>
                      <a:pt x="449" y="84"/>
                      <a:pt x="449" y="84"/>
                    </a:cubicBezTo>
                    <a:cubicBezTo>
                      <a:pt x="449" y="84"/>
                      <a:pt x="447" y="85"/>
                      <a:pt x="446" y="85"/>
                    </a:cubicBezTo>
                    <a:cubicBezTo>
                      <a:pt x="445" y="85"/>
                      <a:pt x="443" y="86"/>
                      <a:pt x="443" y="86"/>
                    </a:cubicBezTo>
                    <a:cubicBezTo>
                      <a:pt x="443" y="86"/>
                      <a:pt x="443" y="85"/>
                      <a:pt x="443" y="85"/>
                    </a:cubicBezTo>
                    <a:cubicBezTo>
                      <a:pt x="446" y="84"/>
                      <a:pt x="458" y="79"/>
                      <a:pt x="468" y="75"/>
                    </a:cubicBezTo>
                    <a:cubicBezTo>
                      <a:pt x="457" y="80"/>
                      <a:pt x="457" y="80"/>
                      <a:pt x="457" y="80"/>
                    </a:cubicBezTo>
                    <a:cubicBezTo>
                      <a:pt x="454" y="79"/>
                      <a:pt x="453" y="80"/>
                      <a:pt x="468" y="71"/>
                    </a:cubicBezTo>
                    <a:cubicBezTo>
                      <a:pt x="460" y="74"/>
                      <a:pt x="460" y="74"/>
                      <a:pt x="460" y="74"/>
                    </a:cubicBezTo>
                    <a:cubicBezTo>
                      <a:pt x="458" y="75"/>
                      <a:pt x="456" y="75"/>
                      <a:pt x="455" y="75"/>
                    </a:cubicBezTo>
                    <a:cubicBezTo>
                      <a:pt x="455" y="75"/>
                      <a:pt x="456" y="75"/>
                      <a:pt x="463" y="72"/>
                    </a:cubicBezTo>
                    <a:cubicBezTo>
                      <a:pt x="463" y="72"/>
                      <a:pt x="463" y="72"/>
                      <a:pt x="463" y="72"/>
                    </a:cubicBezTo>
                    <a:cubicBezTo>
                      <a:pt x="470" y="69"/>
                      <a:pt x="470" y="69"/>
                      <a:pt x="470" y="69"/>
                    </a:cubicBezTo>
                    <a:cubicBezTo>
                      <a:pt x="467" y="71"/>
                      <a:pt x="465" y="71"/>
                      <a:pt x="463" y="72"/>
                    </a:cubicBezTo>
                    <a:cubicBezTo>
                      <a:pt x="464" y="70"/>
                      <a:pt x="473" y="65"/>
                      <a:pt x="491" y="58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73" y="64"/>
                      <a:pt x="487" y="59"/>
                      <a:pt x="486" y="59"/>
                    </a:cubicBezTo>
                    <a:cubicBezTo>
                      <a:pt x="486" y="59"/>
                      <a:pt x="483" y="60"/>
                      <a:pt x="475" y="62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6" y="65"/>
                      <a:pt x="466" y="65"/>
                      <a:pt x="465" y="65"/>
                    </a:cubicBezTo>
                    <a:cubicBezTo>
                      <a:pt x="464" y="65"/>
                      <a:pt x="463" y="65"/>
                      <a:pt x="463" y="65"/>
                    </a:cubicBezTo>
                    <a:cubicBezTo>
                      <a:pt x="463" y="65"/>
                      <a:pt x="463" y="65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8" y="63"/>
                      <a:pt x="468" y="63"/>
                      <a:pt x="468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9" y="62"/>
                      <a:pt x="466" y="63"/>
                      <a:pt x="464" y="64"/>
                    </a:cubicBezTo>
                    <a:cubicBezTo>
                      <a:pt x="462" y="65"/>
                      <a:pt x="459" y="65"/>
                      <a:pt x="459" y="65"/>
                    </a:cubicBezTo>
                    <a:cubicBezTo>
                      <a:pt x="459" y="65"/>
                      <a:pt x="459" y="65"/>
                      <a:pt x="461" y="64"/>
                    </a:cubicBezTo>
                    <a:cubicBezTo>
                      <a:pt x="463" y="63"/>
                      <a:pt x="464" y="63"/>
                      <a:pt x="464" y="63"/>
                    </a:cubicBezTo>
                    <a:cubicBezTo>
                      <a:pt x="463" y="63"/>
                      <a:pt x="458" y="65"/>
                      <a:pt x="453" y="67"/>
                    </a:cubicBezTo>
                    <a:cubicBezTo>
                      <a:pt x="447" y="69"/>
                      <a:pt x="442" y="71"/>
                      <a:pt x="441" y="71"/>
                    </a:cubicBezTo>
                    <a:cubicBezTo>
                      <a:pt x="441" y="71"/>
                      <a:pt x="441" y="70"/>
                      <a:pt x="442" y="70"/>
                    </a:cubicBezTo>
                    <a:cubicBezTo>
                      <a:pt x="467" y="61"/>
                      <a:pt x="467" y="61"/>
                      <a:pt x="467" y="61"/>
                    </a:cubicBezTo>
                    <a:cubicBezTo>
                      <a:pt x="470" y="59"/>
                      <a:pt x="471" y="58"/>
                      <a:pt x="471" y="58"/>
                    </a:cubicBezTo>
                    <a:cubicBezTo>
                      <a:pt x="470" y="58"/>
                      <a:pt x="467" y="60"/>
                      <a:pt x="463" y="61"/>
                    </a:cubicBezTo>
                    <a:cubicBezTo>
                      <a:pt x="459" y="62"/>
                      <a:pt x="455" y="63"/>
                      <a:pt x="454" y="63"/>
                    </a:cubicBezTo>
                    <a:cubicBezTo>
                      <a:pt x="454" y="63"/>
                      <a:pt x="454" y="63"/>
                      <a:pt x="454" y="63"/>
                    </a:cubicBezTo>
                    <a:cubicBezTo>
                      <a:pt x="462" y="59"/>
                      <a:pt x="484" y="51"/>
                      <a:pt x="504" y="44"/>
                    </a:cubicBezTo>
                    <a:cubicBezTo>
                      <a:pt x="480" y="52"/>
                      <a:pt x="488" y="49"/>
                      <a:pt x="476" y="53"/>
                    </a:cubicBezTo>
                    <a:cubicBezTo>
                      <a:pt x="486" y="49"/>
                      <a:pt x="488" y="48"/>
                      <a:pt x="497" y="45"/>
                    </a:cubicBezTo>
                    <a:cubicBezTo>
                      <a:pt x="499" y="44"/>
                      <a:pt x="500" y="44"/>
                      <a:pt x="500" y="44"/>
                    </a:cubicBezTo>
                    <a:cubicBezTo>
                      <a:pt x="500" y="44"/>
                      <a:pt x="497" y="45"/>
                      <a:pt x="494" y="46"/>
                    </a:cubicBezTo>
                    <a:cubicBezTo>
                      <a:pt x="491" y="47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69" y="54"/>
                      <a:pt x="440" y="65"/>
                      <a:pt x="439" y="65"/>
                    </a:cubicBezTo>
                    <a:cubicBezTo>
                      <a:pt x="433" y="67"/>
                      <a:pt x="433" y="67"/>
                      <a:pt x="433" y="67"/>
                    </a:cubicBezTo>
                    <a:cubicBezTo>
                      <a:pt x="427" y="69"/>
                      <a:pt x="423" y="70"/>
                      <a:pt x="422" y="70"/>
                    </a:cubicBezTo>
                    <a:cubicBezTo>
                      <a:pt x="422" y="70"/>
                      <a:pt x="423" y="69"/>
                      <a:pt x="426" y="68"/>
                    </a:cubicBezTo>
                    <a:cubicBezTo>
                      <a:pt x="436" y="64"/>
                      <a:pt x="436" y="64"/>
                      <a:pt x="436" y="64"/>
                    </a:cubicBezTo>
                    <a:cubicBezTo>
                      <a:pt x="430" y="65"/>
                      <a:pt x="430" y="65"/>
                      <a:pt x="430" y="65"/>
                    </a:cubicBezTo>
                    <a:cubicBezTo>
                      <a:pt x="442" y="61"/>
                      <a:pt x="442" y="61"/>
                      <a:pt x="442" y="61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5" y="63"/>
                      <a:pt x="435" y="63"/>
                      <a:pt x="435" y="63"/>
                    </a:cubicBezTo>
                    <a:cubicBezTo>
                      <a:pt x="434" y="63"/>
                      <a:pt x="432" y="63"/>
                      <a:pt x="432" y="63"/>
                    </a:cubicBezTo>
                    <a:cubicBezTo>
                      <a:pt x="431" y="63"/>
                      <a:pt x="431" y="63"/>
                      <a:pt x="434" y="62"/>
                    </a:cubicBezTo>
                    <a:cubicBezTo>
                      <a:pt x="440" y="59"/>
                      <a:pt x="440" y="59"/>
                      <a:pt x="440" y="59"/>
                    </a:cubicBezTo>
                    <a:cubicBezTo>
                      <a:pt x="447" y="57"/>
                      <a:pt x="448" y="56"/>
                      <a:pt x="447" y="56"/>
                    </a:cubicBezTo>
                    <a:cubicBezTo>
                      <a:pt x="446" y="56"/>
                      <a:pt x="442" y="57"/>
                      <a:pt x="438" y="57"/>
                    </a:cubicBezTo>
                    <a:cubicBezTo>
                      <a:pt x="434" y="58"/>
                      <a:pt x="430" y="59"/>
                      <a:pt x="429" y="59"/>
                    </a:cubicBezTo>
                    <a:cubicBezTo>
                      <a:pt x="429" y="59"/>
                      <a:pt x="429" y="59"/>
                      <a:pt x="429" y="59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45" y="54"/>
                      <a:pt x="445" y="53"/>
                      <a:pt x="445" y="53"/>
                    </a:cubicBezTo>
                    <a:cubicBezTo>
                      <a:pt x="445" y="53"/>
                      <a:pt x="441" y="55"/>
                      <a:pt x="436" y="57"/>
                    </a:cubicBezTo>
                    <a:cubicBezTo>
                      <a:pt x="432" y="58"/>
                      <a:pt x="427" y="60"/>
                      <a:pt x="427" y="60"/>
                    </a:cubicBezTo>
                    <a:cubicBezTo>
                      <a:pt x="427" y="60"/>
                      <a:pt x="427" y="59"/>
                      <a:pt x="428" y="59"/>
                    </a:cubicBezTo>
                    <a:cubicBezTo>
                      <a:pt x="444" y="53"/>
                      <a:pt x="444" y="53"/>
                      <a:pt x="444" y="53"/>
                    </a:cubicBezTo>
                    <a:cubicBezTo>
                      <a:pt x="438" y="55"/>
                      <a:pt x="436" y="56"/>
                      <a:pt x="436" y="56"/>
                    </a:cubicBezTo>
                    <a:cubicBezTo>
                      <a:pt x="435" y="56"/>
                      <a:pt x="450" y="50"/>
                      <a:pt x="456" y="48"/>
                    </a:cubicBezTo>
                    <a:cubicBezTo>
                      <a:pt x="435" y="56"/>
                      <a:pt x="435" y="56"/>
                      <a:pt x="435" y="56"/>
                    </a:cubicBezTo>
                    <a:cubicBezTo>
                      <a:pt x="439" y="54"/>
                      <a:pt x="439" y="54"/>
                      <a:pt x="439" y="54"/>
                    </a:cubicBezTo>
                    <a:cubicBezTo>
                      <a:pt x="445" y="50"/>
                      <a:pt x="466" y="43"/>
                      <a:pt x="477" y="39"/>
                    </a:cubicBezTo>
                    <a:cubicBezTo>
                      <a:pt x="460" y="45"/>
                      <a:pt x="460" y="45"/>
                      <a:pt x="460" y="45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1" y="41"/>
                      <a:pt x="469" y="41"/>
                      <a:pt x="469" y="41"/>
                    </a:cubicBezTo>
                    <a:cubicBezTo>
                      <a:pt x="469" y="41"/>
                      <a:pt x="470" y="41"/>
                      <a:pt x="471" y="40"/>
                    </a:cubicBezTo>
                    <a:cubicBezTo>
                      <a:pt x="472" y="40"/>
                      <a:pt x="473" y="39"/>
                      <a:pt x="473" y="39"/>
                    </a:cubicBezTo>
                    <a:cubicBezTo>
                      <a:pt x="473" y="39"/>
                      <a:pt x="472" y="40"/>
                      <a:pt x="469" y="40"/>
                    </a:cubicBezTo>
                    <a:cubicBezTo>
                      <a:pt x="476" y="38"/>
                      <a:pt x="481" y="36"/>
                      <a:pt x="484" y="35"/>
                    </a:cubicBezTo>
                    <a:cubicBezTo>
                      <a:pt x="456" y="44"/>
                      <a:pt x="456" y="44"/>
                      <a:pt x="456" y="44"/>
                    </a:cubicBezTo>
                    <a:cubicBezTo>
                      <a:pt x="468" y="40"/>
                      <a:pt x="468" y="40"/>
                      <a:pt x="468" y="40"/>
                    </a:cubicBezTo>
                    <a:cubicBezTo>
                      <a:pt x="440" y="50"/>
                      <a:pt x="440" y="50"/>
                      <a:pt x="440" y="50"/>
                    </a:cubicBezTo>
                    <a:cubicBezTo>
                      <a:pt x="434" y="52"/>
                      <a:pt x="432" y="53"/>
                      <a:pt x="431" y="53"/>
                    </a:cubicBezTo>
                    <a:cubicBezTo>
                      <a:pt x="431" y="53"/>
                      <a:pt x="432" y="52"/>
                      <a:pt x="434" y="51"/>
                    </a:cubicBezTo>
                    <a:cubicBezTo>
                      <a:pt x="435" y="51"/>
                      <a:pt x="437" y="50"/>
                      <a:pt x="436" y="50"/>
                    </a:cubicBezTo>
                    <a:cubicBezTo>
                      <a:pt x="436" y="50"/>
                      <a:pt x="436" y="50"/>
                      <a:pt x="435" y="51"/>
                    </a:cubicBezTo>
                    <a:cubicBezTo>
                      <a:pt x="443" y="48"/>
                      <a:pt x="443" y="48"/>
                      <a:pt x="443" y="48"/>
                    </a:cubicBezTo>
                    <a:cubicBezTo>
                      <a:pt x="442" y="48"/>
                      <a:pt x="441" y="48"/>
                      <a:pt x="441" y="48"/>
                    </a:cubicBezTo>
                    <a:cubicBezTo>
                      <a:pt x="439" y="48"/>
                      <a:pt x="448" y="45"/>
                      <a:pt x="453" y="43"/>
                    </a:cubicBezTo>
                    <a:cubicBezTo>
                      <a:pt x="448" y="45"/>
                      <a:pt x="441" y="48"/>
                      <a:pt x="437" y="49"/>
                    </a:cubicBezTo>
                    <a:cubicBezTo>
                      <a:pt x="437" y="49"/>
                      <a:pt x="437" y="49"/>
                      <a:pt x="437" y="49"/>
                    </a:cubicBezTo>
                    <a:cubicBezTo>
                      <a:pt x="436" y="49"/>
                      <a:pt x="447" y="45"/>
                      <a:pt x="449" y="44"/>
                    </a:cubicBezTo>
                    <a:cubicBezTo>
                      <a:pt x="436" y="49"/>
                      <a:pt x="427" y="51"/>
                      <a:pt x="426" y="51"/>
                    </a:cubicBezTo>
                    <a:cubicBezTo>
                      <a:pt x="426" y="51"/>
                      <a:pt x="426" y="51"/>
                      <a:pt x="429" y="50"/>
                    </a:cubicBezTo>
                    <a:cubicBezTo>
                      <a:pt x="431" y="49"/>
                      <a:pt x="434" y="48"/>
                      <a:pt x="436" y="48"/>
                    </a:cubicBezTo>
                    <a:cubicBezTo>
                      <a:pt x="434" y="48"/>
                      <a:pt x="431" y="49"/>
                      <a:pt x="430" y="49"/>
                    </a:cubicBezTo>
                    <a:cubicBezTo>
                      <a:pt x="430" y="49"/>
                      <a:pt x="431" y="49"/>
                      <a:pt x="432" y="48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33" y="48"/>
                      <a:pt x="433" y="48"/>
                      <a:pt x="433" y="48"/>
                    </a:cubicBezTo>
                    <a:cubicBezTo>
                      <a:pt x="434" y="47"/>
                      <a:pt x="434" y="47"/>
                      <a:pt x="434" y="47"/>
                    </a:cubicBezTo>
                    <a:cubicBezTo>
                      <a:pt x="434" y="47"/>
                      <a:pt x="433" y="47"/>
                      <a:pt x="432" y="48"/>
                    </a:cubicBezTo>
                    <a:cubicBezTo>
                      <a:pt x="432" y="48"/>
                      <a:pt x="431" y="48"/>
                      <a:pt x="431" y="48"/>
                    </a:cubicBezTo>
                    <a:cubicBezTo>
                      <a:pt x="431" y="48"/>
                      <a:pt x="432" y="47"/>
                      <a:pt x="437" y="46"/>
                    </a:cubicBezTo>
                    <a:cubicBezTo>
                      <a:pt x="441" y="44"/>
                      <a:pt x="441" y="44"/>
                      <a:pt x="441" y="44"/>
                    </a:cubicBezTo>
                    <a:cubicBezTo>
                      <a:pt x="444" y="41"/>
                      <a:pt x="444" y="41"/>
                      <a:pt x="444" y="41"/>
                    </a:cubicBezTo>
                    <a:cubicBezTo>
                      <a:pt x="461" y="35"/>
                      <a:pt x="461" y="35"/>
                      <a:pt x="461" y="35"/>
                    </a:cubicBezTo>
                    <a:cubicBezTo>
                      <a:pt x="454" y="37"/>
                      <a:pt x="452" y="38"/>
                      <a:pt x="452" y="38"/>
                    </a:cubicBezTo>
                    <a:cubicBezTo>
                      <a:pt x="451" y="38"/>
                      <a:pt x="452" y="37"/>
                      <a:pt x="452" y="37"/>
                    </a:cubicBezTo>
                    <a:cubicBezTo>
                      <a:pt x="453" y="37"/>
                      <a:pt x="453" y="37"/>
                      <a:pt x="453" y="37"/>
                    </a:cubicBezTo>
                    <a:cubicBezTo>
                      <a:pt x="452" y="37"/>
                      <a:pt x="450" y="38"/>
                      <a:pt x="440" y="41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4" y="39"/>
                      <a:pt x="444" y="39"/>
                    </a:cubicBezTo>
                    <a:cubicBezTo>
                      <a:pt x="444" y="39"/>
                      <a:pt x="444" y="39"/>
                      <a:pt x="444" y="39"/>
                    </a:cubicBezTo>
                    <a:cubicBezTo>
                      <a:pt x="443" y="39"/>
                      <a:pt x="444" y="38"/>
                      <a:pt x="460" y="32"/>
                    </a:cubicBezTo>
                    <a:cubicBezTo>
                      <a:pt x="460" y="32"/>
                      <a:pt x="460" y="32"/>
                      <a:pt x="460" y="32"/>
                    </a:cubicBezTo>
                    <a:cubicBezTo>
                      <a:pt x="458" y="32"/>
                      <a:pt x="454" y="33"/>
                      <a:pt x="450" y="34"/>
                    </a:cubicBezTo>
                    <a:cubicBezTo>
                      <a:pt x="446" y="35"/>
                      <a:pt x="442" y="36"/>
                      <a:pt x="441" y="36"/>
                    </a:cubicBezTo>
                    <a:cubicBezTo>
                      <a:pt x="440" y="36"/>
                      <a:pt x="440" y="35"/>
                      <a:pt x="444" y="34"/>
                    </a:cubicBezTo>
                    <a:cubicBezTo>
                      <a:pt x="471" y="24"/>
                      <a:pt x="460" y="25"/>
                      <a:pt x="462" y="23"/>
                    </a:cubicBezTo>
                    <a:cubicBezTo>
                      <a:pt x="449" y="26"/>
                      <a:pt x="438" y="28"/>
                      <a:pt x="427" y="29"/>
                    </a:cubicBezTo>
                    <a:cubicBezTo>
                      <a:pt x="440" y="24"/>
                      <a:pt x="442" y="23"/>
                      <a:pt x="440" y="23"/>
                    </a:cubicBezTo>
                    <a:cubicBezTo>
                      <a:pt x="439" y="23"/>
                      <a:pt x="436" y="23"/>
                      <a:pt x="434" y="24"/>
                    </a:cubicBezTo>
                    <a:cubicBezTo>
                      <a:pt x="431" y="24"/>
                      <a:pt x="428" y="25"/>
                      <a:pt x="427" y="25"/>
                    </a:cubicBezTo>
                    <a:cubicBezTo>
                      <a:pt x="426" y="25"/>
                      <a:pt x="427" y="24"/>
                      <a:pt x="431" y="22"/>
                    </a:cubicBezTo>
                    <a:cubicBezTo>
                      <a:pt x="416" y="27"/>
                      <a:pt x="416" y="27"/>
                      <a:pt x="416" y="27"/>
                    </a:cubicBezTo>
                    <a:cubicBezTo>
                      <a:pt x="439" y="18"/>
                      <a:pt x="409" y="27"/>
                      <a:pt x="431" y="18"/>
                    </a:cubicBezTo>
                    <a:cubicBezTo>
                      <a:pt x="424" y="20"/>
                      <a:pt x="422" y="20"/>
                      <a:pt x="421" y="20"/>
                    </a:cubicBezTo>
                    <a:cubicBezTo>
                      <a:pt x="420" y="21"/>
                      <a:pt x="418" y="22"/>
                      <a:pt x="408" y="25"/>
                    </a:cubicBezTo>
                    <a:cubicBezTo>
                      <a:pt x="415" y="22"/>
                      <a:pt x="405" y="25"/>
                      <a:pt x="425" y="18"/>
                    </a:cubicBezTo>
                    <a:cubicBezTo>
                      <a:pt x="427" y="17"/>
                      <a:pt x="427" y="17"/>
                      <a:pt x="427" y="17"/>
                    </a:cubicBezTo>
                    <a:cubicBezTo>
                      <a:pt x="433" y="15"/>
                      <a:pt x="434" y="15"/>
                      <a:pt x="433" y="15"/>
                    </a:cubicBezTo>
                    <a:cubicBezTo>
                      <a:pt x="433" y="15"/>
                      <a:pt x="432" y="15"/>
                      <a:pt x="431" y="15"/>
                    </a:cubicBezTo>
                    <a:cubicBezTo>
                      <a:pt x="430" y="16"/>
                      <a:pt x="429" y="16"/>
                      <a:pt x="428" y="16"/>
                    </a:cubicBezTo>
                    <a:cubicBezTo>
                      <a:pt x="427" y="16"/>
                      <a:pt x="428" y="15"/>
                      <a:pt x="433" y="13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6" y="19"/>
                      <a:pt x="416" y="19"/>
                      <a:pt x="416" y="19"/>
                    </a:cubicBezTo>
                    <a:cubicBezTo>
                      <a:pt x="420" y="18"/>
                      <a:pt x="420" y="18"/>
                      <a:pt x="420" y="18"/>
                    </a:cubicBezTo>
                    <a:cubicBezTo>
                      <a:pt x="409" y="21"/>
                      <a:pt x="403" y="22"/>
                      <a:pt x="401" y="22"/>
                    </a:cubicBezTo>
                    <a:cubicBezTo>
                      <a:pt x="399" y="22"/>
                      <a:pt x="402" y="20"/>
                      <a:pt x="404" y="19"/>
                    </a:cubicBezTo>
                    <a:cubicBezTo>
                      <a:pt x="407" y="17"/>
                      <a:pt x="409" y="16"/>
                      <a:pt x="407" y="16"/>
                    </a:cubicBezTo>
                    <a:cubicBezTo>
                      <a:pt x="405" y="16"/>
                      <a:pt x="401" y="16"/>
                      <a:pt x="391" y="19"/>
                    </a:cubicBezTo>
                    <a:cubicBezTo>
                      <a:pt x="398" y="17"/>
                      <a:pt x="399" y="16"/>
                      <a:pt x="399" y="16"/>
                    </a:cubicBezTo>
                    <a:cubicBezTo>
                      <a:pt x="399" y="16"/>
                      <a:pt x="398" y="17"/>
                      <a:pt x="397" y="17"/>
                    </a:cubicBezTo>
                    <a:cubicBezTo>
                      <a:pt x="396" y="17"/>
                      <a:pt x="395" y="18"/>
                      <a:pt x="394" y="18"/>
                    </a:cubicBezTo>
                    <a:cubicBezTo>
                      <a:pt x="394" y="18"/>
                      <a:pt x="396" y="17"/>
                      <a:pt x="403" y="14"/>
                    </a:cubicBezTo>
                    <a:cubicBezTo>
                      <a:pt x="413" y="11"/>
                      <a:pt x="415" y="9"/>
                      <a:pt x="415" y="9"/>
                    </a:cubicBezTo>
                    <a:cubicBezTo>
                      <a:pt x="413" y="9"/>
                      <a:pt x="393" y="16"/>
                      <a:pt x="387" y="18"/>
                    </a:cubicBezTo>
                    <a:cubicBezTo>
                      <a:pt x="386" y="18"/>
                      <a:pt x="384" y="18"/>
                      <a:pt x="382" y="19"/>
                    </a:cubicBezTo>
                    <a:cubicBezTo>
                      <a:pt x="384" y="17"/>
                      <a:pt x="384" y="17"/>
                      <a:pt x="384" y="17"/>
                    </a:cubicBezTo>
                    <a:cubicBezTo>
                      <a:pt x="392" y="15"/>
                      <a:pt x="394" y="14"/>
                      <a:pt x="394" y="14"/>
                    </a:cubicBezTo>
                    <a:cubicBezTo>
                      <a:pt x="394" y="14"/>
                      <a:pt x="390" y="15"/>
                      <a:pt x="386" y="17"/>
                    </a:cubicBezTo>
                    <a:cubicBezTo>
                      <a:pt x="382" y="18"/>
                      <a:pt x="378" y="19"/>
                      <a:pt x="377" y="19"/>
                    </a:cubicBezTo>
                    <a:cubicBezTo>
                      <a:pt x="377" y="19"/>
                      <a:pt x="379" y="19"/>
                      <a:pt x="385" y="17"/>
                    </a:cubicBezTo>
                    <a:cubicBezTo>
                      <a:pt x="406" y="6"/>
                      <a:pt x="379" y="11"/>
                      <a:pt x="386" y="5"/>
                    </a:cubicBezTo>
                    <a:cubicBezTo>
                      <a:pt x="379" y="8"/>
                      <a:pt x="379" y="8"/>
                      <a:pt x="379" y="8"/>
                    </a:cubicBezTo>
                    <a:cubicBezTo>
                      <a:pt x="379" y="7"/>
                      <a:pt x="378" y="7"/>
                      <a:pt x="377" y="7"/>
                    </a:cubicBezTo>
                    <a:cubicBezTo>
                      <a:pt x="377" y="7"/>
                      <a:pt x="377" y="7"/>
                      <a:pt x="377" y="7"/>
                    </a:cubicBezTo>
                    <a:cubicBezTo>
                      <a:pt x="375" y="7"/>
                      <a:pt x="373" y="7"/>
                      <a:pt x="381" y="4"/>
                    </a:cubicBezTo>
                    <a:cubicBezTo>
                      <a:pt x="383" y="3"/>
                      <a:pt x="384" y="3"/>
                      <a:pt x="384" y="3"/>
                    </a:cubicBezTo>
                    <a:cubicBezTo>
                      <a:pt x="382" y="3"/>
                      <a:pt x="359" y="10"/>
                      <a:pt x="358" y="10"/>
                    </a:cubicBezTo>
                    <a:cubicBezTo>
                      <a:pt x="356" y="11"/>
                      <a:pt x="354" y="11"/>
                      <a:pt x="354" y="11"/>
                    </a:cubicBezTo>
                    <a:cubicBezTo>
                      <a:pt x="353" y="11"/>
                      <a:pt x="366" y="6"/>
                      <a:pt x="369" y="5"/>
                    </a:cubicBezTo>
                    <a:cubicBezTo>
                      <a:pt x="365" y="6"/>
                      <a:pt x="347" y="11"/>
                      <a:pt x="345" y="11"/>
                    </a:cubicBezTo>
                    <a:cubicBezTo>
                      <a:pt x="344" y="11"/>
                      <a:pt x="345" y="11"/>
                      <a:pt x="347" y="10"/>
                    </a:cubicBezTo>
                    <a:cubicBezTo>
                      <a:pt x="354" y="8"/>
                      <a:pt x="355" y="7"/>
                      <a:pt x="354" y="7"/>
                    </a:cubicBezTo>
                    <a:cubicBezTo>
                      <a:pt x="354" y="7"/>
                      <a:pt x="350" y="8"/>
                      <a:pt x="347" y="8"/>
                    </a:cubicBezTo>
                    <a:cubicBezTo>
                      <a:pt x="344" y="9"/>
                      <a:pt x="341" y="10"/>
                      <a:pt x="340" y="10"/>
                    </a:cubicBezTo>
                    <a:cubicBezTo>
                      <a:pt x="339" y="10"/>
                      <a:pt x="341" y="9"/>
                      <a:pt x="349" y="6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52" y="4"/>
                      <a:pt x="353" y="4"/>
                      <a:pt x="352" y="4"/>
                    </a:cubicBezTo>
                    <a:cubicBezTo>
                      <a:pt x="351" y="4"/>
                      <a:pt x="349" y="4"/>
                      <a:pt x="347" y="4"/>
                    </a:cubicBezTo>
                    <a:cubicBezTo>
                      <a:pt x="345" y="5"/>
                      <a:pt x="344" y="5"/>
                      <a:pt x="343" y="5"/>
                    </a:cubicBezTo>
                    <a:cubicBezTo>
                      <a:pt x="341" y="5"/>
                      <a:pt x="342" y="4"/>
                      <a:pt x="347" y="2"/>
                    </a:cubicBezTo>
                    <a:cubicBezTo>
                      <a:pt x="347" y="2"/>
                      <a:pt x="349" y="1"/>
                      <a:pt x="351" y="1"/>
                    </a:cubicBezTo>
                    <a:moveTo>
                      <a:pt x="358" y="3"/>
                    </a:moveTo>
                    <a:cubicBezTo>
                      <a:pt x="358" y="3"/>
                      <a:pt x="358" y="3"/>
                      <a:pt x="358" y="3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58" y="3"/>
                    </a:moveTo>
                    <a:cubicBezTo>
                      <a:pt x="354" y="4"/>
                      <a:pt x="351" y="5"/>
                      <a:pt x="349" y="6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96" y="14"/>
                    </a:move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4"/>
                      <a:pt x="396" y="14"/>
                    </a:cubicBezTo>
                    <a:moveTo>
                      <a:pt x="396" y="14"/>
                    </a:moveTo>
                    <a:cubicBezTo>
                      <a:pt x="395" y="14"/>
                      <a:pt x="395" y="14"/>
                      <a:pt x="394" y="15"/>
                    </a:cubicBezTo>
                    <a:cubicBezTo>
                      <a:pt x="395" y="14"/>
                      <a:pt x="395" y="14"/>
                      <a:pt x="396" y="14"/>
                    </a:cubicBezTo>
                    <a:moveTo>
                      <a:pt x="394" y="15"/>
                    </a:moveTo>
                    <a:cubicBezTo>
                      <a:pt x="394" y="15"/>
                      <a:pt x="394" y="15"/>
                      <a:pt x="394" y="15"/>
                    </a:cubicBezTo>
                    <a:cubicBezTo>
                      <a:pt x="394" y="15"/>
                      <a:pt x="394" y="15"/>
                      <a:pt x="394" y="15"/>
                    </a:cubicBezTo>
                    <a:moveTo>
                      <a:pt x="394" y="15"/>
                    </a:moveTo>
                    <a:cubicBezTo>
                      <a:pt x="392" y="15"/>
                      <a:pt x="390" y="16"/>
                      <a:pt x="390" y="16"/>
                    </a:cubicBezTo>
                    <a:cubicBezTo>
                      <a:pt x="386" y="17"/>
                      <a:pt x="385" y="18"/>
                      <a:pt x="385" y="18"/>
                    </a:cubicBezTo>
                    <a:cubicBezTo>
                      <a:pt x="385" y="18"/>
                      <a:pt x="386" y="18"/>
                      <a:pt x="387" y="18"/>
                    </a:cubicBezTo>
                    <a:cubicBezTo>
                      <a:pt x="392" y="16"/>
                      <a:pt x="392" y="16"/>
                      <a:pt x="394" y="15"/>
                    </a:cubicBezTo>
                    <a:moveTo>
                      <a:pt x="392" y="15"/>
                    </a:moveTo>
                    <a:cubicBezTo>
                      <a:pt x="392" y="15"/>
                      <a:pt x="392" y="15"/>
                      <a:pt x="392" y="15"/>
                    </a:cubicBezTo>
                    <a:moveTo>
                      <a:pt x="392" y="15"/>
                    </a:moveTo>
                    <a:cubicBezTo>
                      <a:pt x="389" y="16"/>
                      <a:pt x="389" y="16"/>
                      <a:pt x="389" y="1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90" y="16"/>
                      <a:pt x="391" y="15"/>
                      <a:pt x="392" y="15"/>
                    </a:cubicBezTo>
                    <a:moveTo>
                      <a:pt x="421" y="20"/>
                    </a:move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moveTo>
                      <a:pt x="501" y="43"/>
                    </a:moveTo>
                    <a:cubicBezTo>
                      <a:pt x="501" y="43"/>
                      <a:pt x="501" y="43"/>
                      <a:pt x="501" y="43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501" y="43"/>
                    </a:moveTo>
                    <a:cubicBezTo>
                      <a:pt x="500" y="43"/>
                      <a:pt x="499" y="44"/>
                      <a:pt x="498" y="44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498" y="44"/>
                    </a:moveTo>
                    <a:cubicBezTo>
                      <a:pt x="498" y="44"/>
                      <a:pt x="498" y="44"/>
                      <a:pt x="498" y="44"/>
                    </a:cubicBezTo>
                    <a:moveTo>
                      <a:pt x="498" y="44"/>
                    </a:moveTo>
                    <a:cubicBezTo>
                      <a:pt x="488" y="48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92" y="46"/>
                      <a:pt x="495" y="45"/>
                      <a:pt x="498" y="44"/>
                    </a:cubicBezTo>
                    <a:moveTo>
                      <a:pt x="438" y="47"/>
                    </a:moveTo>
                    <a:cubicBezTo>
                      <a:pt x="438" y="47"/>
                      <a:pt x="437" y="47"/>
                      <a:pt x="436" y="48"/>
                    </a:cubicBezTo>
                    <a:cubicBezTo>
                      <a:pt x="437" y="47"/>
                      <a:pt x="437" y="47"/>
                      <a:pt x="438" y="47"/>
                    </a:cubicBezTo>
                    <a:cubicBezTo>
                      <a:pt x="438" y="47"/>
                      <a:pt x="438" y="47"/>
                      <a:pt x="438" y="47"/>
                    </a:cubicBezTo>
                    <a:moveTo>
                      <a:pt x="472" y="61"/>
                    </a:moveTo>
                    <a:cubicBezTo>
                      <a:pt x="472" y="61"/>
                      <a:pt x="471" y="62"/>
                      <a:pt x="470" y="62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71" y="62"/>
                      <a:pt x="472" y="61"/>
                      <a:pt x="472" y="61"/>
                    </a:cubicBezTo>
                    <a:moveTo>
                      <a:pt x="154" y="67"/>
                    </a:moveTo>
                    <a:cubicBezTo>
                      <a:pt x="154" y="67"/>
                      <a:pt x="154" y="67"/>
                      <a:pt x="154" y="67"/>
                    </a:cubicBezTo>
                    <a:moveTo>
                      <a:pt x="154" y="67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69"/>
                      <a:pt x="152" y="68"/>
                      <a:pt x="154" y="67"/>
                    </a:cubicBezTo>
                    <a:moveTo>
                      <a:pt x="470" y="69"/>
                    </a:moveTo>
                    <a:cubicBezTo>
                      <a:pt x="470" y="69"/>
                      <a:pt x="470" y="69"/>
                      <a:pt x="470" y="69"/>
                    </a:cubicBezTo>
                    <a:cubicBezTo>
                      <a:pt x="470" y="69"/>
                      <a:pt x="470" y="69"/>
                      <a:pt x="470" y="69"/>
                    </a:cubicBezTo>
                    <a:moveTo>
                      <a:pt x="148" y="70"/>
                    </a:move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148" y="70"/>
                    </a:moveTo>
                    <a:cubicBezTo>
                      <a:pt x="147" y="70"/>
                      <a:pt x="146" y="71"/>
                      <a:pt x="144" y="71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430" y="99"/>
                    </a:moveTo>
                    <a:cubicBezTo>
                      <a:pt x="430" y="99"/>
                      <a:pt x="430" y="99"/>
                      <a:pt x="430" y="99"/>
                    </a:cubicBezTo>
                    <a:moveTo>
                      <a:pt x="430" y="99"/>
                    </a:move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30" y="99"/>
                      <a:pt x="430" y="99"/>
                      <a:pt x="430" y="99"/>
                    </a:cubicBezTo>
                    <a:moveTo>
                      <a:pt x="63" y="111"/>
                    </a:moveTo>
                    <a:cubicBezTo>
                      <a:pt x="62" y="111"/>
                      <a:pt x="61" y="111"/>
                      <a:pt x="60" y="111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0" y="112"/>
                      <a:pt x="61" y="112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moveTo>
                      <a:pt x="81" y="119"/>
                    </a:moveTo>
                    <a:cubicBezTo>
                      <a:pt x="81" y="119"/>
                      <a:pt x="81" y="119"/>
                      <a:pt x="81" y="119"/>
                    </a:cubicBezTo>
                    <a:moveTo>
                      <a:pt x="81" y="119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moveTo>
                      <a:pt x="70" y="131"/>
                    </a:moveTo>
                    <a:cubicBezTo>
                      <a:pt x="70" y="131"/>
                      <a:pt x="70" y="131"/>
                      <a:pt x="70" y="131"/>
                    </a:cubicBezTo>
                    <a:moveTo>
                      <a:pt x="39" y="151"/>
                    </a:moveTo>
                    <a:cubicBezTo>
                      <a:pt x="39" y="151"/>
                      <a:pt x="39" y="151"/>
                      <a:pt x="39" y="151"/>
                    </a:cubicBezTo>
                    <a:moveTo>
                      <a:pt x="39" y="151"/>
                    </a:moveTo>
                    <a:cubicBezTo>
                      <a:pt x="32" y="153"/>
                      <a:pt x="32" y="153"/>
                      <a:pt x="32" y="153"/>
                    </a:cubicBezTo>
                    <a:cubicBezTo>
                      <a:pt x="35" y="152"/>
                      <a:pt x="38" y="151"/>
                      <a:pt x="39" y="151"/>
                    </a:cubicBezTo>
                    <a:cubicBezTo>
                      <a:pt x="39" y="151"/>
                      <a:pt x="39" y="151"/>
                      <a:pt x="39" y="151"/>
                    </a:cubicBezTo>
                    <a:moveTo>
                      <a:pt x="3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34" y="160"/>
                    </a:moveTo>
                    <a:cubicBezTo>
                      <a:pt x="32" y="161"/>
                      <a:pt x="31" y="161"/>
                      <a:pt x="31" y="161"/>
                    </a:cubicBezTo>
                    <a:cubicBezTo>
                      <a:pt x="31" y="161"/>
                      <a:pt x="32" y="161"/>
                      <a:pt x="33" y="161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4"/>
                      <a:pt x="69" y="174"/>
                      <a:pt x="69" y="174"/>
                    </a:cubicBezTo>
                    <a:moveTo>
                      <a:pt x="69" y="174"/>
                    </a:moveTo>
                    <a:cubicBezTo>
                      <a:pt x="68" y="174"/>
                      <a:pt x="68" y="175"/>
                      <a:pt x="67" y="175"/>
                    </a:cubicBezTo>
                    <a:cubicBezTo>
                      <a:pt x="67" y="175"/>
                      <a:pt x="67" y="175"/>
                      <a:pt x="67" y="175"/>
                    </a:cubicBezTo>
                    <a:cubicBezTo>
                      <a:pt x="67" y="175"/>
                      <a:pt x="68" y="175"/>
                      <a:pt x="69" y="174"/>
                    </a:cubicBezTo>
                    <a:moveTo>
                      <a:pt x="16" y="175"/>
                    </a:moveTo>
                    <a:cubicBezTo>
                      <a:pt x="16" y="175"/>
                      <a:pt x="16" y="175"/>
                      <a:pt x="16" y="175"/>
                    </a:cubicBezTo>
                    <a:moveTo>
                      <a:pt x="7" y="178"/>
                    </a:moveTo>
                    <a:cubicBezTo>
                      <a:pt x="6" y="179"/>
                      <a:pt x="6" y="179"/>
                      <a:pt x="5" y="179"/>
                    </a:cubicBezTo>
                    <a:cubicBezTo>
                      <a:pt x="7" y="178"/>
                      <a:pt x="7" y="178"/>
                      <a:pt x="7" y="178"/>
                    </a:cubicBezTo>
                    <a:moveTo>
                      <a:pt x="5" y="179"/>
                    </a:moveTo>
                    <a:cubicBezTo>
                      <a:pt x="3" y="180"/>
                      <a:pt x="3" y="180"/>
                      <a:pt x="3" y="180"/>
                    </a:cubicBezTo>
                    <a:cubicBezTo>
                      <a:pt x="4" y="180"/>
                      <a:pt x="4" y="179"/>
                      <a:pt x="5" y="179"/>
                    </a:cubicBezTo>
                    <a:moveTo>
                      <a:pt x="123" y="202"/>
                    </a:moveTo>
                    <a:cubicBezTo>
                      <a:pt x="123" y="202"/>
                      <a:pt x="122" y="203"/>
                      <a:pt x="121" y="203"/>
                    </a:cubicBezTo>
                    <a:cubicBezTo>
                      <a:pt x="116" y="205"/>
                      <a:pt x="116" y="205"/>
                      <a:pt x="114" y="206"/>
                    </a:cubicBezTo>
                    <a:cubicBezTo>
                      <a:pt x="116" y="205"/>
                      <a:pt x="118" y="205"/>
                      <a:pt x="119" y="204"/>
                    </a:cubicBezTo>
                    <a:cubicBezTo>
                      <a:pt x="118" y="205"/>
                      <a:pt x="117" y="205"/>
                      <a:pt x="116" y="205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22" y="203"/>
                      <a:pt x="123" y="202"/>
                      <a:pt x="123" y="202"/>
                    </a:cubicBezTo>
                    <a:moveTo>
                      <a:pt x="119" y="204"/>
                    </a:moveTo>
                    <a:cubicBezTo>
                      <a:pt x="119" y="204"/>
                      <a:pt x="119" y="204"/>
                      <a:pt x="119" y="204"/>
                    </a:cubicBezTo>
                    <a:moveTo>
                      <a:pt x="116" y="205"/>
                    </a:move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moveTo>
                      <a:pt x="114" y="206"/>
                    </a:move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4" y="206"/>
                      <a:pt x="114" y="206"/>
                      <a:pt x="114" y="206"/>
                    </a:cubicBezTo>
                    <a:moveTo>
                      <a:pt x="114" y="206"/>
                    </a:moveTo>
                    <a:cubicBezTo>
                      <a:pt x="113" y="206"/>
                      <a:pt x="113" y="206"/>
                      <a:pt x="112" y="207"/>
                    </a:cubicBezTo>
                    <a:cubicBezTo>
                      <a:pt x="113" y="206"/>
                      <a:pt x="114" y="206"/>
                      <a:pt x="114" y="206"/>
                    </a:cubicBezTo>
                    <a:moveTo>
                      <a:pt x="161" y="213"/>
                    </a:moveTo>
                    <a:cubicBezTo>
                      <a:pt x="161" y="213"/>
                      <a:pt x="161" y="213"/>
                      <a:pt x="161" y="213"/>
                    </a:cubicBezTo>
                    <a:moveTo>
                      <a:pt x="161" y="213"/>
                    </a:moveTo>
                    <a:cubicBezTo>
                      <a:pt x="152" y="217"/>
                      <a:pt x="152" y="217"/>
                      <a:pt x="152" y="217"/>
                    </a:cubicBezTo>
                    <a:cubicBezTo>
                      <a:pt x="156" y="215"/>
                      <a:pt x="158" y="214"/>
                      <a:pt x="161" y="213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moveTo>
                      <a:pt x="159" y="219"/>
                    </a:moveTo>
                    <a:cubicBezTo>
                      <a:pt x="159" y="219"/>
                      <a:pt x="159" y="219"/>
                      <a:pt x="159" y="219"/>
                    </a:cubicBezTo>
                    <a:moveTo>
                      <a:pt x="159" y="219"/>
                    </a:move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7" y="219"/>
                      <a:pt x="158" y="219"/>
                      <a:pt x="159" y="219"/>
                    </a:cubicBezTo>
                    <a:moveTo>
                      <a:pt x="61" y="133"/>
                    </a:moveTo>
                    <a:cubicBezTo>
                      <a:pt x="62" y="133"/>
                      <a:pt x="62" y="133"/>
                      <a:pt x="64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437" y="90"/>
                    </a:moveTo>
                    <a:cubicBezTo>
                      <a:pt x="440" y="89"/>
                      <a:pt x="440" y="89"/>
                      <a:pt x="440" y="89"/>
                    </a:cubicBezTo>
                    <a:cubicBezTo>
                      <a:pt x="440" y="90"/>
                      <a:pt x="439" y="90"/>
                      <a:pt x="438" y="90"/>
                    </a:cubicBezTo>
                    <a:cubicBezTo>
                      <a:pt x="437" y="90"/>
                      <a:pt x="437" y="90"/>
                      <a:pt x="437" y="90"/>
                    </a:cubicBezTo>
                    <a:moveTo>
                      <a:pt x="354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</a:path>
                </a:pathLst>
              </a:custGeom>
              <a:solidFill>
                <a:srgbClr val="FDC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500"/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/>
            </p:nvSpPr>
            <p:spPr bwMode="auto">
              <a:xfrm rot="20381162">
                <a:off x="1908" y="2258"/>
                <a:ext cx="239" cy="3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4500" baseline="-25000" dirty="0">
                    <a:solidFill>
                      <a:srgbClr val="71717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01</a:t>
                </a:r>
                <a:endParaRPr lang="en-US" altLang="zh-CN" sz="4500" baseline="-25000" dirty="0">
                  <a:solidFill>
                    <a:srgbClr val="71717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62" name="Group 29"/>
            <p:cNvGrpSpPr/>
            <p:nvPr/>
          </p:nvGrpSpPr>
          <p:grpSpPr bwMode="auto">
            <a:xfrm>
              <a:off x="6903" y="5024"/>
              <a:ext cx="1719" cy="867"/>
              <a:chOff x="1739" y="2258"/>
              <a:chExt cx="635" cy="320"/>
            </a:xfrm>
          </p:grpSpPr>
          <p:sp>
            <p:nvSpPr>
              <p:cNvPr id="63" name="Freeform 35"/>
              <p:cNvSpPr>
                <a:spLocks noEditPoints="1"/>
              </p:cNvSpPr>
              <p:nvPr/>
            </p:nvSpPr>
            <p:spPr bwMode="auto">
              <a:xfrm>
                <a:off x="1739" y="2301"/>
                <a:ext cx="635" cy="277"/>
              </a:xfrm>
              <a:custGeom>
                <a:avLst/>
                <a:gdLst>
                  <a:gd name="T0" fmla="*/ 244 w 504"/>
                  <a:gd name="T1" fmla="*/ 106 h 220"/>
                  <a:gd name="T2" fmla="*/ 214 w 504"/>
                  <a:gd name="T3" fmla="*/ 118 h 220"/>
                  <a:gd name="T4" fmla="*/ 142 w 504"/>
                  <a:gd name="T5" fmla="*/ 157 h 220"/>
                  <a:gd name="T6" fmla="*/ 87 w 504"/>
                  <a:gd name="T7" fmla="*/ 194 h 220"/>
                  <a:gd name="T8" fmla="*/ 170 w 504"/>
                  <a:gd name="T9" fmla="*/ 175 h 220"/>
                  <a:gd name="T10" fmla="*/ 93 w 504"/>
                  <a:gd name="T11" fmla="*/ 214 h 220"/>
                  <a:gd name="T12" fmla="*/ 106 w 504"/>
                  <a:gd name="T13" fmla="*/ 214 h 220"/>
                  <a:gd name="T14" fmla="*/ 72 w 504"/>
                  <a:gd name="T15" fmla="*/ 227 h 220"/>
                  <a:gd name="T16" fmla="*/ 60 w 504"/>
                  <a:gd name="T17" fmla="*/ 251 h 220"/>
                  <a:gd name="T18" fmla="*/ 62 w 504"/>
                  <a:gd name="T19" fmla="*/ 252 h 220"/>
                  <a:gd name="T20" fmla="*/ 11 w 504"/>
                  <a:gd name="T21" fmla="*/ 281 h 220"/>
                  <a:gd name="T22" fmla="*/ 129 w 504"/>
                  <a:gd name="T23" fmla="*/ 240 h 220"/>
                  <a:gd name="T24" fmla="*/ 105 w 504"/>
                  <a:gd name="T25" fmla="*/ 259 h 220"/>
                  <a:gd name="T26" fmla="*/ 111 w 504"/>
                  <a:gd name="T27" fmla="*/ 263 h 220"/>
                  <a:gd name="T28" fmla="*/ 59 w 504"/>
                  <a:gd name="T29" fmla="*/ 288 h 220"/>
                  <a:gd name="T30" fmla="*/ 89 w 504"/>
                  <a:gd name="T31" fmla="*/ 282 h 220"/>
                  <a:gd name="T32" fmla="*/ 108 w 504"/>
                  <a:gd name="T33" fmla="*/ 280 h 220"/>
                  <a:gd name="T34" fmla="*/ 73 w 504"/>
                  <a:gd name="T35" fmla="*/ 301 h 220"/>
                  <a:gd name="T36" fmla="*/ 145 w 504"/>
                  <a:gd name="T37" fmla="*/ 307 h 220"/>
                  <a:gd name="T38" fmla="*/ 122 w 504"/>
                  <a:gd name="T39" fmla="*/ 326 h 220"/>
                  <a:gd name="T40" fmla="*/ 176 w 504"/>
                  <a:gd name="T41" fmla="*/ 324 h 220"/>
                  <a:gd name="T42" fmla="*/ 195 w 504"/>
                  <a:gd name="T43" fmla="*/ 341 h 220"/>
                  <a:gd name="T44" fmla="*/ 257 w 504"/>
                  <a:gd name="T45" fmla="*/ 332 h 220"/>
                  <a:gd name="T46" fmla="*/ 397 w 504"/>
                  <a:gd name="T47" fmla="*/ 298 h 220"/>
                  <a:gd name="T48" fmla="*/ 672 w 504"/>
                  <a:gd name="T49" fmla="*/ 188 h 220"/>
                  <a:gd name="T50" fmla="*/ 707 w 504"/>
                  <a:gd name="T51" fmla="*/ 167 h 220"/>
                  <a:gd name="T52" fmla="*/ 672 w 504"/>
                  <a:gd name="T53" fmla="*/ 170 h 220"/>
                  <a:gd name="T54" fmla="*/ 701 w 504"/>
                  <a:gd name="T55" fmla="*/ 141 h 220"/>
                  <a:gd name="T56" fmla="*/ 649 w 504"/>
                  <a:gd name="T57" fmla="*/ 155 h 220"/>
                  <a:gd name="T58" fmla="*/ 703 w 504"/>
                  <a:gd name="T59" fmla="*/ 135 h 220"/>
                  <a:gd name="T60" fmla="*/ 751 w 504"/>
                  <a:gd name="T61" fmla="*/ 102 h 220"/>
                  <a:gd name="T62" fmla="*/ 743 w 504"/>
                  <a:gd name="T63" fmla="*/ 99 h 220"/>
                  <a:gd name="T64" fmla="*/ 735 w 504"/>
                  <a:gd name="T65" fmla="*/ 97 h 220"/>
                  <a:gd name="T66" fmla="*/ 688 w 504"/>
                  <a:gd name="T67" fmla="*/ 106 h 220"/>
                  <a:gd name="T68" fmla="*/ 709 w 504"/>
                  <a:gd name="T69" fmla="*/ 89 h 220"/>
                  <a:gd name="T70" fmla="*/ 724 w 504"/>
                  <a:gd name="T71" fmla="*/ 76 h 220"/>
                  <a:gd name="T72" fmla="*/ 724 w 504"/>
                  <a:gd name="T73" fmla="*/ 69 h 220"/>
                  <a:gd name="T74" fmla="*/ 694 w 504"/>
                  <a:gd name="T75" fmla="*/ 78 h 220"/>
                  <a:gd name="T76" fmla="*/ 684 w 504"/>
                  <a:gd name="T77" fmla="*/ 76 h 220"/>
                  <a:gd name="T78" fmla="*/ 704 w 504"/>
                  <a:gd name="T79" fmla="*/ 62 h 220"/>
                  <a:gd name="T80" fmla="*/ 684 w 504"/>
                  <a:gd name="T81" fmla="*/ 35 h 220"/>
                  <a:gd name="T82" fmla="*/ 655 w 504"/>
                  <a:gd name="T83" fmla="*/ 33 h 220"/>
                  <a:gd name="T84" fmla="*/ 659 w 504"/>
                  <a:gd name="T85" fmla="*/ 14 h 220"/>
                  <a:gd name="T86" fmla="*/ 598 w 504"/>
                  <a:gd name="T87" fmla="*/ 11 h 220"/>
                  <a:gd name="T88" fmla="*/ 554 w 504"/>
                  <a:gd name="T89" fmla="*/ 10 h 220"/>
                  <a:gd name="T90" fmla="*/ 554 w 504"/>
                  <a:gd name="T91" fmla="*/ 10 h 220"/>
                  <a:gd name="T92" fmla="*/ 625 w 504"/>
                  <a:gd name="T93" fmla="*/ 24 h 220"/>
                  <a:gd name="T94" fmla="*/ 668 w 504"/>
                  <a:gd name="T95" fmla="*/ 31 h 220"/>
                  <a:gd name="T96" fmla="*/ 790 w 504"/>
                  <a:gd name="T97" fmla="*/ 69 h 220"/>
                  <a:gd name="T98" fmla="*/ 746 w 504"/>
                  <a:gd name="T99" fmla="*/ 98 h 220"/>
                  <a:gd name="T100" fmla="*/ 234 w 504"/>
                  <a:gd name="T101" fmla="*/ 111 h 220"/>
                  <a:gd name="T102" fmla="*/ 666 w 504"/>
                  <a:gd name="T103" fmla="*/ 164 h 220"/>
                  <a:gd name="T104" fmla="*/ 129 w 504"/>
                  <a:gd name="T105" fmla="*/ 189 h 220"/>
                  <a:gd name="T106" fmla="*/ 54 w 504"/>
                  <a:gd name="T107" fmla="*/ 253 h 220"/>
                  <a:gd name="T108" fmla="*/ 106 w 504"/>
                  <a:gd name="T109" fmla="*/ 277 h 220"/>
                  <a:gd name="T110" fmla="*/ 192 w 504"/>
                  <a:gd name="T111" fmla="*/ 322 h 220"/>
                  <a:gd name="T112" fmla="*/ 184 w 504"/>
                  <a:gd name="T113" fmla="*/ 325 h 220"/>
                  <a:gd name="T114" fmla="*/ 256 w 504"/>
                  <a:gd name="T115" fmla="*/ 337 h 220"/>
                  <a:gd name="T116" fmla="*/ 252 w 504"/>
                  <a:gd name="T117" fmla="*/ 348 h 220"/>
                  <a:gd name="T118" fmla="*/ 562 w 504"/>
                  <a:gd name="T119" fmla="*/ 0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4" h="220">
                    <a:moveTo>
                      <a:pt x="354" y="0"/>
                    </a:moveTo>
                    <a:cubicBezTo>
                      <a:pt x="353" y="0"/>
                      <a:pt x="352" y="0"/>
                      <a:pt x="351" y="1"/>
                    </a:cubicBezTo>
                    <a:cubicBezTo>
                      <a:pt x="354" y="0"/>
                      <a:pt x="354" y="0"/>
                      <a:pt x="354" y="0"/>
                    </a:cubicBezTo>
                    <a:moveTo>
                      <a:pt x="351" y="1"/>
                    </a:moveTo>
                    <a:cubicBezTo>
                      <a:pt x="351" y="1"/>
                      <a:pt x="351" y="1"/>
                      <a:pt x="351" y="1"/>
                    </a:cubicBezTo>
                    <a:moveTo>
                      <a:pt x="351" y="1"/>
                    </a:moveTo>
                    <a:cubicBezTo>
                      <a:pt x="259" y="30"/>
                      <a:pt x="259" y="30"/>
                      <a:pt x="259" y="3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3" y="62"/>
                      <a:pt x="169" y="63"/>
                      <a:pt x="165" y="64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3"/>
                      <a:pt x="160" y="65"/>
                      <a:pt x="154" y="67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55" y="68"/>
                      <a:pt x="140" y="72"/>
                      <a:pt x="137" y="73"/>
                    </a:cubicBezTo>
                    <a:cubicBezTo>
                      <a:pt x="138" y="73"/>
                      <a:pt x="139" y="72"/>
                      <a:pt x="141" y="72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41" y="72"/>
                      <a:pt x="143" y="71"/>
                      <a:pt x="144" y="71"/>
                    </a:cubicBezTo>
                    <a:cubicBezTo>
                      <a:pt x="147" y="70"/>
                      <a:pt x="149" y="70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9" y="70"/>
                      <a:pt x="148" y="71"/>
                      <a:pt x="147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8" y="74"/>
                      <a:pt x="140" y="73"/>
                      <a:pt x="140" y="73"/>
                    </a:cubicBezTo>
                    <a:cubicBezTo>
                      <a:pt x="143" y="73"/>
                      <a:pt x="103" y="89"/>
                      <a:pt x="103" y="90"/>
                    </a:cubicBezTo>
                    <a:cubicBezTo>
                      <a:pt x="97" y="92"/>
                      <a:pt x="97" y="93"/>
                      <a:pt x="98" y="93"/>
                    </a:cubicBezTo>
                    <a:cubicBezTo>
                      <a:pt x="98" y="93"/>
                      <a:pt x="99" y="93"/>
                      <a:pt x="100" y="92"/>
                    </a:cubicBezTo>
                    <a:cubicBezTo>
                      <a:pt x="101" y="92"/>
                      <a:pt x="102" y="92"/>
                      <a:pt x="102" y="92"/>
                    </a:cubicBezTo>
                    <a:cubicBezTo>
                      <a:pt x="103" y="92"/>
                      <a:pt x="103" y="93"/>
                      <a:pt x="101" y="93"/>
                    </a:cubicBezTo>
                    <a:cubicBezTo>
                      <a:pt x="99" y="96"/>
                      <a:pt x="85" y="100"/>
                      <a:pt x="76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9" y="104"/>
                      <a:pt x="83" y="102"/>
                    </a:cubicBezTo>
                    <a:cubicBezTo>
                      <a:pt x="86" y="101"/>
                      <a:pt x="90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4" y="106"/>
                      <a:pt x="67" y="109"/>
                      <a:pt x="63" y="111"/>
                    </a:cubicBezTo>
                    <a:cubicBezTo>
                      <a:pt x="62" y="112"/>
                      <a:pt x="53" y="117"/>
                      <a:pt x="55" y="117"/>
                    </a:cubicBezTo>
                    <a:cubicBezTo>
                      <a:pt x="56" y="117"/>
                      <a:pt x="59" y="116"/>
                      <a:pt x="66" y="113"/>
                    </a:cubicBezTo>
                    <a:cubicBezTo>
                      <a:pt x="56" y="119"/>
                      <a:pt x="48" y="122"/>
                      <a:pt x="47" y="123"/>
                    </a:cubicBezTo>
                    <a:cubicBezTo>
                      <a:pt x="51" y="121"/>
                      <a:pt x="54" y="119"/>
                      <a:pt x="59" y="118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6" y="119"/>
                      <a:pt x="62" y="117"/>
                      <a:pt x="63" y="116"/>
                    </a:cubicBezTo>
                    <a:cubicBezTo>
                      <a:pt x="64" y="116"/>
                      <a:pt x="65" y="116"/>
                      <a:pt x="65" y="116"/>
                    </a:cubicBezTo>
                    <a:cubicBezTo>
                      <a:pt x="66" y="116"/>
                      <a:pt x="61" y="119"/>
                      <a:pt x="55" y="122"/>
                    </a:cubicBezTo>
                    <a:cubicBezTo>
                      <a:pt x="49" y="125"/>
                      <a:pt x="44" y="128"/>
                      <a:pt x="45" y="128"/>
                    </a:cubicBezTo>
                    <a:cubicBezTo>
                      <a:pt x="46" y="128"/>
                      <a:pt x="48" y="127"/>
                      <a:pt x="52" y="126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66" y="120"/>
                      <a:pt x="83" y="113"/>
                      <a:pt x="94" y="109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89" y="113"/>
                      <a:pt x="84" y="115"/>
                      <a:pt x="82" y="116"/>
                    </a:cubicBezTo>
                    <a:cubicBezTo>
                      <a:pt x="84" y="115"/>
                      <a:pt x="85" y="115"/>
                      <a:pt x="86" y="115"/>
                    </a:cubicBezTo>
                    <a:cubicBezTo>
                      <a:pt x="88" y="115"/>
                      <a:pt x="82" y="118"/>
                      <a:pt x="81" y="119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1" y="103"/>
                      <a:pt x="106" y="110"/>
                      <a:pt x="107" y="110"/>
                    </a:cubicBezTo>
                    <a:cubicBezTo>
                      <a:pt x="108" y="110"/>
                      <a:pt x="110" y="109"/>
                      <a:pt x="113" y="108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89" y="119"/>
                      <a:pt x="86" y="120"/>
                      <a:pt x="87" y="120"/>
                    </a:cubicBezTo>
                    <a:cubicBezTo>
                      <a:pt x="87" y="120"/>
                      <a:pt x="92" y="119"/>
                      <a:pt x="96" y="117"/>
                    </a:cubicBezTo>
                    <a:cubicBezTo>
                      <a:pt x="100" y="115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3" y="11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77" y="126"/>
                      <a:pt x="72" y="128"/>
                      <a:pt x="60" y="134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58" y="135"/>
                      <a:pt x="58" y="135"/>
                      <a:pt x="59" y="135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72" y="129"/>
                      <a:pt x="78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80" y="127"/>
                    </a:cubicBezTo>
                    <a:cubicBezTo>
                      <a:pt x="80" y="127"/>
                      <a:pt x="81" y="127"/>
                      <a:pt x="81" y="127"/>
                    </a:cubicBezTo>
                    <a:cubicBezTo>
                      <a:pt x="82" y="127"/>
                      <a:pt x="82" y="127"/>
                      <a:pt x="83" y="127"/>
                    </a:cubicBezTo>
                    <a:cubicBezTo>
                      <a:pt x="84" y="127"/>
                      <a:pt x="83" y="128"/>
                      <a:pt x="74" y="132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6" y="135"/>
                    </a:cubicBezTo>
                    <a:cubicBezTo>
                      <a:pt x="66" y="135"/>
                      <a:pt x="64" y="135"/>
                      <a:pt x="63" y="135"/>
                    </a:cubicBezTo>
                    <a:cubicBezTo>
                      <a:pt x="62" y="135"/>
                      <a:pt x="61" y="136"/>
                      <a:pt x="60" y="136"/>
                    </a:cubicBezTo>
                    <a:cubicBezTo>
                      <a:pt x="59" y="136"/>
                      <a:pt x="59" y="135"/>
                      <a:pt x="59" y="135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4" y="138"/>
                      <a:pt x="56" y="138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137"/>
                      <a:pt x="59" y="137"/>
                      <a:pt x="59" y="137"/>
                    </a:cubicBezTo>
                    <a:cubicBezTo>
                      <a:pt x="56" y="138"/>
                      <a:pt x="44" y="144"/>
                      <a:pt x="34" y="147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8" y="143"/>
                      <a:pt x="49" y="143"/>
                      <a:pt x="35" y="151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4" y="148"/>
                      <a:pt x="46" y="147"/>
                      <a:pt x="47" y="147"/>
                    </a:cubicBezTo>
                    <a:cubicBezTo>
                      <a:pt x="48" y="147"/>
                      <a:pt x="46" y="148"/>
                      <a:pt x="39" y="151"/>
                    </a:cubicBezTo>
                    <a:cubicBezTo>
                      <a:pt x="38" y="153"/>
                      <a:pt x="30" y="157"/>
                      <a:pt x="12" y="165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29" y="159"/>
                      <a:pt x="17" y="164"/>
                      <a:pt x="17" y="164"/>
                    </a:cubicBezTo>
                    <a:cubicBezTo>
                      <a:pt x="17" y="164"/>
                      <a:pt x="20" y="163"/>
                      <a:pt x="28" y="160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7" y="158"/>
                      <a:pt x="37" y="158"/>
                      <a:pt x="38" y="158"/>
                    </a:cubicBezTo>
                    <a:cubicBezTo>
                      <a:pt x="39" y="157"/>
                      <a:pt x="40" y="157"/>
                      <a:pt x="40" y="157"/>
                    </a:cubicBezTo>
                    <a:cubicBezTo>
                      <a:pt x="40" y="157"/>
                      <a:pt x="40" y="158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4" y="160"/>
                      <a:pt x="34" y="161"/>
                      <a:pt x="34" y="161"/>
                    </a:cubicBezTo>
                    <a:cubicBezTo>
                      <a:pt x="34" y="161"/>
                      <a:pt x="37" y="160"/>
                      <a:pt x="39" y="159"/>
                    </a:cubicBezTo>
                    <a:cubicBezTo>
                      <a:pt x="41" y="158"/>
                      <a:pt x="44" y="157"/>
                      <a:pt x="44" y="157"/>
                    </a:cubicBezTo>
                    <a:cubicBezTo>
                      <a:pt x="44" y="157"/>
                      <a:pt x="44" y="157"/>
                      <a:pt x="42" y="158"/>
                    </a:cubicBezTo>
                    <a:cubicBezTo>
                      <a:pt x="40" y="159"/>
                      <a:pt x="39" y="159"/>
                      <a:pt x="39" y="159"/>
                    </a:cubicBezTo>
                    <a:cubicBezTo>
                      <a:pt x="40" y="159"/>
                      <a:pt x="45" y="158"/>
                      <a:pt x="50" y="156"/>
                    </a:cubicBezTo>
                    <a:cubicBezTo>
                      <a:pt x="56" y="154"/>
                      <a:pt x="61" y="152"/>
                      <a:pt x="61" y="152"/>
                    </a:cubicBezTo>
                    <a:cubicBezTo>
                      <a:pt x="62" y="152"/>
                      <a:pt x="62" y="152"/>
                      <a:pt x="61" y="15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3" y="164"/>
                      <a:pt x="32" y="164"/>
                      <a:pt x="32" y="164"/>
                    </a:cubicBezTo>
                    <a:cubicBezTo>
                      <a:pt x="33" y="164"/>
                      <a:pt x="37" y="163"/>
                      <a:pt x="40" y="162"/>
                    </a:cubicBezTo>
                    <a:cubicBezTo>
                      <a:pt x="44" y="161"/>
                      <a:pt x="48" y="160"/>
                      <a:pt x="49" y="160"/>
                    </a:cubicBezTo>
                    <a:cubicBezTo>
                      <a:pt x="49" y="160"/>
                      <a:pt x="50" y="160"/>
                      <a:pt x="50" y="160"/>
                    </a:cubicBezTo>
                    <a:cubicBezTo>
                      <a:pt x="41" y="164"/>
                      <a:pt x="20" y="172"/>
                      <a:pt x="0" y="179"/>
                    </a:cubicBezTo>
                    <a:cubicBezTo>
                      <a:pt x="24" y="171"/>
                      <a:pt x="16" y="173"/>
                      <a:pt x="28" y="170"/>
                    </a:cubicBezTo>
                    <a:cubicBezTo>
                      <a:pt x="18" y="174"/>
                      <a:pt x="16" y="174"/>
                      <a:pt x="7" y="177"/>
                    </a:cubicBezTo>
                    <a:cubicBezTo>
                      <a:pt x="5" y="178"/>
                      <a:pt x="4" y="179"/>
                      <a:pt x="4" y="179"/>
                    </a:cubicBezTo>
                    <a:cubicBezTo>
                      <a:pt x="4" y="179"/>
                      <a:pt x="7" y="178"/>
                      <a:pt x="10" y="177"/>
                    </a:cubicBezTo>
                    <a:cubicBezTo>
                      <a:pt x="13" y="176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2" y="176"/>
                      <a:pt x="9" y="178"/>
                      <a:pt x="7" y="178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34" y="168"/>
                      <a:pt x="63" y="158"/>
                      <a:pt x="65" y="157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6" y="153"/>
                      <a:pt x="80" y="152"/>
                      <a:pt x="81" y="152"/>
                    </a:cubicBezTo>
                    <a:cubicBezTo>
                      <a:pt x="82" y="152"/>
                      <a:pt x="81" y="153"/>
                      <a:pt x="77" y="154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61" y="161"/>
                      <a:pt x="61" y="161"/>
                      <a:pt x="61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70" y="159"/>
                      <a:pt x="71" y="159"/>
                      <a:pt x="72" y="159"/>
                    </a:cubicBezTo>
                    <a:cubicBezTo>
                      <a:pt x="73" y="159"/>
                      <a:pt x="73" y="159"/>
                      <a:pt x="70" y="160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57" y="166"/>
                      <a:pt x="56" y="166"/>
                      <a:pt x="57" y="166"/>
                    </a:cubicBezTo>
                    <a:cubicBezTo>
                      <a:pt x="58" y="166"/>
                      <a:pt x="62" y="165"/>
                      <a:pt x="66" y="164"/>
                    </a:cubicBezTo>
                    <a:cubicBezTo>
                      <a:pt x="70" y="163"/>
                      <a:pt x="74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0" y="168"/>
                      <a:pt x="59" y="169"/>
                      <a:pt x="59" y="169"/>
                    </a:cubicBezTo>
                    <a:cubicBezTo>
                      <a:pt x="59" y="169"/>
                      <a:pt x="63" y="167"/>
                      <a:pt x="68" y="165"/>
                    </a:cubicBezTo>
                    <a:cubicBezTo>
                      <a:pt x="72" y="164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6" y="163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6" y="167"/>
                      <a:pt x="68" y="166"/>
                      <a:pt x="69" y="166"/>
                    </a:cubicBezTo>
                    <a:cubicBezTo>
                      <a:pt x="69" y="166"/>
                      <a:pt x="54" y="172"/>
                      <a:pt x="48" y="174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59" y="172"/>
                      <a:pt x="39" y="179"/>
                      <a:pt x="28" y="183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33" y="182"/>
                      <a:pt x="36" y="181"/>
                      <a:pt x="36" y="181"/>
                    </a:cubicBezTo>
                    <a:cubicBezTo>
                      <a:pt x="36" y="181"/>
                      <a:pt x="35" y="181"/>
                      <a:pt x="34" y="182"/>
                    </a:cubicBezTo>
                    <a:cubicBezTo>
                      <a:pt x="33" y="182"/>
                      <a:pt x="32" y="183"/>
                      <a:pt x="32" y="183"/>
                    </a:cubicBezTo>
                    <a:cubicBezTo>
                      <a:pt x="32" y="183"/>
                      <a:pt x="33" y="183"/>
                      <a:pt x="36" y="182"/>
                    </a:cubicBezTo>
                    <a:cubicBezTo>
                      <a:pt x="28" y="184"/>
                      <a:pt x="24" y="186"/>
                      <a:pt x="21" y="187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71" y="170"/>
                      <a:pt x="73" y="169"/>
                      <a:pt x="73" y="169"/>
                    </a:cubicBezTo>
                    <a:cubicBezTo>
                      <a:pt x="74" y="169"/>
                      <a:pt x="72" y="170"/>
                      <a:pt x="71" y="170"/>
                    </a:cubicBezTo>
                    <a:cubicBezTo>
                      <a:pt x="69" y="171"/>
                      <a:pt x="68" y="172"/>
                      <a:pt x="68" y="172"/>
                    </a:cubicBezTo>
                    <a:cubicBezTo>
                      <a:pt x="69" y="172"/>
                      <a:pt x="69" y="172"/>
                      <a:pt x="70" y="171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63" y="174"/>
                      <a:pt x="64" y="174"/>
                      <a:pt x="64" y="174"/>
                    </a:cubicBezTo>
                    <a:cubicBezTo>
                      <a:pt x="65" y="174"/>
                      <a:pt x="56" y="177"/>
                      <a:pt x="52" y="179"/>
                    </a:cubicBezTo>
                    <a:cubicBezTo>
                      <a:pt x="57" y="177"/>
                      <a:pt x="64" y="174"/>
                      <a:pt x="68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9" y="173"/>
                      <a:pt x="58" y="177"/>
                      <a:pt x="56" y="178"/>
                    </a:cubicBezTo>
                    <a:cubicBezTo>
                      <a:pt x="69" y="173"/>
                      <a:pt x="78" y="170"/>
                      <a:pt x="79" y="170"/>
                    </a:cubicBezTo>
                    <a:cubicBezTo>
                      <a:pt x="79" y="170"/>
                      <a:pt x="78" y="171"/>
                      <a:pt x="76" y="172"/>
                    </a:cubicBezTo>
                    <a:cubicBezTo>
                      <a:pt x="73" y="173"/>
                      <a:pt x="71" y="174"/>
                      <a:pt x="69" y="174"/>
                    </a:cubicBezTo>
                    <a:cubicBezTo>
                      <a:pt x="71" y="174"/>
                      <a:pt x="74" y="173"/>
                      <a:pt x="74" y="173"/>
                    </a:cubicBezTo>
                    <a:cubicBezTo>
                      <a:pt x="75" y="173"/>
                      <a:pt x="74" y="173"/>
                      <a:pt x="73" y="173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1" y="174"/>
                      <a:pt x="71" y="175"/>
                      <a:pt x="71" y="175"/>
                    </a:cubicBezTo>
                    <a:cubicBezTo>
                      <a:pt x="71" y="175"/>
                      <a:pt x="72" y="174"/>
                      <a:pt x="73" y="174"/>
                    </a:cubicBezTo>
                    <a:cubicBezTo>
                      <a:pt x="73" y="174"/>
                      <a:pt x="74" y="174"/>
                      <a:pt x="74" y="174"/>
                    </a:cubicBezTo>
                    <a:cubicBezTo>
                      <a:pt x="74" y="174"/>
                      <a:pt x="73" y="174"/>
                      <a:pt x="68" y="176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51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3" y="185"/>
                    </a:cubicBezTo>
                    <a:cubicBezTo>
                      <a:pt x="53" y="185"/>
                      <a:pt x="52" y="185"/>
                      <a:pt x="53" y="185"/>
                    </a:cubicBezTo>
                    <a:cubicBezTo>
                      <a:pt x="53" y="185"/>
                      <a:pt x="56" y="184"/>
                      <a:pt x="65" y="181"/>
                    </a:cubicBezTo>
                    <a:cubicBezTo>
                      <a:pt x="60" y="183"/>
                      <a:pt x="60" y="183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1" y="183"/>
                      <a:pt x="62" y="183"/>
                      <a:pt x="62" y="183"/>
                    </a:cubicBezTo>
                    <a:cubicBezTo>
                      <a:pt x="63" y="183"/>
                      <a:pt x="62" y="184"/>
                      <a:pt x="46" y="190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7" y="190"/>
                      <a:pt x="51" y="189"/>
                      <a:pt x="56" y="188"/>
                    </a:cubicBezTo>
                    <a:cubicBezTo>
                      <a:pt x="60" y="187"/>
                      <a:pt x="64" y="186"/>
                      <a:pt x="65" y="186"/>
                    </a:cubicBezTo>
                    <a:cubicBezTo>
                      <a:pt x="66" y="186"/>
                      <a:pt x="65" y="186"/>
                      <a:pt x="62" y="188"/>
                    </a:cubicBezTo>
                    <a:cubicBezTo>
                      <a:pt x="36" y="198"/>
                      <a:pt x="46" y="197"/>
                      <a:pt x="44" y="198"/>
                    </a:cubicBezTo>
                    <a:cubicBezTo>
                      <a:pt x="57" y="196"/>
                      <a:pt x="69" y="193"/>
                      <a:pt x="79" y="192"/>
                    </a:cubicBezTo>
                    <a:cubicBezTo>
                      <a:pt x="67" y="197"/>
                      <a:pt x="65" y="198"/>
                      <a:pt x="67" y="198"/>
                    </a:cubicBezTo>
                    <a:cubicBezTo>
                      <a:pt x="68" y="198"/>
                      <a:pt x="71" y="198"/>
                      <a:pt x="73" y="197"/>
                    </a:cubicBezTo>
                    <a:cubicBezTo>
                      <a:pt x="76" y="197"/>
                      <a:pt x="79" y="196"/>
                      <a:pt x="80" y="196"/>
                    </a:cubicBezTo>
                    <a:cubicBezTo>
                      <a:pt x="81" y="196"/>
                      <a:pt x="80" y="197"/>
                      <a:pt x="76" y="199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68" y="203"/>
                      <a:pt x="98" y="194"/>
                      <a:pt x="76" y="204"/>
                    </a:cubicBezTo>
                    <a:cubicBezTo>
                      <a:pt x="83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0"/>
                      <a:pt x="90" y="199"/>
                      <a:pt x="99" y="196"/>
                    </a:cubicBezTo>
                    <a:cubicBezTo>
                      <a:pt x="93" y="199"/>
                      <a:pt x="102" y="196"/>
                      <a:pt x="83" y="203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4" y="206"/>
                      <a:pt x="76" y="206"/>
                      <a:pt x="77" y="206"/>
                    </a:cubicBezTo>
                    <a:cubicBezTo>
                      <a:pt x="78" y="206"/>
                      <a:pt x="79" y="205"/>
                      <a:pt x="80" y="205"/>
                    </a:cubicBezTo>
                    <a:cubicBezTo>
                      <a:pt x="80" y="205"/>
                      <a:pt x="79" y="206"/>
                      <a:pt x="75" y="208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2" y="202"/>
                      <a:pt x="92" y="202"/>
                      <a:pt x="92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99" y="200"/>
                      <a:pt x="104" y="199"/>
                      <a:pt x="106" y="199"/>
                    </a:cubicBezTo>
                    <a:cubicBezTo>
                      <a:pt x="108" y="199"/>
                      <a:pt x="106" y="200"/>
                      <a:pt x="104" y="202"/>
                    </a:cubicBezTo>
                    <a:cubicBezTo>
                      <a:pt x="101" y="204"/>
                      <a:pt x="99" y="205"/>
                      <a:pt x="101" y="205"/>
                    </a:cubicBezTo>
                    <a:cubicBezTo>
                      <a:pt x="103" y="205"/>
                      <a:pt x="107" y="204"/>
                      <a:pt x="117" y="201"/>
                    </a:cubicBezTo>
                    <a:cubicBezTo>
                      <a:pt x="110" y="204"/>
                      <a:pt x="109" y="204"/>
                      <a:pt x="109" y="204"/>
                    </a:cubicBezTo>
                    <a:cubicBezTo>
                      <a:pt x="109" y="204"/>
                      <a:pt x="110" y="204"/>
                      <a:pt x="111" y="204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4" y="203"/>
                      <a:pt x="112" y="204"/>
                      <a:pt x="105" y="207"/>
                    </a:cubicBezTo>
                    <a:cubicBezTo>
                      <a:pt x="96" y="210"/>
                      <a:pt x="93" y="211"/>
                      <a:pt x="94" y="211"/>
                    </a:cubicBezTo>
                    <a:cubicBezTo>
                      <a:pt x="95" y="211"/>
                      <a:pt x="115" y="205"/>
                      <a:pt x="121" y="203"/>
                    </a:cubicBezTo>
                    <a:cubicBezTo>
                      <a:pt x="122" y="202"/>
                      <a:pt x="124" y="202"/>
                      <a:pt x="126" y="201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17" y="206"/>
                      <a:pt x="114" y="206"/>
                      <a:pt x="114" y="206"/>
                    </a:cubicBezTo>
                    <a:cubicBezTo>
                      <a:pt x="114" y="206"/>
                      <a:pt x="118" y="205"/>
                      <a:pt x="123" y="204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31" y="201"/>
                      <a:pt x="129" y="202"/>
                      <a:pt x="123" y="204"/>
                    </a:cubicBezTo>
                    <a:cubicBezTo>
                      <a:pt x="103" y="214"/>
                      <a:pt x="130" y="209"/>
                      <a:pt x="123" y="215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30" y="213"/>
                      <a:pt x="131" y="213"/>
                      <a:pt x="132" y="213"/>
                    </a:cubicBez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2" y="213"/>
                      <a:pt x="133" y="213"/>
                      <a:pt x="133" y="213"/>
                    </a:cubicBezTo>
                    <a:cubicBezTo>
                      <a:pt x="135" y="213"/>
                      <a:pt x="135" y="213"/>
                      <a:pt x="128" y="216"/>
                    </a:cubicBezTo>
                    <a:cubicBezTo>
                      <a:pt x="126" y="217"/>
                      <a:pt x="125" y="217"/>
                      <a:pt x="126" y="217"/>
                    </a:cubicBezTo>
                    <a:cubicBezTo>
                      <a:pt x="128" y="217"/>
                      <a:pt x="150" y="210"/>
                      <a:pt x="151" y="210"/>
                    </a:cubicBezTo>
                    <a:cubicBezTo>
                      <a:pt x="153" y="209"/>
                      <a:pt x="155" y="208"/>
                      <a:pt x="155" y="208"/>
                    </a:cubicBezTo>
                    <a:cubicBezTo>
                      <a:pt x="157" y="208"/>
                      <a:pt x="143" y="214"/>
                      <a:pt x="140" y="215"/>
                    </a:cubicBezTo>
                    <a:cubicBezTo>
                      <a:pt x="145" y="214"/>
                      <a:pt x="162" y="208"/>
                      <a:pt x="164" y="208"/>
                    </a:cubicBezTo>
                    <a:cubicBezTo>
                      <a:pt x="165" y="208"/>
                      <a:pt x="164" y="208"/>
                      <a:pt x="162" y="210"/>
                    </a:cubicBezTo>
                    <a:cubicBezTo>
                      <a:pt x="156" y="212"/>
                      <a:pt x="154" y="213"/>
                      <a:pt x="155" y="213"/>
                    </a:cubicBezTo>
                    <a:cubicBezTo>
                      <a:pt x="156" y="213"/>
                      <a:pt x="159" y="212"/>
                      <a:pt x="162" y="211"/>
                    </a:cubicBezTo>
                    <a:cubicBezTo>
                      <a:pt x="166" y="210"/>
                      <a:pt x="169" y="210"/>
                      <a:pt x="170" y="210"/>
                    </a:cubicBezTo>
                    <a:cubicBezTo>
                      <a:pt x="171" y="210"/>
                      <a:pt x="169" y="210"/>
                      <a:pt x="161" y="213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58" y="215"/>
                      <a:pt x="157" y="216"/>
                      <a:pt x="158" y="216"/>
                    </a:cubicBezTo>
                    <a:cubicBezTo>
                      <a:pt x="159" y="216"/>
                      <a:pt x="161" y="215"/>
                      <a:pt x="163" y="215"/>
                    </a:cubicBezTo>
                    <a:cubicBezTo>
                      <a:pt x="165" y="215"/>
                      <a:pt x="166" y="214"/>
                      <a:pt x="167" y="214"/>
                    </a:cubicBezTo>
                    <a:cubicBezTo>
                      <a:pt x="169" y="214"/>
                      <a:pt x="168" y="215"/>
                      <a:pt x="163" y="217"/>
                    </a:cubicBezTo>
                    <a:cubicBezTo>
                      <a:pt x="163" y="217"/>
                      <a:pt x="161" y="218"/>
                      <a:pt x="159" y="219"/>
                    </a:cubicBezTo>
                    <a:cubicBezTo>
                      <a:pt x="250" y="188"/>
                      <a:pt x="250" y="188"/>
                      <a:pt x="250" y="188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7" y="151"/>
                      <a:pt x="347" y="151"/>
                      <a:pt x="348" y="151"/>
                    </a:cubicBezTo>
                    <a:cubicBezTo>
                      <a:pt x="347" y="151"/>
                      <a:pt x="347" y="151"/>
                      <a:pt x="347" y="151"/>
                    </a:cubicBezTo>
                    <a:cubicBezTo>
                      <a:pt x="366" y="143"/>
                      <a:pt x="366" y="143"/>
                      <a:pt x="366" y="143"/>
                    </a:cubicBezTo>
                    <a:cubicBezTo>
                      <a:pt x="380" y="138"/>
                      <a:pt x="396" y="133"/>
                      <a:pt x="396" y="133"/>
                    </a:cubicBezTo>
                    <a:cubicBezTo>
                      <a:pt x="401" y="130"/>
                      <a:pt x="402" y="130"/>
                      <a:pt x="401" y="130"/>
                    </a:cubicBezTo>
                    <a:cubicBezTo>
                      <a:pt x="400" y="130"/>
                      <a:pt x="399" y="130"/>
                      <a:pt x="398" y="130"/>
                    </a:cubicBezTo>
                    <a:cubicBezTo>
                      <a:pt x="422" y="120"/>
                      <a:pt x="422" y="120"/>
                      <a:pt x="422" y="120"/>
                    </a:cubicBezTo>
                    <a:cubicBezTo>
                      <a:pt x="418" y="120"/>
                      <a:pt x="418" y="120"/>
                      <a:pt x="418" y="120"/>
                    </a:cubicBezTo>
                    <a:cubicBezTo>
                      <a:pt x="420" y="120"/>
                      <a:pt x="422" y="119"/>
                      <a:pt x="423" y="118"/>
                    </a:cubicBezTo>
                    <a:cubicBezTo>
                      <a:pt x="424" y="118"/>
                      <a:pt x="425" y="118"/>
                      <a:pt x="424" y="118"/>
                    </a:cubicBezTo>
                    <a:cubicBezTo>
                      <a:pt x="424" y="118"/>
                      <a:pt x="420" y="119"/>
                      <a:pt x="416" y="120"/>
                    </a:cubicBezTo>
                    <a:cubicBezTo>
                      <a:pt x="415" y="121"/>
                      <a:pt x="415" y="121"/>
                      <a:pt x="415" y="121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6" y="116"/>
                      <a:pt x="432" y="114"/>
                      <a:pt x="437" y="112"/>
                    </a:cubicBezTo>
                    <a:cubicBezTo>
                      <a:pt x="437" y="112"/>
                      <a:pt x="437" y="112"/>
                      <a:pt x="437" y="112"/>
                    </a:cubicBezTo>
                    <a:cubicBezTo>
                      <a:pt x="437" y="112"/>
                      <a:pt x="438" y="112"/>
                      <a:pt x="440" y="112"/>
                    </a:cubicBezTo>
                    <a:cubicBezTo>
                      <a:pt x="441" y="111"/>
                      <a:pt x="441" y="111"/>
                      <a:pt x="440" y="111"/>
                    </a:cubicBezTo>
                    <a:cubicBezTo>
                      <a:pt x="440" y="111"/>
                      <a:pt x="439" y="111"/>
                      <a:pt x="437" y="112"/>
                    </a:cubicBezTo>
                    <a:cubicBezTo>
                      <a:pt x="437" y="111"/>
                      <a:pt x="447" y="106"/>
                      <a:pt x="445" y="106"/>
                    </a:cubicBezTo>
                    <a:cubicBezTo>
                      <a:pt x="444" y="106"/>
                      <a:pt x="441" y="107"/>
                      <a:pt x="434" y="110"/>
                    </a:cubicBezTo>
                    <a:cubicBezTo>
                      <a:pt x="444" y="104"/>
                      <a:pt x="453" y="101"/>
                      <a:pt x="453" y="100"/>
                    </a:cubicBezTo>
                    <a:cubicBezTo>
                      <a:pt x="449" y="102"/>
                      <a:pt x="446" y="103"/>
                      <a:pt x="441" y="105"/>
                    </a:cubicBezTo>
                    <a:cubicBezTo>
                      <a:pt x="444" y="104"/>
                      <a:pt x="445" y="103"/>
                      <a:pt x="445" y="103"/>
                    </a:cubicBezTo>
                    <a:cubicBezTo>
                      <a:pt x="444" y="103"/>
                      <a:pt x="438" y="106"/>
                      <a:pt x="436" y="107"/>
                    </a:cubicBezTo>
                    <a:cubicBezTo>
                      <a:pt x="436" y="107"/>
                      <a:pt x="435" y="107"/>
                      <a:pt x="435" y="107"/>
                    </a:cubicBezTo>
                    <a:cubicBezTo>
                      <a:pt x="434" y="107"/>
                      <a:pt x="439" y="104"/>
                      <a:pt x="445" y="101"/>
                    </a:cubicBezTo>
                    <a:cubicBezTo>
                      <a:pt x="451" y="98"/>
                      <a:pt x="457" y="95"/>
                      <a:pt x="456" y="95"/>
                    </a:cubicBezTo>
                    <a:cubicBezTo>
                      <a:pt x="455" y="95"/>
                      <a:pt x="453" y="96"/>
                      <a:pt x="448" y="97"/>
                    </a:cubicBezTo>
                    <a:cubicBezTo>
                      <a:pt x="453" y="95"/>
                      <a:pt x="453" y="95"/>
                      <a:pt x="453" y="95"/>
                    </a:cubicBezTo>
                    <a:cubicBezTo>
                      <a:pt x="442" y="99"/>
                      <a:pt x="432" y="103"/>
                      <a:pt x="423" y="107"/>
                    </a:cubicBezTo>
                    <a:cubicBezTo>
                      <a:pt x="425" y="106"/>
                      <a:pt x="425" y="106"/>
                      <a:pt x="425" y="106"/>
                    </a:cubicBezTo>
                    <a:cubicBezTo>
                      <a:pt x="423" y="105"/>
                      <a:pt x="421" y="104"/>
                      <a:pt x="419" y="104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18" y="104"/>
                      <a:pt x="418" y="104"/>
                      <a:pt x="418" y="104"/>
                    </a:cubicBezTo>
                    <a:cubicBezTo>
                      <a:pt x="417" y="103"/>
                      <a:pt x="415" y="103"/>
                      <a:pt x="414" y="102"/>
                    </a:cubicBezTo>
                    <a:cubicBezTo>
                      <a:pt x="414" y="102"/>
                      <a:pt x="414" y="102"/>
                      <a:pt x="414" y="102"/>
                    </a:cubicBezTo>
                    <a:cubicBezTo>
                      <a:pt x="414" y="102"/>
                      <a:pt x="414" y="102"/>
                      <a:pt x="413" y="102"/>
                    </a:cubicBezTo>
                    <a:cubicBezTo>
                      <a:pt x="413" y="102"/>
                      <a:pt x="412" y="102"/>
                      <a:pt x="411" y="102"/>
                    </a:cubicBezTo>
                    <a:cubicBezTo>
                      <a:pt x="415" y="100"/>
                      <a:pt x="415" y="100"/>
                      <a:pt x="415" y="100"/>
                    </a:cubicBezTo>
                    <a:cubicBezTo>
                      <a:pt x="415" y="101"/>
                      <a:pt x="415" y="101"/>
                      <a:pt x="415" y="101"/>
                    </a:cubicBezTo>
                    <a:cubicBezTo>
                      <a:pt x="424" y="97"/>
                      <a:pt x="430" y="94"/>
                      <a:pt x="441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43" y="88"/>
                      <a:pt x="444" y="87"/>
                      <a:pt x="443" y="87"/>
                    </a:cubicBezTo>
                    <a:cubicBezTo>
                      <a:pt x="432" y="91"/>
                      <a:pt x="432" y="91"/>
                      <a:pt x="432" y="91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29" y="94"/>
                      <a:pt x="423" y="96"/>
                      <a:pt x="422" y="96"/>
                    </a:cubicBezTo>
                    <a:cubicBezTo>
                      <a:pt x="422" y="96"/>
                      <a:pt x="421" y="96"/>
                      <a:pt x="421" y="95"/>
                    </a:cubicBezTo>
                    <a:cubicBezTo>
                      <a:pt x="422" y="95"/>
                      <a:pt x="422" y="95"/>
                      <a:pt x="421" y="95"/>
                    </a:cubicBezTo>
                    <a:cubicBezTo>
                      <a:pt x="421" y="95"/>
                      <a:pt x="420" y="95"/>
                      <a:pt x="420" y="95"/>
                    </a:cubicBezTo>
                    <a:cubicBezTo>
                      <a:pt x="419" y="95"/>
                      <a:pt x="419" y="96"/>
                      <a:pt x="418" y="96"/>
                    </a:cubicBezTo>
                    <a:cubicBezTo>
                      <a:pt x="417" y="96"/>
                      <a:pt x="418" y="95"/>
                      <a:pt x="428" y="91"/>
                    </a:cubicBezTo>
                    <a:cubicBezTo>
                      <a:pt x="409" y="98"/>
                      <a:pt x="409" y="98"/>
                      <a:pt x="409" y="98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34" y="87"/>
                      <a:pt x="434" y="87"/>
                      <a:pt x="434" y="87"/>
                    </a:cubicBezTo>
                    <a:cubicBezTo>
                      <a:pt x="434" y="87"/>
                      <a:pt x="435" y="87"/>
                      <a:pt x="435" y="87"/>
                    </a:cubicBezTo>
                    <a:cubicBezTo>
                      <a:pt x="436" y="87"/>
                      <a:pt x="437" y="87"/>
                      <a:pt x="438" y="87"/>
                    </a:cubicBezTo>
                    <a:cubicBezTo>
                      <a:pt x="439" y="87"/>
                      <a:pt x="441" y="87"/>
                      <a:pt x="441" y="87"/>
                    </a:cubicBezTo>
                    <a:cubicBezTo>
                      <a:pt x="442" y="87"/>
                      <a:pt x="442" y="87"/>
                      <a:pt x="443" y="87"/>
                    </a:cubicBezTo>
                    <a:cubicBezTo>
                      <a:pt x="450" y="85"/>
                      <a:pt x="450" y="85"/>
                      <a:pt x="450" y="85"/>
                    </a:cubicBezTo>
                    <a:cubicBezTo>
                      <a:pt x="450" y="84"/>
                      <a:pt x="449" y="84"/>
                      <a:pt x="449" y="84"/>
                    </a:cubicBezTo>
                    <a:cubicBezTo>
                      <a:pt x="449" y="84"/>
                      <a:pt x="447" y="85"/>
                      <a:pt x="446" y="85"/>
                    </a:cubicBezTo>
                    <a:cubicBezTo>
                      <a:pt x="445" y="85"/>
                      <a:pt x="443" y="86"/>
                      <a:pt x="443" y="86"/>
                    </a:cubicBezTo>
                    <a:cubicBezTo>
                      <a:pt x="443" y="86"/>
                      <a:pt x="443" y="85"/>
                      <a:pt x="443" y="85"/>
                    </a:cubicBezTo>
                    <a:cubicBezTo>
                      <a:pt x="446" y="84"/>
                      <a:pt x="458" y="79"/>
                      <a:pt x="468" y="75"/>
                    </a:cubicBezTo>
                    <a:cubicBezTo>
                      <a:pt x="457" y="80"/>
                      <a:pt x="457" y="80"/>
                      <a:pt x="457" y="80"/>
                    </a:cubicBezTo>
                    <a:cubicBezTo>
                      <a:pt x="454" y="79"/>
                      <a:pt x="453" y="80"/>
                      <a:pt x="468" y="71"/>
                    </a:cubicBezTo>
                    <a:cubicBezTo>
                      <a:pt x="460" y="74"/>
                      <a:pt x="460" y="74"/>
                      <a:pt x="460" y="74"/>
                    </a:cubicBezTo>
                    <a:cubicBezTo>
                      <a:pt x="458" y="75"/>
                      <a:pt x="456" y="75"/>
                      <a:pt x="455" y="75"/>
                    </a:cubicBezTo>
                    <a:cubicBezTo>
                      <a:pt x="455" y="75"/>
                      <a:pt x="456" y="75"/>
                      <a:pt x="463" y="72"/>
                    </a:cubicBezTo>
                    <a:cubicBezTo>
                      <a:pt x="463" y="72"/>
                      <a:pt x="463" y="72"/>
                      <a:pt x="463" y="72"/>
                    </a:cubicBezTo>
                    <a:cubicBezTo>
                      <a:pt x="470" y="69"/>
                      <a:pt x="470" y="69"/>
                      <a:pt x="470" y="69"/>
                    </a:cubicBezTo>
                    <a:cubicBezTo>
                      <a:pt x="467" y="71"/>
                      <a:pt x="465" y="71"/>
                      <a:pt x="463" y="72"/>
                    </a:cubicBezTo>
                    <a:cubicBezTo>
                      <a:pt x="464" y="70"/>
                      <a:pt x="473" y="65"/>
                      <a:pt x="491" y="58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73" y="64"/>
                      <a:pt x="487" y="59"/>
                      <a:pt x="486" y="59"/>
                    </a:cubicBezTo>
                    <a:cubicBezTo>
                      <a:pt x="486" y="59"/>
                      <a:pt x="483" y="60"/>
                      <a:pt x="475" y="62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6" y="65"/>
                      <a:pt x="466" y="65"/>
                      <a:pt x="465" y="65"/>
                    </a:cubicBezTo>
                    <a:cubicBezTo>
                      <a:pt x="464" y="65"/>
                      <a:pt x="463" y="65"/>
                      <a:pt x="463" y="65"/>
                    </a:cubicBezTo>
                    <a:cubicBezTo>
                      <a:pt x="463" y="65"/>
                      <a:pt x="463" y="65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8" y="63"/>
                      <a:pt x="468" y="63"/>
                      <a:pt x="468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9" y="62"/>
                      <a:pt x="466" y="63"/>
                      <a:pt x="464" y="64"/>
                    </a:cubicBezTo>
                    <a:cubicBezTo>
                      <a:pt x="462" y="65"/>
                      <a:pt x="459" y="65"/>
                      <a:pt x="459" y="65"/>
                    </a:cubicBezTo>
                    <a:cubicBezTo>
                      <a:pt x="459" y="65"/>
                      <a:pt x="459" y="65"/>
                      <a:pt x="461" y="64"/>
                    </a:cubicBezTo>
                    <a:cubicBezTo>
                      <a:pt x="463" y="63"/>
                      <a:pt x="464" y="63"/>
                      <a:pt x="464" y="63"/>
                    </a:cubicBezTo>
                    <a:cubicBezTo>
                      <a:pt x="463" y="63"/>
                      <a:pt x="458" y="65"/>
                      <a:pt x="453" y="67"/>
                    </a:cubicBezTo>
                    <a:cubicBezTo>
                      <a:pt x="447" y="69"/>
                      <a:pt x="442" y="71"/>
                      <a:pt x="441" y="71"/>
                    </a:cubicBezTo>
                    <a:cubicBezTo>
                      <a:pt x="441" y="71"/>
                      <a:pt x="441" y="70"/>
                      <a:pt x="442" y="70"/>
                    </a:cubicBezTo>
                    <a:cubicBezTo>
                      <a:pt x="467" y="61"/>
                      <a:pt x="467" y="61"/>
                      <a:pt x="467" y="61"/>
                    </a:cubicBezTo>
                    <a:cubicBezTo>
                      <a:pt x="470" y="59"/>
                      <a:pt x="471" y="58"/>
                      <a:pt x="471" y="58"/>
                    </a:cubicBezTo>
                    <a:cubicBezTo>
                      <a:pt x="470" y="58"/>
                      <a:pt x="467" y="60"/>
                      <a:pt x="463" y="61"/>
                    </a:cubicBezTo>
                    <a:cubicBezTo>
                      <a:pt x="459" y="62"/>
                      <a:pt x="455" y="63"/>
                      <a:pt x="454" y="63"/>
                    </a:cubicBezTo>
                    <a:cubicBezTo>
                      <a:pt x="454" y="63"/>
                      <a:pt x="454" y="63"/>
                      <a:pt x="454" y="63"/>
                    </a:cubicBezTo>
                    <a:cubicBezTo>
                      <a:pt x="462" y="59"/>
                      <a:pt x="484" y="51"/>
                      <a:pt x="504" y="44"/>
                    </a:cubicBezTo>
                    <a:cubicBezTo>
                      <a:pt x="480" y="52"/>
                      <a:pt x="488" y="49"/>
                      <a:pt x="476" y="53"/>
                    </a:cubicBezTo>
                    <a:cubicBezTo>
                      <a:pt x="486" y="49"/>
                      <a:pt x="488" y="48"/>
                      <a:pt x="497" y="45"/>
                    </a:cubicBezTo>
                    <a:cubicBezTo>
                      <a:pt x="499" y="44"/>
                      <a:pt x="500" y="44"/>
                      <a:pt x="500" y="44"/>
                    </a:cubicBezTo>
                    <a:cubicBezTo>
                      <a:pt x="500" y="44"/>
                      <a:pt x="497" y="45"/>
                      <a:pt x="494" y="46"/>
                    </a:cubicBezTo>
                    <a:cubicBezTo>
                      <a:pt x="491" y="47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69" y="54"/>
                      <a:pt x="440" y="65"/>
                      <a:pt x="439" y="65"/>
                    </a:cubicBezTo>
                    <a:cubicBezTo>
                      <a:pt x="433" y="67"/>
                      <a:pt x="433" y="67"/>
                      <a:pt x="433" y="67"/>
                    </a:cubicBezTo>
                    <a:cubicBezTo>
                      <a:pt x="427" y="69"/>
                      <a:pt x="423" y="70"/>
                      <a:pt x="422" y="70"/>
                    </a:cubicBezTo>
                    <a:cubicBezTo>
                      <a:pt x="422" y="70"/>
                      <a:pt x="423" y="69"/>
                      <a:pt x="426" y="68"/>
                    </a:cubicBezTo>
                    <a:cubicBezTo>
                      <a:pt x="436" y="64"/>
                      <a:pt x="436" y="64"/>
                      <a:pt x="436" y="64"/>
                    </a:cubicBezTo>
                    <a:cubicBezTo>
                      <a:pt x="430" y="65"/>
                      <a:pt x="430" y="65"/>
                      <a:pt x="430" y="65"/>
                    </a:cubicBezTo>
                    <a:cubicBezTo>
                      <a:pt x="442" y="61"/>
                      <a:pt x="442" y="61"/>
                      <a:pt x="442" y="61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5" y="63"/>
                      <a:pt x="435" y="63"/>
                      <a:pt x="435" y="63"/>
                    </a:cubicBezTo>
                    <a:cubicBezTo>
                      <a:pt x="434" y="63"/>
                      <a:pt x="432" y="63"/>
                      <a:pt x="432" y="63"/>
                    </a:cubicBezTo>
                    <a:cubicBezTo>
                      <a:pt x="431" y="63"/>
                      <a:pt x="431" y="63"/>
                      <a:pt x="434" y="62"/>
                    </a:cubicBezTo>
                    <a:cubicBezTo>
                      <a:pt x="440" y="59"/>
                      <a:pt x="440" y="59"/>
                      <a:pt x="440" y="59"/>
                    </a:cubicBezTo>
                    <a:cubicBezTo>
                      <a:pt x="447" y="57"/>
                      <a:pt x="448" y="56"/>
                      <a:pt x="447" y="56"/>
                    </a:cubicBezTo>
                    <a:cubicBezTo>
                      <a:pt x="446" y="56"/>
                      <a:pt x="442" y="57"/>
                      <a:pt x="438" y="57"/>
                    </a:cubicBezTo>
                    <a:cubicBezTo>
                      <a:pt x="434" y="58"/>
                      <a:pt x="430" y="59"/>
                      <a:pt x="429" y="59"/>
                    </a:cubicBezTo>
                    <a:cubicBezTo>
                      <a:pt x="429" y="59"/>
                      <a:pt x="429" y="59"/>
                      <a:pt x="429" y="59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45" y="54"/>
                      <a:pt x="445" y="53"/>
                      <a:pt x="445" y="53"/>
                    </a:cubicBezTo>
                    <a:cubicBezTo>
                      <a:pt x="445" y="53"/>
                      <a:pt x="441" y="55"/>
                      <a:pt x="436" y="57"/>
                    </a:cubicBezTo>
                    <a:cubicBezTo>
                      <a:pt x="432" y="58"/>
                      <a:pt x="427" y="60"/>
                      <a:pt x="427" y="60"/>
                    </a:cubicBezTo>
                    <a:cubicBezTo>
                      <a:pt x="427" y="60"/>
                      <a:pt x="427" y="59"/>
                      <a:pt x="428" y="59"/>
                    </a:cubicBezTo>
                    <a:cubicBezTo>
                      <a:pt x="444" y="53"/>
                      <a:pt x="444" y="53"/>
                      <a:pt x="444" y="53"/>
                    </a:cubicBezTo>
                    <a:cubicBezTo>
                      <a:pt x="438" y="55"/>
                      <a:pt x="436" y="56"/>
                      <a:pt x="436" y="56"/>
                    </a:cubicBezTo>
                    <a:cubicBezTo>
                      <a:pt x="435" y="56"/>
                      <a:pt x="450" y="50"/>
                      <a:pt x="456" y="48"/>
                    </a:cubicBezTo>
                    <a:cubicBezTo>
                      <a:pt x="435" y="56"/>
                      <a:pt x="435" y="56"/>
                      <a:pt x="435" y="56"/>
                    </a:cubicBezTo>
                    <a:cubicBezTo>
                      <a:pt x="439" y="54"/>
                      <a:pt x="439" y="54"/>
                      <a:pt x="439" y="54"/>
                    </a:cubicBezTo>
                    <a:cubicBezTo>
                      <a:pt x="445" y="50"/>
                      <a:pt x="466" y="43"/>
                      <a:pt x="477" y="39"/>
                    </a:cubicBezTo>
                    <a:cubicBezTo>
                      <a:pt x="460" y="45"/>
                      <a:pt x="460" y="45"/>
                      <a:pt x="460" y="45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1" y="41"/>
                      <a:pt x="469" y="41"/>
                      <a:pt x="469" y="41"/>
                    </a:cubicBezTo>
                    <a:cubicBezTo>
                      <a:pt x="469" y="41"/>
                      <a:pt x="470" y="41"/>
                      <a:pt x="471" y="40"/>
                    </a:cubicBezTo>
                    <a:cubicBezTo>
                      <a:pt x="472" y="40"/>
                      <a:pt x="473" y="39"/>
                      <a:pt x="473" y="39"/>
                    </a:cubicBezTo>
                    <a:cubicBezTo>
                      <a:pt x="473" y="39"/>
                      <a:pt x="472" y="40"/>
                      <a:pt x="469" y="40"/>
                    </a:cubicBezTo>
                    <a:cubicBezTo>
                      <a:pt x="476" y="38"/>
                      <a:pt x="481" y="36"/>
                      <a:pt x="484" y="35"/>
                    </a:cubicBezTo>
                    <a:cubicBezTo>
                      <a:pt x="456" y="44"/>
                      <a:pt x="456" y="44"/>
                      <a:pt x="456" y="44"/>
                    </a:cubicBezTo>
                    <a:cubicBezTo>
                      <a:pt x="468" y="40"/>
                      <a:pt x="468" y="40"/>
                      <a:pt x="468" y="40"/>
                    </a:cubicBezTo>
                    <a:cubicBezTo>
                      <a:pt x="440" y="50"/>
                      <a:pt x="440" y="50"/>
                      <a:pt x="440" y="50"/>
                    </a:cubicBezTo>
                    <a:cubicBezTo>
                      <a:pt x="434" y="52"/>
                      <a:pt x="432" y="53"/>
                      <a:pt x="431" y="53"/>
                    </a:cubicBezTo>
                    <a:cubicBezTo>
                      <a:pt x="431" y="53"/>
                      <a:pt x="432" y="52"/>
                      <a:pt x="434" y="51"/>
                    </a:cubicBezTo>
                    <a:cubicBezTo>
                      <a:pt x="435" y="51"/>
                      <a:pt x="437" y="50"/>
                      <a:pt x="436" y="50"/>
                    </a:cubicBezTo>
                    <a:cubicBezTo>
                      <a:pt x="436" y="50"/>
                      <a:pt x="436" y="50"/>
                      <a:pt x="435" y="51"/>
                    </a:cubicBezTo>
                    <a:cubicBezTo>
                      <a:pt x="443" y="48"/>
                      <a:pt x="443" y="48"/>
                      <a:pt x="443" y="48"/>
                    </a:cubicBezTo>
                    <a:cubicBezTo>
                      <a:pt x="442" y="48"/>
                      <a:pt x="441" y="48"/>
                      <a:pt x="441" y="48"/>
                    </a:cubicBezTo>
                    <a:cubicBezTo>
                      <a:pt x="439" y="48"/>
                      <a:pt x="448" y="45"/>
                      <a:pt x="453" y="43"/>
                    </a:cubicBezTo>
                    <a:cubicBezTo>
                      <a:pt x="448" y="45"/>
                      <a:pt x="441" y="48"/>
                      <a:pt x="437" y="49"/>
                    </a:cubicBezTo>
                    <a:cubicBezTo>
                      <a:pt x="437" y="49"/>
                      <a:pt x="437" y="49"/>
                      <a:pt x="437" y="49"/>
                    </a:cubicBezTo>
                    <a:cubicBezTo>
                      <a:pt x="436" y="49"/>
                      <a:pt x="447" y="45"/>
                      <a:pt x="449" y="44"/>
                    </a:cubicBezTo>
                    <a:cubicBezTo>
                      <a:pt x="436" y="49"/>
                      <a:pt x="427" y="51"/>
                      <a:pt x="426" y="51"/>
                    </a:cubicBezTo>
                    <a:cubicBezTo>
                      <a:pt x="426" y="51"/>
                      <a:pt x="426" y="51"/>
                      <a:pt x="429" y="50"/>
                    </a:cubicBezTo>
                    <a:cubicBezTo>
                      <a:pt x="431" y="49"/>
                      <a:pt x="434" y="48"/>
                      <a:pt x="436" y="48"/>
                    </a:cubicBezTo>
                    <a:cubicBezTo>
                      <a:pt x="434" y="48"/>
                      <a:pt x="431" y="49"/>
                      <a:pt x="430" y="49"/>
                    </a:cubicBezTo>
                    <a:cubicBezTo>
                      <a:pt x="430" y="49"/>
                      <a:pt x="431" y="49"/>
                      <a:pt x="432" y="48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33" y="48"/>
                      <a:pt x="433" y="48"/>
                      <a:pt x="433" y="48"/>
                    </a:cubicBezTo>
                    <a:cubicBezTo>
                      <a:pt x="434" y="47"/>
                      <a:pt x="434" y="47"/>
                      <a:pt x="434" y="47"/>
                    </a:cubicBezTo>
                    <a:cubicBezTo>
                      <a:pt x="434" y="47"/>
                      <a:pt x="433" y="47"/>
                      <a:pt x="432" y="48"/>
                    </a:cubicBezTo>
                    <a:cubicBezTo>
                      <a:pt x="432" y="48"/>
                      <a:pt x="431" y="48"/>
                      <a:pt x="431" y="48"/>
                    </a:cubicBezTo>
                    <a:cubicBezTo>
                      <a:pt x="431" y="48"/>
                      <a:pt x="432" y="47"/>
                      <a:pt x="437" y="46"/>
                    </a:cubicBezTo>
                    <a:cubicBezTo>
                      <a:pt x="441" y="44"/>
                      <a:pt x="441" y="44"/>
                      <a:pt x="441" y="44"/>
                    </a:cubicBezTo>
                    <a:cubicBezTo>
                      <a:pt x="444" y="41"/>
                      <a:pt x="444" y="41"/>
                      <a:pt x="444" y="41"/>
                    </a:cubicBezTo>
                    <a:cubicBezTo>
                      <a:pt x="461" y="35"/>
                      <a:pt x="461" y="35"/>
                      <a:pt x="461" y="35"/>
                    </a:cubicBezTo>
                    <a:cubicBezTo>
                      <a:pt x="454" y="37"/>
                      <a:pt x="452" y="38"/>
                      <a:pt x="452" y="38"/>
                    </a:cubicBezTo>
                    <a:cubicBezTo>
                      <a:pt x="451" y="38"/>
                      <a:pt x="452" y="37"/>
                      <a:pt x="452" y="37"/>
                    </a:cubicBezTo>
                    <a:cubicBezTo>
                      <a:pt x="453" y="37"/>
                      <a:pt x="453" y="37"/>
                      <a:pt x="453" y="37"/>
                    </a:cubicBezTo>
                    <a:cubicBezTo>
                      <a:pt x="452" y="37"/>
                      <a:pt x="450" y="38"/>
                      <a:pt x="440" y="41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4" y="39"/>
                      <a:pt x="444" y="39"/>
                    </a:cubicBezTo>
                    <a:cubicBezTo>
                      <a:pt x="444" y="39"/>
                      <a:pt x="444" y="39"/>
                      <a:pt x="444" y="39"/>
                    </a:cubicBezTo>
                    <a:cubicBezTo>
                      <a:pt x="443" y="39"/>
                      <a:pt x="444" y="38"/>
                      <a:pt x="460" y="32"/>
                    </a:cubicBezTo>
                    <a:cubicBezTo>
                      <a:pt x="460" y="32"/>
                      <a:pt x="460" y="32"/>
                      <a:pt x="460" y="32"/>
                    </a:cubicBezTo>
                    <a:cubicBezTo>
                      <a:pt x="458" y="32"/>
                      <a:pt x="454" y="33"/>
                      <a:pt x="450" y="34"/>
                    </a:cubicBezTo>
                    <a:cubicBezTo>
                      <a:pt x="446" y="35"/>
                      <a:pt x="442" y="36"/>
                      <a:pt x="441" y="36"/>
                    </a:cubicBezTo>
                    <a:cubicBezTo>
                      <a:pt x="440" y="36"/>
                      <a:pt x="440" y="35"/>
                      <a:pt x="444" y="34"/>
                    </a:cubicBezTo>
                    <a:cubicBezTo>
                      <a:pt x="471" y="24"/>
                      <a:pt x="460" y="25"/>
                      <a:pt x="462" y="23"/>
                    </a:cubicBezTo>
                    <a:cubicBezTo>
                      <a:pt x="449" y="26"/>
                      <a:pt x="438" y="28"/>
                      <a:pt x="427" y="29"/>
                    </a:cubicBezTo>
                    <a:cubicBezTo>
                      <a:pt x="440" y="24"/>
                      <a:pt x="442" y="23"/>
                      <a:pt x="440" y="23"/>
                    </a:cubicBezTo>
                    <a:cubicBezTo>
                      <a:pt x="439" y="23"/>
                      <a:pt x="436" y="23"/>
                      <a:pt x="434" y="24"/>
                    </a:cubicBezTo>
                    <a:cubicBezTo>
                      <a:pt x="431" y="24"/>
                      <a:pt x="428" y="25"/>
                      <a:pt x="427" y="25"/>
                    </a:cubicBezTo>
                    <a:cubicBezTo>
                      <a:pt x="426" y="25"/>
                      <a:pt x="427" y="24"/>
                      <a:pt x="431" y="22"/>
                    </a:cubicBezTo>
                    <a:cubicBezTo>
                      <a:pt x="416" y="27"/>
                      <a:pt x="416" y="27"/>
                      <a:pt x="416" y="27"/>
                    </a:cubicBezTo>
                    <a:cubicBezTo>
                      <a:pt x="439" y="18"/>
                      <a:pt x="409" y="27"/>
                      <a:pt x="431" y="18"/>
                    </a:cubicBezTo>
                    <a:cubicBezTo>
                      <a:pt x="424" y="20"/>
                      <a:pt x="422" y="20"/>
                      <a:pt x="421" y="20"/>
                    </a:cubicBezTo>
                    <a:cubicBezTo>
                      <a:pt x="420" y="21"/>
                      <a:pt x="418" y="22"/>
                      <a:pt x="408" y="25"/>
                    </a:cubicBezTo>
                    <a:cubicBezTo>
                      <a:pt x="415" y="22"/>
                      <a:pt x="405" y="25"/>
                      <a:pt x="425" y="18"/>
                    </a:cubicBezTo>
                    <a:cubicBezTo>
                      <a:pt x="427" y="17"/>
                      <a:pt x="427" y="17"/>
                      <a:pt x="427" y="17"/>
                    </a:cubicBezTo>
                    <a:cubicBezTo>
                      <a:pt x="433" y="15"/>
                      <a:pt x="434" y="15"/>
                      <a:pt x="433" y="15"/>
                    </a:cubicBezTo>
                    <a:cubicBezTo>
                      <a:pt x="433" y="15"/>
                      <a:pt x="432" y="15"/>
                      <a:pt x="431" y="15"/>
                    </a:cubicBezTo>
                    <a:cubicBezTo>
                      <a:pt x="430" y="16"/>
                      <a:pt x="429" y="16"/>
                      <a:pt x="428" y="16"/>
                    </a:cubicBezTo>
                    <a:cubicBezTo>
                      <a:pt x="427" y="16"/>
                      <a:pt x="428" y="15"/>
                      <a:pt x="433" y="13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6" y="19"/>
                      <a:pt x="416" y="19"/>
                      <a:pt x="416" y="19"/>
                    </a:cubicBezTo>
                    <a:cubicBezTo>
                      <a:pt x="420" y="18"/>
                      <a:pt x="420" y="18"/>
                      <a:pt x="420" y="18"/>
                    </a:cubicBezTo>
                    <a:cubicBezTo>
                      <a:pt x="409" y="21"/>
                      <a:pt x="403" y="22"/>
                      <a:pt x="401" y="22"/>
                    </a:cubicBezTo>
                    <a:cubicBezTo>
                      <a:pt x="399" y="22"/>
                      <a:pt x="402" y="20"/>
                      <a:pt x="404" y="19"/>
                    </a:cubicBezTo>
                    <a:cubicBezTo>
                      <a:pt x="407" y="17"/>
                      <a:pt x="409" y="16"/>
                      <a:pt x="407" y="16"/>
                    </a:cubicBezTo>
                    <a:cubicBezTo>
                      <a:pt x="405" y="16"/>
                      <a:pt x="401" y="16"/>
                      <a:pt x="391" y="19"/>
                    </a:cubicBezTo>
                    <a:cubicBezTo>
                      <a:pt x="398" y="17"/>
                      <a:pt x="399" y="16"/>
                      <a:pt x="399" y="16"/>
                    </a:cubicBezTo>
                    <a:cubicBezTo>
                      <a:pt x="399" y="16"/>
                      <a:pt x="398" y="17"/>
                      <a:pt x="397" y="17"/>
                    </a:cubicBezTo>
                    <a:cubicBezTo>
                      <a:pt x="396" y="17"/>
                      <a:pt x="395" y="18"/>
                      <a:pt x="394" y="18"/>
                    </a:cubicBezTo>
                    <a:cubicBezTo>
                      <a:pt x="394" y="18"/>
                      <a:pt x="396" y="17"/>
                      <a:pt x="403" y="14"/>
                    </a:cubicBezTo>
                    <a:cubicBezTo>
                      <a:pt x="413" y="11"/>
                      <a:pt x="415" y="9"/>
                      <a:pt x="415" y="9"/>
                    </a:cubicBezTo>
                    <a:cubicBezTo>
                      <a:pt x="413" y="9"/>
                      <a:pt x="393" y="16"/>
                      <a:pt x="387" y="18"/>
                    </a:cubicBezTo>
                    <a:cubicBezTo>
                      <a:pt x="386" y="18"/>
                      <a:pt x="384" y="18"/>
                      <a:pt x="382" y="19"/>
                    </a:cubicBezTo>
                    <a:cubicBezTo>
                      <a:pt x="384" y="17"/>
                      <a:pt x="384" y="17"/>
                      <a:pt x="384" y="17"/>
                    </a:cubicBezTo>
                    <a:cubicBezTo>
                      <a:pt x="392" y="15"/>
                      <a:pt x="394" y="14"/>
                      <a:pt x="394" y="14"/>
                    </a:cubicBezTo>
                    <a:cubicBezTo>
                      <a:pt x="394" y="14"/>
                      <a:pt x="390" y="15"/>
                      <a:pt x="386" y="17"/>
                    </a:cubicBezTo>
                    <a:cubicBezTo>
                      <a:pt x="382" y="18"/>
                      <a:pt x="378" y="19"/>
                      <a:pt x="377" y="19"/>
                    </a:cubicBezTo>
                    <a:cubicBezTo>
                      <a:pt x="377" y="19"/>
                      <a:pt x="379" y="19"/>
                      <a:pt x="385" y="17"/>
                    </a:cubicBezTo>
                    <a:cubicBezTo>
                      <a:pt x="406" y="6"/>
                      <a:pt x="379" y="11"/>
                      <a:pt x="386" y="5"/>
                    </a:cubicBezTo>
                    <a:cubicBezTo>
                      <a:pt x="379" y="8"/>
                      <a:pt x="379" y="8"/>
                      <a:pt x="379" y="8"/>
                    </a:cubicBezTo>
                    <a:cubicBezTo>
                      <a:pt x="379" y="7"/>
                      <a:pt x="378" y="7"/>
                      <a:pt x="377" y="7"/>
                    </a:cubicBezTo>
                    <a:cubicBezTo>
                      <a:pt x="377" y="7"/>
                      <a:pt x="377" y="7"/>
                      <a:pt x="377" y="7"/>
                    </a:cubicBezTo>
                    <a:cubicBezTo>
                      <a:pt x="375" y="7"/>
                      <a:pt x="373" y="7"/>
                      <a:pt x="381" y="4"/>
                    </a:cubicBezTo>
                    <a:cubicBezTo>
                      <a:pt x="383" y="3"/>
                      <a:pt x="384" y="3"/>
                      <a:pt x="384" y="3"/>
                    </a:cubicBezTo>
                    <a:cubicBezTo>
                      <a:pt x="382" y="3"/>
                      <a:pt x="359" y="10"/>
                      <a:pt x="358" y="10"/>
                    </a:cubicBezTo>
                    <a:cubicBezTo>
                      <a:pt x="356" y="11"/>
                      <a:pt x="354" y="11"/>
                      <a:pt x="354" y="11"/>
                    </a:cubicBezTo>
                    <a:cubicBezTo>
                      <a:pt x="353" y="11"/>
                      <a:pt x="366" y="6"/>
                      <a:pt x="369" y="5"/>
                    </a:cubicBezTo>
                    <a:cubicBezTo>
                      <a:pt x="365" y="6"/>
                      <a:pt x="347" y="11"/>
                      <a:pt x="345" y="11"/>
                    </a:cubicBezTo>
                    <a:cubicBezTo>
                      <a:pt x="344" y="11"/>
                      <a:pt x="345" y="11"/>
                      <a:pt x="347" y="10"/>
                    </a:cubicBezTo>
                    <a:cubicBezTo>
                      <a:pt x="354" y="8"/>
                      <a:pt x="355" y="7"/>
                      <a:pt x="354" y="7"/>
                    </a:cubicBezTo>
                    <a:cubicBezTo>
                      <a:pt x="354" y="7"/>
                      <a:pt x="350" y="8"/>
                      <a:pt x="347" y="8"/>
                    </a:cubicBezTo>
                    <a:cubicBezTo>
                      <a:pt x="344" y="9"/>
                      <a:pt x="341" y="10"/>
                      <a:pt x="340" y="10"/>
                    </a:cubicBezTo>
                    <a:cubicBezTo>
                      <a:pt x="339" y="10"/>
                      <a:pt x="341" y="9"/>
                      <a:pt x="349" y="6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52" y="4"/>
                      <a:pt x="353" y="4"/>
                      <a:pt x="352" y="4"/>
                    </a:cubicBezTo>
                    <a:cubicBezTo>
                      <a:pt x="351" y="4"/>
                      <a:pt x="349" y="4"/>
                      <a:pt x="347" y="4"/>
                    </a:cubicBezTo>
                    <a:cubicBezTo>
                      <a:pt x="345" y="5"/>
                      <a:pt x="344" y="5"/>
                      <a:pt x="343" y="5"/>
                    </a:cubicBezTo>
                    <a:cubicBezTo>
                      <a:pt x="341" y="5"/>
                      <a:pt x="342" y="4"/>
                      <a:pt x="347" y="2"/>
                    </a:cubicBezTo>
                    <a:cubicBezTo>
                      <a:pt x="347" y="2"/>
                      <a:pt x="349" y="1"/>
                      <a:pt x="351" y="1"/>
                    </a:cubicBezTo>
                    <a:moveTo>
                      <a:pt x="358" y="3"/>
                    </a:moveTo>
                    <a:cubicBezTo>
                      <a:pt x="358" y="3"/>
                      <a:pt x="358" y="3"/>
                      <a:pt x="358" y="3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58" y="3"/>
                    </a:moveTo>
                    <a:cubicBezTo>
                      <a:pt x="354" y="4"/>
                      <a:pt x="351" y="5"/>
                      <a:pt x="349" y="6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96" y="14"/>
                    </a:move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4"/>
                      <a:pt x="396" y="14"/>
                    </a:cubicBezTo>
                    <a:moveTo>
                      <a:pt x="396" y="14"/>
                    </a:moveTo>
                    <a:cubicBezTo>
                      <a:pt x="395" y="14"/>
                      <a:pt x="395" y="14"/>
                      <a:pt x="394" y="15"/>
                    </a:cubicBezTo>
                    <a:cubicBezTo>
                      <a:pt x="395" y="14"/>
                      <a:pt x="395" y="14"/>
                      <a:pt x="396" y="14"/>
                    </a:cubicBezTo>
                    <a:moveTo>
                      <a:pt x="394" y="15"/>
                    </a:moveTo>
                    <a:cubicBezTo>
                      <a:pt x="394" y="15"/>
                      <a:pt x="394" y="15"/>
                      <a:pt x="394" y="15"/>
                    </a:cubicBezTo>
                    <a:cubicBezTo>
                      <a:pt x="394" y="15"/>
                      <a:pt x="394" y="15"/>
                      <a:pt x="394" y="15"/>
                    </a:cubicBezTo>
                    <a:moveTo>
                      <a:pt x="394" y="15"/>
                    </a:moveTo>
                    <a:cubicBezTo>
                      <a:pt x="392" y="15"/>
                      <a:pt x="390" y="16"/>
                      <a:pt x="390" y="16"/>
                    </a:cubicBezTo>
                    <a:cubicBezTo>
                      <a:pt x="386" y="17"/>
                      <a:pt x="385" y="18"/>
                      <a:pt x="385" y="18"/>
                    </a:cubicBezTo>
                    <a:cubicBezTo>
                      <a:pt x="385" y="18"/>
                      <a:pt x="386" y="18"/>
                      <a:pt x="387" y="18"/>
                    </a:cubicBezTo>
                    <a:cubicBezTo>
                      <a:pt x="392" y="16"/>
                      <a:pt x="392" y="16"/>
                      <a:pt x="394" y="15"/>
                    </a:cubicBezTo>
                    <a:moveTo>
                      <a:pt x="392" y="15"/>
                    </a:moveTo>
                    <a:cubicBezTo>
                      <a:pt x="392" y="15"/>
                      <a:pt x="392" y="15"/>
                      <a:pt x="392" y="15"/>
                    </a:cubicBezTo>
                    <a:moveTo>
                      <a:pt x="392" y="15"/>
                    </a:moveTo>
                    <a:cubicBezTo>
                      <a:pt x="389" y="16"/>
                      <a:pt x="389" y="16"/>
                      <a:pt x="389" y="1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90" y="16"/>
                      <a:pt x="391" y="15"/>
                      <a:pt x="392" y="15"/>
                    </a:cubicBezTo>
                    <a:moveTo>
                      <a:pt x="421" y="20"/>
                    </a:move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moveTo>
                      <a:pt x="501" y="43"/>
                    </a:moveTo>
                    <a:cubicBezTo>
                      <a:pt x="501" y="43"/>
                      <a:pt x="501" y="43"/>
                      <a:pt x="501" y="43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501" y="43"/>
                    </a:moveTo>
                    <a:cubicBezTo>
                      <a:pt x="500" y="43"/>
                      <a:pt x="499" y="44"/>
                      <a:pt x="498" y="44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498" y="44"/>
                    </a:moveTo>
                    <a:cubicBezTo>
                      <a:pt x="498" y="44"/>
                      <a:pt x="498" y="44"/>
                      <a:pt x="498" y="44"/>
                    </a:cubicBezTo>
                    <a:moveTo>
                      <a:pt x="498" y="44"/>
                    </a:moveTo>
                    <a:cubicBezTo>
                      <a:pt x="488" y="48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92" y="46"/>
                      <a:pt x="495" y="45"/>
                      <a:pt x="498" y="44"/>
                    </a:cubicBezTo>
                    <a:moveTo>
                      <a:pt x="438" y="47"/>
                    </a:moveTo>
                    <a:cubicBezTo>
                      <a:pt x="438" y="47"/>
                      <a:pt x="437" y="47"/>
                      <a:pt x="436" y="48"/>
                    </a:cubicBezTo>
                    <a:cubicBezTo>
                      <a:pt x="437" y="47"/>
                      <a:pt x="437" y="47"/>
                      <a:pt x="438" y="47"/>
                    </a:cubicBezTo>
                    <a:cubicBezTo>
                      <a:pt x="438" y="47"/>
                      <a:pt x="438" y="47"/>
                      <a:pt x="438" y="47"/>
                    </a:cubicBezTo>
                    <a:moveTo>
                      <a:pt x="472" y="61"/>
                    </a:moveTo>
                    <a:cubicBezTo>
                      <a:pt x="472" y="61"/>
                      <a:pt x="471" y="62"/>
                      <a:pt x="470" y="62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71" y="62"/>
                      <a:pt x="472" y="61"/>
                      <a:pt x="472" y="61"/>
                    </a:cubicBezTo>
                    <a:moveTo>
                      <a:pt x="154" y="67"/>
                    </a:moveTo>
                    <a:cubicBezTo>
                      <a:pt x="154" y="67"/>
                      <a:pt x="154" y="67"/>
                      <a:pt x="154" y="67"/>
                    </a:cubicBezTo>
                    <a:moveTo>
                      <a:pt x="154" y="67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69"/>
                      <a:pt x="152" y="68"/>
                      <a:pt x="154" y="67"/>
                    </a:cubicBezTo>
                    <a:moveTo>
                      <a:pt x="470" y="69"/>
                    </a:moveTo>
                    <a:cubicBezTo>
                      <a:pt x="470" y="69"/>
                      <a:pt x="470" y="69"/>
                      <a:pt x="470" y="69"/>
                    </a:cubicBezTo>
                    <a:cubicBezTo>
                      <a:pt x="470" y="69"/>
                      <a:pt x="470" y="69"/>
                      <a:pt x="470" y="69"/>
                    </a:cubicBezTo>
                    <a:moveTo>
                      <a:pt x="148" y="70"/>
                    </a:move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148" y="70"/>
                    </a:moveTo>
                    <a:cubicBezTo>
                      <a:pt x="147" y="70"/>
                      <a:pt x="146" y="71"/>
                      <a:pt x="144" y="71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430" y="99"/>
                    </a:moveTo>
                    <a:cubicBezTo>
                      <a:pt x="430" y="99"/>
                      <a:pt x="430" y="99"/>
                      <a:pt x="430" y="99"/>
                    </a:cubicBezTo>
                    <a:moveTo>
                      <a:pt x="430" y="99"/>
                    </a:move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30" y="99"/>
                      <a:pt x="430" y="99"/>
                      <a:pt x="430" y="99"/>
                    </a:cubicBezTo>
                    <a:moveTo>
                      <a:pt x="63" y="111"/>
                    </a:moveTo>
                    <a:cubicBezTo>
                      <a:pt x="62" y="111"/>
                      <a:pt x="61" y="111"/>
                      <a:pt x="60" y="111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0" y="112"/>
                      <a:pt x="61" y="112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moveTo>
                      <a:pt x="81" y="119"/>
                    </a:moveTo>
                    <a:cubicBezTo>
                      <a:pt x="81" y="119"/>
                      <a:pt x="81" y="119"/>
                      <a:pt x="81" y="119"/>
                    </a:cubicBezTo>
                    <a:moveTo>
                      <a:pt x="81" y="119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moveTo>
                      <a:pt x="70" y="131"/>
                    </a:moveTo>
                    <a:cubicBezTo>
                      <a:pt x="70" y="131"/>
                      <a:pt x="70" y="131"/>
                      <a:pt x="70" y="131"/>
                    </a:cubicBezTo>
                    <a:moveTo>
                      <a:pt x="39" y="151"/>
                    </a:moveTo>
                    <a:cubicBezTo>
                      <a:pt x="39" y="151"/>
                      <a:pt x="39" y="151"/>
                      <a:pt x="39" y="151"/>
                    </a:cubicBezTo>
                    <a:moveTo>
                      <a:pt x="39" y="151"/>
                    </a:moveTo>
                    <a:cubicBezTo>
                      <a:pt x="32" y="153"/>
                      <a:pt x="32" y="153"/>
                      <a:pt x="32" y="153"/>
                    </a:cubicBezTo>
                    <a:cubicBezTo>
                      <a:pt x="35" y="152"/>
                      <a:pt x="38" y="151"/>
                      <a:pt x="39" y="151"/>
                    </a:cubicBezTo>
                    <a:cubicBezTo>
                      <a:pt x="39" y="151"/>
                      <a:pt x="39" y="151"/>
                      <a:pt x="39" y="151"/>
                    </a:cubicBezTo>
                    <a:moveTo>
                      <a:pt x="3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34" y="160"/>
                    </a:moveTo>
                    <a:cubicBezTo>
                      <a:pt x="32" y="161"/>
                      <a:pt x="31" y="161"/>
                      <a:pt x="31" y="161"/>
                    </a:cubicBezTo>
                    <a:cubicBezTo>
                      <a:pt x="31" y="161"/>
                      <a:pt x="32" y="161"/>
                      <a:pt x="33" y="161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4"/>
                      <a:pt x="69" y="174"/>
                      <a:pt x="69" y="174"/>
                    </a:cubicBezTo>
                    <a:moveTo>
                      <a:pt x="69" y="174"/>
                    </a:moveTo>
                    <a:cubicBezTo>
                      <a:pt x="68" y="174"/>
                      <a:pt x="68" y="175"/>
                      <a:pt x="67" y="175"/>
                    </a:cubicBezTo>
                    <a:cubicBezTo>
                      <a:pt x="67" y="175"/>
                      <a:pt x="67" y="175"/>
                      <a:pt x="67" y="175"/>
                    </a:cubicBezTo>
                    <a:cubicBezTo>
                      <a:pt x="67" y="175"/>
                      <a:pt x="68" y="175"/>
                      <a:pt x="69" y="174"/>
                    </a:cubicBezTo>
                    <a:moveTo>
                      <a:pt x="16" y="175"/>
                    </a:moveTo>
                    <a:cubicBezTo>
                      <a:pt x="16" y="175"/>
                      <a:pt x="16" y="175"/>
                      <a:pt x="16" y="175"/>
                    </a:cubicBezTo>
                    <a:moveTo>
                      <a:pt x="7" y="178"/>
                    </a:moveTo>
                    <a:cubicBezTo>
                      <a:pt x="6" y="179"/>
                      <a:pt x="6" y="179"/>
                      <a:pt x="5" y="179"/>
                    </a:cubicBezTo>
                    <a:cubicBezTo>
                      <a:pt x="7" y="178"/>
                      <a:pt x="7" y="178"/>
                      <a:pt x="7" y="178"/>
                    </a:cubicBezTo>
                    <a:moveTo>
                      <a:pt x="5" y="179"/>
                    </a:moveTo>
                    <a:cubicBezTo>
                      <a:pt x="3" y="180"/>
                      <a:pt x="3" y="180"/>
                      <a:pt x="3" y="180"/>
                    </a:cubicBezTo>
                    <a:cubicBezTo>
                      <a:pt x="4" y="180"/>
                      <a:pt x="4" y="179"/>
                      <a:pt x="5" y="179"/>
                    </a:cubicBezTo>
                    <a:moveTo>
                      <a:pt x="123" y="202"/>
                    </a:moveTo>
                    <a:cubicBezTo>
                      <a:pt x="123" y="202"/>
                      <a:pt x="122" y="203"/>
                      <a:pt x="121" y="203"/>
                    </a:cubicBezTo>
                    <a:cubicBezTo>
                      <a:pt x="116" y="205"/>
                      <a:pt x="116" y="205"/>
                      <a:pt x="114" y="206"/>
                    </a:cubicBezTo>
                    <a:cubicBezTo>
                      <a:pt x="116" y="205"/>
                      <a:pt x="118" y="205"/>
                      <a:pt x="119" y="204"/>
                    </a:cubicBezTo>
                    <a:cubicBezTo>
                      <a:pt x="118" y="205"/>
                      <a:pt x="117" y="205"/>
                      <a:pt x="116" y="205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22" y="203"/>
                      <a:pt x="123" y="202"/>
                      <a:pt x="123" y="202"/>
                    </a:cubicBezTo>
                    <a:moveTo>
                      <a:pt x="119" y="204"/>
                    </a:moveTo>
                    <a:cubicBezTo>
                      <a:pt x="119" y="204"/>
                      <a:pt x="119" y="204"/>
                      <a:pt x="119" y="204"/>
                    </a:cubicBezTo>
                    <a:moveTo>
                      <a:pt x="116" y="205"/>
                    </a:move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moveTo>
                      <a:pt x="114" y="206"/>
                    </a:move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4" y="206"/>
                      <a:pt x="114" y="206"/>
                      <a:pt x="114" y="206"/>
                    </a:cubicBezTo>
                    <a:moveTo>
                      <a:pt x="114" y="206"/>
                    </a:moveTo>
                    <a:cubicBezTo>
                      <a:pt x="113" y="206"/>
                      <a:pt x="113" y="206"/>
                      <a:pt x="112" y="207"/>
                    </a:cubicBezTo>
                    <a:cubicBezTo>
                      <a:pt x="113" y="206"/>
                      <a:pt x="114" y="206"/>
                      <a:pt x="114" y="206"/>
                    </a:cubicBezTo>
                    <a:moveTo>
                      <a:pt x="161" y="213"/>
                    </a:moveTo>
                    <a:cubicBezTo>
                      <a:pt x="161" y="213"/>
                      <a:pt x="161" y="213"/>
                      <a:pt x="161" y="213"/>
                    </a:cubicBezTo>
                    <a:moveTo>
                      <a:pt x="161" y="213"/>
                    </a:moveTo>
                    <a:cubicBezTo>
                      <a:pt x="152" y="217"/>
                      <a:pt x="152" y="217"/>
                      <a:pt x="152" y="217"/>
                    </a:cubicBezTo>
                    <a:cubicBezTo>
                      <a:pt x="156" y="215"/>
                      <a:pt x="158" y="214"/>
                      <a:pt x="161" y="213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moveTo>
                      <a:pt x="159" y="219"/>
                    </a:moveTo>
                    <a:cubicBezTo>
                      <a:pt x="159" y="219"/>
                      <a:pt x="159" y="219"/>
                      <a:pt x="159" y="219"/>
                    </a:cubicBezTo>
                    <a:moveTo>
                      <a:pt x="159" y="219"/>
                    </a:move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7" y="219"/>
                      <a:pt x="158" y="219"/>
                      <a:pt x="159" y="219"/>
                    </a:cubicBezTo>
                    <a:moveTo>
                      <a:pt x="61" y="133"/>
                    </a:moveTo>
                    <a:cubicBezTo>
                      <a:pt x="62" y="133"/>
                      <a:pt x="62" y="133"/>
                      <a:pt x="64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437" y="90"/>
                    </a:moveTo>
                    <a:cubicBezTo>
                      <a:pt x="440" y="89"/>
                      <a:pt x="440" y="89"/>
                      <a:pt x="440" y="89"/>
                    </a:cubicBezTo>
                    <a:cubicBezTo>
                      <a:pt x="440" y="90"/>
                      <a:pt x="439" y="90"/>
                      <a:pt x="438" y="90"/>
                    </a:cubicBezTo>
                    <a:cubicBezTo>
                      <a:pt x="437" y="90"/>
                      <a:pt x="437" y="90"/>
                      <a:pt x="437" y="90"/>
                    </a:cubicBezTo>
                    <a:moveTo>
                      <a:pt x="354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</a:path>
                </a:pathLst>
              </a:custGeom>
              <a:solidFill>
                <a:srgbClr val="CCE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500"/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 rot="20381162">
                <a:off x="1901" y="2258"/>
                <a:ext cx="256" cy="3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3000" baseline="-25000">
                    <a:solidFill>
                      <a:srgbClr val="71717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mpact" panose="020B0806030902050204" pitchFamily="34" charset="0"/>
                  </a:defRPr>
                </a:lvl1pPr>
              </a:lstStyle>
              <a:p>
                <a:r>
                  <a:rPr lang="en-US" altLang="zh-CN" sz="4500" dirty="0"/>
                  <a:t>02</a:t>
                </a:r>
                <a:endParaRPr lang="en-US" altLang="zh-CN" sz="4500" dirty="0"/>
              </a:p>
            </p:txBody>
          </p:sp>
        </p:grpSp>
        <p:grpSp>
          <p:nvGrpSpPr>
            <p:cNvPr id="65" name="Group 29"/>
            <p:cNvGrpSpPr/>
            <p:nvPr/>
          </p:nvGrpSpPr>
          <p:grpSpPr bwMode="auto">
            <a:xfrm>
              <a:off x="6903" y="6462"/>
              <a:ext cx="1719" cy="867"/>
              <a:chOff x="1739" y="2258"/>
              <a:chExt cx="635" cy="320"/>
            </a:xfrm>
          </p:grpSpPr>
          <p:sp>
            <p:nvSpPr>
              <p:cNvPr id="66" name="Freeform 35"/>
              <p:cNvSpPr>
                <a:spLocks noEditPoints="1"/>
              </p:cNvSpPr>
              <p:nvPr/>
            </p:nvSpPr>
            <p:spPr bwMode="auto">
              <a:xfrm>
                <a:off x="1739" y="2301"/>
                <a:ext cx="635" cy="277"/>
              </a:xfrm>
              <a:custGeom>
                <a:avLst/>
                <a:gdLst>
                  <a:gd name="T0" fmla="*/ 244 w 504"/>
                  <a:gd name="T1" fmla="*/ 106 h 220"/>
                  <a:gd name="T2" fmla="*/ 214 w 504"/>
                  <a:gd name="T3" fmla="*/ 118 h 220"/>
                  <a:gd name="T4" fmla="*/ 142 w 504"/>
                  <a:gd name="T5" fmla="*/ 157 h 220"/>
                  <a:gd name="T6" fmla="*/ 87 w 504"/>
                  <a:gd name="T7" fmla="*/ 194 h 220"/>
                  <a:gd name="T8" fmla="*/ 170 w 504"/>
                  <a:gd name="T9" fmla="*/ 175 h 220"/>
                  <a:gd name="T10" fmla="*/ 93 w 504"/>
                  <a:gd name="T11" fmla="*/ 214 h 220"/>
                  <a:gd name="T12" fmla="*/ 106 w 504"/>
                  <a:gd name="T13" fmla="*/ 214 h 220"/>
                  <a:gd name="T14" fmla="*/ 72 w 504"/>
                  <a:gd name="T15" fmla="*/ 227 h 220"/>
                  <a:gd name="T16" fmla="*/ 60 w 504"/>
                  <a:gd name="T17" fmla="*/ 251 h 220"/>
                  <a:gd name="T18" fmla="*/ 62 w 504"/>
                  <a:gd name="T19" fmla="*/ 252 h 220"/>
                  <a:gd name="T20" fmla="*/ 11 w 504"/>
                  <a:gd name="T21" fmla="*/ 281 h 220"/>
                  <a:gd name="T22" fmla="*/ 129 w 504"/>
                  <a:gd name="T23" fmla="*/ 240 h 220"/>
                  <a:gd name="T24" fmla="*/ 105 w 504"/>
                  <a:gd name="T25" fmla="*/ 259 h 220"/>
                  <a:gd name="T26" fmla="*/ 111 w 504"/>
                  <a:gd name="T27" fmla="*/ 263 h 220"/>
                  <a:gd name="T28" fmla="*/ 59 w 504"/>
                  <a:gd name="T29" fmla="*/ 288 h 220"/>
                  <a:gd name="T30" fmla="*/ 89 w 504"/>
                  <a:gd name="T31" fmla="*/ 282 h 220"/>
                  <a:gd name="T32" fmla="*/ 108 w 504"/>
                  <a:gd name="T33" fmla="*/ 280 h 220"/>
                  <a:gd name="T34" fmla="*/ 73 w 504"/>
                  <a:gd name="T35" fmla="*/ 301 h 220"/>
                  <a:gd name="T36" fmla="*/ 145 w 504"/>
                  <a:gd name="T37" fmla="*/ 307 h 220"/>
                  <a:gd name="T38" fmla="*/ 122 w 504"/>
                  <a:gd name="T39" fmla="*/ 326 h 220"/>
                  <a:gd name="T40" fmla="*/ 176 w 504"/>
                  <a:gd name="T41" fmla="*/ 324 h 220"/>
                  <a:gd name="T42" fmla="*/ 195 w 504"/>
                  <a:gd name="T43" fmla="*/ 341 h 220"/>
                  <a:gd name="T44" fmla="*/ 257 w 504"/>
                  <a:gd name="T45" fmla="*/ 332 h 220"/>
                  <a:gd name="T46" fmla="*/ 397 w 504"/>
                  <a:gd name="T47" fmla="*/ 298 h 220"/>
                  <a:gd name="T48" fmla="*/ 672 w 504"/>
                  <a:gd name="T49" fmla="*/ 188 h 220"/>
                  <a:gd name="T50" fmla="*/ 707 w 504"/>
                  <a:gd name="T51" fmla="*/ 167 h 220"/>
                  <a:gd name="T52" fmla="*/ 672 w 504"/>
                  <a:gd name="T53" fmla="*/ 170 h 220"/>
                  <a:gd name="T54" fmla="*/ 701 w 504"/>
                  <a:gd name="T55" fmla="*/ 141 h 220"/>
                  <a:gd name="T56" fmla="*/ 649 w 504"/>
                  <a:gd name="T57" fmla="*/ 155 h 220"/>
                  <a:gd name="T58" fmla="*/ 703 w 504"/>
                  <a:gd name="T59" fmla="*/ 135 h 220"/>
                  <a:gd name="T60" fmla="*/ 751 w 504"/>
                  <a:gd name="T61" fmla="*/ 102 h 220"/>
                  <a:gd name="T62" fmla="*/ 743 w 504"/>
                  <a:gd name="T63" fmla="*/ 99 h 220"/>
                  <a:gd name="T64" fmla="*/ 735 w 504"/>
                  <a:gd name="T65" fmla="*/ 97 h 220"/>
                  <a:gd name="T66" fmla="*/ 688 w 504"/>
                  <a:gd name="T67" fmla="*/ 106 h 220"/>
                  <a:gd name="T68" fmla="*/ 709 w 504"/>
                  <a:gd name="T69" fmla="*/ 89 h 220"/>
                  <a:gd name="T70" fmla="*/ 724 w 504"/>
                  <a:gd name="T71" fmla="*/ 76 h 220"/>
                  <a:gd name="T72" fmla="*/ 724 w 504"/>
                  <a:gd name="T73" fmla="*/ 69 h 220"/>
                  <a:gd name="T74" fmla="*/ 694 w 504"/>
                  <a:gd name="T75" fmla="*/ 78 h 220"/>
                  <a:gd name="T76" fmla="*/ 684 w 504"/>
                  <a:gd name="T77" fmla="*/ 76 h 220"/>
                  <a:gd name="T78" fmla="*/ 704 w 504"/>
                  <a:gd name="T79" fmla="*/ 62 h 220"/>
                  <a:gd name="T80" fmla="*/ 684 w 504"/>
                  <a:gd name="T81" fmla="*/ 35 h 220"/>
                  <a:gd name="T82" fmla="*/ 655 w 504"/>
                  <a:gd name="T83" fmla="*/ 33 h 220"/>
                  <a:gd name="T84" fmla="*/ 659 w 504"/>
                  <a:gd name="T85" fmla="*/ 14 h 220"/>
                  <a:gd name="T86" fmla="*/ 598 w 504"/>
                  <a:gd name="T87" fmla="*/ 11 h 220"/>
                  <a:gd name="T88" fmla="*/ 554 w 504"/>
                  <a:gd name="T89" fmla="*/ 10 h 220"/>
                  <a:gd name="T90" fmla="*/ 554 w 504"/>
                  <a:gd name="T91" fmla="*/ 10 h 220"/>
                  <a:gd name="T92" fmla="*/ 625 w 504"/>
                  <a:gd name="T93" fmla="*/ 24 h 220"/>
                  <a:gd name="T94" fmla="*/ 668 w 504"/>
                  <a:gd name="T95" fmla="*/ 31 h 220"/>
                  <a:gd name="T96" fmla="*/ 790 w 504"/>
                  <a:gd name="T97" fmla="*/ 69 h 220"/>
                  <a:gd name="T98" fmla="*/ 746 w 504"/>
                  <a:gd name="T99" fmla="*/ 98 h 220"/>
                  <a:gd name="T100" fmla="*/ 234 w 504"/>
                  <a:gd name="T101" fmla="*/ 111 h 220"/>
                  <a:gd name="T102" fmla="*/ 666 w 504"/>
                  <a:gd name="T103" fmla="*/ 164 h 220"/>
                  <a:gd name="T104" fmla="*/ 129 w 504"/>
                  <a:gd name="T105" fmla="*/ 189 h 220"/>
                  <a:gd name="T106" fmla="*/ 54 w 504"/>
                  <a:gd name="T107" fmla="*/ 253 h 220"/>
                  <a:gd name="T108" fmla="*/ 106 w 504"/>
                  <a:gd name="T109" fmla="*/ 277 h 220"/>
                  <a:gd name="T110" fmla="*/ 192 w 504"/>
                  <a:gd name="T111" fmla="*/ 322 h 220"/>
                  <a:gd name="T112" fmla="*/ 184 w 504"/>
                  <a:gd name="T113" fmla="*/ 325 h 220"/>
                  <a:gd name="T114" fmla="*/ 256 w 504"/>
                  <a:gd name="T115" fmla="*/ 337 h 220"/>
                  <a:gd name="T116" fmla="*/ 252 w 504"/>
                  <a:gd name="T117" fmla="*/ 348 h 220"/>
                  <a:gd name="T118" fmla="*/ 562 w 504"/>
                  <a:gd name="T119" fmla="*/ 0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4" h="220">
                    <a:moveTo>
                      <a:pt x="354" y="0"/>
                    </a:moveTo>
                    <a:cubicBezTo>
                      <a:pt x="353" y="0"/>
                      <a:pt x="352" y="0"/>
                      <a:pt x="351" y="1"/>
                    </a:cubicBezTo>
                    <a:cubicBezTo>
                      <a:pt x="354" y="0"/>
                      <a:pt x="354" y="0"/>
                      <a:pt x="354" y="0"/>
                    </a:cubicBezTo>
                    <a:moveTo>
                      <a:pt x="351" y="1"/>
                    </a:moveTo>
                    <a:cubicBezTo>
                      <a:pt x="351" y="1"/>
                      <a:pt x="351" y="1"/>
                      <a:pt x="351" y="1"/>
                    </a:cubicBezTo>
                    <a:moveTo>
                      <a:pt x="351" y="1"/>
                    </a:moveTo>
                    <a:cubicBezTo>
                      <a:pt x="259" y="30"/>
                      <a:pt x="259" y="30"/>
                      <a:pt x="259" y="3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3" y="62"/>
                      <a:pt x="169" y="63"/>
                      <a:pt x="165" y="64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3"/>
                      <a:pt x="160" y="65"/>
                      <a:pt x="154" y="67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55" y="68"/>
                      <a:pt x="140" y="72"/>
                      <a:pt x="137" y="73"/>
                    </a:cubicBezTo>
                    <a:cubicBezTo>
                      <a:pt x="138" y="73"/>
                      <a:pt x="139" y="72"/>
                      <a:pt x="141" y="72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41" y="72"/>
                      <a:pt x="143" y="71"/>
                      <a:pt x="144" y="71"/>
                    </a:cubicBezTo>
                    <a:cubicBezTo>
                      <a:pt x="147" y="70"/>
                      <a:pt x="149" y="70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9" y="70"/>
                      <a:pt x="148" y="71"/>
                      <a:pt x="147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8" y="74"/>
                      <a:pt x="140" y="73"/>
                      <a:pt x="140" y="73"/>
                    </a:cubicBezTo>
                    <a:cubicBezTo>
                      <a:pt x="143" y="73"/>
                      <a:pt x="103" y="89"/>
                      <a:pt x="103" y="90"/>
                    </a:cubicBezTo>
                    <a:cubicBezTo>
                      <a:pt x="97" y="92"/>
                      <a:pt x="97" y="93"/>
                      <a:pt x="98" y="93"/>
                    </a:cubicBezTo>
                    <a:cubicBezTo>
                      <a:pt x="98" y="93"/>
                      <a:pt x="99" y="93"/>
                      <a:pt x="100" y="92"/>
                    </a:cubicBezTo>
                    <a:cubicBezTo>
                      <a:pt x="101" y="92"/>
                      <a:pt x="102" y="92"/>
                      <a:pt x="102" y="92"/>
                    </a:cubicBezTo>
                    <a:cubicBezTo>
                      <a:pt x="103" y="92"/>
                      <a:pt x="103" y="93"/>
                      <a:pt x="101" y="93"/>
                    </a:cubicBezTo>
                    <a:cubicBezTo>
                      <a:pt x="99" y="96"/>
                      <a:pt x="85" y="100"/>
                      <a:pt x="76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9" y="104"/>
                      <a:pt x="83" y="102"/>
                    </a:cubicBezTo>
                    <a:cubicBezTo>
                      <a:pt x="86" y="101"/>
                      <a:pt x="90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4" y="106"/>
                      <a:pt x="67" y="109"/>
                      <a:pt x="63" y="111"/>
                    </a:cubicBezTo>
                    <a:cubicBezTo>
                      <a:pt x="62" y="112"/>
                      <a:pt x="53" y="117"/>
                      <a:pt x="55" y="117"/>
                    </a:cubicBezTo>
                    <a:cubicBezTo>
                      <a:pt x="56" y="117"/>
                      <a:pt x="59" y="116"/>
                      <a:pt x="66" y="113"/>
                    </a:cubicBezTo>
                    <a:cubicBezTo>
                      <a:pt x="56" y="119"/>
                      <a:pt x="48" y="122"/>
                      <a:pt x="47" y="123"/>
                    </a:cubicBezTo>
                    <a:cubicBezTo>
                      <a:pt x="51" y="121"/>
                      <a:pt x="54" y="119"/>
                      <a:pt x="59" y="118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6" y="119"/>
                      <a:pt x="62" y="117"/>
                      <a:pt x="63" y="116"/>
                    </a:cubicBezTo>
                    <a:cubicBezTo>
                      <a:pt x="64" y="116"/>
                      <a:pt x="65" y="116"/>
                      <a:pt x="65" y="116"/>
                    </a:cubicBezTo>
                    <a:cubicBezTo>
                      <a:pt x="66" y="116"/>
                      <a:pt x="61" y="119"/>
                      <a:pt x="55" y="122"/>
                    </a:cubicBezTo>
                    <a:cubicBezTo>
                      <a:pt x="49" y="125"/>
                      <a:pt x="44" y="128"/>
                      <a:pt x="45" y="128"/>
                    </a:cubicBezTo>
                    <a:cubicBezTo>
                      <a:pt x="46" y="128"/>
                      <a:pt x="48" y="127"/>
                      <a:pt x="52" y="126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66" y="120"/>
                      <a:pt x="83" y="113"/>
                      <a:pt x="94" y="109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89" y="113"/>
                      <a:pt x="84" y="115"/>
                      <a:pt x="82" y="116"/>
                    </a:cubicBezTo>
                    <a:cubicBezTo>
                      <a:pt x="84" y="115"/>
                      <a:pt x="85" y="115"/>
                      <a:pt x="86" y="115"/>
                    </a:cubicBezTo>
                    <a:cubicBezTo>
                      <a:pt x="88" y="115"/>
                      <a:pt x="82" y="118"/>
                      <a:pt x="81" y="119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1" y="103"/>
                      <a:pt x="106" y="110"/>
                      <a:pt x="107" y="110"/>
                    </a:cubicBezTo>
                    <a:cubicBezTo>
                      <a:pt x="108" y="110"/>
                      <a:pt x="110" y="109"/>
                      <a:pt x="113" y="108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89" y="119"/>
                      <a:pt x="86" y="120"/>
                      <a:pt x="87" y="120"/>
                    </a:cubicBezTo>
                    <a:cubicBezTo>
                      <a:pt x="87" y="120"/>
                      <a:pt x="92" y="119"/>
                      <a:pt x="96" y="117"/>
                    </a:cubicBezTo>
                    <a:cubicBezTo>
                      <a:pt x="100" y="115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3" y="11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77" y="126"/>
                      <a:pt x="72" y="128"/>
                      <a:pt x="60" y="134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58" y="135"/>
                      <a:pt x="58" y="135"/>
                      <a:pt x="59" y="135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72" y="129"/>
                      <a:pt x="78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80" y="127"/>
                    </a:cubicBezTo>
                    <a:cubicBezTo>
                      <a:pt x="80" y="127"/>
                      <a:pt x="81" y="127"/>
                      <a:pt x="81" y="127"/>
                    </a:cubicBezTo>
                    <a:cubicBezTo>
                      <a:pt x="82" y="127"/>
                      <a:pt x="82" y="127"/>
                      <a:pt x="83" y="127"/>
                    </a:cubicBezTo>
                    <a:cubicBezTo>
                      <a:pt x="84" y="127"/>
                      <a:pt x="83" y="128"/>
                      <a:pt x="74" y="132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6" y="135"/>
                    </a:cubicBezTo>
                    <a:cubicBezTo>
                      <a:pt x="66" y="135"/>
                      <a:pt x="64" y="135"/>
                      <a:pt x="63" y="135"/>
                    </a:cubicBezTo>
                    <a:cubicBezTo>
                      <a:pt x="62" y="135"/>
                      <a:pt x="61" y="136"/>
                      <a:pt x="60" y="136"/>
                    </a:cubicBezTo>
                    <a:cubicBezTo>
                      <a:pt x="59" y="136"/>
                      <a:pt x="59" y="135"/>
                      <a:pt x="59" y="135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4" y="138"/>
                      <a:pt x="56" y="138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137"/>
                      <a:pt x="59" y="137"/>
                      <a:pt x="59" y="137"/>
                    </a:cubicBezTo>
                    <a:cubicBezTo>
                      <a:pt x="56" y="138"/>
                      <a:pt x="44" y="144"/>
                      <a:pt x="34" y="147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8" y="143"/>
                      <a:pt x="49" y="143"/>
                      <a:pt x="35" y="151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4" y="148"/>
                      <a:pt x="46" y="147"/>
                      <a:pt x="47" y="147"/>
                    </a:cubicBezTo>
                    <a:cubicBezTo>
                      <a:pt x="48" y="147"/>
                      <a:pt x="46" y="148"/>
                      <a:pt x="39" y="151"/>
                    </a:cubicBezTo>
                    <a:cubicBezTo>
                      <a:pt x="38" y="153"/>
                      <a:pt x="30" y="157"/>
                      <a:pt x="12" y="165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29" y="159"/>
                      <a:pt x="17" y="164"/>
                      <a:pt x="17" y="164"/>
                    </a:cubicBezTo>
                    <a:cubicBezTo>
                      <a:pt x="17" y="164"/>
                      <a:pt x="20" y="163"/>
                      <a:pt x="28" y="160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7" y="158"/>
                      <a:pt x="37" y="158"/>
                      <a:pt x="38" y="158"/>
                    </a:cubicBezTo>
                    <a:cubicBezTo>
                      <a:pt x="39" y="157"/>
                      <a:pt x="40" y="157"/>
                      <a:pt x="40" y="157"/>
                    </a:cubicBezTo>
                    <a:cubicBezTo>
                      <a:pt x="40" y="157"/>
                      <a:pt x="40" y="158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4" y="160"/>
                      <a:pt x="34" y="161"/>
                      <a:pt x="34" y="161"/>
                    </a:cubicBezTo>
                    <a:cubicBezTo>
                      <a:pt x="34" y="161"/>
                      <a:pt x="37" y="160"/>
                      <a:pt x="39" y="159"/>
                    </a:cubicBezTo>
                    <a:cubicBezTo>
                      <a:pt x="41" y="158"/>
                      <a:pt x="44" y="157"/>
                      <a:pt x="44" y="157"/>
                    </a:cubicBezTo>
                    <a:cubicBezTo>
                      <a:pt x="44" y="157"/>
                      <a:pt x="44" y="157"/>
                      <a:pt x="42" y="158"/>
                    </a:cubicBezTo>
                    <a:cubicBezTo>
                      <a:pt x="40" y="159"/>
                      <a:pt x="39" y="159"/>
                      <a:pt x="39" y="159"/>
                    </a:cubicBezTo>
                    <a:cubicBezTo>
                      <a:pt x="40" y="159"/>
                      <a:pt x="45" y="158"/>
                      <a:pt x="50" y="156"/>
                    </a:cubicBezTo>
                    <a:cubicBezTo>
                      <a:pt x="56" y="154"/>
                      <a:pt x="61" y="152"/>
                      <a:pt x="61" y="152"/>
                    </a:cubicBezTo>
                    <a:cubicBezTo>
                      <a:pt x="62" y="152"/>
                      <a:pt x="62" y="152"/>
                      <a:pt x="61" y="15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3" y="164"/>
                      <a:pt x="32" y="164"/>
                      <a:pt x="32" y="164"/>
                    </a:cubicBezTo>
                    <a:cubicBezTo>
                      <a:pt x="33" y="164"/>
                      <a:pt x="37" y="163"/>
                      <a:pt x="40" y="162"/>
                    </a:cubicBezTo>
                    <a:cubicBezTo>
                      <a:pt x="44" y="161"/>
                      <a:pt x="48" y="160"/>
                      <a:pt x="49" y="160"/>
                    </a:cubicBezTo>
                    <a:cubicBezTo>
                      <a:pt x="49" y="160"/>
                      <a:pt x="50" y="160"/>
                      <a:pt x="50" y="160"/>
                    </a:cubicBezTo>
                    <a:cubicBezTo>
                      <a:pt x="41" y="164"/>
                      <a:pt x="20" y="172"/>
                      <a:pt x="0" y="179"/>
                    </a:cubicBezTo>
                    <a:cubicBezTo>
                      <a:pt x="24" y="171"/>
                      <a:pt x="16" y="173"/>
                      <a:pt x="28" y="170"/>
                    </a:cubicBezTo>
                    <a:cubicBezTo>
                      <a:pt x="18" y="174"/>
                      <a:pt x="16" y="174"/>
                      <a:pt x="7" y="177"/>
                    </a:cubicBezTo>
                    <a:cubicBezTo>
                      <a:pt x="5" y="178"/>
                      <a:pt x="4" y="179"/>
                      <a:pt x="4" y="179"/>
                    </a:cubicBezTo>
                    <a:cubicBezTo>
                      <a:pt x="4" y="179"/>
                      <a:pt x="7" y="178"/>
                      <a:pt x="10" y="177"/>
                    </a:cubicBezTo>
                    <a:cubicBezTo>
                      <a:pt x="13" y="176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2" y="176"/>
                      <a:pt x="9" y="178"/>
                      <a:pt x="7" y="178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34" y="168"/>
                      <a:pt x="63" y="158"/>
                      <a:pt x="65" y="157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6" y="153"/>
                      <a:pt x="80" y="152"/>
                      <a:pt x="81" y="152"/>
                    </a:cubicBezTo>
                    <a:cubicBezTo>
                      <a:pt x="82" y="152"/>
                      <a:pt x="81" y="153"/>
                      <a:pt x="77" y="154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61" y="161"/>
                      <a:pt x="61" y="161"/>
                      <a:pt x="61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70" y="159"/>
                      <a:pt x="71" y="159"/>
                      <a:pt x="72" y="159"/>
                    </a:cubicBezTo>
                    <a:cubicBezTo>
                      <a:pt x="73" y="159"/>
                      <a:pt x="73" y="159"/>
                      <a:pt x="70" y="160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57" y="166"/>
                      <a:pt x="56" y="166"/>
                      <a:pt x="57" y="166"/>
                    </a:cubicBezTo>
                    <a:cubicBezTo>
                      <a:pt x="58" y="166"/>
                      <a:pt x="62" y="165"/>
                      <a:pt x="66" y="164"/>
                    </a:cubicBezTo>
                    <a:cubicBezTo>
                      <a:pt x="70" y="163"/>
                      <a:pt x="74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0" y="168"/>
                      <a:pt x="59" y="169"/>
                      <a:pt x="59" y="169"/>
                    </a:cubicBezTo>
                    <a:cubicBezTo>
                      <a:pt x="59" y="169"/>
                      <a:pt x="63" y="167"/>
                      <a:pt x="68" y="165"/>
                    </a:cubicBezTo>
                    <a:cubicBezTo>
                      <a:pt x="72" y="164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6" y="163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6" y="167"/>
                      <a:pt x="68" y="166"/>
                      <a:pt x="69" y="166"/>
                    </a:cubicBezTo>
                    <a:cubicBezTo>
                      <a:pt x="69" y="166"/>
                      <a:pt x="54" y="172"/>
                      <a:pt x="48" y="174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59" y="172"/>
                      <a:pt x="39" y="179"/>
                      <a:pt x="28" y="183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33" y="182"/>
                      <a:pt x="36" y="181"/>
                      <a:pt x="36" y="181"/>
                    </a:cubicBezTo>
                    <a:cubicBezTo>
                      <a:pt x="36" y="181"/>
                      <a:pt x="35" y="181"/>
                      <a:pt x="34" y="182"/>
                    </a:cubicBezTo>
                    <a:cubicBezTo>
                      <a:pt x="33" y="182"/>
                      <a:pt x="32" y="183"/>
                      <a:pt x="32" y="183"/>
                    </a:cubicBezTo>
                    <a:cubicBezTo>
                      <a:pt x="32" y="183"/>
                      <a:pt x="33" y="183"/>
                      <a:pt x="36" y="182"/>
                    </a:cubicBezTo>
                    <a:cubicBezTo>
                      <a:pt x="28" y="184"/>
                      <a:pt x="24" y="186"/>
                      <a:pt x="21" y="187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71" y="170"/>
                      <a:pt x="73" y="169"/>
                      <a:pt x="73" y="169"/>
                    </a:cubicBezTo>
                    <a:cubicBezTo>
                      <a:pt x="74" y="169"/>
                      <a:pt x="72" y="170"/>
                      <a:pt x="71" y="170"/>
                    </a:cubicBezTo>
                    <a:cubicBezTo>
                      <a:pt x="69" y="171"/>
                      <a:pt x="68" y="172"/>
                      <a:pt x="68" y="172"/>
                    </a:cubicBezTo>
                    <a:cubicBezTo>
                      <a:pt x="69" y="172"/>
                      <a:pt x="69" y="172"/>
                      <a:pt x="70" y="171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63" y="174"/>
                      <a:pt x="64" y="174"/>
                      <a:pt x="64" y="174"/>
                    </a:cubicBezTo>
                    <a:cubicBezTo>
                      <a:pt x="65" y="174"/>
                      <a:pt x="56" y="177"/>
                      <a:pt x="52" y="179"/>
                    </a:cubicBezTo>
                    <a:cubicBezTo>
                      <a:pt x="57" y="177"/>
                      <a:pt x="64" y="174"/>
                      <a:pt x="68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9" y="173"/>
                      <a:pt x="58" y="177"/>
                      <a:pt x="56" y="178"/>
                    </a:cubicBezTo>
                    <a:cubicBezTo>
                      <a:pt x="69" y="173"/>
                      <a:pt x="78" y="170"/>
                      <a:pt x="79" y="170"/>
                    </a:cubicBezTo>
                    <a:cubicBezTo>
                      <a:pt x="79" y="170"/>
                      <a:pt x="78" y="171"/>
                      <a:pt x="76" y="172"/>
                    </a:cubicBezTo>
                    <a:cubicBezTo>
                      <a:pt x="73" y="173"/>
                      <a:pt x="71" y="174"/>
                      <a:pt x="69" y="174"/>
                    </a:cubicBezTo>
                    <a:cubicBezTo>
                      <a:pt x="71" y="174"/>
                      <a:pt x="74" y="173"/>
                      <a:pt x="74" y="173"/>
                    </a:cubicBezTo>
                    <a:cubicBezTo>
                      <a:pt x="75" y="173"/>
                      <a:pt x="74" y="173"/>
                      <a:pt x="73" y="173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1" y="174"/>
                      <a:pt x="71" y="175"/>
                      <a:pt x="71" y="175"/>
                    </a:cubicBezTo>
                    <a:cubicBezTo>
                      <a:pt x="71" y="175"/>
                      <a:pt x="72" y="174"/>
                      <a:pt x="73" y="174"/>
                    </a:cubicBezTo>
                    <a:cubicBezTo>
                      <a:pt x="73" y="174"/>
                      <a:pt x="74" y="174"/>
                      <a:pt x="74" y="174"/>
                    </a:cubicBezTo>
                    <a:cubicBezTo>
                      <a:pt x="74" y="174"/>
                      <a:pt x="73" y="174"/>
                      <a:pt x="68" y="176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51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3" y="185"/>
                    </a:cubicBezTo>
                    <a:cubicBezTo>
                      <a:pt x="53" y="185"/>
                      <a:pt x="52" y="185"/>
                      <a:pt x="53" y="185"/>
                    </a:cubicBezTo>
                    <a:cubicBezTo>
                      <a:pt x="53" y="185"/>
                      <a:pt x="56" y="184"/>
                      <a:pt x="65" y="181"/>
                    </a:cubicBezTo>
                    <a:cubicBezTo>
                      <a:pt x="60" y="183"/>
                      <a:pt x="60" y="183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1" y="183"/>
                      <a:pt x="62" y="183"/>
                      <a:pt x="62" y="183"/>
                    </a:cubicBezTo>
                    <a:cubicBezTo>
                      <a:pt x="63" y="183"/>
                      <a:pt x="62" y="184"/>
                      <a:pt x="46" y="190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7" y="190"/>
                      <a:pt x="51" y="189"/>
                      <a:pt x="56" y="188"/>
                    </a:cubicBezTo>
                    <a:cubicBezTo>
                      <a:pt x="60" y="187"/>
                      <a:pt x="64" y="186"/>
                      <a:pt x="65" y="186"/>
                    </a:cubicBezTo>
                    <a:cubicBezTo>
                      <a:pt x="66" y="186"/>
                      <a:pt x="65" y="186"/>
                      <a:pt x="62" y="188"/>
                    </a:cubicBezTo>
                    <a:cubicBezTo>
                      <a:pt x="36" y="198"/>
                      <a:pt x="46" y="197"/>
                      <a:pt x="44" y="198"/>
                    </a:cubicBezTo>
                    <a:cubicBezTo>
                      <a:pt x="57" y="196"/>
                      <a:pt x="69" y="193"/>
                      <a:pt x="79" y="192"/>
                    </a:cubicBezTo>
                    <a:cubicBezTo>
                      <a:pt x="67" y="197"/>
                      <a:pt x="65" y="198"/>
                      <a:pt x="67" y="198"/>
                    </a:cubicBezTo>
                    <a:cubicBezTo>
                      <a:pt x="68" y="198"/>
                      <a:pt x="71" y="198"/>
                      <a:pt x="73" y="197"/>
                    </a:cubicBezTo>
                    <a:cubicBezTo>
                      <a:pt x="76" y="197"/>
                      <a:pt x="79" y="196"/>
                      <a:pt x="80" y="196"/>
                    </a:cubicBezTo>
                    <a:cubicBezTo>
                      <a:pt x="81" y="196"/>
                      <a:pt x="80" y="197"/>
                      <a:pt x="76" y="199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68" y="203"/>
                      <a:pt x="98" y="194"/>
                      <a:pt x="76" y="204"/>
                    </a:cubicBezTo>
                    <a:cubicBezTo>
                      <a:pt x="83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0"/>
                      <a:pt x="90" y="199"/>
                      <a:pt x="99" y="196"/>
                    </a:cubicBezTo>
                    <a:cubicBezTo>
                      <a:pt x="93" y="199"/>
                      <a:pt x="102" y="196"/>
                      <a:pt x="83" y="203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4" y="206"/>
                      <a:pt x="76" y="206"/>
                      <a:pt x="77" y="206"/>
                    </a:cubicBezTo>
                    <a:cubicBezTo>
                      <a:pt x="78" y="206"/>
                      <a:pt x="79" y="205"/>
                      <a:pt x="80" y="205"/>
                    </a:cubicBezTo>
                    <a:cubicBezTo>
                      <a:pt x="80" y="205"/>
                      <a:pt x="79" y="206"/>
                      <a:pt x="75" y="208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2" y="202"/>
                      <a:pt x="92" y="202"/>
                      <a:pt x="92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99" y="200"/>
                      <a:pt x="104" y="199"/>
                      <a:pt x="106" y="199"/>
                    </a:cubicBezTo>
                    <a:cubicBezTo>
                      <a:pt x="108" y="199"/>
                      <a:pt x="106" y="200"/>
                      <a:pt x="104" y="202"/>
                    </a:cubicBezTo>
                    <a:cubicBezTo>
                      <a:pt x="101" y="204"/>
                      <a:pt x="99" y="205"/>
                      <a:pt x="101" y="205"/>
                    </a:cubicBezTo>
                    <a:cubicBezTo>
                      <a:pt x="103" y="205"/>
                      <a:pt x="107" y="204"/>
                      <a:pt x="117" y="201"/>
                    </a:cubicBezTo>
                    <a:cubicBezTo>
                      <a:pt x="110" y="204"/>
                      <a:pt x="109" y="204"/>
                      <a:pt x="109" y="204"/>
                    </a:cubicBezTo>
                    <a:cubicBezTo>
                      <a:pt x="109" y="204"/>
                      <a:pt x="110" y="204"/>
                      <a:pt x="111" y="204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4" y="203"/>
                      <a:pt x="112" y="204"/>
                      <a:pt x="105" y="207"/>
                    </a:cubicBezTo>
                    <a:cubicBezTo>
                      <a:pt x="96" y="210"/>
                      <a:pt x="93" y="211"/>
                      <a:pt x="94" y="211"/>
                    </a:cubicBezTo>
                    <a:cubicBezTo>
                      <a:pt x="95" y="211"/>
                      <a:pt x="115" y="205"/>
                      <a:pt x="121" y="203"/>
                    </a:cubicBezTo>
                    <a:cubicBezTo>
                      <a:pt x="122" y="202"/>
                      <a:pt x="124" y="202"/>
                      <a:pt x="126" y="201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17" y="206"/>
                      <a:pt x="114" y="206"/>
                      <a:pt x="114" y="206"/>
                    </a:cubicBezTo>
                    <a:cubicBezTo>
                      <a:pt x="114" y="206"/>
                      <a:pt x="118" y="205"/>
                      <a:pt x="123" y="204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31" y="201"/>
                      <a:pt x="129" y="202"/>
                      <a:pt x="123" y="204"/>
                    </a:cubicBezTo>
                    <a:cubicBezTo>
                      <a:pt x="103" y="214"/>
                      <a:pt x="130" y="209"/>
                      <a:pt x="123" y="215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30" y="213"/>
                      <a:pt x="131" y="213"/>
                      <a:pt x="132" y="213"/>
                    </a:cubicBez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2" y="213"/>
                      <a:pt x="133" y="213"/>
                      <a:pt x="133" y="213"/>
                    </a:cubicBezTo>
                    <a:cubicBezTo>
                      <a:pt x="135" y="213"/>
                      <a:pt x="135" y="213"/>
                      <a:pt x="128" y="216"/>
                    </a:cubicBezTo>
                    <a:cubicBezTo>
                      <a:pt x="126" y="217"/>
                      <a:pt x="125" y="217"/>
                      <a:pt x="126" y="217"/>
                    </a:cubicBezTo>
                    <a:cubicBezTo>
                      <a:pt x="128" y="217"/>
                      <a:pt x="150" y="210"/>
                      <a:pt x="151" y="210"/>
                    </a:cubicBezTo>
                    <a:cubicBezTo>
                      <a:pt x="153" y="209"/>
                      <a:pt x="155" y="208"/>
                      <a:pt x="155" y="208"/>
                    </a:cubicBezTo>
                    <a:cubicBezTo>
                      <a:pt x="157" y="208"/>
                      <a:pt x="143" y="214"/>
                      <a:pt x="140" y="215"/>
                    </a:cubicBezTo>
                    <a:cubicBezTo>
                      <a:pt x="145" y="214"/>
                      <a:pt x="162" y="208"/>
                      <a:pt x="164" y="208"/>
                    </a:cubicBezTo>
                    <a:cubicBezTo>
                      <a:pt x="165" y="208"/>
                      <a:pt x="164" y="208"/>
                      <a:pt x="162" y="210"/>
                    </a:cubicBezTo>
                    <a:cubicBezTo>
                      <a:pt x="156" y="212"/>
                      <a:pt x="154" y="213"/>
                      <a:pt x="155" y="213"/>
                    </a:cubicBezTo>
                    <a:cubicBezTo>
                      <a:pt x="156" y="213"/>
                      <a:pt x="159" y="212"/>
                      <a:pt x="162" y="211"/>
                    </a:cubicBezTo>
                    <a:cubicBezTo>
                      <a:pt x="166" y="210"/>
                      <a:pt x="169" y="210"/>
                      <a:pt x="170" y="210"/>
                    </a:cubicBezTo>
                    <a:cubicBezTo>
                      <a:pt x="171" y="210"/>
                      <a:pt x="169" y="210"/>
                      <a:pt x="161" y="213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58" y="215"/>
                      <a:pt x="157" y="216"/>
                      <a:pt x="158" y="216"/>
                    </a:cubicBezTo>
                    <a:cubicBezTo>
                      <a:pt x="159" y="216"/>
                      <a:pt x="161" y="215"/>
                      <a:pt x="163" y="215"/>
                    </a:cubicBezTo>
                    <a:cubicBezTo>
                      <a:pt x="165" y="215"/>
                      <a:pt x="166" y="214"/>
                      <a:pt x="167" y="214"/>
                    </a:cubicBezTo>
                    <a:cubicBezTo>
                      <a:pt x="169" y="214"/>
                      <a:pt x="168" y="215"/>
                      <a:pt x="163" y="217"/>
                    </a:cubicBezTo>
                    <a:cubicBezTo>
                      <a:pt x="163" y="217"/>
                      <a:pt x="161" y="218"/>
                      <a:pt x="159" y="219"/>
                    </a:cubicBezTo>
                    <a:cubicBezTo>
                      <a:pt x="250" y="188"/>
                      <a:pt x="250" y="188"/>
                      <a:pt x="250" y="188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7" y="151"/>
                      <a:pt x="347" y="151"/>
                      <a:pt x="348" y="151"/>
                    </a:cubicBezTo>
                    <a:cubicBezTo>
                      <a:pt x="347" y="151"/>
                      <a:pt x="347" y="151"/>
                      <a:pt x="347" y="151"/>
                    </a:cubicBezTo>
                    <a:cubicBezTo>
                      <a:pt x="366" y="143"/>
                      <a:pt x="366" y="143"/>
                      <a:pt x="366" y="143"/>
                    </a:cubicBezTo>
                    <a:cubicBezTo>
                      <a:pt x="380" y="138"/>
                      <a:pt x="396" y="133"/>
                      <a:pt x="396" y="133"/>
                    </a:cubicBezTo>
                    <a:cubicBezTo>
                      <a:pt x="401" y="130"/>
                      <a:pt x="402" y="130"/>
                      <a:pt x="401" y="130"/>
                    </a:cubicBezTo>
                    <a:cubicBezTo>
                      <a:pt x="400" y="130"/>
                      <a:pt x="399" y="130"/>
                      <a:pt x="398" y="130"/>
                    </a:cubicBezTo>
                    <a:cubicBezTo>
                      <a:pt x="422" y="120"/>
                      <a:pt x="422" y="120"/>
                      <a:pt x="422" y="120"/>
                    </a:cubicBezTo>
                    <a:cubicBezTo>
                      <a:pt x="418" y="120"/>
                      <a:pt x="418" y="120"/>
                      <a:pt x="418" y="120"/>
                    </a:cubicBezTo>
                    <a:cubicBezTo>
                      <a:pt x="420" y="120"/>
                      <a:pt x="422" y="119"/>
                      <a:pt x="423" y="118"/>
                    </a:cubicBezTo>
                    <a:cubicBezTo>
                      <a:pt x="424" y="118"/>
                      <a:pt x="425" y="118"/>
                      <a:pt x="424" y="118"/>
                    </a:cubicBezTo>
                    <a:cubicBezTo>
                      <a:pt x="424" y="118"/>
                      <a:pt x="420" y="119"/>
                      <a:pt x="416" y="120"/>
                    </a:cubicBezTo>
                    <a:cubicBezTo>
                      <a:pt x="415" y="121"/>
                      <a:pt x="415" y="121"/>
                      <a:pt x="415" y="121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6" y="116"/>
                      <a:pt x="432" y="114"/>
                      <a:pt x="437" y="112"/>
                    </a:cubicBezTo>
                    <a:cubicBezTo>
                      <a:pt x="437" y="112"/>
                      <a:pt x="437" y="112"/>
                      <a:pt x="437" y="112"/>
                    </a:cubicBezTo>
                    <a:cubicBezTo>
                      <a:pt x="437" y="112"/>
                      <a:pt x="438" y="112"/>
                      <a:pt x="440" y="112"/>
                    </a:cubicBezTo>
                    <a:cubicBezTo>
                      <a:pt x="441" y="111"/>
                      <a:pt x="441" y="111"/>
                      <a:pt x="440" y="111"/>
                    </a:cubicBezTo>
                    <a:cubicBezTo>
                      <a:pt x="440" y="111"/>
                      <a:pt x="439" y="111"/>
                      <a:pt x="437" y="112"/>
                    </a:cubicBezTo>
                    <a:cubicBezTo>
                      <a:pt x="437" y="111"/>
                      <a:pt x="447" y="106"/>
                      <a:pt x="445" y="106"/>
                    </a:cubicBezTo>
                    <a:cubicBezTo>
                      <a:pt x="444" y="106"/>
                      <a:pt x="441" y="107"/>
                      <a:pt x="434" y="110"/>
                    </a:cubicBezTo>
                    <a:cubicBezTo>
                      <a:pt x="444" y="104"/>
                      <a:pt x="453" y="101"/>
                      <a:pt x="453" y="100"/>
                    </a:cubicBezTo>
                    <a:cubicBezTo>
                      <a:pt x="449" y="102"/>
                      <a:pt x="446" y="103"/>
                      <a:pt x="441" y="105"/>
                    </a:cubicBezTo>
                    <a:cubicBezTo>
                      <a:pt x="444" y="104"/>
                      <a:pt x="445" y="103"/>
                      <a:pt x="445" y="103"/>
                    </a:cubicBezTo>
                    <a:cubicBezTo>
                      <a:pt x="444" y="103"/>
                      <a:pt x="438" y="106"/>
                      <a:pt x="436" y="107"/>
                    </a:cubicBezTo>
                    <a:cubicBezTo>
                      <a:pt x="436" y="107"/>
                      <a:pt x="435" y="107"/>
                      <a:pt x="435" y="107"/>
                    </a:cubicBezTo>
                    <a:cubicBezTo>
                      <a:pt x="434" y="107"/>
                      <a:pt x="439" y="104"/>
                      <a:pt x="445" y="101"/>
                    </a:cubicBezTo>
                    <a:cubicBezTo>
                      <a:pt x="451" y="98"/>
                      <a:pt x="457" y="95"/>
                      <a:pt x="456" y="95"/>
                    </a:cubicBezTo>
                    <a:cubicBezTo>
                      <a:pt x="455" y="95"/>
                      <a:pt x="453" y="96"/>
                      <a:pt x="448" y="97"/>
                    </a:cubicBezTo>
                    <a:cubicBezTo>
                      <a:pt x="453" y="95"/>
                      <a:pt x="453" y="95"/>
                      <a:pt x="453" y="95"/>
                    </a:cubicBezTo>
                    <a:cubicBezTo>
                      <a:pt x="442" y="99"/>
                      <a:pt x="432" y="103"/>
                      <a:pt x="423" y="107"/>
                    </a:cubicBezTo>
                    <a:cubicBezTo>
                      <a:pt x="425" y="106"/>
                      <a:pt x="425" y="106"/>
                      <a:pt x="425" y="106"/>
                    </a:cubicBezTo>
                    <a:cubicBezTo>
                      <a:pt x="423" y="105"/>
                      <a:pt x="421" y="104"/>
                      <a:pt x="419" y="104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18" y="104"/>
                      <a:pt x="418" y="104"/>
                      <a:pt x="418" y="104"/>
                    </a:cubicBezTo>
                    <a:cubicBezTo>
                      <a:pt x="417" y="103"/>
                      <a:pt x="415" y="103"/>
                      <a:pt x="414" y="102"/>
                    </a:cubicBezTo>
                    <a:cubicBezTo>
                      <a:pt x="414" y="102"/>
                      <a:pt x="414" y="102"/>
                      <a:pt x="414" y="102"/>
                    </a:cubicBezTo>
                    <a:cubicBezTo>
                      <a:pt x="414" y="102"/>
                      <a:pt x="414" y="102"/>
                      <a:pt x="413" y="102"/>
                    </a:cubicBezTo>
                    <a:cubicBezTo>
                      <a:pt x="413" y="102"/>
                      <a:pt x="412" y="102"/>
                      <a:pt x="411" y="102"/>
                    </a:cubicBezTo>
                    <a:cubicBezTo>
                      <a:pt x="415" y="100"/>
                      <a:pt x="415" y="100"/>
                      <a:pt x="415" y="100"/>
                    </a:cubicBezTo>
                    <a:cubicBezTo>
                      <a:pt x="415" y="101"/>
                      <a:pt x="415" y="101"/>
                      <a:pt x="415" y="101"/>
                    </a:cubicBezTo>
                    <a:cubicBezTo>
                      <a:pt x="424" y="97"/>
                      <a:pt x="430" y="94"/>
                      <a:pt x="441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43" y="88"/>
                      <a:pt x="444" y="87"/>
                      <a:pt x="443" y="87"/>
                    </a:cubicBezTo>
                    <a:cubicBezTo>
                      <a:pt x="432" y="91"/>
                      <a:pt x="432" y="91"/>
                      <a:pt x="432" y="91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29" y="94"/>
                      <a:pt x="423" y="96"/>
                      <a:pt x="422" y="96"/>
                    </a:cubicBezTo>
                    <a:cubicBezTo>
                      <a:pt x="422" y="96"/>
                      <a:pt x="421" y="96"/>
                      <a:pt x="421" y="95"/>
                    </a:cubicBezTo>
                    <a:cubicBezTo>
                      <a:pt x="422" y="95"/>
                      <a:pt x="422" y="95"/>
                      <a:pt x="421" y="95"/>
                    </a:cubicBezTo>
                    <a:cubicBezTo>
                      <a:pt x="421" y="95"/>
                      <a:pt x="420" y="95"/>
                      <a:pt x="420" y="95"/>
                    </a:cubicBezTo>
                    <a:cubicBezTo>
                      <a:pt x="419" y="95"/>
                      <a:pt x="419" y="96"/>
                      <a:pt x="418" y="96"/>
                    </a:cubicBezTo>
                    <a:cubicBezTo>
                      <a:pt x="417" y="96"/>
                      <a:pt x="418" y="95"/>
                      <a:pt x="428" y="91"/>
                    </a:cubicBezTo>
                    <a:cubicBezTo>
                      <a:pt x="409" y="98"/>
                      <a:pt x="409" y="98"/>
                      <a:pt x="409" y="98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34" y="87"/>
                      <a:pt x="434" y="87"/>
                      <a:pt x="434" y="87"/>
                    </a:cubicBezTo>
                    <a:cubicBezTo>
                      <a:pt x="434" y="87"/>
                      <a:pt x="435" y="87"/>
                      <a:pt x="435" y="87"/>
                    </a:cubicBezTo>
                    <a:cubicBezTo>
                      <a:pt x="436" y="87"/>
                      <a:pt x="437" y="87"/>
                      <a:pt x="438" y="87"/>
                    </a:cubicBezTo>
                    <a:cubicBezTo>
                      <a:pt x="439" y="87"/>
                      <a:pt x="441" y="87"/>
                      <a:pt x="441" y="87"/>
                    </a:cubicBezTo>
                    <a:cubicBezTo>
                      <a:pt x="442" y="87"/>
                      <a:pt x="442" y="87"/>
                      <a:pt x="443" y="87"/>
                    </a:cubicBezTo>
                    <a:cubicBezTo>
                      <a:pt x="450" y="85"/>
                      <a:pt x="450" y="85"/>
                      <a:pt x="450" y="85"/>
                    </a:cubicBezTo>
                    <a:cubicBezTo>
                      <a:pt x="450" y="84"/>
                      <a:pt x="449" y="84"/>
                      <a:pt x="449" y="84"/>
                    </a:cubicBezTo>
                    <a:cubicBezTo>
                      <a:pt x="449" y="84"/>
                      <a:pt x="447" y="85"/>
                      <a:pt x="446" y="85"/>
                    </a:cubicBezTo>
                    <a:cubicBezTo>
                      <a:pt x="445" y="85"/>
                      <a:pt x="443" y="86"/>
                      <a:pt x="443" y="86"/>
                    </a:cubicBezTo>
                    <a:cubicBezTo>
                      <a:pt x="443" y="86"/>
                      <a:pt x="443" y="85"/>
                      <a:pt x="443" y="85"/>
                    </a:cubicBezTo>
                    <a:cubicBezTo>
                      <a:pt x="446" y="84"/>
                      <a:pt x="458" y="79"/>
                      <a:pt x="468" y="75"/>
                    </a:cubicBezTo>
                    <a:cubicBezTo>
                      <a:pt x="457" y="80"/>
                      <a:pt x="457" y="80"/>
                      <a:pt x="457" y="80"/>
                    </a:cubicBezTo>
                    <a:cubicBezTo>
                      <a:pt x="454" y="79"/>
                      <a:pt x="453" y="80"/>
                      <a:pt x="468" y="71"/>
                    </a:cubicBezTo>
                    <a:cubicBezTo>
                      <a:pt x="460" y="74"/>
                      <a:pt x="460" y="74"/>
                      <a:pt x="460" y="74"/>
                    </a:cubicBezTo>
                    <a:cubicBezTo>
                      <a:pt x="458" y="75"/>
                      <a:pt x="456" y="75"/>
                      <a:pt x="455" y="75"/>
                    </a:cubicBezTo>
                    <a:cubicBezTo>
                      <a:pt x="455" y="75"/>
                      <a:pt x="456" y="75"/>
                      <a:pt x="463" y="72"/>
                    </a:cubicBezTo>
                    <a:cubicBezTo>
                      <a:pt x="463" y="72"/>
                      <a:pt x="463" y="72"/>
                      <a:pt x="463" y="72"/>
                    </a:cubicBezTo>
                    <a:cubicBezTo>
                      <a:pt x="470" y="69"/>
                      <a:pt x="470" y="69"/>
                      <a:pt x="470" y="69"/>
                    </a:cubicBezTo>
                    <a:cubicBezTo>
                      <a:pt x="467" y="71"/>
                      <a:pt x="465" y="71"/>
                      <a:pt x="463" y="72"/>
                    </a:cubicBezTo>
                    <a:cubicBezTo>
                      <a:pt x="464" y="70"/>
                      <a:pt x="473" y="65"/>
                      <a:pt x="491" y="58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73" y="64"/>
                      <a:pt x="487" y="59"/>
                      <a:pt x="486" y="59"/>
                    </a:cubicBezTo>
                    <a:cubicBezTo>
                      <a:pt x="486" y="59"/>
                      <a:pt x="483" y="60"/>
                      <a:pt x="475" y="62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6" y="65"/>
                      <a:pt x="466" y="65"/>
                      <a:pt x="465" y="65"/>
                    </a:cubicBezTo>
                    <a:cubicBezTo>
                      <a:pt x="464" y="65"/>
                      <a:pt x="463" y="65"/>
                      <a:pt x="463" y="65"/>
                    </a:cubicBezTo>
                    <a:cubicBezTo>
                      <a:pt x="463" y="65"/>
                      <a:pt x="463" y="65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8" y="63"/>
                      <a:pt x="468" y="63"/>
                      <a:pt x="468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9" y="62"/>
                      <a:pt x="466" y="63"/>
                      <a:pt x="464" y="64"/>
                    </a:cubicBezTo>
                    <a:cubicBezTo>
                      <a:pt x="462" y="65"/>
                      <a:pt x="459" y="65"/>
                      <a:pt x="459" y="65"/>
                    </a:cubicBezTo>
                    <a:cubicBezTo>
                      <a:pt x="459" y="65"/>
                      <a:pt x="459" y="65"/>
                      <a:pt x="461" y="64"/>
                    </a:cubicBezTo>
                    <a:cubicBezTo>
                      <a:pt x="463" y="63"/>
                      <a:pt x="464" y="63"/>
                      <a:pt x="464" y="63"/>
                    </a:cubicBezTo>
                    <a:cubicBezTo>
                      <a:pt x="463" y="63"/>
                      <a:pt x="458" y="65"/>
                      <a:pt x="453" y="67"/>
                    </a:cubicBezTo>
                    <a:cubicBezTo>
                      <a:pt x="447" y="69"/>
                      <a:pt x="442" y="71"/>
                      <a:pt x="441" y="71"/>
                    </a:cubicBezTo>
                    <a:cubicBezTo>
                      <a:pt x="441" y="71"/>
                      <a:pt x="441" y="70"/>
                      <a:pt x="442" y="70"/>
                    </a:cubicBezTo>
                    <a:cubicBezTo>
                      <a:pt x="467" y="61"/>
                      <a:pt x="467" y="61"/>
                      <a:pt x="467" y="61"/>
                    </a:cubicBezTo>
                    <a:cubicBezTo>
                      <a:pt x="470" y="59"/>
                      <a:pt x="471" y="58"/>
                      <a:pt x="471" y="58"/>
                    </a:cubicBezTo>
                    <a:cubicBezTo>
                      <a:pt x="470" y="58"/>
                      <a:pt x="467" y="60"/>
                      <a:pt x="463" y="61"/>
                    </a:cubicBezTo>
                    <a:cubicBezTo>
                      <a:pt x="459" y="62"/>
                      <a:pt x="455" y="63"/>
                      <a:pt x="454" y="63"/>
                    </a:cubicBezTo>
                    <a:cubicBezTo>
                      <a:pt x="454" y="63"/>
                      <a:pt x="454" y="63"/>
                      <a:pt x="454" y="63"/>
                    </a:cubicBezTo>
                    <a:cubicBezTo>
                      <a:pt x="462" y="59"/>
                      <a:pt x="484" y="51"/>
                      <a:pt x="504" y="44"/>
                    </a:cubicBezTo>
                    <a:cubicBezTo>
                      <a:pt x="480" y="52"/>
                      <a:pt x="488" y="49"/>
                      <a:pt x="476" y="53"/>
                    </a:cubicBezTo>
                    <a:cubicBezTo>
                      <a:pt x="486" y="49"/>
                      <a:pt x="488" y="48"/>
                      <a:pt x="497" y="45"/>
                    </a:cubicBezTo>
                    <a:cubicBezTo>
                      <a:pt x="499" y="44"/>
                      <a:pt x="500" y="44"/>
                      <a:pt x="500" y="44"/>
                    </a:cubicBezTo>
                    <a:cubicBezTo>
                      <a:pt x="500" y="44"/>
                      <a:pt x="497" y="45"/>
                      <a:pt x="494" y="46"/>
                    </a:cubicBezTo>
                    <a:cubicBezTo>
                      <a:pt x="491" y="47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69" y="54"/>
                      <a:pt x="440" y="65"/>
                      <a:pt x="439" y="65"/>
                    </a:cubicBezTo>
                    <a:cubicBezTo>
                      <a:pt x="433" y="67"/>
                      <a:pt x="433" y="67"/>
                      <a:pt x="433" y="67"/>
                    </a:cubicBezTo>
                    <a:cubicBezTo>
                      <a:pt x="427" y="69"/>
                      <a:pt x="423" y="70"/>
                      <a:pt x="422" y="70"/>
                    </a:cubicBezTo>
                    <a:cubicBezTo>
                      <a:pt x="422" y="70"/>
                      <a:pt x="423" y="69"/>
                      <a:pt x="426" y="68"/>
                    </a:cubicBezTo>
                    <a:cubicBezTo>
                      <a:pt x="436" y="64"/>
                      <a:pt x="436" y="64"/>
                      <a:pt x="436" y="64"/>
                    </a:cubicBezTo>
                    <a:cubicBezTo>
                      <a:pt x="430" y="65"/>
                      <a:pt x="430" y="65"/>
                      <a:pt x="430" y="65"/>
                    </a:cubicBezTo>
                    <a:cubicBezTo>
                      <a:pt x="442" y="61"/>
                      <a:pt x="442" y="61"/>
                      <a:pt x="442" y="61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5" y="63"/>
                      <a:pt x="435" y="63"/>
                      <a:pt x="435" y="63"/>
                    </a:cubicBezTo>
                    <a:cubicBezTo>
                      <a:pt x="434" y="63"/>
                      <a:pt x="432" y="63"/>
                      <a:pt x="432" y="63"/>
                    </a:cubicBezTo>
                    <a:cubicBezTo>
                      <a:pt x="431" y="63"/>
                      <a:pt x="431" y="63"/>
                      <a:pt x="434" y="62"/>
                    </a:cubicBezTo>
                    <a:cubicBezTo>
                      <a:pt x="440" y="59"/>
                      <a:pt x="440" y="59"/>
                      <a:pt x="440" y="59"/>
                    </a:cubicBezTo>
                    <a:cubicBezTo>
                      <a:pt x="447" y="57"/>
                      <a:pt x="448" y="56"/>
                      <a:pt x="447" y="56"/>
                    </a:cubicBezTo>
                    <a:cubicBezTo>
                      <a:pt x="446" y="56"/>
                      <a:pt x="442" y="57"/>
                      <a:pt x="438" y="57"/>
                    </a:cubicBezTo>
                    <a:cubicBezTo>
                      <a:pt x="434" y="58"/>
                      <a:pt x="430" y="59"/>
                      <a:pt x="429" y="59"/>
                    </a:cubicBezTo>
                    <a:cubicBezTo>
                      <a:pt x="429" y="59"/>
                      <a:pt x="429" y="59"/>
                      <a:pt x="429" y="59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45" y="54"/>
                      <a:pt x="445" y="53"/>
                      <a:pt x="445" y="53"/>
                    </a:cubicBezTo>
                    <a:cubicBezTo>
                      <a:pt x="445" y="53"/>
                      <a:pt x="441" y="55"/>
                      <a:pt x="436" y="57"/>
                    </a:cubicBezTo>
                    <a:cubicBezTo>
                      <a:pt x="432" y="58"/>
                      <a:pt x="427" y="60"/>
                      <a:pt x="427" y="60"/>
                    </a:cubicBezTo>
                    <a:cubicBezTo>
                      <a:pt x="427" y="60"/>
                      <a:pt x="427" y="59"/>
                      <a:pt x="428" y="59"/>
                    </a:cubicBezTo>
                    <a:cubicBezTo>
                      <a:pt x="444" y="53"/>
                      <a:pt x="444" y="53"/>
                      <a:pt x="444" y="53"/>
                    </a:cubicBezTo>
                    <a:cubicBezTo>
                      <a:pt x="438" y="55"/>
                      <a:pt x="436" y="56"/>
                      <a:pt x="436" y="56"/>
                    </a:cubicBezTo>
                    <a:cubicBezTo>
                      <a:pt x="435" y="56"/>
                      <a:pt x="450" y="50"/>
                      <a:pt x="456" y="48"/>
                    </a:cubicBezTo>
                    <a:cubicBezTo>
                      <a:pt x="435" y="56"/>
                      <a:pt x="435" y="56"/>
                      <a:pt x="435" y="56"/>
                    </a:cubicBezTo>
                    <a:cubicBezTo>
                      <a:pt x="439" y="54"/>
                      <a:pt x="439" y="54"/>
                      <a:pt x="439" y="54"/>
                    </a:cubicBezTo>
                    <a:cubicBezTo>
                      <a:pt x="445" y="50"/>
                      <a:pt x="466" y="43"/>
                      <a:pt x="477" y="39"/>
                    </a:cubicBezTo>
                    <a:cubicBezTo>
                      <a:pt x="460" y="45"/>
                      <a:pt x="460" y="45"/>
                      <a:pt x="460" y="45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1" y="41"/>
                      <a:pt x="469" y="41"/>
                      <a:pt x="469" y="41"/>
                    </a:cubicBezTo>
                    <a:cubicBezTo>
                      <a:pt x="469" y="41"/>
                      <a:pt x="470" y="41"/>
                      <a:pt x="471" y="40"/>
                    </a:cubicBezTo>
                    <a:cubicBezTo>
                      <a:pt x="472" y="40"/>
                      <a:pt x="473" y="39"/>
                      <a:pt x="473" y="39"/>
                    </a:cubicBezTo>
                    <a:cubicBezTo>
                      <a:pt x="473" y="39"/>
                      <a:pt x="472" y="40"/>
                      <a:pt x="469" y="40"/>
                    </a:cubicBezTo>
                    <a:cubicBezTo>
                      <a:pt x="476" y="38"/>
                      <a:pt x="481" y="36"/>
                      <a:pt x="484" y="35"/>
                    </a:cubicBezTo>
                    <a:cubicBezTo>
                      <a:pt x="456" y="44"/>
                      <a:pt x="456" y="44"/>
                      <a:pt x="456" y="44"/>
                    </a:cubicBezTo>
                    <a:cubicBezTo>
                      <a:pt x="468" y="40"/>
                      <a:pt x="468" y="40"/>
                      <a:pt x="468" y="40"/>
                    </a:cubicBezTo>
                    <a:cubicBezTo>
                      <a:pt x="440" y="50"/>
                      <a:pt x="440" y="50"/>
                      <a:pt x="440" y="50"/>
                    </a:cubicBezTo>
                    <a:cubicBezTo>
                      <a:pt x="434" y="52"/>
                      <a:pt x="432" y="53"/>
                      <a:pt x="431" y="53"/>
                    </a:cubicBezTo>
                    <a:cubicBezTo>
                      <a:pt x="431" y="53"/>
                      <a:pt x="432" y="52"/>
                      <a:pt x="434" y="51"/>
                    </a:cubicBezTo>
                    <a:cubicBezTo>
                      <a:pt x="435" y="51"/>
                      <a:pt x="437" y="50"/>
                      <a:pt x="436" y="50"/>
                    </a:cubicBezTo>
                    <a:cubicBezTo>
                      <a:pt x="436" y="50"/>
                      <a:pt x="436" y="50"/>
                      <a:pt x="435" y="51"/>
                    </a:cubicBezTo>
                    <a:cubicBezTo>
                      <a:pt x="443" y="48"/>
                      <a:pt x="443" y="48"/>
                      <a:pt x="443" y="48"/>
                    </a:cubicBezTo>
                    <a:cubicBezTo>
                      <a:pt x="442" y="48"/>
                      <a:pt x="441" y="48"/>
                      <a:pt x="441" y="48"/>
                    </a:cubicBezTo>
                    <a:cubicBezTo>
                      <a:pt x="439" y="48"/>
                      <a:pt x="448" y="45"/>
                      <a:pt x="453" y="43"/>
                    </a:cubicBezTo>
                    <a:cubicBezTo>
                      <a:pt x="448" y="45"/>
                      <a:pt x="441" y="48"/>
                      <a:pt x="437" y="49"/>
                    </a:cubicBezTo>
                    <a:cubicBezTo>
                      <a:pt x="437" y="49"/>
                      <a:pt x="437" y="49"/>
                      <a:pt x="437" y="49"/>
                    </a:cubicBezTo>
                    <a:cubicBezTo>
                      <a:pt x="436" y="49"/>
                      <a:pt x="447" y="45"/>
                      <a:pt x="449" y="44"/>
                    </a:cubicBezTo>
                    <a:cubicBezTo>
                      <a:pt x="436" y="49"/>
                      <a:pt x="427" y="51"/>
                      <a:pt x="426" y="51"/>
                    </a:cubicBezTo>
                    <a:cubicBezTo>
                      <a:pt x="426" y="51"/>
                      <a:pt x="426" y="51"/>
                      <a:pt x="429" y="50"/>
                    </a:cubicBezTo>
                    <a:cubicBezTo>
                      <a:pt x="431" y="49"/>
                      <a:pt x="434" y="48"/>
                      <a:pt x="436" y="48"/>
                    </a:cubicBezTo>
                    <a:cubicBezTo>
                      <a:pt x="434" y="48"/>
                      <a:pt x="431" y="49"/>
                      <a:pt x="430" y="49"/>
                    </a:cubicBezTo>
                    <a:cubicBezTo>
                      <a:pt x="430" y="49"/>
                      <a:pt x="431" y="49"/>
                      <a:pt x="432" y="48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33" y="48"/>
                      <a:pt x="433" y="48"/>
                      <a:pt x="433" y="48"/>
                    </a:cubicBezTo>
                    <a:cubicBezTo>
                      <a:pt x="434" y="47"/>
                      <a:pt x="434" y="47"/>
                      <a:pt x="434" y="47"/>
                    </a:cubicBezTo>
                    <a:cubicBezTo>
                      <a:pt x="434" y="47"/>
                      <a:pt x="433" y="47"/>
                      <a:pt x="432" y="48"/>
                    </a:cubicBezTo>
                    <a:cubicBezTo>
                      <a:pt x="432" y="48"/>
                      <a:pt x="431" y="48"/>
                      <a:pt x="431" y="48"/>
                    </a:cubicBezTo>
                    <a:cubicBezTo>
                      <a:pt x="431" y="48"/>
                      <a:pt x="432" y="47"/>
                      <a:pt x="437" y="46"/>
                    </a:cubicBezTo>
                    <a:cubicBezTo>
                      <a:pt x="441" y="44"/>
                      <a:pt x="441" y="44"/>
                      <a:pt x="441" y="44"/>
                    </a:cubicBezTo>
                    <a:cubicBezTo>
                      <a:pt x="444" y="41"/>
                      <a:pt x="444" y="41"/>
                      <a:pt x="444" y="41"/>
                    </a:cubicBezTo>
                    <a:cubicBezTo>
                      <a:pt x="461" y="35"/>
                      <a:pt x="461" y="35"/>
                      <a:pt x="461" y="35"/>
                    </a:cubicBezTo>
                    <a:cubicBezTo>
                      <a:pt x="454" y="37"/>
                      <a:pt x="452" y="38"/>
                      <a:pt x="452" y="38"/>
                    </a:cubicBezTo>
                    <a:cubicBezTo>
                      <a:pt x="451" y="38"/>
                      <a:pt x="452" y="37"/>
                      <a:pt x="452" y="37"/>
                    </a:cubicBezTo>
                    <a:cubicBezTo>
                      <a:pt x="453" y="37"/>
                      <a:pt x="453" y="37"/>
                      <a:pt x="453" y="37"/>
                    </a:cubicBezTo>
                    <a:cubicBezTo>
                      <a:pt x="452" y="37"/>
                      <a:pt x="450" y="38"/>
                      <a:pt x="440" y="41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4" y="39"/>
                      <a:pt x="444" y="39"/>
                    </a:cubicBezTo>
                    <a:cubicBezTo>
                      <a:pt x="444" y="39"/>
                      <a:pt x="444" y="39"/>
                      <a:pt x="444" y="39"/>
                    </a:cubicBezTo>
                    <a:cubicBezTo>
                      <a:pt x="443" y="39"/>
                      <a:pt x="444" y="38"/>
                      <a:pt x="460" y="32"/>
                    </a:cubicBezTo>
                    <a:cubicBezTo>
                      <a:pt x="460" y="32"/>
                      <a:pt x="460" y="32"/>
                      <a:pt x="460" y="32"/>
                    </a:cubicBezTo>
                    <a:cubicBezTo>
                      <a:pt x="458" y="32"/>
                      <a:pt x="454" y="33"/>
                      <a:pt x="450" y="34"/>
                    </a:cubicBezTo>
                    <a:cubicBezTo>
                      <a:pt x="446" y="35"/>
                      <a:pt x="442" y="36"/>
                      <a:pt x="441" y="36"/>
                    </a:cubicBezTo>
                    <a:cubicBezTo>
                      <a:pt x="440" y="36"/>
                      <a:pt x="440" y="35"/>
                      <a:pt x="444" y="34"/>
                    </a:cubicBezTo>
                    <a:cubicBezTo>
                      <a:pt x="471" y="24"/>
                      <a:pt x="460" y="25"/>
                      <a:pt x="462" y="23"/>
                    </a:cubicBezTo>
                    <a:cubicBezTo>
                      <a:pt x="449" y="26"/>
                      <a:pt x="438" y="28"/>
                      <a:pt x="427" y="29"/>
                    </a:cubicBezTo>
                    <a:cubicBezTo>
                      <a:pt x="440" y="24"/>
                      <a:pt x="442" y="23"/>
                      <a:pt x="440" y="23"/>
                    </a:cubicBezTo>
                    <a:cubicBezTo>
                      <a:pt x="439" y="23"/>
                      <a:pt x="436" y="23"/>
                      <a:pt x="434" y="24"/>
                    </a:cubicBezTo>
                    <a:cubicBezTo>
                      <a:pt x="431" y="24"/>
                      <a:pt x="428" y="25"/>
                      <a:pt x="427" y="25"/>
                    </a:cubicBezTo>
                    <a:cubicBezTo>
                      <a:pt x="426" y="25"/>
                      <a:pt x="427" y="24"/>
                      <a:pt x="431" y="22"/>
                    </a:cubicBezTo>
                    <a:cubicBezTo>
                      <a:pt x="416" y="27"/>
                      <a:pt x="416" y="27"/>
                      <a:pt x="416" y="27"/>
                    </a:cubicBezTo>
                    <a:cubicBezTo>
                      <a:pt x="439" y="18"/>
                      <a:pt x="409" y="27"/>
                      <a:pt x="431" y="18"/>
                    </a:cubicBezTo>
                    <a:cubicBezTo>
                      <a:pt x="424" y="20"/>
                      <a:pt x="422" y="20"/>
                      <a:pt x="421" y="20"/>
                    </a:cubicBezTo>
                    <a:cubicBezTo>
                      <a:pt x="420" y="21"/>
                      <a:pt x="418" y="22"/>
                      <a:pt x="408" y="25"/>
                    </a:cubicBezTo>
                    <a:cubicBezTo>
                      <a:pt x="415" y="22"/>
                      <a:pt x="405" y="25"/>
                      <a:pt x="425" y="18"/>
                    </a:cubicBezTo>
                    <a:cubicBezTo>
                      <a:pt x="427" y="17"/>
                      <a:pt x="427" y="17"/>
                      <a:pt x="427" y="17"/>
                    </a:cubicBezTo>
                    <a:cubicBezTo>
                      <a:pt x="433" y="15"/>
                      <a:pt x="434" y="15"/>
                      <a:pt x="433" y="15"/>
                    </a:cubicBezTo>
                    <a:cubicBezTo>
                      <a:pt x="433" y="15"/>
                      <a:pt x="432" y="15"/>
                      <a:pt x="431" y="15"/>
                    </a:cubicBezTo>
                    <a:cubicBezTo>
                      <a:pt x="430" y="16"/>
                      <a:pt x="429" y="16"/>
                      <a:pt x="428" y="16"/>
                    </a:cubicBezTo>
                    <a:cubicBezTo>
                      <a:pt x="427" y="16"/>
                      <a:pt x="428" y="15"/>
                      <a:pt x="433" y="13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6" y="19"/>
                      <a:pt x="416" y="19"/>
                      <a:pt x="416" y="19"/>
                    </a:cubicBezTo>
                    <a:cubicBezTo>
                      <a:pt x="420" y="18"/>
                      <a:pt x="420" y="18"/>
                      <a:pt x="420" y="18"/>
                    </a:cubicBezTo>
                    <a:cubicBezTo>
                      <a:pt x="409" y="21"/>
                      <a:pt x="403" y="22"/>
                      <a:pt x="401" y="22"/>
                    </a:cubicBezTo>
                    <a:cubicBezTo>
                      <a:pt x="399" y="22"/>
                      <a:pt x="402" y="20"/>
                      <a:pt x="404" y="19"/>
                    </a:cubicBezTo>
                    <a:cubicBezTo>
                      <a:pt x="407" y="17"/>
                      <a:pt x="409" y="16"/>
                      <a:pt x="407" y="16"/>
                    </a:cubicBezTo>
                    <a:cubicBezTo>
                      <a:pt x="405" y="16"/>
                      <a:pt x="401" y="16"/>
                      <a:pt x="391" y="19"/>
                    </a:cubicBezTo>
                    <a:cubicBezTo>
                      <a:pt x="398" y="17"/>
                      <a:pt x="399" y="16"/>
                      <a:pt x="399" y="16"/>
                    </a:cubicBezTo>
                    <a:cubicBezTo>
                      <a:pt x="399" y="16"/>
                      <a:pt x="398" y="17"/>
                      <a:pt x="397" y="17"/>
                    </a:cubicBezTo>
                    <a:cubicBezTo>
                      <a:pt x="396" y="17"/>
                      <a:pt x="395" y="18"/>
                      <a:pt x="394" y="18"/>
                    </a:cubicBezTo>
                    <a:cubicBezTo>
                      <a:pt x="394" y="18"/>
                      <a:pt x="396" y="17"/>
                      <a:pt x="403" y="14"/>
                    </a:cubicBezTo>
                    <a:cubicBezTo>
                      <a:pt x="413" y="11"/>
                      <a:pt x="415" y="9"/>
                      <a:pt x="415" y="9"/>
                    </a:cubicBezTo>
                    <a:cubicBezTo>
                      <a:pt x="413" y="9"/>
                      <a:pt x="393" y="16"/>
                      <a:pt x="387" y="18"/>
                    </a:cubicBezTo>
                    <a:cubicBezTo>
                      <a:pt x="386" y="18"/>
                      <a:pt x="384" y="18"/>
                      <a:pt x="382" y="19"/>
                    </a:cubicBezTo>
                    <a:cubicBezTo>
                      <a:pt x="384" y="17"/>
                      <a:pt x="384" y="17"/>
                      <a:pt x="384" y="17"/>
                    </a:cubicBezTo>
                    <a:cubicBezTo>
                      <a:pt x="392" y="15"/>
                      <a:pt x="394" y="14"/>
                      <a:pt x="394" y="14"/>
                    </a:cubicBezTo>
                    <a:cubicBezTo>
                      <a:pt x="394" y="14"/>
                      <a:pt x="390" y="15"/>
                      <a:pt x="386" y="17"/>
                    </a:cubicBezTo>
                    <a:cubicBezTo>
                      <a:pt x="382" y="18"/>
                      <a:pt x="378" y="19"/>
                      <a:pt x="377" y="19"/>
                    </a:cubicBezTo>
                    <a:cubicBezTo>
                      <a:pt x="377" y="19"/>
                      <a:pt x="379" y="19"/>
                      <a:pt x="385" y="17"/>
                    </a:cubicBezTo>
                    <a:cubicBezTo>
                      <a:pt x="406" y="6"/>
                      <a:pt x="379" y="11"/>
                      <a:pt x="386" y="5"/>
                    </a:cubicBezTo>
                    <a:cubicBezTo>
                      <a:pt x="379" y="8"/>
                      <a:pt x="379" y="8"/>
                      <a:pt x="379" y="8"/>
                    </a:cubicBezTo>
                    <a:cubicBezTo>
                      <a:pt x="379" y="7"/>
                      <a:pt x="378" y="7"/>
                      <a:pt x="377" y="7"/>
                    </a:cubicBezTo>
                    <a:cubicBezTo>
                      <a:pt x="377" y="7"/>
                      <a:pt x="377" y="7"/>
                      <a:pt x="377" y="7"/>
                    </a:cubicBezTo>
                    <a:cubicBezTo>
                      <a:pt x="375" y="7"/>
                      <a:pt x="373" y="7"/>
                      <a:pt x="381" y="4"/>
                    </a:cubicBezTo>
                    <a:cubicBezTo>
                      <a:pt x="383" y="3"/>
                      <a:pt x="384" y="3"/>
                      <a:pt x="384" y="3"/>
                    </a:cubicBezTo>
                    <a:cubicBezTo>
                      <a:pt x="382" y="3"/>
                      <a:pt x="359" y="10"/>
                      <a:pt x="358" y="10"/>
                    </a:cubicBezTo>
                    <a:cubicBezTo>
                      <a:pt x="356" y="11"/>
                      <a:pt x="354" y="11"/>
                      <a:pt x="354" y="11"/>
                    </a:cubicBezTo>
                    <a:cubicBezTo>
                      <a:pt x="353" y="11"/>
                      <a:pt x="366" y="6"/>
                      <a:pt x="369" y="5"/>
                    </a:cubicBezTo>
                    <a:cubicBezTo>
                      <a:pt x="365" y="6"/>
                      <a:pt x="347" y="11"/>
                      <a:pt x="345" y="11"/>
                    </a:cubicBezTo>
                    <a:cubicBezTo>
                      <a:pt x="344" y="11"/>
                      <a:pt x="345" y="11"/>
                      <a:pt x="347" y="10"/>
                    </a:cubicBezTo>
                    <a:cubicBezTo>
                      <a:pt x="354" y="8"/>
                      <a:pt x="355" y="7"/>
                      <a:pt x="354" y="7"/>
                    </a:cubicBezTo>
                    <a:cubicBezTo>
                      <a:pt x="354" y="7"/>
                      <a:pt x="350" y="8"/>
                      <a:pt x="347" y="8"/>
                    </a:cubicBezTo>
                    <a:cubicBezTo>
                      <a:pt x="344" y="9"/>
                      <a:pt x="341" y="10"/>
                      <a:pt x="340" y="10"/>
                    </a:cubicBezTo>
                    <a:cubicBezTo>
                      <a:pt x="339" y="10"/>
                      <a:pt x="341" y="9"/>
                      <a:pt x="349" y="6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52" y="4"/>
                      <a:pt x="353" y="4"/>
                      <a:pt x="352" y="4"/>
                    </a:cubicBezTo>
                    <a:cubicBezTo>
                      <a:pt x="351" y="4"/>
                      <a:pt x="349" y="4"/>
                      <a:pt x="347" y="4"/>
                    </a:cubicBezTo>
                    <a:cubicBezTo>
                      <a:pt x="345" y="5"/>
                      <a:pt x="344" y="5"/>
                      <a:pt x="343" y="5"/>
                    </a:cubicBezTo>
                    <a:cubicBezTo>
                      <a:pt x="341" y="5"/>
                      <a:pt x="342" y="4"/>
                      <a:pt x="347" y="2"/>
                    </a:cubicBezTo>
                    <a:cubicBezTo>
                      <a:pt x="347" y="2"/>
                      <a:pt x="349" y="1"/>
                      <a:pt x="351" y="1"/>
                    </a:cubicBezTo>
                    <a:moveTo>
                      <a:pt x="358" y="3"/>
                    </a:moveTo>
                    <a:cubicBezTo>
                      <a:pt x="358" y="3"/>
                      <a:pt x="358" y="3"/>
                      <a:pt x="358" y="3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58" y="3"/>
                    </a:moveTo>
                    <a:cubicBezTo>
                      <a:pt x="354" y="4"/>
                      <a:pt x="351" y="5"/>
                      <a:pt x="349" y="6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96" y="14"/>
                    </a:move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4"/>
                      <a:pt x="396" y="14"/>
                    </a:cubicBezTo>
                    <a:moveTo>
                      <a:pt x="396" y="14"/>
                    </a:moveTo>
                    <a:cubicBezTo>
                      <a:pt x="395" y="14"/>
                      <a:pt x="395" y="14"/>
                      <a:pt x="394" y="15"/>
                    </a:cubicBezTo>
                    <a:cubicBezTo>
                      <a:pt x="395" y="14"/>
                      <a:pt x="395" y="14"/>
                      <a:pt x="396" y="14"/>
                    </a:cubicBezTo>
                    <a:moveTo>
                      <a:pt x="394" y="15"/>
                    </a:moveTo>
                    <a:cubicBezTo>
                      <a:pt x="394" y="15"/>
                      <a:pt x="394" y="15"/>
                      <a:pt x="394" y="15"/>
                    </a:cubicBezTo>
                    <a:cubicBezTo>
                      <a:pt x="394" y="15"/>
                      <a:pt x="394" y="15"/>
                      <a:pt x="394" y="15"/>
                    </a:cubicBezTo>
                    <a:moveTo>
                      <a:pt x="394" y="15"/>
                    </a:moveTo>
                    <a:cubicBezTo>
                      <a:pt x="392" y="15"/>
                      <a:pt x="390" y="16"/>
                      <a:pt x="390" y="16"/>
                    </a:cubicBezTo>
                    <a:cubicBezTo>
                      <a:pt x="386" y="17"/>
                      <a:pt x="385" y="18"/>
                      <a:pt x="385" y="18"/>
                    </a:cubicBezTo>
                    <a:cubicBezTo>
                      <a:pt x="385" y="18"/>
                      <a:pt x="386" y="18"/>
                      <a:pt x="387" y="18"/>
                    </a:cubicBezTo>
                    <a:cubicBezTo>
                      <a:pt x="392" y="16"/>
                      <a:pt x="392" y="16"/>
                      <a:pt x="394" y="15"/>
                    </a:cubicBezTo>
                    <a:moveTo>
                      <a:pt x="392" y="15"/>
                    </a:moveTo>
                    <a:cubicBezTo>
                      <a:pt x="392" y="15"/>
                      <a:pt x="392" y="15"/>
                      <a:pt x="392" y="15"/>
                    </a:cubicBezTo>
                    <a:moveTo>
                      <a:pt x="392" y="15"/>
                    </a:moveTo>
                    <a:cubicBezTo>
                      <a:pt x="389" y="16"/>
                      <a:pt x="389" y="16"/>
                      <a:pt x="389" y="1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90" y="16"/>
                      <a:pt x="391" y="15"/>
                      <a:pt x="392" y="15"/>
                    </a:cubicBezTo>
                    <a:moveTo>
                      <a:pt x="421" y="20"/>
                    </a:move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moveTo>
                      <a:pt x="501" y="43"/>
                    </a:moveTo>
                    <a:cubicBezTo>
                      <a:pt x="501" y="43"/>
                      <a:pt x="501" y="43"/>
                      <a:pt x="501" y="43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501" y="43"/>
                    </a:moveTo>
                    <a:cubicBezTo>
                      <a:pt x="500" y="43"/>
                      <a:pt x="499" y="44"/>
                      <a:pt x="498" y="44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498" y="44"/>
                    </a:moveTo>
                    <a:cubicBezTo>
                      <a:pt x="498" y="44"/>
                      <a:pt x="498" y="44"/>
                      <a:pt x="498" y="44"/>
                    </a:cubicBezTo>
                    <a:moveTo>
                      <a:pt x="498" y="44"/>
                    </a:moveTo>
                    <a:cubicBezTo>
                      <a:pt x="488" y="48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92" y="46"/>
                      <a:pt x="495" y="45"/>
                      <a:pt x="498" y="44"/>
                    </a:cubicBezTo>
                    <a:moveTo>
                      <a:pt x="438" y="47"/>
                    </a:moveTo>
                    <a:cubicBezTo>
                      <a:pt x="438" y="47"/>
                      <a:pt x="437" y="47"/>
                      <a:pt x="436" y="48"/>
                    </a:cubicBezTo>
                    <a:cubicBezTo>
                      <a:pt x="437" y="47"/>
                      <a:pt x="437" y="47"/>
                      <a:pt x="438" y="47"/>
                    </a:cubicBezTo>
                    <a:cubicBezTo>
                      <a:pt x="438" y="47"/>
                      <a:pt x="438" y="47"/>
                      <a:pt x="438" y="47"/>
                    </a:cubicBezTo>
                    <a:moveTo>
                      <a:pt x="472" y="61"/>
                    </a:moveTo>
                    <a:cubicBezTo>
                      <a:pt x="472" y="61"/>
                      <a:pt x="471" y="62"/>
                      <a:pt x="470" y="62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71" y="62"/>
                      <a:pt x="472" y="61"/>
                      <a:pt x="472" y="61"/>
                    </a:cubicBezTo>
                    <a:moveTo>
                      <a:pt x="154" y="67"/>
                    </a:moveTo>
                    <a:cubicBezTo>
                      <a:pt x="154" y="67"/>
                      <a:pt x="154" y="67"/>
                      <a:pt x="154" y="67"/>
                    </a:cubicBezTo>
                    <a:moveTo>
                      <a:pt x="154" y="67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69"/>
                      <a:pt x="152" y="68"/>
                      <a:pt x="154" y="67"/>
                    </a:cubicBezTo>
                    <a:moveTo>
                      <a:pt x="470" y="69"/>
                    </a:moveTo>
                    <a:cubicBezTo>
                      <a:pt x="470" y="69"/>
                      <a:pt x="470" y="69"/>
                      <a:pt x="470" y="69"/>
                    </a:cubicBezTo>
                    <a:cubicBezTo>
                      <a:pt x="470" y="69"/>
                      <a:pt x="470" y="69"/>
                      <a:pt x="470" y="69"/>
                    </a:cubicBezTo>
                    <a:moveTo>
                      <a:pt x="148" y="70"/>
                    </a:move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148" y="70"/>
                    </a:moveTo>
                    <a:cubicBezTo>
                      <a:pt x="147" y="70"/>
                      <a:pt x="146" y="71"/>
                      <a:pt x="144" y="71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430" y="99"/>
                    </a:moveTo>
                    <a:cubicBezTo>
                      <a:pt x="430" y="99"/>
                      <a:pt x="430" y="99"/>
                      <a:pt x="430" y="99"/>
                    </a:cubicBezTo>
                    <a:moveTo>
                      <a:pt x="430" y="99"/>
                    </a:move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30" y="99"/>
                      <a:pt x="430" y="99"/>
                      <a:pt x="430" y="99"/>
                    </a:cubicBezTo>
                    <a:moveTo>
                      <a:pt x="63" y="111"/>
                    </a:moveTo>
                    <a:cubicBezTo>
                      <a:pt x="62" y="111"/>
                      <a:pt x="61" y="111"/>
                      <a:pt x="60" y="111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0" y="112"/>
                      <a:pt x="61" y="112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moveTo>
                      <a:pt x="81" y="119"/>
                    </a:moveTo>
                    <a:cubicBezTo>
                      <a:pt x="81" y="119"/>
                      <a:pt x="81" y="119"/>
                      <a:pt x="81" y="119"/>
                    </a:cubicBezTo>
                    <a:moveTo>
                      <a:pt x="81" y="119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moveTo>
                      <a:pt x="70" y="131"/>
                    </a:moveTo>
                    <a:cubicBezTo>
                      <a:pt x="70" y="131"/>
                      <a:pt x="70" y="131"/>
                      <a:pt x="70" y="131"/>
                    </a:cubicBezTo>
                    <a:moveTo>
                      <a:pt x="39" y="151"/>
                    </a:moveTo>
                    <a:cubicBezTo>
                      <a:pt x="39" y="151"/>
                      <a:pt x="39" y="151"/>
                      <a:pt x="39" y="151"/>
                    </a:cubicBezTo>
                    <a:moveTo>
                      <a:pt x="39" y="151"/>
                    </a:moveTo>
                    <a:cubicBezTo>
                      <a:pt x="32" y="153"/>
                      <a:pt x="32" y="153"/>
                      <a:pt x="32" y="153"/>
                    </a:cubicBezTo>
                    <a:cubicBezTo>
                      <a:pt x="35" y="152"/>
                      <a:pt x="38" y="151"/>
                      <a:pt x="39" y="151"/>
                    </a:cubicBezTo>
                    <a:cubicBezTo>
                      <a:pt x="39" y="151"/>
                      <a:pt x="39" y="151"/>
                      <a:pt x="39" y="151"/>
                    </a:cubicBezTo>
                    <a:moveTo>
                      <a:pt x="3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34" y="160"/>
                    </a:moveTo>
                    <a:cubicBezTo>
                      <a:pt x="32" y="161"/>
                      <a:pt x="31" y="161"/>
                      <a:pt x="31" y="161"/>
                    </a:cubicBezTo>
                    <a:cubicBezTo>
                      <a:pt x="31" y="161"/>
                      <a:pt x="32" y="161"/>
                      <a:pt x="33" y="161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4"/>
                      <a:pt x="69" y="174"/>
                      <a:pt x="69" y="174"/>
                    </a:cubicBezTo>
                    <a:moveTo>
                      <a:pt x="69" y="174"/>
                    </a:moveTo>
                    <a:cubicBezTo>
                      <a:pt x="68" y="174"/>
                      <a:pt x="68" y="175"/>
                      <a:pt x="67" y="175"/>
                    </a:cubicBezTo>
                    <a:cubicBezTo>
                      <a:pt x="67" y="175"/>
                      <a:pt x="67" y="175"/>
                      <a:pt x="67" y="175"/>
                    </a:cubicBezTo>
                    <a:cubicBezTo>
                      <a:pt x="67" y="175"/>
                      <a:pt x="68" y="175"/>
                      <a:pt x="69" y="174"/>
                    </a:cubicBezTo>
                    <a:moveTo>
                      <a:pt x="16" y="175"/>
                    </a:moveTo>
                    <a:cubicBezTo>
                      <a:pt x="16" y="175"/>
                      <a:pt x="16" y="175"/>
                      <a:pt x="16" y="175"/>
                    </a:cubicBezTo>
                    <a:moveTo>
                      <a:pt x="7" y="178"/>
                    </a:moveTo>
                    <a:cubicBezTo>
                      <a:pt x="6" y="179"/>
                      <a:pt x="6" y="179"/>
                      <a:pt x="5" y="179"/>
                    </a:cubicBezTo>
                    <a:cubicBezTo>
                      <a:pt x="7" y="178"/>
                      <a:pt x="7" y="178"/>
                      <a:pt x="7" y="178"/>
                    </a:cubicBezTo>
                    <a:moveTo>
                      <a:pt x="5" y="179"/>
                    </a:moveTo>
                    <a:cubicBezTo>
                      <a:pt x="3" y="180"/>
                      <a:pt x="3" y="180"/>
                      <a:pt x="3" y="180"/>
                    </a:cubicBezTo>
                    <a:cubicBezTo>
                      <a:pt x="4" y="180"/>
                      <a:pt x="4" y="179"/>
                      <a:pt x="5" y="179"/>
                    </a:cubicBezTo>
                    <a:moveTo>
                      <a:pt x="123" y="202"/>
                    </a:moveTo>
                    <a:cubicBezTo>
                      <a:pt x="123" y="202"/>
                      <a:pt x="122" y="203"/>
                      <a:pt x="121" y="203"/>
                    </a:cubicBezTo>
                    <a:cubicBezTo>
                      <a:pt x="116" y="205"/>
                      <a:pt x="116" y="205"/>
                      <a:pt x="114" y="206"/>
                    </a:cubicBezTo>
                    <a:cubicBezTo>
                      <a:pt x="116" y="205"/>
                      <a:pt x="118" y="205"/>
                      <a:pt x="119" y="204"/>
                    </a:cubicBezTo>
                    <a:cubicBezTo>
                      <a:pt x="118" y="205"/>
                      <a:pt x="117" y="205"/>
                      <a:pt x="116" y="205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22" y="203"/>
                      <a:pt x="123" y="202"/>
                      <a:pt x="123" y="202"/>
                    </a:cubicBezTo>
                    <a:moveTo>
                      <a:pt x="119" y="204"/>
                    </a:moveTo>
                    <a:cubicBezTo>
                      <a:pt x="119" y="204"/>
                      <a:pt x="119" y="204"/>
                      <a:pt x="119" y="204"/>
                    </a:cubicBezTo>
                    <a:moveTo>
                      <a:pt x="116" y="205"/>
                    </a:move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moveTo>
                      <a:pt x="114" y="206"/>
                    </a:move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4" y="206"/>
                      <a:pt x="114" y="206"/>
                      <a:pt x="114" y="206"/>
                    </a:cubicBezTo>
                    <a:moveTo>
                      <a:pt x="114" y="206"/>
                    </a:moveTo>
                    <a:cubicBezTo>
                      <a:pt x="113" y="206"/>
                      <a:pt x="113" y="206"/>
                      <a:pt x="112" y="207"/>
                    </a:cubicBezTo>
                    <a:cubicBezTo>
                      <a:pt x="113" y="206"/>
                      <a:pt x="114" y="206"/>
                      <a:pt x="114" y="206"/>
                    </a:cubicBezTo>
                    <a:moveTo>
                      <a:pt x="161" y="213"/>
                    </a:moveTo>
                    <a:cubicBezTo>
                      <a:pt x="161" y="213"/>
                      <a:pt x="161" y="213"/>
                      <a:pt x="161" y="213"/>
                    </a:cubicBezTo>
                    <a:moveTo>
                      <a:pt x="161" y="213"/>
                    </a:moveTo>
                    <a:cubicBezTo>
                      <a:pt x="152" y="217"/>
                      <a:pt x="152" y="217"/>
                      <a:pt x="152" y="217"/>
                    </a:cubicBezTo>
                    <a:cubicBezTo>
                      <a:pt x="156" y="215"/>
                      <a:pt x="158" y="214"/>
                      <a:pt x="161" y="213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moveTo>
                      <a:pt x="159" y="219"/>
                    </a:moveTo>
                    <a:cubicBezTo>
                      <a:pt x="159" y="219"/>
                      <a:pt x="159" y="219"/>
                      <a:pt x="159" y="219"/>
                    </a:cubicBezTo>
                    <a:moveTo>
                      <a:pt x="159" y="219"/>
                    </a:move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7" y="219"/>
                      <a:pt x="158" y="219"/>
                      <a:pt x="159" y="219"/>
                    </a:cubicBezTo>
                    <a:moveTo>
                      <a:pt x="61" y="133"/>
                    </a:moveTo>
                    <a:cubicBezTo>
                      <a:pt x="62" y="133"/>
                      <a:pt x="62" y="133"/>
                      <a:pt x="64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437" y="90"/>
                    </a:moveTo>
                    <a:cubicBezTo>
                      <a:pt x="440" y="89"/>
                      <a:pt x="440" y="89"/>
                      <a:pt x="440" y="89"/>
                    </a:cubicBezTo>
                    <a:cubicBezTo>
                      <a:pt x="440" y="90"/>
                      <a:pt x="439" y="90"/>
                      <a:pt x="438" y="90"/>
                    </a:cubicBezTo>
                    <a:cubicBezTo>
                      <a:pt x="437" y="90"/>
                      <a:pt x="437" y="90"/>
                      <a:pt x="437" y="90"/>
                    </a:cubicBezTo>
                    <a:moveTo>
                      <a:pt x="354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</a:path>
                </a:pathLst>
              </a:custGeom>
              <a:solidFill>
                <a:srgbClr val="B7D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500" dirty="0"/>
              </a:p>
            </p:txBody>
          </p:sp>
          <p:sp>
            <p:nvSpPr>
              <p:cNvPr id="85" name="Text Box 37"/>
              <p:cNvSpPr txBox="1">
                <a:spLocks noChangeArrowheads="1"/>
              </p:cNvSpPr>
              <p:nvPr/>
            </p:nvSpPr>
            <p:spPr bwMode="auto">
              <a:xfrm rot="20381162">
                <a:off x="1901" y="2258"/>
                <a:ext cx="260" cy="30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3000" baseline="-25000">
                    <a:solidFill>
                      <a:srgbClr val="71717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mpact" panose="020B0806030902050204" pitchFamily="34" charset="0"/>
                  </a:defRPr>
                </a:lvl1pPr>
              </a:lstStyle>
              <a:p>
                <a:r>
                  <a:rPr lang="en-US" altLang="zh-CN" sz="4500"/>
                  <a:t>03</a:t>
                </a:r>
                <a:endParaRPr lang="en-US" altLang="zh-CN" sz="4500" dirty="0"/>
              </a:p>
            </p:txBody>
          </p:sp>
        </p:grpSp>
        <p:grpSp>
          <p:nvGrpSpPr>
            <p:cNvPr id="3" name="Group 47"/>
            <p:cNvGrpSpPr/>
            <p:nvPr/>
          </p:nvGrpSpPr>
          <p:grpSpPr bwMode="auto">
            <a:xfrm>
              <a:off x="6903" y="9334"/>
              <a:ext cx="1719" cy="863"/>
              <a:chOff x="1739" y="2259"/>
              <a:chExt cx="635" cy="319"/>
            </a:xfrm>
          </p:grpSpPr>
          <p:sp>
            <p:nvSpPr>
              <p:cNvPr id="4" name="Freeform 53"/>
              <p:cNvSpPr>
                <a:spLocks noEditPoints="1"/>
              </p:cNvSpPr>
              <p:nvPr/>
            </p:nvSpPr>
            <p:spPr bwMode="auto">
              <a:xfrm>
                <a:off x="1739" y="2301"/>
                <a:ext cx="635" cy="277"/>
              </a:xfrm>
              <a:custGeom>
                <a:avLst/>
                <a:gdLst>
                  <a:gd name="T0" fmla="*/ 244 w 504"/>
                  <a:gd name="T1" fmla="*/ 106 h 220"/>
                  <a:gd name="T2" fmla="*/ 214 w 504"/>
                  <a:gd name="T3" fmla="*/ 118 h 220"/>
                  <a:gd name="T4" fmla="*/ 142 w 504"/>
                  <a:gd name="T5" fmla="*/ 157 h 220"/>
                  <a:gd name="T6" fmla="*/ 87 w 504"/>
                  <a:gd name="T7" fmla="*/ 194 h 220"/>
                  <a:gd name="T8" fmla="*/ 170 w 504"/>
                  <a:gd name="T9" fmla="*/ 175 h 220"/>
                  <a:gd name="T10" fmla="*/ 93 w 504"/>
                  <a:gd name="T11" fmla="*/ 214 h 220"/>
                  <a:gd name="T12" fmla="*/ 106 w 504"/>
                  <a:gd name="T13" fmla="*/ 214 h 220"/>
                  <a:gd name="T14" fmla="*/ 72 w 504"/>
                  <a:gd name="T15" fmla="*/ 227 h 220"/>
                  <a:gd name="T16" fmla="*/ 60 w 504"/>
                  <a:gd name="T17" fmla="*/ 251 h 220"/>
                  <a:gd name="T18" fmla="*/ 62 w 504"/>
                  <a:gd name="T19" fmla="*/ 252 h 220"/>
                  <a:gd name="T20" fmla="*/ 11 w 504"/>
                  <a:gd name="T21" fmla="*/ 281 h 220"/>
                  <a:gd name="T22" fmla="*/ 129 w 504"/>
                  <a:gd name="T23" fmla="*/ 240 h 220"/>
                  <a:gd name="T24" fmla="*/ 105 w 504"/>
                  <a:gd name="T25" fmla="*/ 259 h 220"/>
                  <a:gd name="T26" fmla="*/ 111 w 504"/>
                  <a:gd name="T27" fmla="*/ 263 h 220"/>
                  <a:gd name="T28" fmla="*/ 59 w 504"/>
                  <a:gd name="T29" fmla="*/ 288 h 220"/>
                  <a:gd name="T30" fmla="*/ 89 w 504"/>
                  <a:gd name="T31" fmla="*/ 282 h 220"/>
                  <a:gd name="T32" fmla="*/ 108 w 504"/>
                  <a:gd name="T33" fmla="*/ 280 h 220"/>
                  <a:gd name="T34" fmla="*/ 73 w 504"/>
                  <a:gd name="T35" fmla="*/ 301 h 220"/>
                  <a:gd name="T36" fmla="*/ 145 w 504"/>
                  <a:gd name="T37" fmla="*/ 307 h 220"/>
                  <a:gd name="T38" fmla="*/ 122 w 504"/>
                  <a:gd name="T39" fmla="*/ 326 h 220"/>
                  <a:gd name="T40" fmla="*/ 176 w 504"/>
                  <a:gd name="T41" fmla="*/ 324 h 220"/>
                  <a:gd name="T42" fmla="*/ 195 w 504"/>
                  <a:gd name="T43" fmla="*/ 341 h 220"/>
                  <a:gd name="T44" fmla="*/ 257 w 504"/>
                  <a:gd name="T45" fmla="*/ 332 h 220"/>
                  <a:gd name="T46" fmla="*/ 397 w 504"/>
                  <a:gd name="T47" fmla="*/ 298 h 220"/>
                  <a:gd name="T48" fmla="*/ 672 w 504"/>
                  <a:gd name="T49" fmla="*/ 188 h 220"/>
                  <a:gd name="T50" fmla="*/ 707 w 504"/>
                  <a:gd name="T51" fmla="*/ 167 h 220"/>
                  <a:gd name="T52" fmla="*/ 672 w 504"/>
                  <a:gd name="T53" fmla="*/ 170 h 220"/>
                  <a:gd name="T54" fmla="*/ 701 w 504"/>
                  <a:gd name="T55" fmla="*/ 141 h 220"/>
                  <a:gd name="T56" fmla="*/ 649 w 504"/>
                  <a:gd name="T57" fmla="*/ 155 h 220"/>
                  <a:gd name="T58" fmla="*/ 703 w 504"/>
                  <a:gd name="T59" fmla="*/ 135 h 220"/>
                  <a:gd name="T60" fmla="*/ 751 w 504"/>
                  <a:gd name="T61" fmla="*/ 102 h 220"/>
                  <a:gd name="T62" fmla="*/ 743 w 504"/>
                  <a:gd name="T63" fmla="*/ 99 h 220"/>
                  <a:gd name="T64" fmla="*/ 735 w 504"/>
                  <a:gd name="T65" fmla="*/ 97 h 220"/>
                  <a:gd name="T66" fmla="*/ 688 w 504"/>
                  <a:gd name="T67" fmla="*/ 106 h 220"/>
                  <a:gd name="T68" fmla="*/ 709 w 504"/>
                  <a:gd name="T69" fmla="*/ 89 h 220"/>
                  <a:gd name="T70" fmla="*/ 724 w 504"/>
                  <a:gd name="T71" fmla="*/ 76 h 220"/>
                  <a:gd name="T72" fmla="*/ 724 w 504"/>
                  <a:gd name="T73" fmla="*/ 69 h 220"/>
                  <a:gd name="T74" fmla="*/ 694 w 504"/>
                  <a:gd name="T75" fmla="*/ 78 h 220"/>
                  <a:gd name="T76" fmla="*/ 684 w 504"/>
                  <a:gd name="T77" fmla="*/ 76 h 220"/>
                  <a:gd name="T78" fmla="*/ 704 w 504"/>
                  <a:gd name="T79" fmla="*/ 62 h 220"/>
                  <a:gd name="T80" fmla="*/ 684 w 504"/>
                  <a:gd name="T81" fmla="*/ 35 h 220"/>
                  <a:gd name="T82" fmla="*/ 655 w 504"/>
                  <a:gd name="T83" fmla="*/ 33 h 220"/>
                  <a:gd name="T84" fmla="*/ 659 w 504"/>
                  <a:gd name="T85" fmla="*/ 14 h 220"/>
                  <a:gd name="T86" fmla="*/ 598 w 504"/>
                  <a:gd name="T87" fmla="*/ 11 h 220"/>
                  <a:gd name="T88" fmla="*/ 554 w 504"/>
                  <a:gd name="T89" fmla="*/ 10 h 220"/>
                  <a:gd name="T90" fmla="*/ 554 w 504"/>
                  <a:gd name="T91" fmla="*/ 10 h 220"/>
                  <a:gd name="T92" fmla="*/ 625 w 504"/>
                  <a:gd name="T93" fmla="*/ 24 h 220"/>
                  <a:gd name="T94" fmla="*/ 668 w 504"/>
                  <a:gd name="T95" fmla="*/ 31 h 220"/>
                  <a:gd name="T96" fmla="*/ 790 w 504"/>
                  <a:gd name="T97" fmla="*/ 69 h 220"/>
                  <a:gd name="T98" fmla="*/ 746 w 504"/>
                  <a:gd name="T99" fmla="*/ 98 h 220"/>
                  <a:gd name="T100" fmla="*/ 234 w 504"/>
                  <a:gd name="T101" fmla="*/ 111 h 220"/>
                  <a:gd name="T102" fmla="*/ 666 w 504"/>
                  <a:gd name="T103" fmla="*/ 164 h 220"/>
                  <a:gd name="T104" fmla="*/ 129 w 504"/>
                  <a:gd name="T105" fmla="*/ 189 h 220"/>
                  <a:gd name="T106" fmla="*/ 54 w 504"/>
                  <a:gd name="T107" fmla="*/ 253 h 220"/>
                  <a:gd name="T108" fmla="*/ 106 w 504"/>
                  <a:gd name="T109" fmla="*/ 277 h 220"/>
                  <a:gd name="T110" fmla="*/ 192 w 504"/>
                  <a:gd name="T111" fmla="*/ 322 h 220"/>
                  <a:gd name="T112" fmla="*/ 184 w 504"/>
                  <a:gd name="T113" fmla="*/ 325 h 220"/>
                  <a:gd name="T114" fmla="*/ 256 w 504"/>
                  <a:gd name="T115" fmla="*/ 337 h 220"/>
                  <a:gd name="T116" fmla="*/ 252 w 504"/>
                  <a:gd name="T117" fmla="*/ 348 h 220"/>
                  <a:gd name="T118" fmla="*/ 562 w 504"/>
                  <a:gd name="T119" fmla="*/ 0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4" h="220">
                    <a:moveTo>
                      <a:pt x="354" y="0"/>
                    </a:moveTo>
                    <a:cubicBezTo>
                      <a:pt x="353" y="0"/>
                      <a:pt x="352" y="0"/>
                      <a:pt x="351" y="1"/>
                    </a:cubicBezTo>
                    <a:cubicBezTo>
                      <a:pt x="354" y="0"/>
                      <a:pt x="354" y="0"/>
                      <a:pt x="354" y="0"/>
                    </a:cubicBezTo>
                    <a:moveTo>
                      <a:pt x="351" y="1"/>
                    </a:moveTo>
                    <a:cubicBezTo>
                      <a:pt x="351" y="1"/>
                      <a:pt x="351" y="1"/>
                      <a:pt x="351" y="1"/>
                    </a:cubicBezTo>
                    <a:moveTo>
                      <a:pt x="351" y="1"/>
                    </a:moveTo>
                    <a:cubicBezTo>
                      <a:pt x="259" y="30"/>
                      <a:pt x="259" y="30"/>
                      <a:pt x="259" y="3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3" y="62"/>
                      <a:pt x="169" y="63"/>
                      <a:pt x="165" y="64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3"/>
                      <a:pt x="160" y="65"/>
                      <a:pt x="154" y="67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55" y="68"/>
                      <a:pt x="140" y="72"/>
                      <a:pt x="137" y="73"/>
                    </a:cubicBezTo>
                    <a:cubicBezTo>
                      <a:pt x="138" y="73"/>
                      <a:pt x="139" y="72"/>
                      <a:pt x="141" y="72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41" y="72"/>
                      <a:pt x="143" y="71"/>
                      <a:pt x="144" y="71"/>
                    </a:cubicBezTo>
                    <a:cubicBezTo>
                      <a:pt x="147" y="70"/>
                      <a:pt x="149" y="70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9" y="70"/>
                      <a:pt x="148" y="71"/>
                      <a:pt x="147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8" y="74"/>
                      <a:pt x="140" y="73"/>
                      <a:pt x="140" y="73"/>
                    </a:cubicBezTo>
                    <a:cubicBezTo>
                      <a:pt x="143" y="73"/>
                      <a:pt x="103" y="89"/>
                      <a:pt x="103" y="90"/>
                    </a:cubicBezTo>
                    <a:cubicBezTo>
                      <a:pt x="97" y="92"/>
                      <a:pt x="97" y="93"/>
                      <a:pt x="98" y="93"/>
                    </a:cubicBezTo>
                    <a:cubicBezTo>
                      <a:pt x="98" y="93"/>
                      <a:pt x="99" y="93"/>
                      <a:pt x="100" y="92"/>
                    </a:cubicBezTo>
                    <a:cubicBezTo>
                      <a:pt x="101" y="92"/>
                      <a:pt x="102" y="92"/>
                      <a:pt x="102" y="92"/>
                    </a:cubicBezTo>
                    <a:cubicBezTo>
                      <a:pt x="103" y="92"/>
                      <a:pt x="103" y="93"/>
                      <a:pt x="101" y="93"/>
                    </a:cubicBezTo>
                    <a:cubicBezTo>
                      <a:pt x="99" y="96"/>
                      <a:pt x="85" y="100"/>
                      <a:pt x="76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9" y="104"/>
                      <a:pt x="83" y="102"/>
                    </a:cubicBezTo>
                    <a:cubicBezTo>
                      <a:pt x="86" y="101"/>
                      <a:pt x="90" y="99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4" y="106"/>
                      <a:pt x="67" y="109"/>
                      <a:pt x="63" y="111"/>
                    </a:cubicBezTo>
                    <a:cubicBezTo>
                      <a:pt x="62" y="112"/>
                      <a:pt x="53" y="117"/>
                      <a:pt x="55" y="117"/>
                    </a:cubicBezTo>
                    <a:cubicBezTo>
                      <a:pt x="56" y="117"/>
                      <a:pt x="59" y="116"/>
                      <a:pt x="66" y="113"/>
                    </a:cubicBezTo>
                    <a:cubicBezTo>
                      <a:pt x="56" y="119"/>
                      <a:pt x="48" y="122"/>
                      <a:pt x="47" y="123"/>
                    </a:cubicBezTo>
                    <a:cubicBezTo>
                      <a:pt x="51" y="121"/>
                      <a:pt x="54" y="119"/>
                      <a:pt x="59" y="118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6" y="119"/>
                      <a:pt x="62" y="117"/>
                      <a:pt x="63" y="116"/>
                    </a:cubicBezTo>
                    <a:cubicBezTo>
                      <a:pt x="64" y="116"/>
                      <a:pt x="65" y="116"/>
                      <a:pt x="65" y="116"/>
                    </a:cubicBezTo>
                    <a:cubicBezTo>
                      <a:pt x="66" y="116"/>
                      <a:pt x="61" y="119"/>
                      <a:pt x="55" y="122"/>
                    </a:cubicBezTo>
                    <a:cubicBezTo>
                      <a:pt x="49" y="125"/>
                      <a:pt x="44" y="128"/>
                      <a:pt x="45" y="128"/>
                    </a:cubicBezTo>
                    <a:cubicBezTo>
                      <a:pt x="46" y="128"/>
                      <a:pt x="48" y="127"/>
                      <a:pt x="52" y="126"/>
                    </a:cubicBezTo>
                    <a:cubicBezTo>
                      <a:pt x="48" y="127"/>
                      <a:pt x="48" y="127"/>
                      <a:pt x="48" y="127"/>
                    </a:cubicBezTo>
                    <a:cubicBezTo>
                      <a:pt x="66" y="120"/>
                      <a:pt x="83" y="113"/>
                      <a:pt x="94" y="109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89" y="113"/>
                      <a:pt x="84" y="115"/>
                      <a:pt x="82" y="116"/>
                    </a:cubicBezTo>
                    <a:cubicBezTo>
                      <a:pt x="84" y="115"/>
                      <a:pt x="85" y="115"/>
                      <a:pt x="86" y="115"/>
                    </a:cubicBezTo>
                    <a:cubicBezTo>
                      <a:pt x="88" y="115"/>
                      <a:pt x="82" y="118"/>
                      <a:pt x="81" y="119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1" y="103"/>
                      <a:pt x="106" y="110"/>
                      <a:pt x="107" y="110"/>
                    </a:cubicBezTo>
                    <a:cubicBezTo>
                      <a:pt x="108" y="110"/>
                      <a:pt x="110" y="109"/>
                      <a:pt x="113" y="108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89" y="119"/>
                      <a:pt x="86" y="120"/>
                      <a:pt x="87" y="120"/>
                    </a:cubicBezTo>
                    <a:cubicBezTo>
                      <a:pt x="87" y="120"/>
                      <a:pt x="92" y="119"/>
                      <a:pt x="96" y="117"/>
                    </a:cubicBezTo>
                    <a:cubicBezTo>
                      <a:pt x="100" y="115"/>
                      <a:pt x="104" y="114"/>
                      <a:pt x="104" y="114"/>
                    </a:cubicBezTo>
                    <a:cubicBezTo>
                      <a:pt x="104" y="114"/>
                      <a:pt x="104" y="114"/>
                      <a:pt x="103" y="11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77" y="126"/>
                      <a:pt x="72" y="128"/>
                      <a:pt x="60" y="134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58" y="135"/>
                      <a:pt x="58" y="135"/>
                      <a:pt x="59" y="135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72" y="129"/>
                      <a:pt x="78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80" y="127"/>
                    </a:cubicBezTo>
                    <a:cubicBezTo>
                      <a:pt x="80" y="127"/>
                      <a:pt x="81" y="127"/>
                      <a:pt x="81" y="127"/>
                    </a:cubicBezTo>
                    <a:cubicBezTo>
                      <a:pt x="82" y="127"/>
                      <a:pt x="82" y="127"/>
                      <a:pt x="83" y="127"/>
                    </a:cubicBezTo>
                    <a:cubicBezTo>
                      <a:pt x="84" y="127"/>
                      <a:pt x="83" y="128"/>
                      <a:pt x="74" y="132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6" y="135"/>
                    </a:cubicBezTo>
                    <a:cubicBezTo>
                      <a:pt x="66" y="135"/>
                      <a:pt x="64" y="135"/>
                      <a:pt x="63" y="135"/>
                    </a:cubicBezTo>
                    <a:cubicBezTo>
                      <a:pt x="62" y="135"/>
                      <a:pt x="61" y="136"/>
                      <a:pt x="60" y="136"/>
                    </a:cubicBezTo>
                    <a:cubicBezTo>
                      <a:pt x="59" y="136"/>
                      <a:pt x="59" y="135"/>
                      <a:pt x="59" y="135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4" y="138"/>
                      <a:pt x="56" y="138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137"/>
                      <a:pt x="59" y="137"/>
                      <a:pt x="59" y="137"/>
                    </a:cubicBezTo>
                    <a:cubicBezTo>
                      <a:pt x="56" y="138"/>
                      <a:pt x="44" y="144"/>
                      <a:pt x="34" y="147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8" y="143"/>
                      <a:pt x="49" y="143"/>
                      <a:pt x="35" y="151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4" y="148"/>
                      <a:pt x="46" y="147"/>
                      <a:pt x="47" y="147"/>
                    </a:cubicBezTo>
                    <a:cubicBezTo>
                      <a:pt x="48" y="147"/>
                      <a:pt x="46" y="148"/>
                      <a:pt x="39" y="151"/>
                    </a:cubicBezTo>
                    <a:cubicBezTo>
                      <a:pt x="38" y="153"/>
                      <a:pt x="30" y="157"/>
                      <a:pt x="12" y="165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29" y="159"/>
                      <a:pt x="17" y="164"/>
                      <a:pt x="17" y="164"/>
                    </a:cubicBezTo>
                    <a:cubicBezTo>
                      <a:pt x="17" y="164"/>
                      <a:pt x="20" y="163"/>
                      <a:pt x="28" y="160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7" y="158"/>
                      <a:pt x="37" y="158"/>
                      <a:pt x="38" y="158"/>
                    </a:cubicBezTo>
                    <a:cubicBezTo>
                      <a:pt x="39" y="157"/>
                      <a:pt x="40" y="157"/>
                      <a:pt x="40" y="157"/>
                    </a:cubicBezTo>
                    <a:cubicBezTo>
                      <a:pt x="40" y="157"/>
                      <a:pt x="40" y="158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4" y="160"/>
                      <a:pt x="34" y="161"/>
                      <a:pt x="34" y="161"/>
                    </a:cubicBezTo>
                    <a:cubicBezTo>
                      <a:pt x="34" y="161"/>
                      <a:pt x="37" y="160"/>
                      <a:pt x="39" y="159"/>
                    </a:cubicBezTo>
                    <a:cubicBezTo>
                      <a:pt x="41" y="158"/>
                      <a:pt x="44" y="157"/>
                      <a:pt x="44" y="157"/>
                    </a:cubicBezTo>
                    <a:cubicBezTo>
                      <a:pt x="44" y="157"/>
                      <a:pt x="44" y="157"/>
                      <a:pt x="42" y="158"/>
                    </a:cubicBezTo>
                    <a:cubicBezTo>
                      <a:pt x="40" y="159"/>
                      <a:pt x="39" y="159"/>
                      <a:pt x="39" y="159"/>
                    </a:cubicBezTo>
                    <a:cubicBezTo>
                      <a:pt x="40" y="159"/>
                      <a:pt x="45" y="158"/>
                      <a:pt x="50" y="156"/>
                    </a:cubicBezTo>
                    <a:cubicBezTo>
                      <a:pt x="56" y="154"/>
                      <a:pt x="61" y="152"/>
                      <a:pt x="61" y="152"/>
                    </a:cubicBezTo>
                    <a:cubicBezTo>
                      <a:pt x="62" y="152"/>
                      <a:pt x="62" y="152"/>
                      <a:pt x="61" y="15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3" y="164"/>
                      <a:pt x="32" y="164"/>
                      <a:pt x="32" y="164"/>
                    </a:cubicBezTo>
                    <a:cubicBezTo>
                      <a:pt x="33" y="164"/>
                      <a:pt x="37" y="163"/>
                      <a:pt x="40" y="162"/>
                    </a:cubicBezTo>
                    <a:cubicBezTo>
                      <a:pt x="44" y="161"/>
                      <a:pt x="48" y="160"/>
                      <a:pt x="49" y="160"/>
                    </a:cubicBezTo>
                    <a:cubicBezTo>
                      <a:pt x="49" y="160"/>
                      <a:pt x="50" y="160"/>
                      <a:pt x="50" y="160"/>
                    </a:cubicBezTo>
                    <a:cubicBezTo>
                      <a:pt x="41" y="164"/>
                      <a:pt x="20" y="172"/>
                      <a:pt x="0" y="179"/>
                    </a:cubicBezTo>
                    <a:cubicBezTo>
                      <a:pt x="24" y="171"/>
                      <a:pt x="16" y="173"/>
                      <a:pt x="28" y="170"/>
                    </a:cubicBezTo>
                    <a:cubicBezTo>
                      <a:pt x="18" y="174"/>
                      <a:pt x="16" y="174"/>
                      <a:pt x="7" y="177"/>
                    </a:cubicBezTo>
                    <a:cubicBezTo>
                      <a:pt x="5" y="178"/>
                      <a:pt x="4" y="179"/>
                      <a:pt x="4" y="179"/>
                    </a:cubicBezTo>
                    <a:cubicBezTo>
                      <a:pt x="4" y="179"/>
                      <a:pt x="7" y="178"/>
                      <a:pt x="10" y="177"/>
                    </a:cubicBezTo>
                    <a:cubicBezTo>
                      <a:pt x="13" y="176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2" y="176"/>
                      <a:pt x="9" y="178"/>
                      <a:pt x="7" y="178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34" y="168"/>
                      <a:pt x="63" y="158"/>
                      <a:pt x="65" y="157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6" y="153"/>
                      <a:pt x="80" y="152"/>
                      <a:pt x="81" y="152"/>
                    </a:cubicBezTo>
                    <a:cubicBezTo>
                      <a:pt x="82" y="152"/>
                      <a:pt x="81" y="153"/>
                      <a:pt x="77" y="154"/>
                    </a:cubicBezTo>
                    <a:cubicBezTo>
                      <a:pt x="68" y="158"/>
                      <a:pt x="68" y="158"/>
                      <a:pt x="68" y="158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61" y="161"/>
                      <a:pt x="61" y="161"/>
                      <a:pt x="61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70" y="159"/>
                      <a:pt x="71" y="159"/>
                      <a:pt x="72" y="159"/>
                    </a:cubicBezTo>
                    <a:cubicBezTo>
                      <a:pt x="73" y="159"/>
                      <a:pt x="73" y="159"/>
                      <a:pt x="70" y="160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57" y="166"/>
                      <a:pt x="56" y="166"/>
                      <a:pt x="57" y="166"/>
                    </a:cubicBezTo>
                    <a:cubicBezTo>
                      <a:pt x="58" y="166"/>
                      <a:pt x="62" y="165"/>
                      <a:pt x="66" y="164"/>
                    </a:cubicBezTo>
                    <a:cubicBezTo>
                      <a:pt x="70" y="163"/>
                      <a:pt x="74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0" y="168"/>
                      <a:pt x="59" y="169"/>
                      <a:pt x="59" y="169"/>
                    </a:cubicBezTo>
                    <a:cubicBezTo>
                      <a:pt x="59" y="169"/>
                      <a:pt x="63" y="167"/>
                      <a:pt x="68" y="165"/>
                    </a:cubicBezTo>
                    <a:cubicBezTo>
                      <a:pt x="72" y="164"/>
                      <a:pt x="77" y="162"/>
                      <a:pt x="77" y="162"/>
                    </a:cubicBezTo>
                    <a:cubicBezTo>
                      <a:pt x="77" y="162"/>
                      <a:pt x="77" y="162"/>
                      <a:pt x="76" y="163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66" y="167"/>
                      <a:pt x="68" y="166"/>
                      <a:pt x="69" y="166"/>
                    </a:cubicBezTo>
                    <a:cubicBezTo>
                      <a:pt x="69" y="166"/>
                      <a:pt x="54" y="172"/>
                      <a:pt x="48" y="174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59" y="172"/>
                      <a:pt x="39" y="179"/>
                      <a:pt x="28" y="183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33" y="182"/>
                      <a:pt x="36" y="181"/>
                      <a:pt x="36" y="181"/>
                    </a:cubicBezTo>
                    <a:cubicBezTo>
                      <a:pt x="36" y="181"/>
                      <a:pt x="35" y="181"/>
                      <a:pt x="34" y="182"/>
                    </a:cubicBezTo>
                    <a:cubicBezTo>
                      <a:pt x="33" y="182"/>
                      <a:pt x="32" y="183"/>
                      <a:pt x="32" y="183"/>
                    </a:cubicBezTo>
                    <a:cubicBezTo>
                      <a:pt x="32" y="183"/>
                      <a:pt x="33" y="183"/>
                      <a:pt x="36" y="182"/>
                    </a:cubicBezTo>
                    <a:cubicBezTo>
                      <a:pt x="28" y="184"/>
                      <a:pt x="24" y="186"/>
                      <a:pt x="21" y="187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71" y="170"/>
                      <a:pt x="73" y="169"/>
                      <a:pt x="73" y="169"/>
                    </a:cubicBezTo>
                    <a:cubicBezTo>
                      <a:pt x="74" y="169"/>
                      <a:pt x="72" y="170"/>
                      <a:pt x="71" y="170"/>
                    </a:cubicBezTo>
                    <a:cubicBezTo>
                      <a:pt x="69" y="171"/>
                      <a:pt x="68" y="172"/>
                      <a:pt x="68" y="172"/>
                    </a:cubicBezTo>
                    <a:cubicBezTo>
                      <a:pt x="69" y="172"/>
                      <a:pt x="69" y="172"/>
                      <a:pt x="70" y="171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63" y="174"/>
                      <a:pt x="64" y="174"/>
                      <a:pt x="64" y="174"/>
                    </a:cubicBezTo>
                    <a:cubicBezTo>
                      <a:pt x="65" y="174"/>
                      <a:pt x="56" y="177"/>
                      <a:pt x="52" y="179"/>
                    </a:cubicBezTo>
                    <a:cubicBezTo>
                      <a:pt x="57" y="177"/>
                      <a:pt x="64" y="174"/>
                      <a:pt x="68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9" y="173"/>
                      <a:pt x="58" y="177"/>
                      <a:pt x="56" y="178"/>
                    </a:cubicBezTo>
                    <a:cubicBezTo>
                      <a:pt x="69" y="173"/>
                      <a:pt x="78" y="170"/>
                      <a:pt x="79" y="170"/>
                    </a:cubicBezTo>
                    <a:cubicBezTo>
                      <a:pt x="79" y="170"/>
                      <a:pt x="78" y="171"/>
                      <a:pt x="76" y="172"/>
                    </a:cubicBezTo>
                    <a:cubicBezTo>
                      <a:pt x="73" y="173"/>
                      <a:pt x="71" y="174"/>
                      <a:pt x="69" y="174"/>
                    </a:cubicBezTo>
                    <a:cubicBezTo>
                      <a:pt x="71" y="174"/>
                      <a:pt x="74" y="173"/>
                      <a:pt x="74" y="173"/>
                    </a:cubicBezTo>
                    <a:cubicBezTo>
                      <a:pt x="75" y="173"/>
                      <a:pt x="74" y="173"/>
                      <a:pt x="73" y="173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1" y="174"/>
                      <a:pt x="71" y="175"/>
                      <a:pt x="71" y="175"/>
                    </a:cubicBezTo>
                    <a:cubicBezTo>
                      <a:pt x="71" y="175"/>
                      <a:pt x="72" y="174"/>
                      <a:pt x="73" y="174"/>
                    </a:cubicBezTo>
                    <a:cubicBezTo>
                      <a:pt x="73" y="174"/>
                      <a:pt x="74" y="174"/>
                      <a:pt x="74" y="174"/>
                    </a:cubicBezTo>
                    <a:cubicBezTo>
                      <a:pt x="74" y="174"/>
                      <a:pt x="73" y="174"/>
                      <a:pt x="68" y="176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45" y="187"/>
                      <a:pt x="45" y="187"/>
                      <a:pt x="45" y="187"/>
                    </a:cubicBezTo>
                    <a:cubicBezTo>
                      <a:pt x="51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3" y="185"/>
                    </a:cubicBezTo>
                    <a:cubicBezTo>
                      <a:pt x="53" y="185"/>
                      <a:pt x="52" y="185"/>
                      <a:pt x="53" y="185"/>
                    </a:cubicBezTo>
                    <a:cubicBezTo>
                      <a:pt x="53" y="185"/>
                      <a:pt x="56" y="184"/>
                      <a:pt x="65" y="181"/>
                    </a:cubicBezTo>
                    <a:cubicBezTo>
                      <a:pt x="60" y="183"/>
                      <a:pt x="60" y="183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1" y="183"/>
                      <a:pt x="62" y="183"/>
                      <a:pt x="62" y="183"/>
                    </a:cubicBezTo>
                    <a:cubicBezTo>
                      <a:pt x="63" y="183"/>
                      <a:pt x="62" y="184"/>
                      <a:pt x="46" y="190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7" y="190"/>
                      <a:pt x="51" y="189"/>
                      <a:pt x="56" y="188"/>
                    </a:cubicBezTo>
                    <a:cubicBezTo>
                      <a:pt x="60" y="187"/>
                      <a:pt x="64" y="186"/>
                      <a:pt x="65" y="186"/>
                    </a:cubicBezTo>
                    <a:cubicBezTo>
                      <a:pt x="66" y="186"/>
                      <a:pt x="65" y="186"/>
                      <a:pt x="62" y="188"/>
                    </a:cubicBezTo>
                    <a:cubicBezTo>
                      <a:pt x="36" y="198"/>
                      <a:pt x="46" y="197"/>
                      <a:pt x="44" y="198"/>
                    </a:cubicBezTo>
                    <a:cubicBezTo>
                      <a:pt x="57" y="196"/>
                      <a:pt x="69" y="193"/>
                      <a:pt x="79" y="192"/>
                    </a:cubicBezTo>
                    <a:cubicBezTo>
                      <a:pt x="67" y="197"/>
                      <a:pt x="65" y="198"/>
                      <a:pt x="67" y="198"/>
                    </a:cubicBezTo>
                    <a:cubicBezTo>
                      <a:pt x="68" y="198"/>
                      <a:pt x="71" y="198"/>
                      <a:pt x="73" y="197"/>
                    </a:cubicBezTo>
                    <a:cubicBezTo>
                      <a:pt x="76" y="197"/>
                      <a:pt x="79" y="196"/>
                      <a:pt x="80" y="196"/>
                    </a:cubicBezTo>
                    <a:cubicBezTo>
                      <a:pt x="81" y="196"/>
                      <a:pt x="80" y="197"/>
                      <a:pt x="76" y="199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68" y="203"/>
                      <a:pt x="98" y="194"/>
                      <a:pt x="76" y="204"/>
                    </a:cubicBezTo>
                    <a:cubicBezTo>
                      <a:pt x="83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87" y="200"/>
                      <a:pt x="90" y="199"/>
                      <a:pt x="99" y="196"/>
                    </a:cubicBezTo>
                    <a:cubicBezTo>
                      <a:pt x="93" y="199"/>
                      <a:pt x="102" y="196"/>
                      <a:pt x="83" y="203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4" y="206"/>
                      <a:pt x="76" y="206"/>
                      <a:pt x="77" y="206"/>
                    </a:cubicBezTo>
                    <a:cubicBezTo>
                      <a:pt x="78" y="206"/>
                      <a:pt x="79" y="205"/>
                      <a:pt x="80" y="205"/>
                    </a:cubicBezTo>
                    <a:cubicBezTo>
                      <a:pt x="80" y="205"/>
                      <a:pt x="79" y="206"/>
                      <a:pt x="75" y="208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2" y="202"/>
                      <a:pt x="92" y="202"/>
                      <a:pt x="92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99" y="200"/>
                      <a:pt x="104" y="199"/>
                      <a:pt x="106" y="199"/>
                    </a:cubicBezTo>
                    <a:cubicBezTo>
                      <a:pt x="108" y="199"/>
                      <a:pt x="106" y="200"/>
                      <a:pt x="104" y="202"/>
                    </a:cubicBezTo>
                    <a:cubicBezTo>
                      <a:pt x="101" y="204"/>
                      <a:pt x="99" y="205"/>
                      <a:pt x="101" y="205"/>
                    </a:cubicBezTo>
                    <a:cubicBezTo>
                      <a:pt x="103" y="205"/>
                      <a:pt x="107" y="204"/>
                      <a:pt x="117" y="201"/>
                    </a:cubicBezTo>
                    <a:cubicBezTo>
                      <a:pt x="110" y="204"/>
                      <a:pt x="109" y="204"/>
                      <a:pt x="109" y="204"/>
                    </a:cubicBezTo>
                    <a:cubicBezTo>
                      <a:pt x="109" y="204"/>
                      <a:pt x="110" y="204"/>
                      <a:pt x="111" y="204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4" y="203"/>
                      <a:pt x="112" y="204"/>
                      <a:pt x="105" y="207"/>
                    </a:cubicBezTo>
                    <a:cubicBezTo>
                      <a:pt x="96" y="210"/>
                      <a:pt x="93" y="211"/>
                      <a:pt x="94" y="211"/>
                    </a:cubicBezTo>
                    <a:cubicBezTo>
                      <a:pt x="95" y="211"/>
                      <a:pt x="115" y="205"/>
                      <a:pt x="121" y="203"/>
                    </a:cubicBezTo>
                    <a:cubicBezTo>
                      <a:pt x="122" y="202"/>
                      <a:pt x="124" y="202"/>
                      <a:pt x="126" y="201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17" y="206"/>
                      <a:pt x="114" y="206"/>
                      <a:pt x="114" y="206"/>
                    </a:cubicBezTo>
                    <a:cubicBezTo>
                      <a:pt x="114" y="206"/>
                      <a:pt x="118" y="205"/>
                      <a:pt x="123" y="204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31" y="201"/>
                      <a:pt x="129" y="202"/>
                      <a:pt x="123" y="204"/>
                    </a:cubicBezTo>
                    <a:cubicBezTo>
                      <a:pt x="103" y="214"/>
                      <a:pt x="130" y="209"/>
                      <a:pt x="123" y="215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30" y="213"/>
                      <a:pt x="131" y="213"/>
                      <a:pt x="132" y="213"/>
                    </a:cubicBez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2" y="213"/>
                      <a:pt x="133" y="213"/>
                      <a:pt x="133" y="213"/>
                    </a:cubicBezTo>
                    <a:cubicBezTo>
                      <a:pt x="135" y="213"/>
                      <a:pt x="135" y="213"/>
                      <a:pt x="128" y="216"/>
                    </a:cubicBezTo>
                    <a:cubicBezTo>
                      <a:pt x="126" y="217"/>
                      <a:pt x="125" y="217"/>
                      <a:pt x="126" y="217"/>
                    </a:cubicBezTo>
                    <a:cubicBezTo>
                      <a:pt x="128" y="217"/>
                      <a:pt x="150" y="210"/>
                      <a:pt x="151" y="210"/>
                    </a:cubicBezTo>
                    <a:cubicBezTo>
                      <a:pt x="153" y="209"/>
                      <a:pt x="155" y="208"/>
                      <a:pt x="155" y="208"/>
                    </a:cubicBezTo>
                    <a:cubicBezTo>
                      <a:pt x="157" y="208"/>
                      <a:pt x="143" y="214"/>
                      <a:pt x="140" y="215"/>
                    </a:cubicBezTo>
                    <a:cubicBezTo>
                      <a:pt x="145" y="214"/>
                      <a:pt x="162" y="208"/>
                      <a:pt x="164" y="208"/>
                    </a:cubicBezTo>
                    <a:cubicBezTo>
                      <a:pt x="165" y="208"/>
                      <a:pt x="164" y="208"/>
                      <a:pt x="162" y="210"/>
                    </a:cubicBezTo>
                    <a:cubicBezTo>
                      <a:pt x="156" y="212"/>
                      <a:pt x="154" y="213"/>
                      <a:pt x="155" y="213"/>
                    </a:cubicBezTo>
                    <a:cubicBezTo>
                      <a:pt x="156" y="213"/>
                      <a:pt x="159" y="212"/>
                      <a:pt x="162" y="211"/>
                    </a:cubicBezTo>
                    <a:cubicBezTo>
                      <a:pt x="166" y="210"/>
                      <a:pt x="169" y="210"/>
                      <a:pt x="170" y="210"/>
                    </a:cubicBezTo>
                    <a:cubicBezTo>
                      <a:pt x="171" y="210"/>
                      <a:pt x="169" y="210"/>
                      <a:pt x="161" y="213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58" y="215"/>
                      <a:pt x="157" y="216"/>
                      <a:pt x="158" y="216"/>
                    </a:cubicBezTo>
                    <a:cubicBezTo>
                      <a:pt x="159" y="216"/>
                      <a:pt x="161" y="215"/>
                      <a:pt x="163" y="215"/>
                    </a:cubicBezTo>
                    <a:cubicBezTo>
                      <a:pt x="165" y="215"/>
                      <a:pt x="166" y="214"/>
                      <a:pt x="167" y="214"/>
                    </a:cubicBezTo>
                    <a:cubicBezTo>
                      <a:pt x="169" y="214"/>
                      <a:pt x="168" y="215"/>
                      <a:pt x="163" y="217"/>
                    </a:cubicBezTo>
                    <a:cubicBezTo>
                      <a:pt x="163" y="217"/>
                      <a:pt x="161" y="218"/>
                      <a:pt x="159" y="219"/>
                    </a:cubicBezTo>
                    <a:cubicBezTo>
                      <a:pt x="250" y="188"/>
                      <a:pt x="250" y="188"/>
                      <a:pt x="250" y="188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7" y="151"/>
                      <a:pt x="347" y="151"/>
                      <a:pt x="348" y="151"/>
                    </a:cubicBezTo>
                    <a:cubicBezTo>
                      <a:pt x="347" y="151"/>
                      <a:pt x="347" y="151"/>
                      <a:pt x="347" y="151"/>
                    </a:cubicBezTo>
                    <a:cubicBezTo>
                      <a:pt x="366" y="143"/>
                      <a:pt x="366" y="143"/>
                      <a:pt x="366" y="143"/>
                    </a:cubicBezTo>
                    <a:cubicBezTo>
                      <a:pt x="380" y="138"/>
                      <a:pt x="396" y="133"/>
                      <a:pt x="396" y="133"/>
                    </a:cubicBezTo>
                    <a:cubicBezTo>
                      <a:pt x="401" y="130"/>
                      <a:pt x="402" y="130"/>
                      <a:pt x="401" y="130"/>
                    </a:cubicBezTo>
                    <a:cubicBezTo>
                      <a:pt x="400" y="130"/>
                      <a:pt x="399" y="130"/>
                      <a:pt x="398" y="130"/>
                    </a:cubicBezTo>
                    <a:cubicBezTo>
                      <a:pt x="422" y="120"/>
                      <a:pt x="422" y="120"/>
                      <a:pt x="422" y="120"/>
                    </a:cubicBezTo>
                    <a:cubicBezTo>
                      <a:pt x="418" y="120"/>
                      <a:pt x="418" y="120"/>
                      <a:pt x="418" y="120"/>
                    </a:cubicBezTo>
                    <a:cubicBezTo>
                      <a:pt x="420" y="120"/>
                      <a:pt x="422" y="119"/>
                      <a:pt x="423" y="118"/>
                    </a:cubicBezTo>
                    <a:cubicBezTo>
                      <a:pt x="424" y="118"/>
                      <a:pt x="425" y="118"/>
                      <a:pt x="424" y="118"/>
                    </a:cubicBezTo>
                    <a:cubicBezTo>
                      <a:pt x="424" y="118"/>
                      <a:pt x="420" y="119"/>
                      <a:pt x="416" y="120"/>
                    </a:cubicBezTo>
                    <a:cubicBezTo>
                      <a:pt x="415" y="121"/>
                      <a:pt x="415" y="121"/>
                      <a:pt x="415" y="121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4" y="116"/>
                      <a:pt x="424" y="116"/>
                      <a:pt x="424" y="116"/>
                    </a:cubicBezTo>
                    <a:cubicBezTo>
                      <a:pt x="426" y="116"/>
                      <a:pt x="432" y="114"/>
                      <a:pt x="437" y="112"/>
                    </a:cubicBezTo>
                    <a:cubicBezTo>
                      <a:pt x="437" y="112"/>
                      <a:pt x="437" y="112"/>
                      <a:pt x="437" y="112"/>
                    </a:cubicBezTo>
                    <a:cubicBezTo>
                      <a:pt x="437" y="112"/>
                      <a:pt x="438" y="112"/>
                      <a:pt x="440" y="112"/>
                    </a:cubicBezTo>
                    <a:cubicBezTo>
                      <a:pt x="441" y="111"/>
                      <a:pt x="441" y="111"/>
                      <a:pt x="440" y="111"/>
                    </a:cubicBezTo>
                    <a:cubicBezTo>
                      <a:pt x="440" y="111"/>
                      <a:pt x="439" y="111"/>
                      <a:pt x="437" y="112"/>
                    </a:cubicBezTo>
                    <a:cubicBezTo>
                      <a:pt x="437" y="111"/>
                      <a:pt x="447" y="106"/>
                      <a:pt x="445" y="106"/>
                    </a:cubicBezTo>
                    <a:cubicBezTo>
                      <a:pt x="444" y="106"/>
                      <a:pt x="441" y="107"/>
                      <a:pt x="434" y="110"/>
                    </a:cubicBezTo>
                    <a:cubicBezTo>
                      <a:pt x="444" y="104"/>
                      <a:pt x="453" y="101"/>
                      <a:pt x="453" y="100"/>
                    </a:cubicBezTo>
                    <a:cubicBezTo>
                      <a:pt x="449" y="102"/>
                      <a:pt x="446" y="103"/>
                      <a:pt x="441" y="105"/>
                    </a:cubicBezTo>
                    <a:cubicBezTo>
                      <a:pt x="444" y="104"/>
                      <a:pt x="445" y="103"/>
                      <a:pt x="445" y="103"/>
                    </a:cubicBezTo>
                    <a:cubicBezTo>
                      <a:pt x="444" y="103"/>
                      <a:pt x="438" y="106"/>
                      <a:pt x="436" y="107"/>
                    </a:cubicBezTo>
                    <a:cubicBezTo>
                      <a:pt x="436" y="107"/>
                      <a:pt x="435" y="107"/>
                      <a:pt x="435" y="107"/>
                    </a:cubicBezTo>
                    <a:cubicBezTo>
                      <a:pt x="434" y="107"/>
                      <a:pt x="439" y="104"/>
                      <a:pt x="445" y="101"/>
                    </a:cubicBezTo>
                    <a:cubicBezTo>
                      <a:pt x="451" y="98"/>
                      <a:pt x="457" y="95"/>
                      <a:pt x="456" y="95"/>
                    </a:cubicBezTo>
                    <a:cubicBezTo>
                      <a:pt x="455" y="95"/>
                      <a:pt x="453" y="96"/>
                      <a:pt x="448" y="97"/>
                    </a:cubicBezTo>
                    <a:cubicBezTo>
                      <a:pt x="453" y="95"/>
                      <a:pt x="453" y="95"/>
                      <a:pt x="453" y="95"/>
                    </a:cubicBezTo>
                    <a:cubicBezTo>
                      <a:pt x="442" y="99"/>
                      <a:pt x="432" y="103"/>
                      <a:pt x="423" y="107"/>
                    </a:cubicBezTo>
                    <a:cubicBezTo>
                      <a:pt x="425" y="106"/>
                      <a:pt x="425" y="106"/>
                      <a:pt x="425" y="106"/>
                    </a:cubicBezTo>
                    <a:cubicBezTo>
                      <a:pt x="423" y="105"/>
                      <a:pt x="421" y="104"/>
                      <a:pt x="419" y="104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18" y="104"/>
                      <a:pt x="418" y="104"/>
                      <a:pt x="418" y="104"/>
                    </a:cubicBezTo>
                    <a:cubicBezTo>
                      <a:pt x="417" y="103"/>
                      <a:pt x="415" y="103"/>
                      <a:pt x="414" y="102"/>
                    </a:cubicBezTo>
                    <a:cubicBezTo>
                      <a:pt x="414" y="102"/>
                      <a:pt x="414" y="102"/>
                      <a:pt x="414" y="102"/>
                    </a:cubicBezTo>
                    <a:cubicBezTo>
                      <a:pt x="414" y="102"/>
                      <a:pt x="414" y="102"/>
                      <a:pt x="413" y="102"/>
                    </a:cubicBezTo>
                    <a:cubicBezTo>
                      <a:pt x="413" y="102"/>
                      <a:pt x="412" y="102"/>
                      <a:pt x="411" y="102"/>
                    </a:cubicBezTo>
                    <a:cubicBezTo>
                      <a:pt x="415" y="100"/>
                      <a:pt x="415" y="100"/>
                      <a:pt x="415" y="100"/>
                    </a:cubicBezTo>
                    <a:cubicBezTo>
                      <a:pt x="415" y="101"/>
                      <a:pt x="415" y="101"/>
                      <a:pt x="415" y="101"/>
                    </a:cubicBezTo>
                    <a:cubicBezTo>
                      <a:pt x="424" y="97"/>
                      <a:pt x="430" y="94"/>
                      <a:pt x="441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43" y="88"/>
                      <a:pt x="444" y="87"/>
                      <a:pt x="443" y="87"/>
                    </a:cubicBezTo>
                    <a:cubicBezTo>
                      <a:pt x="432" y="91"/>
                      <a:pt x="432" y="91"/>
                      <a:pt x="432" y="91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29" y="94"/>
                      <a:pt x="423" y="96"/>
                      <a:pt x="422" y="96"/>
                    </a:cubicBezTo>
                    <a:cubicBezTo>
                      <a:pt x="422" y="96"/>
                      <a:pt x="421" y="96"/>
                      <a:pt x="421" y="95"/>
                    </a:cubicBezTo>
                    <a:cubicBezTo>
                      <a:pt x="422" y="95"/>
                      <a:pt x="422" y="95"/>
                      <a:pt x="421" y="95"/>
                    </a:cubicBezTo>
                    <a:cubicBezTo>
                      <a:pt x="421" y="95"/>
                      <a:pt x="420" y="95"/>
                      <a:pt x="420" y="95"/>
                    </a:cubicBezTo>
                    <a:cubicBezTo>
                      <a:pt x="419" y="95"/>
                      <a:pt x="419" y="96"/>
                      <a:pt x="418" y="96"/>
                    </a:cubicBezTo>
                    <a:cubicBezTo>
                      <a:pt x="417" y="96"/>
                      <a:pt x="418" y="95"/>
                      <a:pt x="428" y="91"/>
                    </a:cubicBezTo>
                    <a:cubicBezTo>
                      <a:pt x="409" y="98"/>
                      <a:pt x="409" y="98"/>
                      <a:pt x="409" y="98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34" y="87"/>
                      <a:pt x="434" y="87"/>
                      <a:pt x="434" y="87"/>
                    </a:cubicBezTo>
                    <a:cubicBezTo>
                      <a:pt x="434" y="87"/>
                      <a:pt x="435" y="87"/>
                      <a:pt x="435" y="87"/>
                    </a:cubicBezTo>
                    <a:cubicBezTo>
                      <a:pt x="436" y="87"/>
                      <a:pt x="437" y="87"/>
                      <a:pt x="438" y="87"/>
                    </a:cubicBezTo>
                    <a:cubicBezTo>
                      <a:pt x="439" y="87"/>
                      <a:pt x="441" y="87"/>
                      <a:pt x="441" y="87"/>
                    </a:cubicBezTo>
                    <a:cubicBezTo>
                      <a:pt x="442" y="87"/>
                      <a:pt x="442" y="87"/>
                      <a:pt x="443" y="87"/>
                    </a:cubicBezTo>
                    <a:cubicBezTo>
                      <a:pt x="450" y="85"/>
                      <a:pt x="450" y="85"/>
                      <a:pt x="450" y="85"/>
                    </a:cubicBezTo>
                    <a:cubicBezTo>
                      <a:pt x="450" y="84"/>
                      <a:pt x="449" y="84"/>
                      <a:pt x="449" y="84"/>
                    </a:cubicBezTo>
                    <a:cubicBezTo>
                      <a:pt x="449" y="84"/>
                      <a:pt x="447" y="85"/>
                      <a:pt x="446" y="85"/>
                    </a:cubicBezTo>
                    <a:cubicBezTo>
                      <a:pt x="445" y="85"/>
                      <a:pt x="443" y="86"/>
                      <a:pt x="443" y="86"/>
                    </a:cubicBezTo>
                    <a:cubicBezTo>
                      <a:pt x="443" y="86"/>
                      <a:pt x="443" y="85"/>
                      <a:pt x="443" y="85"/>
                    </a:cubicBezTo>
                    <a:cubicBezTo>
                      <a:pt x="446" y="84"/>
                      <a:pt x="458" y="79"/>
                      <a:pt x="468" y="75"/>
                    </a:cubicBezTo>
                    <a:cubicBezTo>
                      <a:pt x="457" y="80"/>
                      <a:pt x="457" y="80"/>
                      <a:pt x="457" y="80"/>
                    </a:cubicBezTo>
                    <a:cubicBezTo>
                      <a:pt x="454" y="79"/>
                      <a:pt x="453" y="80"/>
                      <a:pt x="468" y="71"/>
                    </a:cubicBezTo>
                    <a:cubicBezTo>
                      <a:pt x="460" y="74"/>
                      <a:pt x="460" y="74"/>
                      <a:pt x="460" y="74"/>
                    </a:cubicBezTo>
                    <a:cubicBezTo>
                      <a:pt x="458" y="75"/>
                      <a:pt x="456" y="75"/>
                      <a:pt x="455" y="75"/>
                    </a:cubicBezTo>
                    <a:cubicBezTo>
                      <a:pt x="455" y="75"/>
                      <a:pt x="456" y="75"/>
                      <a:pt x="463" y="72"/>
                    </a:cubicBezTo>
                    <a:cubicBezTo>
                      <a:pt x="463" y="72"/>
                      <a:pt x="463" y="72"/>
                      <a:pt x="463" y="72"/>
                    </a:cubicBezTo>
                    <a:cubicBezTo>
                      <a:pt x="470" y="69"/>
                      <a:pt x="470" y="69"/>
                      <a:pt x="470" y="69"/>
                    </a:cubicBezTo>
                    <a:cubicBezTo>
                      <a:pt x="467" y="71"/>
                      <a:pt x="465" y="71"/>
                      <a:pt x="463" y="72"/>
                    </a:cubicBezTo>
                    <a:cubicBezTo>
                      <a:pt x="464" y="70"/>
                      <a:pt x="473" y="65"/>
                      <a:pt x="491" y="58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73" y="64"/>
                      <a:pt x="487" y="59"/>
                      <a:pt x="486" y="59"/>
                    </a:cubicBezTo>
                    <a:cubicBezTo>
                      <a:pt x="486" y="59"/>
                      <a:pt x="483" y="60"/>
                      <a:pt x="475" y="62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7" y="65"/>
                      <a:pt x="467" y="65"/>
                      <a:pt x="467" y="65"/>
                    </a:cubicBezTo>
                    <a:cubicBezTo>
                      <a:pt x="466" y="65"/>
                      <a:pt x="466" y="65"/>
                      <a:pt x="465" y="65"/>
                    </a:cubicBezTo>
                    <a:cubicBezTo>
                      <a:pt x="464" y="65"/>
                      <a:pt x="463" y="65"/>
                      <a:pt x="463" y="65"/>
                    </a:cubicBezTo>
                    <a:cubicBezTo>
                      <a:pt x="463" y="65"/>
                      <a:pt x="463" y="65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7" y="63"/>
                      <a:pt x="467" y="63"/>
                      <a:pt x="467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8" y="63"/>
                      <a:pt x="468" y="63"/>
                      <a:pt x="468" y="63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9" y="62"/>
                      <a:pt x="466" y="63"/>
                      <a:pt x="464" y="64"/>
                    </a:cubicBezTo>
                    <a:cubicBezTo>
                      <a:pt x="462" y="65"/>
                      <a:pt x="459" y="65"/>
                      <a:pt x="459" y="65"/>
                    </a:cubicBezTo>
                    <a:cubicBezTo>
                      <a:pt x="459" y="65"/>
                      <a:pt x="459" y="65"/>
                      <a:pt x="461" y="64"/>
                    </a:cubicBezTo>
                    <a:cubicBezTo>
                      <a:pt x="463" y="63"/>
                      <a:pt x="464" y="63"/>
                      <a:pt x="464" y="63"/>
                    </a:cubicBezTo>
                    <a:cubicBezTo>
                      <a:pt x="463" y="63"/>
                      <a:pt x="458" y="65"/>
                      <a:pt x="453" y="67"/>
                    </a:cubicBezTo>
                    <a:cubicBezTo>
                      <a:pt x="447" y="69"/>
                      <a:pt x="442" y="71"/>
                      <a:pt x="441" y="71"/>
                    </a:cubicBezTo>
                    <a:cubicBezTo>
                      <a:pt x="441" y="71"/>
                      <a:pt x="441" y="70"/>
                      <a:pt x="442" y="70"/>
                    </a:cubicBezTo>
                    <a:cubicBezTo>
                      <a:pt x="467" y="61"/>
                      <a:pt x="467" y="61"/>
                      <a:pt x="467" y="61"/>
                    </a:cubicBezTo>
                    <a:cubicBezTo>
                      <a:pt x="470" y="59"/>
                      <a:pt x="471" y="58"/>
                      <a:pt x="471" y="58"/>
                    </a:cubicBezTo>
                    <a:cubicBezTo>
                      <a:pt x="470" y="58"/>
                      <a:pt x="467" y="60"/>
                      <a:pt x="463" y="61"/>
                    </a:cubicBezTo>
                    <a:cubicBezTo>
                      <a:pt x="459" y="62"/>
                      <a:pt x="455" y="63"/>
                      <a:pt x="454" y="63"/>
                    </a:cubicBezTo>
                    <a:cubicBezTo>
                      <a:pt x="454" y="63"/>
                      <a:pt x="454" y="63"/>
                      <a:pt x="454" y="63"/>
                    </a:cubicBezTo>
                    <a:cubicBezTo>
                      <a:pt x="462" y="59"/>
                      <a:pt x="484" y="51"/>
                      <a:pt x="504" y="44"/>
                    </a:cubicBezTo>
                    <a:cubicBezTo>
                      <a:pt x="480" y="52"/>
                      <a:pt x="488" y="49"/>
                      <a:pt x="476" y="53"/>
                    </a:cubicBezTo>
                    <a:cubicBezTo>
                      <a:pt x="486" y="49"/>
                      <a:pt x="488" y="48"/>
                      <a:pt x="497" y="45"/>
                    </a:cubicBezTo>
                    <a:cubicBezTo>
                      <a:pt x="499" y="44"/>
                      <a:pt x="500" y="44"/>
                      <a:pt x="500" y="44"/>
                    </a:cubicBezTo>
                    <a:cubicBezTo>
                      <a:pt x="500" y="44"/>
                      <a:pt x="497" y="45"/>
                      <a:pt x="494" y="46"/>
                    </a:cubicBezTo>
                    <a:cubicBezTo>
                      <a:pt x="491" y="47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69" y="54"/>
                      <a:pt x="440" y="65"/>
                      <a:pt x="439" y="65"/>
                    </a:cubicBezTo>
                    <a:cubicBezTo>
                      <a:pt x="433" y="67"/>
                      <a:pt x="433" y="67"/>
                      <a:pt x="433" y="67"/>
                    </a:cubicBezTo>
                    <a:cubicBezTo>
                      <a:pt x="427" y="69"/>
                      <a:pt x="423" y="70"/>
                      <a:pt x="422" y="70"/>
                    </a:cubicBezTo>
                    <a:cubicBezTo>
                      <a:pt x="422" y="70"/>
                      <a:pt x="423" y="69"/>
                      <a:pt x="426" y="68"/>
                    </a:cubicBezTo>
                    <a:cubicBezTo>
                      <a:pt x="436" y="64"/>
                      <a:pt x="436" y="64"/>
                      <a:pt x="436" y="64"/>
                    </a:cubicBezTo>
                    <a:cubicBezTo>
                      <a:pt x="430" y="65"/>
                      <a:pt x="430" y="65"/>
                      <a:pt x="430" y="65"/>
                    </a:cubicBezTo>
                    <a:cubicBezTo>
                      <a:pt x="442" y="61"/>
                      <a:pt x="442" y="61"/>
                      <a:pt x="442" y="61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5" y="63"/>
                      <a:pt x="435" y="63"/>
                      <a:pt x="435" y="63"/>
                    </a:cubicBezTo>
                    <a:cubicBezTo>
                      <a:pt x="434" y="63"/>
                      <a:pt x="432" y="63"/>
                      <a:pt x="432" y="63"/>
                    </a:cubicBezTo>
                    <a:cubicBezTo>
                      <a:pt x="431" y="63"/>
                      <a:pt x="431" y="63"/>
                      <a:pt x="434" y="62"/>
                    </a:cubicBezTo>
                    <a:cubicBezTo>
                      <a:pt x="440" y="59"/>
                      <a:pt x="440" y="59"/>
                      <a:pt x="440" y="59"/>
                    </a:cubicBezTo>
                    <a:cubicBezTo>
                      <a:pt x="447" y="57"/>
                      <a:pt x="448" y="56"/>
                      <a:pt x="447" y="56"/>
                    </a:cubicBezTo>
                    <a:cubicBezTo>
                      <a:pt x="446" y="56"/>
                      <a:pt x="442" y="57"/>
                      <a:pt x="438" y="57"/>
                    </a:cubicBezTo>
                    <a:cubicBezTo>
                      <a:pt x="434" y="58"/>
                      <a:pt x="430" y="59"/>
                      <a:pt x="429" y="59"/>
                    </a:cubicBezTo>
                    <a:cubicBezTo>
                      <a:pt x="429" y="59"/>
                      <a:pt x="429" y="59"/>
                      <a:pt x="429" y="59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45" y="54"/>
                      <a:pt x="445" y="53"/>
                      <a:pt x="445" y="53"/>
                    </a:cubicBezTo>
                    <a:cubicBezTo>
                      <a:pt x="445" y="53"/>
                      <a:pt x="441" y="55"/>
                      <a:pt x="436" y="57"/>
                    </a:cubicBezTo>
                    <a:cubicBezTo>
                      <a:pt x="432" y="58"/>
                      <a:pt x="427" y="60"/>
                      <a:pt x="427" y="60"/>
                    </a:cubicBezTo>
                    <a:cubicBezTo>
                      <a:pt x="427" y="60"/>
                      <a:pt x="427" y="59"/>
                      <a:pt x="428" y="59"/>
                    </a:cubicBezTo>
                    <a:cubicBezTo>
                      <a:pt x="444" y="53"/>
                      <a:pt x="444" y="53"/>
                      <a:pt x="444" y="53"/>
                    </a:cubicBezTo>
                    <a:cubicBezTo>
                      <a:pt x="438" y="55"/>
                      <a:pt x="436" y="56"/>
                      <a:pt x="436" y="56"/>
                    </a:cubicBezTo>
                    <a:cubicBezTo>
                      <a:pt x="435" y="56"/>
                      <a:pt x="450" y="50"/>
                      <a:pt x="456" y="48"/>
                    </a:cubicBezTo>
                    <a:cubicBezTo>
                      <a:pt x="435" y="56"/>
                      <a:pt x="435" y="56"/>
                      <a:pt x="435" y="56"/>
                    </a:cubicBezTo>
                    <a:cubicBezTo>
                      <a:pt x="439" y="54"/>
                      <a:pt x="439" y="54"/>
                      <a:pt x="439" y="54"/>
                    </a:cubicBezTo>
                    <a:cubicBezTo>
                      <a:pt x="445" y="50"/>
                      <a:pt x="466" y="43"/>
                      <a:pt x="477" y="39"/>
                    </a:cubicBezTo>
                    <a:cubicBezTo>
                      <a:pt x="460" y="45"/>
                      <a:pt x="460" y="45"/>
                      <a:pt x="460" y="45"/>
                    </a:cubicBezTo>
                    <a:cubicBezTo>
                      <a:pt x="478" y="38"/>
                      <a:pt x="478" y="38"/>
                      <a:pt x="478" y="38"/>
                    </a:cubicBezTo>
                    <a:cubicBezTo>
                      <a:pt x="471" y="41"/>
                      <a:pt x="469" y="41"/>
                      <a:pt x="469" y="41"/>
                    </a:cubicBezTo>
                    <a:cubicBezTo>
                      <a:pt x="469" y="41"/>
                      <a:pt x="470" y="41"/>
                      <a:pt x="471" y="40"/>
                    </a:cubicBezTo>
                    <a:cubicBezTo>
                      <a:pt x="472" y="40"/>
                      <a:pt x="473" y="39"/>
                      <a:pt x="473" y="39"/>
                    </a:cubicBezTo>
                    <a:cubicBezTo>
                      <a:pt x="473" y="39"/>
                      <a:pt x="472" y="40"/>
                      <a:pt x="469" y="40"/>
                    </a:cubicBezTo>
                    <a:cubicBezTo>
                      <a:pt x="476" y="38"/>
                      <a:pt x="481" y="36"/>
                      <a:pt x="484" y="35"/>
                    </a:cubicBezTo>
                    <a:cubicBezTo>
                      <a:pt x="456" y="44"/>
                      <a:pt x="456" y="44"/>
                      <a:pt x="456" y="44"/>
                    </a:cubicBezTo>
                    <a:cubicBezTo>
                      <a:pt x="468" y="40"/>
                      <a:pt x="468" y="40"/>
                      <a:pt x="468" y="40"/>
                    </a:cubicBezTo>
                    <a:cubicBezTo>
                      <a:pt x="440" y="50"/>
                      <a:pt x="440" y="50"/>
                      <a:pt x="440" y="50"/>
                    </a:cubicBezTo>
                    <a:cubicBezTo>
                      <a:pt x="434" y="52"/>
                      <a:pt x="432" y="53"/>
                      <a:pt x="431" y="53"/>
                    </a:cubicBezTo>
                    <a:cubicBezTo>
                      <a:pt x="431" y="53"/>
                      <a:pt x="432" y="52"/>
                      <a:pt x="434" y="51"/>
                    </a:cubicBezTo>
                    <a:cubicBezTo>
                      <a:pt x="435" y="51"/>
                      <a:pt x="437" y="50"/>
                      <a:pt x="436" y="50"/>
                    </a:cubicBezTo>
                    <a:cubicBezTo>
                      <a:pt x="436" y="50"/>
                      <a:pt x="436" y="50"/>
                      <a:pt x="435" y="51"/>
                    </a:cubicBezTo>
                    <a:cubicBezTo>
                      <a:pt x="443" y="48"/>
                      <a:pt x="443" y="48"/>
                      <a:pt x="443" y="48"/>
                    </a:cubicBezTo>
                    <a:cubicBezTo>
                      <a:pt x="442" y="48"/>
                      <a:pt x="441" y="48"/>
                      <a:pt x="441" y="48"/>
                    </a:cubicBezTo>
                    <a:cubicBezTo>
                      <a:pt x="439" y="48"/>
                      <a:pt x="448" y="45"/>
                      <a:pt x="453" y="43"/>
                    </a:cubicBezTo>
                    <a:cubicBezTo>
                      <a:pt x="448" y="45"/>
                      <a:pt x="441" y="48"/>
                      <a:pt x="437" y="49"/>
                    </a:cubicBezTo>
                    <a:cubicBezTo>
                      <a:pt x="437" y="49"/>
                      <a:pt x="437" y="49"/>
                      <a:pt x="437" y="49"/>
                    </a:cubicBezTo>
                    <a:cubicBezTo>
                      <a:pt x="436" y="49"/>
                      <a:pt x="447" y="45"/>
                      <a:pt x="449" y="44"/>
                    </a:cubicBezTo>
                    <a:cubicBezTo>
                      <a:pt x="436" y="49"/>
                      <a:pt x="427" y="51"/>
                      <a:pt x="426" y="51"/>
                    </a:cubicBezTo>
                    <a:cubicBezTo>
                      <a:pt x="426" y="51"/>
                      <a:pt x="426" y="51"/>
                      <a:pt x="429" y="50"/>
                    </a:cubicBezTo>
                    <a:cubicBezTo>
                      <a:pt x="431" y="49"/>
                      <a:pt x="434" y="48"/>
                      <a:pt x="436" y="48"/>
                    </a:cubicBezTo>
                    <a:cubicBezTo>
                      <a:pt x="434" y="48"/>
                      <a:pt x="431" y="49"/>
                      <a:pt x="430" y="49"/>
                    </a:cubicBezTo>
                    <a:cubicBezTo>
                      <a:pt x="430" y="49"/>
                      <a:pt x="431" y="49"/>
                      <a:pt x="432" y="48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33" y="48"/>
                      <a:pt x="433" y="48"/>
                      <a:pt x="433" y="48"/>
                    </a:cubicBezTo>
                    <a:cubicBezTo>
                      <a:pt x="434" y="47"/>
                      <a:pt x="434" y="47"/>
                      <a:pt x="434" y="47"/>
                    </a:cubicBezTo>
                    <a:cubicBezTo>
                      <a:pt x="434" y="47"/>
                      <a:pt x="433" y="47"/>
                      <a:pt x="432" y="48"/>
                    </a:cubicBezTo>
                    <a:cubicBezTo>
                      <a:pt x="432" y="48"/>
                      <a:pt x="431" y="48"/>
                      <a:pt x="431" y="48"/>
                    </a:cubicBezTo>
                    <a:cubicBezTo>
                      <a:pt x="431" y="48"/>
                      <a:pt x="432" y="47"/>
                      <a:pt x="437" y="46"/>
                    </a:cubicBezTo>
                    <a:cubicBezTo>
                      <a:pt x="441" y="44"/>
                      <a:pt x="441" y="44"/>
                      <a:pt x="441" y="44"/>
                    </a:cubicBezTo>
                    <a:cubicBezTo>
                      <a:pt x="444" y="41"/>
                      <a:pt x="444" y="41"/>
                      <a:pt x="444" y="41"/>
                    </a:cubicBezTo>
                    <a:cubicBezTo>
                      <a:pt x="461" y="35"/>
                      <a:pt x="461" y="35"/>
                      <a:pt x="461" y="35"/>
                    </a:cubicBezTo>
                    <a:cubicBezTo>
                      <a:pt x="454" y="37"/>
                      <a:pt x="452" y="38"/>
                      <a:pt x="452" y="38"/>
                    </a:cubicBezTo>
                    <a:cubicBezTo>
                      <a:pt x="451" y="38"/>
                      <a:pt x="452" y="37"/>
                      <a:pt x="452" y="37"/>
                    </a:cubicBezTo>
                    <a:cubicBezTo>
                      <a:pt x="453" y="37"/>
                      <a:pt x="453" y="37"/>
                      <a:pt x="453" y="37"/>
                    </a:cubicBezTo>
                    <a:cubicBezTo>
                      <a:pt x="452" y="37"/>
                      <a:pt x="450" y="38"/>
                      <a:pt x="440" y="41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445" y="39"/>
                      <a:pt x="444" y="39"/>
                      <a:pt x="444" y="39"/>
                    </a:cubicBezTo>
                    <a:cubicBezTo>
                      <a:pt x="444" y="39"/>
                      <a:pt x="444" y="39"/>
                      <a:pt x="444" y="39"/>
                    </a:cubicBezTo>
                    <a:cubicBezTo>
                      <a:pt x="443" y="39"/>
                      <a:pt x="444" y="38"/>
                      <a:pt x="460" y="32"/>
                    </a:cubicBezTo>
                    <a:cubicBezTo>
                      <a:pt x="460" y="32"/>
                      <a:pt x="460" y="32"/>
                      <a:pt x="460" y="32"/>
                    </a:cubicBezTo>
                    <a:cubicBezTo>
                      <a:pt x="458" y="32"/>
                      <a:pt x="454" y="33"/>
                      <a:pt x="450" y="34"/>
                    </a:cubicBezTo>
                    <a:cubicBezTo>
                      <a:pt x="446" y="35"/>
                      <a:pt x="442" y="36"/>
                      <a:pt x="441" y="36"/>
                    </a:cubicBezTo>
                    <a:cubicBezTo>
                      <a:pt x="440" y="36"/>
                      <a:pt x="440" y="35"/>
                      <a:pt x="444" y="34"/>
                    </a:cubicBezTo>
                    <a:cubicBezTo>
                      <a:pt x="471" y="24"/>
                      <a:pt x="460" y="25"/>
                      <a:pt x="462" y="23"/>
                    </a:cubicBezTo>
                    <a:cubicBezTo>
                      <a:pt x="449" y="26"/>
                      <a:pt x="438" y="28"/>
                      <a:pt x="427" y="29"/>
                    </a:cubicBezTo>
                    <a:cubicBezTo>
                      <a:pt x="440" y="24"/>
                      <a:pt x="442" y="23"/>
                      <a:pt x="440" y="23"/>
                    </a:cubicBezTo>
                    <a:cubicBezTo>
                      <a:pt x="439" y="23"/>
                      <a:pt x="436" y="23"/>
                      <a:pt x="434" y="24"/>
                    </a:cubicBezTo>
                    <a:cubicBezTo>
                      <a:pt x="431" y="24"/>
                      <a:pt x="428" y="25"/>
                      <a:pt x="427" y="25"/>
                    </a:cubicBezTo>
                    <a:cubicBezTo>
                      <a:pt x="426" y="25"/>
                      <a:pt x="427" y="24"/>
                      <a:pt x="431" y="22"/>
                    </a:cubicBezTo>
                    <a:cubicBezTo>
                      <a:pt x="416" y="27"/>
                      <a:pt x="416" y="27"/>
                      <a:pt x="416" y="27"/>
                    </a:cubicBezTo>
                    <a:cubicBezTo>
                      <a:pt x="439" y="18"/>
                      <a:pt x="409" y="27"/>
                      <a:pt x="431" y="18"/>
                    </a:cubicBezTo>
                    <a:cubicBezTo>
                      <a:pt x="424" y="20"/>
                      <a:pt x="422" y="20"/>
                      <a:pt x="421" y="20"/>
                    </a:cubicBezTo>
                    <a:cubicBezTo>
                      <a:pt x="420" y="21"/>
                      <a:pt x="418" y="22"/>
                      <a:pt x="408" y="25"/>
                    </a:cubicBezTo>
                    <a:cubicBezTo>
                      <a:pt x="415" y="22"/>
                      <a:pt x="405" y="25"/>
                      <a:pt x="425" y="18"/>
                    </a:cubicBezTo>
                    <a:cubicBezTo>
                      <a:pt x="427" y="17"/>
                      <a:pt x="427" y="17"/>
                      <a:pt x="427" y="17"/>
                    </a:cubicBezTo>
                    <a:cubicBezTo>
                      <a:pt x="433" y="15"/>
                      <a:pt x="434" y="15"/>
                      <a:pt x="433" y="15"/>
                    </a:cubicBezTo>
                    <a:cubicBezTo>
                      <a:pt x="433" y="15"/>
                      <a:pt x="432" y="15"/>
                      <a:pt x="431" y="15"/>
                    </a:cubicBezTo>
                    <a:cubicBezTo>
                      <a:pt x="430" y="16"/>
                      <a:pt x="429" y="16"/>
                      <a:pt x="428" y="16"/>
                    </a:cubicBezTo>
                    <a:cubicBezTo>
                      <a:pt x="427" y="16"/>
                      <a:pt x="428" y="15"/>
                      <a:pt x="433" y="13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6" y="19"/>
                      <a:pt x="416" y="19"/>
                      <a:pt x="416" y="19"/>
                    </a:cubicBezTo>
                    <a:cubicBezTo>
                      <a:pt x="420" y="18"/>
                      <a:pt x="420" y="18"/>
                      <a:pt x="420" y="18"/>
                    </a:cubicBezTo>
                    <a:cubicBezTo>
                      <a:pt x="409" y="21"/>
                      <a:pt x="403" y="22"/>
                      <a:pt x="401" y="22"/>
                    </a:cubicBezTo>
                    <a:cubicBezTo>
                      <a:pt x="399" y="22"/>
                      <a:pt x="402" y="20"/>
                      <a:pt x="404" y="19"/>
                    </a:cubicBezTo>
                    <a:cubicBezTo>
                      <a:pt x="407" y="17"/>
                      <a:pt x="409" y="16"/>
                      <a:pt x="407" y="16"/>
                    </a:cubicBezTo>
                    <a:cubicBezTo>
                      <a:pt x="405" y="16"/>
                      <a:pt x="401" y="16"/>
                      <a:pt x="391" y="19"/>
                    </a:cubicBezTo>
                    <a:cubicBezTo>
                      <a:pt x="398" y="17"/>
                      <a:pt x="399" y="16"/>
                      <a:pt x="399" y="16"/>
                    </a:cubicBezTo>
                    <a:cubicBezTo>
                      <a:pt x="399" y="16"/>
                      <a:pt x="398" y="17"/>
                      <a:pt x="397" y="17"/>
                    </a:cubicBezTo>
                    <a:cubicBezTo>
                      <a:pt x="396" y="17"/>
                      <a:pt x="395" y="18"/>
                      <a:pt x="394" y="18"/>
                    </a:cubicBezTo>
                    <a:cubicBezTo>
                      <a:pt x="394" y="18"/>
                      <a:pt x="396" y="17"/>
                      <a:pt x="403" y="14"/>
                    </a:cubicBezTo>
                    <a:cubicBezTo>
                      <a:pt x="413" y="11"/>
                      <a:pt x="415" y="9"/>
                      <a:pt x="415" y="9"/>
                    </a:cubicBezTo>
                    <a:cubicBezTo>
                      <a:pt x="413" y="9"/>
                      <a:pt x="393" y="16"/>
                      <a:pt x="387" y="18"/>
                    </a:cubicBezTo>
                    <a:cubicBezTo>
                      <a:pt x="386" y="18"/>
                      <a:pt x="384" y="18"/>
                      <a:pt x="382" y="19"/>
                    </a:cubicBezTo>
                    <a:cubicBezTo>
                      <a:pt x="384" y="17"/>
                      <a:pt x="384" y="17"/>
                      <a:pt x="384" y="17"/>
                    </a:cubicBezTo>
                    <a:cubicBezTo>
                      <a:pt x="392" y="15"/>
                      <a:pt x="394" y="14"/>
                      <a:pt x="394" y="14"/>
                    </a:cubicBezTo>
                    <a:cubicBezTo>
                      <a:pt x="394" y="14"/>
                      <a:pt x="390" y="15"/>
                      <a:pt x="386" y="17"/>
                    </a:cubicBezTo>
                    <a:cubicBezTo>
                      <a:pt x="382" y="18"/>
                      <a:pt x="378" y="19"/>
                      <a:pt x="377" y="19"/>
                    </a:cubicBezTo>
                    <a:cubicBezTo>
                      <a:pt x="377" y="19"/>
                      <a:pt x="379" y="19"/>
                      <a:pt x="385" y="17"/>
                    </a:cubicBezTo>
                    <a:cubicBezTo>
                      <a:pt x="406" y="6"/>
                      <a:pt x="379" y="11"/>
                      <a:pt x="386" y="5"/>
                    </a:cubicBezTo>
                    <a:cubicBezTo>
                      <a:pt x="379" y="8"/>
                      <a:pt x="379" y="8"/>
                      <a:pt x="379" y="8"/>
                    </a:cubicBezTo>
                    <a:cubicBezTo>
                      <a:pt x="379" y="7"/>
                      <a:pt x="378" y="7"/>
                      <a:pt x="377" y="7"/>
                    </a:cubicBezTo>
                    <a:cubicBezTo>
                      <a:pt x="377" y="7"/>
                      <a:pt x="377" y="7"/>
                      <a:pt x="377" y="7"/>
                    </a:cubicBezTo>
                    <a:cubicBezTo>
                      <a:pt x="375" y="7"/>
                      <a:pt x="373" y="7"/>
                      <a:pt x="381" y="4"/>
                    </a:cubicBezTo>
                    <a:cubicBezTo>
                      <a:pt x="383" y="3"/>
                      <a:pt x="384" y="3"/>
                      <a:pt x="384" y="3"/>
                    </a:cubicBezTo>
                    <a:cubicBezTo>
                      <a:pt x="382" y="3"/>
                      <a:pt x="359" y="10"/>
                      <a:pt x="358" y="10"/>
                    </a:cubicBezTo>
                    <a:cubicBezTo>
                      <a:pt x="356" y="11"/>
                      <a:pt x="354" y="11"/>
                      <a:pt x="354" y="11"/>
                    </a:cubicBezTo>
                    <a:cubicBezTo>
                      <a:pt x="353" y="11"/>
                      <a:pt x="366" y="6"/>
                      <a:pt x="369" y="5"/>
                    </a:cubicBezTo>
                    <a:cubicBezTo>
                      <a:pt x="365" y="6"/>
                      <a:pt x="347" y="11"/>
                      <a:pt x="345" y="11"/>
                    </a:cubicBezTo>
                    <a:cubicBezTo>
                      <a:pt x="344" y="11"/>
                      <a:pt x="345" y="11"/>
                      <a:pt x="347" y="10"/>
                    </a:cubicBezTo>
                    <a:cubicBezTo>
                      <a:pt x="354" y="8"/>
                      <a:pt x="355" y="7"/>
                      <a:pt x="354" y="7"/>
                    </a:cubicBezTo>
                    <a:cubicBezTo>
                      <a:pt x="354" y="7"/>
                      <a:pt x="350" y="8"/>
                      <a:pt x="347" y="8"/>
                    </a:cubicBezTo>
                    <a:cubicBezTo>
                      <a:pt x="344" y="9"/>
                      <a:pt x="341" y="10"/>
                      <a:pt x="340" y="10"/>
                    </a:cubicBezTo>
                    <a:cubicBezTo>
                      <a:pt x="339" y="10"/>
                      <a:pt x="341" y="9"/>
                      <a:pt x="349" y="6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52" y="4"/>
                      <a:pt x="353" y="4"/>
                      <a:pt x="352" y="4"/>
                    </a:cubicBezTo>
                    <a:cubicBezTo>
                      <a:pt x="351" y="4"/>
                      <a:pt x="349" y="4"/>
                      <a:pt x="347" y="4"/>
                    </a:cubicBezTo>
                    <a:cubicBezTo>
                      <a:pt x="345" y="5"/>
                      <a:pt x="344" y="5"/>
                      <a:pt x="343" y="5"/>
                    </a:cubicBezTo>
                    <a:cubicBezTo>
                      <a:pt x="341" y="5"/>
                      <a:pt x="342" y="4"/>
                      <a:pt x="347" y="2"/>
                    </a:cubicBezTo>
                    <a:cubicBezTo>
                      <a:pt x="347" y="2"/>
                      <a:pt x="349" y="1"/>
                      <a:pt x="351" y="1"/>
                    </a:cubicBezTo>
                    <a:moveTo>
                      <a:pt x="358" y="3"/>
                    </a:moveTo>
                    <a:cubicBezTo>
                      <a:pt x="358" y="3"/>
                      <a:pt x="358" y="3"/>
                      <a:pt x="358" y="3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58" y="3"/>
                    </a:moveTo>
                    <a:cubicBezTo>
                      <a:pt x="354" y="4"/>
                      <a:pt x="351" y="5"/>
                      <a:pt x="349" y="6"/>
                    </a:cubicBezTo>
                    <a:cubicBezTo>
                      <a:pt x="358" y="3"/>
                      <a:pt x="358" y="3"/>
                      <a:pt x="358" y="3"/>
                    </a:cubicBezTo>
                    <a:moveTo>
                      <a:pt x="396" y="14"/>
                    </a:move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4"/>
                      <a:pt x="396" y="14"/>
                    </a:cubicBezTo>
                    <a:moveTo>
                      <a:pt x="396" y="14"/>
                    </a:moveTo>
                    <a:cubicBezTo>
                      <a:pt x="395" y="14"/>
                      <a:pt x="395" y="14"/>
                      <a:pt x="394" y="15"/>
                    </a:cubicBezTo>
                    <a:cubicBezTo>
                      <a:pt x="395" y="14"/>
                      <a:pt x="395" y="14"/>
                      <a:pt x="396" y="14"/>
                    </a:cubicBezTo>
                    <a:moveTo>
                      <a:pt x="394" y="15"/>
                    </a:moveTo>
                    <a:cubicBezTo>
                      <a:pt x="394" y="15"/>
                      <a:pt x="394" y="15"/>
                      <a:pt x="394" y="15"/>
                    </a:cubicBezTo>
                    <a:cubicBezTo>
                      <a:pt x="394" y="15"/>
                      <a:pt x="394" y="15"/>
                      <a:pt x="394" y="15"/>
                    </a:cubicBezTo>
                    <a:moveTo>
                      <a:pt x="394" y="15"/>
                    </a:moveTo>
                    <a:cubicBezTo>
                      <a:pt x="392" y="15"/>
                      <a:pt x="390" y="16"/>
                      <a:pt x="390" y="16"/>
                    </a:cubicBezTo>
                    <a:cubicBezTo>
                      <a:pt x="386" y="17"/>
                      <a:pt x="385" y="18"/>
                      <a:pt x="385" y="18"/>
                    </a:cubicBezTo>
                    <a:cubicBezTo>
                      <a:pt x="385" y="18"/>
                      <a:pt x="386" y="18"/>
                      <a:pt x="387" y="18"/>
                    </a:cubicBezTo>
                    <a:cubicBezTo>
                      <a:pt x="392" y="16"/>
                      <a:pt x="392" y="16"/>
                      <a:pt x="394" y="15"/>
                    </a:cubicBezTo>
                    <a:moveTo>
                      <a:pt x="392" y="15"/>
                    </a:moveTo>
                    <a:cubicBezTo>
                      <a:pt x="392" y="15"/>
                      <a:pt x="392" y="15"/>
                      <a:pt x="392" y="15"/>
                    </a:cubicBezTo>
                    <a:moveTo>
                      <a:pt x="392" y="15"/>
                    </a:moveTo>
                    <a:cubicBezTo>
                      <a:pt x="389" y="16"/>
                      <a:pt x="389" y="16"/>
                      <a:pt x="389" y="1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90" y="16"/>
                      <a:pt x="391" y="15"/>
                      <a:pt x="392" y="15"/>
                    </a:cubicBezTo>
                    <a:moveTo>
                      <a:pt x="421" y="20"/>
                    </a:move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21" y="20"/>
                      <a:pt x="421" y="20"/>
                      <a:pt x="421" y="20"/>
                    </a:cubicBezTo>
                    <a:moveTo>
                      <a:pt x="501" y="43"/>
                    </a:moveTo>
                    <a:cubicBezTo>
                      <a:pt x="501" y="43"/>
                      <a:pt x="501" y="43"/>
                      <a:pt x="501" y="43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501" y="43"/>
                    </a:moveTo>
                    <a:cubicBezTo>
                      <a:pt x="500" y="43"/>
                      <a:pt x="499" y="44"/>
                      <a:pt x="498" y="44"/>
                    </a:cubicBezTo>
                    <a:cubicBezTo>
                      <a:pt x="501" y="43"/>
                      <a:pt x="501" y="43"/>
                      <a:pt x="501" y="43"/>
                    </a:cubicBezTo>
                    <a:moveTo>
                      <a:pt x="498" y="44"/>
                    </a:moveTo>
                    <a:cubicBezTo>
                      <a:pt x="498" y="44"/>
                      <a:pt x="498" y="44"/>
                      <a:pt x="498" y="44"/>
                    </a:cubicBezTo>
                    <a:moveTo>
                      <a:pt x="498" y="44"/>
                    </a:moveTo>
                    <a:cubicBezTo>
                      <a:pt x="488" y="48"/>
                      <a:pt x="488" y="48"/>
                      <a:pt x="488" y="48"/>
                    </a:cubicBezTo>
                    <a:cubicBezTo>
                      <a:pt x="488" y="48"/>
                      <a:pt x="488" y="48"/>
                      <a:pt x="488" y="48"/>
                    </a:cubicBezTo>
                    <a:cubicBezTo>
                      <a:pt x="492" y="46"/>
                      <a:pt x="495" y="45"/>
                      <a:pt x="498" y="44"/>
                    </a:cubicBezTo>
                    <a:moveTo>
                      <a:pt x="438" y="47"/>
                    </a:moveTo>
                    <a:cubicBezTo>
                      <a:pt x="438" y="47"/>
                      <a:pt x="437" y="47"/>
                      <a:pt x="436" y="48"/>
                    </a:cubicBezTo>
                    <a:cubicBezTo>
                      <a:pt x="437" y="47"/>
                      <a:pt x="437" y="47"/>
                      <a:pt x="438" y="47"/>
                    </a:cubicBezTo>
                    <a:cubicBezTo>
                      <a:pt x="438" y="47"/>
                      <a:pt x="438" y="47"/>
                      <a:pt x="438" y="47"/>
                    </a:cubicBezTo>
                    <a:moveTo>
                      <a:pt x="472" y="61"/>
                    </a:moveTo>
                    <a:cubicBezTo>
                      <a:pt x="472" y="61"/>
                      <a:pt x="471" y="62"/>
                      <a:pt x="470" y="62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71" y="62"/>
                      <a:pt x="472" y="61"/>
                      <a:pt x="472" y="61"/>
                    </a:cubicBezTo>
                    <a:moveTo>
                      <a:pt x="154" y="67"/>
                    </a:moveTo>
                    <a:cubicBezTo>
                      <a:pt x="154" y="67"/>
                      <a:pt x="154" y="67"/>
                      <a:pt x="154" y="67"/>
                    </a:cubicBezTo>
                    <a:moveTo>
                      <a:pt x="154" y="67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69"/>
                      <a:pt x="152" y="68"/>
                      <a:pt x="154" y="67"/>
                    </a:cubicBezTo>
                    <a:moveTo>
                      <a:pt x="470" y="69"/>
                    </a:moveTo>
                    <a:cubicBezTo>
                      <a:pt x="470" y="69"/>
                      <a:pt x="470" y="69"/>
                      <a:pt x="470" y="69"/>
                    </a:cubicBezTo>
                    <a:cubicBezTo>
                      <a:pt x="470" y="69"/>
                      <a:pt x="470" y="69"/>
                      <a:pt x="470" y="69"/>
                    </a:cubicBezTo>
                    <a:moveTo>
                      <a:pt x="148" y="70"/>
                    </a:moveTo>
                    <a:cubicBezTo>
                      <a:pt x="148" y="70"/>
                      <a:pt x="148" y="70"/>
                      <a:pt x="148" y="70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148" y="70"/>
                    </a:moveTo>
                    <a:cubicBezTo>
                      <a:pt x="147" y="70"/>
                      <a:pt x="146" y="71"/>
                      <a:pt x="144" y="71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8" y="70"/>
                      <a:pt x="148" y="70"/>
                      <a:pt x="148" y="70"/>
                    </a:cubicBezTo>
                    <a:moveTo>
                      <a:pt x="430" y="99"/>
                    </a:moveTo>
                    <a:cubicBezTo>
                      <a:pt x="430" y="99"/>
                      <a:pt x="430" y="99"/>
                      <a:pt x="430" y="99"/>
                    </a:cubicBezTo>
                    <a:moveTo>
                      <a:pt x="430" y="99"/>
                    </a:move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20" y="103"/>
                      <a:pt x="420" y="103"/>
                      <a:pt x="420" y="103"/>
                    </a:cubicBezTo>
                    <a:cubicBezTo>
                      <a:pt x="430" y="99"/>
                      <a:pt x="430" y="99"/>
                      <a:pt x="430" y="99"/>
                    </a:cubicBezTo>
                    <a:moveTo>
                      <a:pt x="63" y="111"/>
                    </a:moveTo>
                    <a:cubicBezTo>
                      <a:pt x="62" y="111"/>
                      <a:pt x="61" y="111"/>
                      <a:pt x="60" y="111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0" y="112"/>
                      <a:pt x="61" y="112"/>
                      <a:pt x="63" y="111"/>
                    </a:cubicBezTo>
                    <a:cubicBezTo>
                      <a:pt x="63" y="111"/>
                      <a:pt x="63" y="111"/>
                      <a:pt x="63" y="111"/>
                    </a:cubicBezTo>
                    <a:moveTo>
                      <a:pt x="81" y="119"/>
                    </a:moveTo>
                    <a:cubicBezTo>
                      <a:pt x="81" y="119"/>
                      <a:pt x="81" y="119"/>
                      <a:pt x="81" y="119"/>
                    </a:cubicBezTo>
                    <a:moveTo>
                      <a:pt x="81" y="119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moveTo>
                      <a:pt x="70" y="131"/>
                    </a:moveTo>
                    <a:cubicBezTo>
                      <a:pt x="70" y="131"/>
                      <a:pt x="70" y="131"/>
                      <a:pt x="70" y="131"/>
                    </a:cubicBezTo>
                    <a:moveTo>
                      <a:pt x="39" y="151"/>
                    </a:moveTo>
                    <a:cubicBezTo>
                      <a:pt x="39" y="151"/>
                      <a:pt x="39" y="151"/>
                      <a:pt x="39" y="151"/>
                    </a:cubicBezTo>
                    <a:moveTo>
                      <a:pt x="39" y="151"/>
                    </a:moveTo>
                    <a:cubicBezTo>
                      <a:pt x="32" y="153"/>
                      <a:pt x="32" y="153"/>
                      <a:pt x="32" y="153"/>
                    </a:cubicBezTo>
                    <a:cubicBezTo>
                      <a:pt x="35" y="152"/>
                      <a:pt x="38" y="151"/>
                      <a:pt x="39" y="151"/>
                    </a:cubicBezTo>
                    <a:cubicBezTo>
                      <a:pt x="39" y="151"/>
                      <a:pt x="39" y="151"/>
                      <a:pt x="39" y="151"/>
                    </a:cubicBezTo>
                    <a:moveTo>
                      <a:pt x="34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34" y="160"/>
                    </a:moveTo>
                    <a:cubicBezTo>
                      <a:pt x="32" y="161"/>
                      <a:pt x="31" y="161"/>
                      <a:pt x="31" y="161"/>
                    </a:cubicBezTo>
                    <a:cubicBezTo>
                      <a:pt x="31" y="161"/>
                      <a:pt x="32" y="161"/>
                      <a:pt x="33" y="161"/>
                    </a:cubicBezTo>
                    <a:cubicBezTo>
                      <a:pt x="34" y="160"/>
                      <a:pt x="34" y="160"/>
                      <a:pt x="34" y="160"/>
                    </a:cubicBezTo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4"/>
                      <a:pt x="69" y="174"/>
                      <a:pt x="69" y="174"/>
                    </a:cubicBezTo>
                    <a:moveTo>
                      <a:pt x="69" y="174"/>
                    </a:moveTo>
                    <a:cubicBezTo>
                      <a:pt x="68" y="174"/>
                      <a:pt x="68" y="175"/>
                      <a:pt x="67" y="175"/>
                    </a:cubicBezTo>
                    <a:cubicBezTo>
                      <a:pt x="67" y="175"/>
                      <a:pt x="67" y="175"/>
                      <a:pt x="67" y="175"/>
                    </a:cubicBezTo>
                    <a:cubicBezTo>
                      <a:pt x="67" y="175"/>
                      <a:pt x="68" y="175"/>
                      <a:pt x="69" y="174"/>
                    </a:cubicBezTo>
                    <a:moveTo>
                      <a:pt x="16" y="175"/>
                    </a:moveTo>
                    <a:cubicBezTo>
                      <a:pt x="16" y="175"/>
                      <a:pt x="16" y="175"/>
                      <a:pt x="16" y="175"/>
                    </a:cubicBezTo>
                    <a:moveTo>
                      <a:pt x="7" y="178"/>
                    </a:moveTo>
                    <a:cubicBezTo>
                      <a:pt x="6" y="179"/>
                      <a:pt x="6" y="179"/>
                      <a:pt x="5" y="179"/>
                    </a:cubicBezTo>
                    <a:cubicBezTo>
                      <a:pt x="7" y="178"/>
                      <a:pt x="7" y="178"/>
                      <a:pt x="7" y="178"/>
                    </a:cubicBezTo>
                    <a:moveTo>
                      <a:pt x="5" y="179"/>
                    </a:moveTo>
                    <a:cubicBezTo>
                      <a:pt x="3" y="180"/>
                      <a:pt x="3" y="180"/>
                      <a:pt x="3" y="180"/>
                    </a:cubicBezTo>
                    <a:cubicBezTo>
                      <a:pt x="4" y="180"/>
                      <a:pt x="4" y="179"/>
                      <a:pt x="5" y="179"/>
                    </a:cubicBezTo>
                    <a:moveTo>
                      <a:pt x="123" y="202"/>
                    </a:moveTo>
                    <a:cubicBezTo>
                      <a:pt x="123" y="202"/>
                      <a:pt x="122" y="203"/>
                      <a:pt x="121" y="203"/>
                    </a:cubicBezTo>
                    <a:cubicBezTo>
                      <a:pt x="116" y="205"/>
                      <a:pt x="116" y="205"/>
                      <a:pt x="114" y="206"/>
                    </a:cubicBezTo>
                    <a:cubicBezTo>
                      <a:pt x="116" y="205"/>
                      <a:pt x="118" y="205"/>
                      <a:pt x="119" y="204"/>
                    </a:cubicBezTo>
                    <a:cubicBezTo>
                      <a:pt x="118" y="205"/>
                      <a:pt x="117" y="205"/>
                      <a:pt x="116" y="205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22" y="203"/>
                      <a:pt x="123" y="202"/>
                      <a:pt x="123" y="202"/>
                    </a:cubicBezTo>
                    <a:moveTo>
                      <a:pt x="119" y="204"/>
                    </a:moveTo>
                    <a:cubicBezTo>
                      <a:pt x="119" y="204"/>
                      <a:pt x="119" y="204"/>
                      <a:pt x="119" y="204"/>
                    </a:cubicBezTo>
                    <a:moveTo>
                      <a:pt x="116" y="205"/>
                    </a:move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moveTo>
                      <a:pt x="114" y="206"/>
                    </a:move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4" y="206"/>
                      <a:pt x="114" y="206"/>
                      <a:pt x="114" y="206"/>
                    </a:cubicBezTo>
                    <a:moveTo>
                      <a:pt x="114" y="206"/>
                    </a:moveTo>
                    <a:cubicBezTo>
                      <a:pt x="113" y="206"/>
                      <a:pt x="113" y="206"/>
                      <a:pt x="112" y="207"/>
                    </a:cubicBezTo>
                    <a:cubicBezTo>
                      <a:pt x="113" y="206"/>
                      <a:pt x="114" y="206"/>
                      <a:pt x="114" y="206"/>
                    </a:cubicBezTo>
                    <a:moveTo>
                      <a:pt x="161" y="213"/>
                    </a:moveTo>
                    <a:cubicBezTo>
                      <a:pt x="161" y="213"/>
                      <a:pt x="161" y="213"/>
                      <a:pt x="161" y="213"/>
                    </a:cubicBezTo>
                    <a:moveTo>
                      <a:pt x="161" y="213"/>
                    </a:moveTo>
                    <a:cubicBezTo>
                      <a:pt x="152" y="217"/>
                      <a:pt x="152" y="217"/>
                      <a:pt x="152" y="217"/>
                    </a:cubicBezTo>
                    <a:cubicBezTo>
                      <a:pt x="156" y="215"/>
                      <a:pt x="158" y="214"/>
                      <a:pt x="161" y="213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moveTo>
                      <a:pt x="140" y="215"/>
                    </a:move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40" y="215"/>
                      <a:pt x="140" y="215"/>
                      <a:pt x="140" y="215"/>
                    </a:cubicBezTo>
                    <a:moveTo>
                      <a:pt x="159" y="219"/>
                    </a:moveTo>
                    <a:cubicBezTo>
                      <a:pt x="159" y="219"/>
                      <a:pt x="159" y="219"/>
                      <a:pt x="159" y="219"/>
                    </a:cubicBezTo>
                    <a:moveTo>
                      <a:pt x="159" y="219"/>
                    </a:move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7" y="219"/>
                      <a:pt x="158" y="219"/>
                      <a:pt x="159" y="219"/>
                    </a:cubicBezTo>
                    <a:moveTo>
                      <a:pt x="61" y="133"/>
                    </a:moveTo>
                    <a:cubicBezTo>
                      <a:pt x="62" y="133"/>
                      <a:pt x="62" y="133"/>
                      <a:pt x="64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437" y="90"/>
                    </a:moveTo>
                    <a:cubicBezTo>
                      <a:pt x="440" y="89"/>
                      <a:pt x="440" y="89"/>
                      <a:pt x="440" y="89"/>
                    </a:cubicBezTo>
                    <a:cubicBezTo>
                      <a:pt x="440" y="90"/>
                      <a:pt x="439" y="90"/>
                      <a:pt x="438" y="90"/>
                    </a:cubicBezTo>
                    <a:cubicBezTo>
                      <a:pt x="437" y="90"/>
                      <a:pt x="437" y="90"/>
                      <a:pt x="437" y="90"/>
                    </a:cubicBezTo>
                    <a:moveTo>
                      <a:pt x="354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500"/>
              </a:p>
            </p:txBody>
          </p:sp>
          <p:sp>
            <p:nvSpPr>
              <p:cNvPr id="6" name="Text Box 55"/>
              <p:cNvSpPr txBox="1">
                <a:spLocks noChangeArrowheads="1"/>
              </p:cNvSpPr>
              <p:nvPr/>
            </p:nvSpPr>
            <p:spPr bwMode="auto">
              <a:xfrm rot="-1218838">
                <a:off x="1895" y="2259"/>
                <a:ext cx="261" cy="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3000" baseline="-25000">
                    <a:solidFill>
                      <a:srgbClr val="71717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Impact" panose="020B0806030902050204" pitchFamily="34" charset="0"/>
                  </a:defRPr>
                </a:lvl1pPr>
              </a:lstStyle>
              <a:p>
                <a:r>
                  <a:rPr lang="en-US" altLang="zh-CN" sz="4500" dirty="0"/>
                  <a:t>05</a:t>
                </a:r>
                <a:endParaRPr lang="en-US" altLang="zh-CN" sz="4500" dirty="0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2373630" y="5440680"/>
            <a:ext cx="814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课外实践，搜集、查找、整理资料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5" y="1270"/>
            <a:ext cx="9058910" cy="10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TextBox 185"/>
          <p:cNvSpPr txBox="1"/>
          <p:nvPr/>
        </p:nvSpPr>
        <p:spPr>
          <a:xfrm>
            <a:off x="622300" y="1545590"/>
            <a:ext cx="1094740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60000"/>
              </a:lnSpc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上节课，我们通过阅读材料了解到了汉字的历史和文化，感受到了汉语言的博大精深，但是光凭书本知识已经不能满足我们对汉字的求知欲望，那么我们接下来该怎么做才能丰富我们的知识呢？这节课，让我们再次探究一下吧！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5415" y="718198"/>
            <a:ext cx="2096215" cy="961377"/>
            <a:chOff x="4919" y="5227"/>
            <a:chExt cx="2933" cy="1345"/>
          </a:xfrm>
        </p:grpSpPr>
        <p:sp>
          <p:nvSpPr>
            <p:cNvPr id="64" name="Freeform 35"/>
            <p:cNvSpPr>
              <a:spLocks noEditPoints="1"/>
            </p:cNvSpPr>
            <p:nvPr/>
          </p:nvSpPr>
          <p:spPr bwMode="auto">
            <a:xfrm>
              <a:off x="4919" y="5292"/>
              <a:ext cx="2933" cy="1280"/>
            </a:xfrm>
            <a:custGeom>
              <a:avLst/>
              <a:gdLst>
                <a:gd name="T0" fmla="*/ 244 w 504"/>
                <a:gd name="T1" fmla="*/ 106 h 220"/>
                <a:gd name="T2" fmla="*/ 214 w 504"/>
                <a:gd name="T3" fmla="*/ 118 h 220"/>
                <a:gd name="T4" fmla="*/ 142 w 504"/>
                <a:gd name="T5" fmla="*/ 157 h 220"/>
                <a:gd name="T6" fmla="*/ 87 w 504"/>
                <a:gd name="T7" fmla="*/ 194 h 220"/>
                <a:gd name="T8" fmla="*/ 170 w 504"/>
                <a:gd name="T9" fmla="*/ 175 h 220"/>
                <a:gd name="T10" fmla="*/ 93 w 504"/>
                <a:gd name="T11" fmla="*/ 214 h 220"/>
                <a:gd name="T12" fmla="*/ 106 w 504"/>
                <a:gd name="T13" fmla="*/ 214 h 220"/>
                <a:gd name="T14" fmla="*/ 72 w 504"/>
                <a:gd name="T15" fmla="*/ 227 h 220"/>
                <a:gd name="T16" fmla="*/ 60 w 504"/>
                <a:gd name="T17" fmla="*/ 251 h 220"/>
                <a:gd name="T18" fmla="*/ 62 w 504"/>
                <a:gd name="T19" fmla="*/ 252 h 220"/>
                <a:gd name="T20" fmla="*/ 11 w 504"/>
                <a:gd name="T21" fmla="*/ 281 h 220"/>
                <a:gd name="T22" fmla="*/ 129 w 504"/>
                <a:gd name="T23" fmla="*/ 240 h 220"/>
                <a:gd name="T24" fmla="*/ 105 w 504"/>
                <a:gd name="T25" fmla="*/ 259 h 220"/>
                <a:gd name="T26" fmla="*/ 111 w 504"/>
                <a:gd name="T27" fmla="*/ 263 h 220"/>
                <a:gd name="T28" fmla="*/ 59 w 504"/>
                <a:gd name="T29" fmla="*/ 288 h 220"/>
                <a:gd name="T30" fmla="*/ 89 w 504"/>
                <a:gd name="T31" fmla="*/ 282 h 220"/>
                <a:gd name="T32" fmla="*/ 108 w 504"/>
                <a:gd name="T33" fmla="*/ 280 h 220"/>
                <a:gd name="T34" fmla="*/ 73 w 504"/>
                <a:gd name="T35" fmla="*/ 301 h 220"/>
                <a:gd name="T36" fmla="*/ 145 w 504"/>
                <a:gd name="T37" fmla="*/ 307 h 220"/>
                <a:gd name="T38" fmla="*/ 122 w 504"/>
                <a:gd name="T39" fmla="*/ 326 h 220"/>
                <a:gd name="T40" fmla="*/ 176 w 504"/>
                <a:gd name="T41" fmla="*/ 324 h 220"/>
                <a:gd name="T42" fmla="*/ 195 w 504"/>
                <a:gd name="T43" fmla="*/ 341 h 220"/>
                <a:gd name="T44" fmla="*/ 257 w 504"/>
                <a:gd name="T45" fmla="*/ 332 h 220"/>
                <a:gd name="T46" fmla="*/ 397 w 504"/>
                <a:gd name="T47" fmla="*/ 298 h 220"/>
                <a:gd name="T48" fmla="*/ 672 w 504"/>
                <a:gd name="T49" fmla="*/ 188 h 220"/>
                <a:gd name="T50" fmla="*/ 707 w 504"/>
                <a:gd name="T51" fmla="*/ 167 h 220"/>
                <a:gd name="T52" fmla="*/ 672 w 504"/>
                <a:gd name="T53" fmla="*/ 170 h 220"/>
                <a:gd name="T54" fmla="*/ 701 w 504"/>
                <a:gd name="T55" fmla="*/ 141 h 220"/>
                <a:gd name="T56" fmla="*/ 649 w 504"/>
                <a:gd name="T57" fmla="*/ 155 h 220"/>
                <a:gd name="T58" fmla="*/ 703 w 504"/>
                <a:gd name="T59" fmla="*/ 135 h 220"/>
                <a:gd name="T60" fmla="*/ 751 w 504"/>
                <a:gd name="T61" fmla="*/ 102 h 220"/>
                <a:gd name="T62" fmla="*/ 743 w 504"/>
                <a:gd name="T63" fmla="*/ 99 h 220"/>
                <a:gd name="T64" fmla="*/ 735 w 504"/>
                <a:gd name="T65" fmla="*/ 97 h 220"/>
                <a:gd name="T66" fmla="*/ 688 w 504"/>
                <a:gd name="T67" fmla="*/ 106 h 220"/>
                <a:gd name="T68" fmla="*/ 709 w 504"/>
                <a:gd name="T69" fmla="*/ 89 h 220"/>
                <a:gd name="T70" fmla="*/ 724 w 504"/>
                <a:gd name="T71" fmla="*/ 76 h 220"/>
                <a:gd name="T72" fmla="*/ 724 w 504"/>
                <a:gd name="T73" fmla="*/ 69 h 220"/>
                <a:gd name="T74" fmla="*/ 694 w 504"/>
                <a:gd name="T75" fmla="*/ 78 h 220"/>
                <a:gd name="T76" fmla="*/ 684 w 504"/>
                <a:gd name="T77" fmla="*/ 76 h 220"/>
                <a:gd name="T78" fmla="*/ 704 w 504"/>
                <a:gd name="T79" fmla="*/ 62 h 220"/>
                <a:gd name="T80" fmla="*/ 684 w 504"/>
                <a:gd name="T81" fmla="*/ 35 h 220"/>
                <a:gd name="T82" fmla="*/ 655 w 504"/>
                <a:gd name="T83" fmla="*/ 33 h 220"/>
                <a:gd name="T84" fmla="*/ 659 w 504"/>
                <a:gd name="T85" fmla="*/ 14 h 220"/>
                <a:gd name="T86" fmla="*/ 598 w 504"/>
                <a:gd name="T87" fmla="*/ 11 h 220"/>
                <a:gd name="T88" fmla="*/ 554 w 504"/>
                <a:gd name="T89" fmla="*/ 10 h 220"/>
                <a:gd name="T90" fmla="*/ 554 w 504"/>
                <a:gd name="T91" fmla="*/ 10 h 220"/>
                <a:gd name="T92" fmla="*/ 625 w 504"/>
                <a:gd name="T93" fmla="*/ 24 h 220"/>
                <a:gd name="T94" fmla="*/ 668 w 504"/>
                <a:gd name="T95" fmla="*/ 31 h 220"/>
                <a:gd name="T96" fmla="*/ 790 w 504"/>
                <a:gd name="T97" fmla="*/ 69 h 220"/>
                <a:gd name="T98" fmla="*/ 746 w 504"/>
                <a:gd name="T99" fmla="*/ 98 h 220"/>
                <a:gd name="T100" fmla="*/ 234 w 504"/>
                <a:gd name="T101" fmla="*/ 111 h 220"/>
                <a:gd name="T102" fmla="*/ 666 w 504"/>
                <a:gd name="T103" fmla="*/ 164 h 220"/>
                <a:gd name="T104" fmla="*/ 129 w 504"/>
                <a:gd name="T105" fmla="*/ 189 h 220"/>
                <a:gd name="T106" fmla="*/ 54 w 504"/>
                <a:gd name="T107" fmla="*/ 253 h 220"/>
                <a:gd name="T108" fmla="*/ 106 w 504"/>
                <a:gd name="T109" fmla="*/ 277 h 220"/>
                <a:gd name="T110" fmla="*/ 192 w 504"/>
                <a:gd name="T111" fmla="*/ 322 h 220"/>
                <a:gd name="T112" fmla="*/ 184 w 504"/>
                <a:gd name="T113" fmla="*/ 325 h 220"/>
                <a:gd name="T114" fmla="*/ 256 w 504"/>
                <a:gd name="T115" fmla="*/ 337 h 220"/>
                <a:gd name="T116" fmla="*/ 252 w 504"/>
                <a:gd name="T117" fmla="*/ 348 h 220"/>
                <a:gd name="T118" fmla="*/ 562 w 504"/>
                <a:gd name="T119" fmla="*/ 0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4" h="220">
                  <a:moveTo>
                    <a:pt x="354" y="0"/>
                  </a:moveTo>
                  <a:cubicBezTo>
                    <a:pt x="353" y="0"/>
                    <a:pt x="352" y="0"/>
                    <a:pt x="351" y="1"/>
                  </a:cubicBezTo>
                  <a:cubicBezTo>
                    <a:pt x="354" y="0"/>
                    <a:pt x="354" y="0"/>
                    <a:pt x="354" y="0"/>
                  </a:cubicBezTo>
                  <a:moveTo>
                    <a:pt x="351" y="1"/>
                  </a:moveTo>
                  <a:cubicBezTo>
                    <a:pt x="351" y="1"/>
                    <a:pt x="351" y="1"/>
                    <a:pt x="351" y="1"/>
                  </a:cubicBezTo>
                  <a:moveTo>
                    <a:pt x="351" y="1"/>
                  </a:moveTo>
                  <a:cubicBezTo>
                    <a:pt x="259" y="30"/>
                    <a:pt x="259" y="30"/>
                    <a:pt x="259" y="3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3" y="62"/>
                    <a:pt x="169" y="63"/>
                    <a:pt x="165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6" y="63"/>
                    <a:pt x="160" y="65"/>
                    <a:pt x="154" y="67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55" y="68"/>
                    <a:pt x="140" y="72"/>
                    <a:pt x="137" y="73"/>
                  </a:cubicBezTo>
                  <a:cubicBezTo>
                    <a:pt x="138" y="73"/>
                    <a:pt x="139" y="72"/>
                    <a:pt x="141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1" y="72"/>
                    <a:pt x="143" y="71"/>
                    <a:pt x="144" y="71"/>
                  </a:cubicBezTo>
                  <a:cubicBezTo>
                    <a:pt x="147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9" y="70"/>
                    <a:pt x="148" y="71"/>
                    <a:pt x="147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8" y="74"/>
                    <a:pt x="140" y="73"/>
                    <a:pt x="140" y="73"/>
                  </a:cubicBezTo>
                  <a:cubicBezTo>
                    <a:pt x="143" y="73"/>
                    <a:pt x="103" y="89"/>
                    <a:pt x="103" y="90"/>
                  </a:cubicBezTo>
                  <a:cubicBezTo>
                    <a:pt x="97" y="92"/>
                    <a:pt x="97" y="93"/>
                    <a:pt x="98" y="93"/>
                  </a:cubicBezTo>
                  <a:cubicBezTo>
                    <a:pt x="98" y="93"/>
                    <a:pt x="99" y="93"/>
                    <a:pt x="100" y="92"/>
                  </a:cubicBezTo>
                  <a:cubicBezTo>
                    <a:pt x="101" y="92"/>
                    <a:pt x="102" y="92"/>
                    <a:pt x="102" y="92"/>
                  </a:cubicBezTo>
                  <a:cubicBezTo>
                    <a:pt x="103" y="92"/>
                    <a:pt x="103" y="93"/>
                    <a:pt x="101" y="93"/>
                  </a:cubicBezTo>
                  <a:cubicBezTo>
                    <a:pt x="99" y="96"/>
                    <a:pt x="85" y="100"/>
                    <a:pt x="76" y="104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79" y="104"/>
                    <a:pt x="83" y="102"/>
                  </a:cubicBezTo>
                  <a:cubicBezTo>
                    <a:pt x="86" y="101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4" y="106"/>
                    <a:pt x="67" y="109"/>
                    <a:pt x="63" y="111"/>
                  </a:cubicBezTo>
                  <a:cubicBezTo>
                    <a:pt x="62" y="112"/>
                    <a:pt x="53" y="117"/>
                    <a:pt x="55" y="117"/>
                  </a:cubicBezTo>
                  <a:cubicBezTo>
                    <a:pt x="56" y="117"/>
                    <a:pt x="59" y="116"/>
                    <a:pt x="66" y="113"/>
                  </a:cubicBezTo>
                  <a:cubicBezTo>
                    <a:pt x="56" y="119"/>
                    <a:pt x="48" y="122"/>
                    <a:pt x="47" y="123"/>
                  </a:cubicBezTo>
                  <a:cubicBezTo>
                    <a:pt x="51" y="121"/>
                    <a:pt x="54" y="119"/>
                    <a:pt x="59" y="118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6" y="119"/>
                    <a:pt x="62" y="117"/>
                    <a:pt x="63" y="116"/>
                  </a:cubicBezTo>
                  <a:cubicBezTo>
                    <a:pt x="64" y="116"/>
                    <a:pt x="65" y="116"/>
                    <a:pt x="65" y="116"/>
                  </a:cubicBezTo>
                  <a:cubicBezTo>
                    <a:pt x="66" y="116"/>
                    <a:pt x="61" y="119"/>
                    <a:pt x="55" y="122"/>
                  </a:cubicBezTo>
                  <a:cubicBezTo>
                    <a:pt x="49" y="125"/>
                    <a:pt x="44" y="128"/>
                    <a:pt x="45" y="128"/>
                  </a:cubicBezTo>
                  <a:cubicBezTo>
                    <a:pt x="46" y="128"/>
                    <a:pt x="48" y="127"/>
                    <a:pt x="52" y="126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6" y="120"/>
                    <a:pt x="83" y="113"/>
                    <a:pt x="94" y="109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89" y="113"/>
                    <a:pt x="84" y="115"/>
                    <a:pt x="82" y="116"/>
                  </a:cubicBezTo>
                  <a:cubicBezTo>
                    <a:pt x="84" y="115"/>
                    <a:pt x="85" y="115"/>
                    <a:pt x="86" y="115"/>
                  </a:cubicBezTo>
                  <a:cubicBezTo>
                    <a:pt x="88" y="115"/>
                    <a:pt x="82" y="118"/>
                    <a:pt x="81" y="11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1" y="103"/>
                    <a:pt x="106" y="110"/>
                    <a:pt x="107" y="110"/>
                  </a:cubicBezTo>
                  <a:cubicBezTo>
                    <a:pt x="108" y="110"/>
                    <a:pt x="110" y="109"/>
                    <a:pt x="113" y="108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89" y="119"/>
                    <a:pt x="86" y="120"/>
                    <a:pt x="87" y="120"/>
                  </a:cubicBezTo>
                  <a:cubicBezTo>
                    <a:pt x="87" y="120"/>
                    <a:pt x="92" y="119"/>
                    <a:pt x="96" y="117"/>
                  </a:cubicBezTo>
                  <a:cubicBezTo>
                    <a:pt x="100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77" y="126"/>
                    <a:pt x="72" y="128"/>
                    <a:pt x="60" y="134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8" y="135"/>
                    <a:pt x="58" y="135"/>
                    <a:pt x="59" y="135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72" y="129"/>
                    <a:pt x="78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79" y="127"/>
                    <a:pt x="79" y="127"/>
                    <a:pt x="80" y="127"/>
                  </a:cubicBezTo>
                  <a:cubicBezTo>
                    <a:pt x="80" y="127"/>
                    <a:pt x="81" y="127"/>
                    <a:pt x="81" y="127"/>
                  </a:cubicBezTo>
                  <a:cubicBezTo>
                    <a:pt x="82" y="127"/>
                    <a:pt x="82" y="127"/>
                    <a:pt x="83" y="127"/>
                  </a:cubicBezTo>
                  <a:cubicBezTo>
                    <a:pt x="84" y="127"/>
                    <a:pt x="83" y="128"/>
                    <a:pt x="74" y="132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67" y="135"/>
                    <a:pt x="66" y="135"/>
                  </a:cubicBezTo>
                  <a:cubicBezTo>
                    <a:pt x="66" y="135"/>
                    <a:pt x="64" y="135"/>
                    <a:pt x="63" y="135"/>
                  </a:cubicBezTo>
                  <a:cubicBezTo>
                    <a:pt x="62" y="135"/>
                    <a:pt x="61" y="136"/>
                    <a:pt x="60" y="136"/>
                  </a:cubicBezTo>
                  <a:cubicBezTo>
                    <a:pt x="59" y="136"/>
                    <a:pt x="59" y="135"/>
                    <a:pt x="59" y="135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4" y="138"/>
                    <a:pt x="56" y="138"/>
                  </a:cubicBezTo>
                  <a:cubicBezTo>
                    <a:pt x="57" y="137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6" y="138"/>
                    <a:pt x="44" y="144"/>
                    <a:pt x="34" y="147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8" y="143"/>
                    <a:pt x="49" y="143"/>
                    <a:pt x="35" y="151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4" y="148"/>
                    <a:pt x="46" y="147"/>
                    <a:pt x="47" y="147"/>
                  </a:cubicBezTo>
                  <a:cubicBezTo>
                    <a:pt x="48" y="147"/>
                    <a:pt x="46" y="148"/>
                    <a:pt x="39" y="151"/>
                  </a:cubicBezTo>
                  <a:cubicBezTo>
                    <a:pt x="38" y="153"/>
                    <a:pt x="30" y="157"/>
                    <a:pt x="12" y="165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17" y="164"/>
                    <a:pt x="17" y="164"/>
                  </a:cubicBezTo>
                  <a:cubicBezTo>
                    <a:pt x="17" y="164"/>
                    <a:pt x="20" y="163"/>
                    <a:pt x="28" y="160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8" y="158"/>
                  </a:cubicBezTo>
                  <a:cubicBezTo>
                    <a:pt x="39" y="157"/>
                    <a:pt x="40" y="157"/>
                    <a:pt x="40" y="157"/>
                  </a:cubicBezTo>
                  <a:cubicBezTo>
                    <a:pt x="40" y="157"/>
                    <a:pt x="40" y="158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1"/>
                    <a:pt x="34" y="161"/>
                  </a:cubicBezTo>
                  <a:cubicBezTo>
                    <a:pt x="34" y="161"/>
                    <a:pt x="37" y="160"/>
                    <a:pt x="39" y="159"/>
                  </a:cubicBezTo>
                  <a:cubicBezTo>
                    <a:pt x="41" y="158"/>
                    <a:pt x="44" y="157"/>
                    <a:pt x="44" y="157"/>
                  </a:cubicBezTo>
                  <a:cubicBezTo>
                    <a:pt x="44" y="157"/>
                    <a:pt x="44" y="157"/>
                    <a:pt x="42" y="158"/>
                  </a:cubicBezTo>
                  <a:cubicBezTo>
                    <a:pt x="40" y="159"/>
                    <a:pt x="39" y="159"/>
                    <a:pt x="39" y="159"/>
                  </a:cubicBezTo>
                  <a:cubicBezTo>
                    <a:pt x="40" y="159"/>
                    <a:pt x="45" y="158"/>
                    <a:pt x="50" y="156"/>
                  </a:cubicBezTo>
                  <a:cubicBezTo>
                    <a:pt x="56" y="154"/>
                    <a:pt x="61" y="152"/>
                    <a:pt x="61" y="152"/>
                  </a:cubicBezTo>
                  <a:cubicBezTo>
                    <a:pt x="62" y="152"/>
                    <a:pt x="62" y="152"/>
                    <a:pt x="61" y="15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3" y="164"/>
                    <a:pt x="32" y="164"/>
                    <a:pt x="32" y="164"/>
                  </a:cubicBezTo>
                  <a:cubicBezTo>
                    <a:pt x="33" y="164"/>
                    <a:pt x="37" y="163"/>
                    <a:pt x="40" y="162"/>
                  </a:cubicBezTo>
                  <a:cubicBezTo>
                    <a:pt x="44" y="161"/>
                    <a:pt x="48" y="160"/>
                    <a:pt x="49" y="160"/>
                  </a:cubicBezTo>
                  <a:cubicBezTo>
                    <a:pt x="49" y="160"/>
                    <a:pt x="50" y="160"/>
                    <a:pt x="50" y="160"/>
                  </a:cubicBezTo>
                  <a:cubicBezTo>
                    <a:pt x="41" y="164"/>
                    <a:pt x="20" y="172"/>
                    <a:pt x="0" y="179"/>
                  </a:cubicBezTo>
                  <a:cubicBezTo>
                    <a:pt x="24" y="171"/>
                    <a:pt x="16" y="173"/>
                    <a:pt x="28" y="170"/>
                  </a:cubicBezTo>
                  <a:cubicBezTo>
                    <a:pt x="18" y="174"/>
                    <a:pt x="16" y="174"/>
                    <a:pt x="7" y="177"/>
                  </a:cubicBezTo>
                  <a:cubicBezTo>
                    <a:pt x="5" y="178"/>
                    <a:pt x="4" y="179"/>
                    <a:pt x="4" y="179"/>
                  </a:cubicBezTo>
                  <a:cubicBezTo>
                    <a:pt x="4" y="179"/>
                    <a:pt x="7" y="178"/>
                    <a:pt x="10" y="177"/>
                  </a:cubicBezTo>
                  <a:cubicBezTo>
                    <a:pt x="13" y="176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2" y="176"/>
                    <a:pt x="9" y="178"/>
                    <a:pt x="7" y="178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4" y="168"/>
                    <a:pt x="63" y="158"/>
                    <a:pt x="65" y="157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6" y="153"/>
                    <a:pt x="80" y="152"/>
                    <a:pt x="81" y="152"/>
                  </a:cubicBezTo>
                  <a:cubicBezTo>
                    <a:pt x="82" y="152"/>
                    <a:pt x="81" y="153"/>
                    <a:pt x="77" y="154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0" y="159"/>
                    <a:pt x="71" y="159"/>
                    <a:pt x="72" y="159"/>
                  </a:cubicBezTo>
                  <a:cubicBezTo>
                    <a:pt x="73" y="159"/>
                    <a:pt x="73" y="159"/>
                    <a:pt x="70" y="160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7" y="166"/>
                    <a:pt x="56" y="166"/>
                    <a:pt x="57" y="166"/>
                  </a:cubicBezTo>
                  <a:cubicBezTo>
                    <a:pt x="58" y="166"/>
                    <a:pt x="62" y="165"/>
                    <a:pt x="66" y="164"/>
                  </a:cubicBezTo>
                  <a:cubicBezTo>
                    <a:pt x="70" y="163"/>
                    <a:pt x="74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0" y="168"/>
                    <a:pt x="59" y="169"/>
                    <a:pt x="59" y="169"/>
                  </a:cubicBezTo>
                  <a:cubicBezTo>
                    <a:pt x="59" y="169"/>
                    <a:pt x="63" y="167"/>
                    <a:pt x="68" y="165"/>
                  </a:cubicBezTo>
                  <a:cubicBezTo>
                    <a:pt x="72" y="164"/>
                    <a:pt x="77" y="162"/>
                    <a:pt x="77" y="162"/>
                  </a:cubicBezTo>
                  <a:cubicBezTo>
                    <a:pt x="77" y="162"/>
                    <a:pt x="77" y="162"/>
                    <a:pt x="76" y="163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66" y="167"/>
                    <a:pt x="68" y="166"/>
                    <a:pt x="69" y="166"/>
                  </a:cubicBezTo>
                  <a:cubicBezTo>
                    <a:pt x="69" y="166"/>
                    <a:pt x="54" y="172"/>
                    <a:pt x="48" y="174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59" y="172"/>
                    <a:pt x="39" y="179"/>
                    <a:pt x="28" y="183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3" y="182"/>
                    <a:pt x="36" y="181"/>
                    <a:pt x="36" y="181"/>
                  </a:cubicBezTo>
                  <a:cubicBezTo>
                    <a:pt x="36" y="181"/>
                    <a:pt x="35" y="181"/>
                    <a:pt x="34" y="182"/>
                  </a:cubicBezTo>
                  <a:cubicBezTo>
                    <a:pt x="33" y="182"/>
                    <a:pt x="32" y="183"/>
                    <a:pt x="32" y="183"/>
                  </a:cubicBezTo>
                  <a:cubicBezTo>
                    <a:pt x="32" y="183"/>
                    <a:pt x="33" y="183"/>
                    <a:pt x="36" y="182"/>
                  </a:cubicBezTo>
                  <a:cubicBezTo>
                    <a:pt x="28" y="184"/>
                    <a:pt x="24" y="186"/>
                    <a:pt x="21" y="187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71" y="170"/>
                    <a:pt x="73" y="169"/>
                    <a:pt x="73" y="169"/>
                  </a:cubicBezTo>
                  <a:cubicBezTo>
                    <a:pt x="74" y="169"/>
                    <a:pt x="72" y="170"/>
                    <a:pt x="71" y="170"/>
                  </a:cubicBezTo>
                  <a:cubicBezTo>
                    <a:pt x="69" y="171"/>
                    <a:pt x="68" y="172"/>
                    <a:pt x="68" y="172"/>
                  </a:cubicBezTo>
                  <a:cubicBezTo>
                    <a:pt x="69" y="172"/>
                    <a:pt x="69" y="172"/>
                    <a:pt x="70" y="171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4"/>
                    <a:pt x="64" y="174"/>
                    <a:pt x="64" y="174"/>
                  </a:cubicBezTo>
                  <a:cubicBezTo>
                    <a:pt x="65" y="174"/>
                    <a:pt x="56" y="177"/>
                    <a:pt x="52" y="179"/>
                  </a:cubicBezTo>
                  <a:cubicBezTo>
                    <a:pt x="57" y="177"/>
                    <a:pt x="64" y="174"/>
                    <a:pt x="68" y="173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9" y="173"/>
                    <a:pt x="58" y="177"/>
                    <a:pt x="56" y="178"/>
                  </a:cubicBezTo>
                  <a:cubicBezTo>
                    <a:pt x="69" y="173"/>
                    <a:pt x="78" y="170"/>
                    <a:pt x="79" y="170"/>
                  </a:cubicBezTo>
                  <a:cubicBezTo>
                    <a:pt x="79" y="170"/>
                    <a:pt x="78" y="171"/>
                    <a:pt x="76" y="172"/>
                  </a:cubicBezTo>
                  <a:cubicBezTo>
                    <a:pt x="73" y="173"/>
                    <a:pt x="71" y="174"/>
                    <a:pt x="69" y="174"/>
                  </a:cubicBezTo>
                  <a:cubicBezTo>
                    <a:pt x="71" y="174"/>
                    <a:pt x="74" y="173"/>
                    <a:pt x="74" y="173"/>
                  </a:cubicBezTo>
                  <a:cubicBezTo>
                    <a:pt x="75" y="173"/>
                    <a:pt x="74" y="173"/>
                    <a:pt x="73" y="173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1" y="174"/>
                    <a:pt x="71" y="175"/>
                    <a:pt x="71" y="175"/>
                  </a:cubicBezTo>
                  <a:cubicBezTo>
                    <a:pt x="71" y="175"/>
                    <a:pt x="72" y="174"/>
                    <a:pt x="73" y="174"/>
                  </a:cubicBezTo>
                  <a:cubicBezTo>
                    <a:pt x="73" y="174"/>
                    <a:pt x="74" y="174"/>
                    <a:pt x="74" y="174"/>
                  </a:cubicBezTo>
                  <a:cubicBezTo>
                    <a:pt x="74" y="174"/>
                    <a:pt x="73" y="174"/>
                    <a:pt x="68" y="176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1" y="185"/>
                    <a:pt x="53" y="184"/>
                    <a:pt x="54" y="184"/>
                  </a:cubicBezTo>
                  <a:cubicBezTo>
                    <a:pt x="54" y="184"/>
                    <a:pt x="54" y="184"/>
                    <a:pt x="53" y="185"/>
                  </a:cubicBezTo>
                  <a:cubicBezTo>
                    <a:pt x="53" y="185"/>
                    <a:pt x="52" y="185"/>
                    <a:pt x="53" y="185"/>
                  </a:cubicBezTo>
                  <a:cubicBezTo>
                    <a:pt x="53" y="185"/>
                    <a:pt x="56" y="184"/>
                    <a:pt x="65" y="181"/>
                  </a:cubicBezTo>
                  <a:cubicBezTo>
                    <a:pt x="60" y="183"/>
                    <a:pt x="60" y="183"/>
                    <a:pt x="61" y="183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183"/>
                    <a:pt x="62" y="183"/>
                    <a:pt x="62" y="183"/>
                  </a:cubicBezTo>
                  <a:cubicBezTo>
                    <a:pt x="63" y="183"/>
                    <a:pt x="62" y="184"/>
                    <a:pt x="46" y="190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47" y="190"/>
                    <a:pt x="51" y="189"/>
                    <a:pt x="56" y="188"/>
                  </a:cubicBezTo>
                  <a:cubicBezTo>
                    <a:pt x="60" y="187"/>
                    <a:pt x="64" y="186"/>
                    <a:pt x="65" y="186"/>
                  </a:cubicBezTo>
                  <a:cubicBezTo>
                    <a:pt x="66" y="186"/>
                    <a:pt x="65" y="186"/>
                    <a:pt x="62" y="188"/>
                  </a:cubicBezTo>
                  <a:cubicBezTo>
                    <a:pt x="36" y="198"/>
                    <a:pt x="46" y="197"/>
                    <a:pt x="44" y="198"/>
                  </a:cubicBezTo>
                  <a:cubicBezTo>
                    <a:pt x="57" y="196"/>
                    <a:pt x="69" y="193"/>
                    <a:pt x="79" y="192"/>
                  </a:cubicBezTo>
                  <a:cubicBezTo>
                    <a:pt x="67" y="197"/>
                    <a:pt x="65" y="198"/>
                    <a:pt x="67" y="198"/>
                  </a:cubicBezTo>
                  <a:cubicBezTo>
                    <a:pt x="68" y="198"/>
                    <a:pt x="71" y="198"/>
                    <a:pt x="73" y="197"/>
                  </a:cubicBezTo>
                  <a:cubicBezTo>
                    <a:pt x="76" y="197"/>
                    <a:pt x="79" y="196"/>
                    <a:pt x="80" y="196"/>
                  </a:cubicBezTo>
                  <a:cubicBezTo>
                    <a:pt x="81" y="196"/>
                    <a:pt x="80" y="197"/>
                    <a:pt x="76" y="199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68" y="203"/>
                    <a:pt x="98" y="194"/>
                    <a:pt x="76" y="204"/>
                  </a:cubicBezTo>
                  <a:cubicBezTo>
                    <a:pt x="83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7" y="200"/>
                    <a:pt x="90" y="199"/>
                    <a:pt x="99" y="196"/>
                  </a:cubicBezTo>
                  <a:cubicBezTo>
                    <a:pt x="93" y="199"/>
                    <a:pt x="102" y="196"/>
                    <a:pt x="83" y="203"/>
                  </a:cubicBezTo>
                  <a:cubicBezTo>
                    <a:pt x="81" y="204"/>
                    <a:pt x="81" y="204"/>
                    <a:pt x="81" y="204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4" y="206"/>
                    <a:pt x="76" y="206"/>
                    <a:pt x="77" y="206"/>
                  </a:cubicBezTo>
                  <a:cubicBezTo>
                    <a:pt x="78" y="206"/>
                    <a:pt x="79" y="205"/>
                    <a:pt x="80" y="205"/>
                  </a:cubicBezTo>
                  <a:cubicBezTo>
                    <a:pt x="80" y="205"/>
                    <a:pt x="79" y="206"/>
                    <a:pt x="75" y="208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8" y="203"/>
                    <a:pt x="88" y="203"/>
                    <a:pt x="88" y="203"/>
                  </a:cubicBezTo>
                  <a:cubicBezTo>
                    <a:pt x="99" y="200"/>
                    <a:pt x="104" y="199"/>
                    <a:pt x="106" y="199"/>
                  </a:cubicBezTo>
                  <a:cubicBezTo>
                    <a:pt x="108" y="199"/>
                    <a:pt x="106" y="200"/>
                    <a:pt x="104" y="202"/>
                  </a:cubicBezTo>
                  <a:cubicBezTo>
                    <a:pt x="101" y="204"/>
                    <a:pt x="99" y="205"/>
                    <a:pt x="101" y="205"/>
                  </a:cubicBezTo>
                  <a:cubicBezTo>
                    <a:pt x="103" y="205"/>
                    <a:pt x="107" y="204"/>
                    <a:pt x="117" y="201"/>
                  </a:cubicBezTo>
                  <a:cubicBezTo>
                    <a:pt x="110" y="204"/>
                    <a:pt x="109" y="204"/>
                    <a:pt x="109" y="204"/>
                  </a:cubicBezTo>
                  <a:cubicBezTo>
                    <a:pt x="109" y="204"/>
                    <a:pt x="110" y="204"/>
                    <a:pt x="111" y="204"/>
                  </a:cubicBezTo>
                  <a:cubicBezTo>
                    <a:pt x="112" y="203"/>
                    <a:pt x="113" y="203"/>
                    <a:pt x="114" y="203"/>
                  </a:cubicBezTo>
                  <a:cubicBezTo>
                    <a:pt x="114" y="203"/>
                    <a:pt x="112" y="204"/>
                    <a:pt x="105" y="207"/>
                  </a:cubicBezTo>
                  <a:cubicBezTo>
                    <a:pt x="96" y="210"/>
                    <a:pt x="93" y="211"/>
                    <a:pt x="94" y="211"/>
                  </a:cubicBezTo>
                  <a:cubicBezTo>
                    <a:pt x="95" y="211"/>
                    <a:pt x="115" y="205"/>
                    <a:pt x="121" y="203"/>
                  </a:cubicBezTo>
                  <a:cubicBezTo>
                    <a:pt x="122" y="202"/>
                    <a:pt x="124" y="202"/>
                    <a:pt x="126" y="201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17" y="206"/>
                    <a:pt x="114" y="206"/>
                    <a:pt x="114" y="206"/>
                  </a:cubicBezTo>
                  <a:cubicBezTo>
                    <a:pt x="114" y="206"/>
                    <a:pt x="118" y="205"/>
                    <a:pt x="123" y="204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31" y="201"/>
                    <a:pt x="129" y="202"/>
                    <a:pt x="123" y="204"/>
                  </a:cubicBezTo>
                  <a:cubicBezTo>
                    <a:pt x="103" y="214"/>
                    <a:pt x="130" y="209"/>
                    <a:pt x="123" y="215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3"/>
                    <a:pt x="131" y="213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13"/>
                    <a:pt x="133" y="213"/>
                    <a:pt x="133" y="213"/>
                  </a:cubicBezTo>
                  <a:cubicBezTo>
                    <a:pt x="135" y="213"/>
                    <a:pt x="135" y="213"/>
                    <a:pt x="128" y="216"/>
                  </a:cubicBezTo>
                  <a:cubicBezTo>
                    <a:pt x="126" y="217"/>
                    <a:pt x="125" y="217"/>
                    <a:pt x="126" y="217"/>
                  </a:cubicBezTo>
                  <a:cubicBezTo>
                    <a:pt x="128" y="217"/>
                    <a:pt x="150" y="210"/>
                    <a:pt x="151" y="210"/>
                  </a:cubicBezTo>
                  <a:cubicBezTo>
                    <a:pt x="153" y="209"/>
                    <a:pt x="155" y="208"/>
                    <a:pt x="155" y="208"/>
                  </a:cubicBezTo>
                  <a:cubicBezTo>
                    <a:pt x="157" y="208"/>
                    <a:pt x="143" y="214"/>
                    <a:pt x="140" y="215"/>
                  </a:cubicBezTo>
                  <a:cubicBezTo>
                    <a:pt x="145" y="214"/>
                    <a:pt x="162" y="208"/>
                    <a:pt x="164" y="208"/>
                  </a:cubicBezTo>
                  <a:cubicBezTo>
                    <a:pt x="165" y="208"/>
                    <a:pt x="164" y="208"/>
                    <a:pt x="162" y="210"/>
                  </a:cubicBezTo>
                  <a:cubicBezTo>
                    <a:pt x="156" y="212"/>
                    <a:pt x="154" y="213"/>
                    <a:pt x="155" y="213"/>
                  </a:cubicBezTo>
                  <a:cubicBezTo>
                    <a:pt x="156" y="213"/>
                    <a:pt x="159" y="212"/>
                    <a:pt x="162" y="211"/>
                  </a:cubicBezTo>
                  <a:cubicBezTo>
                    <a:pt x="166" y="210"/>
                    <a:pt x="169" y="210"/>
                    <a:pt x="170" y="210"/>
                  </a:cubicBezTo>
                  <a:cubicBezTo>
                    <a:pt x="171" y="210"/>
                    <a:pt x="169" y="210"/>
                    <a:pt x="161" y="213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58" y="215"/>
                    <a:pt x="157" y="216"/>
                    <a:pt x="158" y="216"/>
                  </a:cubicBezTo>
                  <a:cubicBezTo>
                    <a:pt x="159" y="216"/>
                    <a:pt x="161" y="215"/>
                    <a:pt x="163" y="215"/>
                  </a:cubicBezTo>
                  <a:cubicBezTo>
                    <a:pt x="165" y="215"/>
                    <a:pt x="166" y="214"/>
                    <a:pt x="167" y="214"/>
                  </a:cubicBezTo>
                  <a:cubicBezTo>
                    <a:pt x="169" y="214"/>
                    <a:pt x="168" y="215"/>
                    <a:pt x="163" y="217"/>
                  </a:cubicBezTo>
                  <a:cubicBezTo>
                    <a:pt x="163" y="217"/>
                    <a:pt x="161" y="218"/>
                    <a:pt x="159" y="219"/>
                  </a:cubicBezTo>
                  <a:cubicBezTo>
                    <a:pt x="250" y="188"/>
                    <a:pt x="250" y="188"/>
                    <a:pt x="250" y="188"/>
                  </a:cubicBezTo>
                  <a:cubicBezTo>
                    <a:pt x="346" y="151"/>
                    <a:pt x="346" y="151"/>
                    <a:pt x="346" y="151"/>
                  </a:cubicBezTo>
                  <a:cubicBezTo>
                    <a:pt x="346" y="151"/>
                    <a:pt x="346" y="151"/>
                    <a:pt x="346" y="151"/>
                  </a:cubicBezTo>
                  <a:cubicBezTo>
                    <a:pt x="347" y="151"/>
                    <a:pt x="347" y="151"/>
                    <a:pt x="348" y="151"/>
                  </a:cubicBezTo>
                  <a:cubicBezTo>
                    <a:pt x="347" y="151"/>
                    <a:pt x="347" y="151"/>
                    <a:pt x="347" y="151"/>
                  </a:cubicBezTo>
                  <a:cubicBezTo>
                    <a:pt x="366" y="143"/>
                    <a:pt x="366" y="143"/>
                    <a:pt x="366" y="143"/>
                  </a:cubicBezTo>
                  <a:cubicBezTo>
                    <a:pt x="380" y="138"/>
                    <a:pt x="396" y="133"/>
                    <a:pt x="396" y="133"/>
                  </a:cubicBezTo>
                  <a:cubicBezTo>
                    <a:pt x="401" y="130"/>
                    <a:pt x="402" y="130"/>
                    <a:pt x="401" y="130"/>
                  </a:cubicBezTo>
                  <a:cubicBezTo>
                    <a:pt x="400" y="130"/>
                    <a:pt x="399" y="130"/>
                    <a:pt x="398" y="130"/>
                  </a:cubicBezTo>
                  <a:cubicBezTo>
                    <a:pt x="422" y="120"/>
                    <a:pt x="422" y="120"/>
                    <a:pt x="422" y="120"/>
                  </a:cubicBezTo>
                  <a:cubicBezTo>
                    <a:pt x="418" y="120"/>
                    <a:pt x="418" y="120"/>
                    <a:pt x="418" y="120"/>
                  </a:cubicBezTo>
                  <a:cubicBezTo>
                    <a:pt x="420" y="120"/>
                    <a:pt x="422" y="119"/>
                    <a:pt x="423" y="118"/>
                  </a:cubicBezTo>
                  <a:cubicBezTo>
                    <a:pt x="424" y="118"/>
                    <a:pt x="425" y="118"/>
                    <a:pt x="424" y="118"/>
                  </a:cubicBezTo>
                  <a:cubicBezTo>
                    <a:pt x="424" y="118"/>
                    <a:pt x="420" y="119"/>
                    <a:pt x="416" y="120"/>
                  </a:cubicBezTo>
                  <a:cubicBezTo>
                    <a:pt x="415" y="121"/>
                    <a:pt x="415" y="121"/>
                    <a:pt x="415" y="121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426" y="116"/>
                    <a:pt x="432" y="114"/>
                    <a:pt x="437" y="112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7" y="112"/>
                    <a:pt x="438" y="112"/>
                    <a:pt x="440" y="112"/>
                  </a:cubicBezTo>
                  <a:cubicBezTo>
                    <a:pt x="441" y="111"/>
                    <a:pt x="441" y="111"/>
                    <a:pt x="440" y="111"/>
                  </a:cubicBezTo>
                  <a:cubicBezTo>
                    <a:pt x="440" y="111"/>
                    <a:pt x="439" y="111"/>
                    <a:pt x="437" y="112"/>
                  </a:cubicBezTo>
                  <a:cubicBezTo>
                    <a:pt x="437" y="111"/>
                    <a:pt x="447" y="106"/>
                    <a:pt x="445" y="106"/>
                  </a:cubicBezTo>
                  <a:cubicBezTo>
                    <a:pt x="444" y="106"/>
                    <a:pt x="441" y="107"/>
                    <a:pt x="434" y="110"/>
                  </a:cubicBezTo>
                  <a:cubicBezTo>
                    <a:pt x="444" y="104"/>
                    <a:pt x="453" y="101"/>
                    <a:pt x="453" y="100"/>
                  </a:cubicBezTo>
                  <a:cubicBezTo>
                    <a:pt x="449" y="102"/>
                    <a:pt x="446" y="103"/>
                    <a:pt x="441" y="105"/>
                  </a:cubicBezTo>
                  <a:cubicBezTo>
                    <a:pt x="444" y="104"/>
                    <a:pt x="445" y="103"/>
                    <a:pt x="445" y="103"/>
                  </a:cubicBezTo>
                  <a:cubicBezTo>
                    <a:pt x="444" y="103"/>
                    <a:pt x="438" y="106"/>
                    <a:pt x="436" y="107"/>
                  </a:cubicBezTo>
                  <a:cubicBezTo>
                    <a:pt x="436" y="107"/>
                    <a:pt x="435" y="107"/>
                    <a:pt x="435" y="107"/>
                  </a:cubicBezTo>
                  <a:cubicBezTo>
                    <a:pt x="434" y="107"/>
                    <a:pt x="439" y="104"/>
                    <a:pt x="445" y="101"/>
                  </a:cubicBezTo>
                  <a:cubicBezTo>
                    <a:pt x="451" y="98"/>
                    <a:pt x="457" y="95"/>
                    <a:pt x="456" y="95"/>
                  </a:cubicBezTo>
                  <a:cubicBezTo>
                    <a:pt x="455" y="95"/>
                    <a:pt x="453" y="96"/>
                    <a:pt x="448" y="97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42" y="99"/>
                    <a:pt x="432" y="103"/>
                    <a:pt x="423" y="107"/>
                  </a:cubicBezTo>
                  <a:cubicBezTo>
                    <a:pt x="425" y="106"/>
                    <a:pt x="425" y="106"/>
                    <a:pt x="425" y="106"/>
                  </a:cubicBezTo>
                  <a:cubicBezTo>
                    <a:pt x="423" y="105"/>
                    <a:pt x="421" y="104"/>
                    <a:pt x="419" y="104"/>
                  </a:cubicBezTo>
                  <a:cubicBezTo>
                    <a:pt x="420" y="103"/>
                    <a:pt x="420" y="103"/>
                    <a:pt x="420" y="103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7" y="103"/>
                    <a:pt x="415" y="103"/>
                    <a:pt x="414" y="102"/>
                  </a:cubicBezTo>
                  <a:cubicBezTo>
                    <a:pt x="414" y="102"/>
                    <a:pt x="414" y="102"/>
                    <a:pt x="414" y="102"/>
                  </a:cubicBezTo>
                  <a:cubicBezTo>
                    <a:pt x="414" y="102"/>
                    <a:pt x="414" y="102"/>
                    <a:pt x="413" y="102"/>
                  </a:cubicBezTo>
                  <a:cubicBezTo>
                    <a:pt x="413" y="102"/>
                    <a:pt x="412" y="102"/>
                    <a:pt x="411" y="102"/>
                  </a:cubicBezTo>
                  <a:cubicBezTo>
                    <a:pt x="415" y="100"/>
                    <a:pt x="415" y="100"/>
                    <a:pt x="415" y="100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24" y="97"/>
                    <a:pt x="430" y="94"/>
                    <a:pt x="441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43" y="88"/>
                    <a:pt x="444" y="87"/>
                    <a:pt x="443" y="87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29" y="94"/>
                    <a:pt x="423" y="96"/>
                    <a:pt x="422" y="96"/>
                  </a:cubicBezTo>
                  <a:cubicBezTo>
                    <a:pt x="422" y="96"/>
                    <a:pt x="421" y="96"/>
                    <a:pt x="421" y="95"/>
                  </a:cubicBezTo>
                  <a:cubicBezTo>
                    <a:pt x="422" y="95"/>
                    <a:pt x="422" y="95"/>
                    <a:pt x="421" y="95"/>
                  </a:cubicBezTo>
                  <a:cubicBezTo>
                    <a:pt x="421" y="95"/>
                    <a:pt x="420" y="95"/>
                    <a:pt x="420" y="95"/>
                  </a:cubicBezTo>
                  <a:cubicBezTo>
                    <a:pt x="419" y="95"/>
                    <a:pt x="419" y="96"/>
                    <a:pt x="418" y="96"/>
                  </a:cubicBezTo>
                  <a:cubicBezTo>
                    <a:pt x="417" y="96"/>
                    <a:pt x="418" y="95"/>
                    <a:pt x="428" y="91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5" y="87"/>
                    <a:pt x="435" y="87"/>
                  </a:cubicBezTo>
                  <a:cubicBezTo>
                    <a:pt x="436" y="87"/>
                    <a:pt x="437" y="87"/>
                    <a:pt x="438" y="87"/>
                  </a:cubicBezTo>
                  <a:cubicBezTo>
                    <a:pt x="439" y="87"/>
                    <a:pt x="441" y="87"/>
                    <a:pt x="441" y="87"/>
                  </a:cubicBezTo>
                  <a:cubicBezTo>
                    <a:pt x="442" y="87"/>
                    <a:pt x="442" y="87"/>
                    <a:pt x="443" y="87"/>
                  </a:cubicBezTo>
                  <a:cubicBezTo>
                    <a:pt x="450" y="85"/>
                    <a:pt x="450" y="85"/>
                    <a:pt x="450" y="85"/>
                  </a:cubicBezTo>
                  <a:cubicBezTo>
                    <a:pt x="450" y="84"/>
                    <a:pt x="449" y="84"/>
                    <a:pt x="449" y="84"/>
                  </a:cubicBezTo>
                  <a:cubicBezTo>
                    <a:pt x="449" y="84"/>
                    <a:pt x="447" y="85"/>
                    <a:pt x="446" y="85"/>
                  </a:cubicBezTo>
                  <a:cubicBezTo>
                    <a:pt x="445" y="85"/>
                    <a:pt x="443" y="86"/>
                    <a:pt x="443" y="86"/>
                  </a:cubicBezTo>
                  <a:cubicBezTo>
                    <a:pt x="443" y="86"/>
                    <a:pt x="443" y="85"/>
                    <a:pt x="443" y="85"/>
                  </a:cubicBezTo>
                  <a:cubicBezTo>
                    <a:pt x="446" y="84"/>
                    <a:pt x="458" y="79"/>
                    <a:pt x="468" y="75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4" y="79"/>
                    <a:pt x="453" y="80"/>
                    <a:pt x="468" y="71"/>
                  </a:cubicBezTo>
                  <a:cubicBezTo>
                    <a:pt x="460" y="74"/>
                    <a:pt x="460" y="74"/>
                    <a:pt x="460" y="74"/>
                  </a:cubicBezTo>
                  <a:cubicBezTo>
                    <a:pt x="458" y="75"/>
                    <a:pt x="456" y="75"/>
                    <a:pt x="455" y="75"/>
                  </a:cubicBezTo>
                  <a:cubicBezTo>
                    <a:pt x="455" y="75"/>
                    <a:pt x="456" y="75"/>
                    <a:pt x="463" y="72"/>
                  </a:cubicBezTo>
                  <a:cubicBezTo>
                    <a:pt x="463" y="72"/>
                    <a:pt x="463" y="72"/>
                    <a:pt x="463" y="72"/>
                  </a:cubicBezTo>
                  <a:cubicBezTo>
                    <a:pt x="470" y="69"/>
                    <a:pt x="470" y="69"/>
                    <a:pt x="470" y="69"/>
                  </a:cubicBezTo>
                  <a:cubicBezTo>
                    <a:pt x="467" y="71"/>
                    <a:pt x="465" y="71"/>
                    <a:pt x="463" y="72"/>
                  </a:cubicBezTo>
                  <a:cubicBezTo>
                    <a:pt x="464" y="70"/>
                    <a:pt x="473" y="65"/>
                    <a:pt x="491" y="58"/>
                  </a:cubicBezTo>
                  <a:cubicBezTo>
                    <a:pt x="473" y="64"/>
                    <a:pt x="473" y="64"/>
                    <a:pt x="473" y="64"/>
                  </a:cubicBezTo>
                  <a:cubicBezTo>
                    <a:pt x="473" y="64"/>
                    <a:pt x="487" y="59"/>
                    <a:pt x="486" y="59"/>
                  </a:cubicBezTo>
                  <a:cubicBezTo>
                    <a:pt x="486" y="59"/>
                    <a:pt x="483" y="60"/>
                    <a:pt x="475" y="62"/>
                  </a:cubicBezTo>
                  <a:cubicBezTo>
                    <a:pt x="467" y="65"/>
                    <a:pt x="467" y="65"/>
                    <a:pt x="467" y="65"/>
                  </a:cubicBezTo>
                  <a:cubicBezTo>
                    <a:pt x="467" y="65"/>
                    <a:pt x="467" y="65"/>
                    <a:pt x="467" y="65"/>
                  </a:cubicBezTo>
                  <a:cubicBezTo>
                    <a:pt x="466" y="65"/>
                    <a:pt x="466" y="65"/>
                    <a:pt x="465" y="65"/>
                  </a:cubicBezTo>
                  <a:cubicBezTo>
                    <a:pt x="464" y="65"/>
                    <a:pt x="463" y="65"/>
                    <a:pt x="463" y="65"/>
                  </a:cubicBezTo>
                  <a:cubicBezTo>
                    <a:pt x="463" y="65"/>
                    <a:pt x="463" y="65"/>
                    <a:pt x="467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9" y="62"/>
                    <a:pt x="466" y="63"/>
                    <a:pt x="464" y="64"/>
                  </a:cubicBezTo>
                  <a:cubicBezTo>
                    <a:pt x="462" y="65"/>
                    <a:pt x="459" y="65"/>
                    <a:pt x="459" y="65"/>
                  </a:cubicBezTo>
                  <a:cubicBezTo>
                    <a:pt x="459" y="65"/>
                    <a:pt x="459" y="65"/>
                    <a:pt x="461" y="64"/>
                  </a:cubicBezTo>
                  <a:cubicBezTo>
                    <a:pt x="463" y="63"/>
                    <a:pt x="464" y="63"/>
                    <a:pt x="464" y="63"/>
                  </a:cubicBezTo>
                  <a:cubicBezTo>
                    <a:pt x="463" y="63"/>
                    <a:pt x="458" y="65"/>
                    <a:pt x="453" y="67"/>
                  </a:cubicBezTo>
                  <a:cubicBezTo>
                    <a:pt x="447" y="69"/>
                    <a:pt x="442" y="71"/>
                    <a:pt x="441" y="71"/>
                  </a:cubicBezTo>
                  <a:cubicBezTo>
                    <a:pt x="441" y="71"/>
                    <a:pt x="441" y="70"/>
                    <a:pt x="442" y="70"/>
                  </a:cubicBezTo>
                  <a:cubicBezTo>
                    <a:pt x="467" y="61"/>
                    <a:pt x="467" y="61"/>
                    <a:pt x="467" y="61"/>
                  </a:cubicBezTo>
                  <a:cubicBezTo>
                    <a:pt x="470" y="59"/>
                    <a:pt x="471" y="58"/>
                    <a:pt x="471" y="58"/>
                  </a:cubicBezTo>
                  <a:cubicBezTo>
                    <a:pt x="470" y="58"/>
                    <a:pt x="467" y="60"/>
                    <a:pt x="463" y="61"/>
                  </a:cubicBezTo>
                  <a:cubicBezTo>
                    <a:pt x="459" y="62"/>
                    <a:pt x="455" y="63"/>
                    <a:pt x="454" y="63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62" y="59"/>
                    <a:pt x="484" y="51"/>
                    <a:pt x="504" y="44"/>
                  </a:cubicBezTo>
                  <a:cubicBezTo>
                    <a:pt x="480" y="52"/>
                    <a:pt x="488" y="49"/>
                    <a:pt x="476" y="53"/>
                  </a:cubicBezTo>
                  <a:cubicBezTo>
                    <a:pt x="486" y="49"/>
                    <a:pt x="488" y="48"/>
                    <a:pt x="497" y="45"/>
                  </a:cubicBezTo>
                  <a:cubicBezTo>
                    <a:pt x="499" y="44"/>
                    <a:pt x="500" y="44"/>
                    <a:pt x="500" y="44"/>
                  </a:cubicBezTo>
                  <a:cubicBezTo>
                    <a:pt x="500" y="44"/>
                    <a:pt x="497" y="45"/>
                    <a:pt x="494" y="46"/>
                  </a:cubicBezTo>
                  <a:cubicBezTo>
                    <a:pt x="491" y="47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69" y="54"/>
                    <a:pt x="440" y="65"/>
                    <a:pt x="439" y="65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27" y="69"/>
                    <a:pt x="423" y="70"/>
                    <a:pt x="422" y="70"/>
                  </a:cubicBezTo>
                  <a:cubicBezTo>
                    <a:pt x="422" y="70"/>
                    <a:pt x="423" y="69"/>
                    <a:pt x="426" y="68"/>
                  </a:cubicBezTo>
                  <a:cubicBezTo>
                    <a:pt x="436" y="64"/>
                    <a:pt x="436" y="64"/>
                    <a:pt x="436" y="64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35" y="63"/>
                    <a:pt x="435" y="63"/>
                    <a:pt x="435" y="63"/>
                  </a:cubicBezTo>
                  <a:cubicBezTo>
                    <a:pt x="434" y="63"/>
                    <a:pt x="432" y="63"/>
                    <a:pt x="432" y="63"/>
                  </a:cubicBezTo>
                  <a:cubicBezTo>
                    <a:pt x="431" y="63"/>
                    <a:pt x="431" y="63"/>
                    <a:pt x="434" y="62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7" y="57"/>
                    <a:pt x="448" y="56"/>
                    <a:pt x="447" y="56"/>
                  </a:cubicBezTo>
                  <a:cubicBezTo>
                    <a:pt x="446" y="56"/>
                    <a:pt x="442" y="57"/>
                    <a:pt x="438" y="57"/>
                  </a:cubicBezTo>
                  <a:cubicBezTo>
                    <a:pt x="434" y="58"/>
                    <a:pt x="430" y="59"/>
                    <a:pt x="429" y="59"/>
                  </a:cubicBezTo>
                  <a:cubicBezTo>
                    <a:pt x="429" y="59"/>
                    <a:pt x="429" y="59"/>
                    <a:pt x="429" y="59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45" y="54"/>
                    <a:pt x="445" y="53"/>
                    <a:pt x="445" y="53"/>
                  </a:cubicBezTo>
                  <a:cubicBezTo>
                    <a:pt x="445" y="53"/>
                    <a:pt x="441" y="55"/>
                    <a:pt x="436" y="57"/>
                  </a:cubicBezTo>
                  <a:cubicBezTo>
                    <a:pt x="432" y="58"/>
                    <a:pt x="427" y="60"/>
                    <a:pt x="427" y="60"/>
                  </a:cubicBezTo>
                  <a:cubicBezTo>
                    <a:pt x="427" y="60"/>
                    <a:pt x="427" y="59"/>
                    <a:pt x="428" y="59"/>
                  </a:cubicBezTo>
                  <a:cubicBezTo>
                    <a:pt x="444" y="53"/>
                    <a:pt x="444" y="53"/>
                    <a:pt x="444" y="53"/>
                  </a:cubicBezTo>
                  <a:cubicBezTo>
                    <a:pt x="438" y="55"/>
                    <a:pt x="436" y="56"/>
                    <a:pt x="436" y="56"/>
                  </a:cubicBezTo>
                  <a:cubicBezTo>
                    <a:pt x="435" y="56"/>
                    <a:pt x="450" y="50"/>
                    <a:pt x="456" y="48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9" y="54"/>
                    <a:pt x="439" y="54"/>
                    <a:pt x="439" y="54"/>
                  </a:cubicBezTo>
                  <a:cubicBezTo>
                    <a:pt x="445" y="50"/>
                    <a:pt x="466" y="43"/>
                    <a:pt x="477" y="39"/>
                  </a:cubicBezTo>
                  <a:cubicBezTo>
                    <a:pt x="460" y="45"/>
                    <a:pt x="460" y="45"/>
                    <a:pt x="460" y="45"/>
                  </a:cubicBezTo>
                  <a:cubicBezTo>
                    <a:pt x="478" y="38"/>
                    <a:pt x="478" y="38"/>
                    <a:pt x="478" y="38"/>
                  </a:cubicBezTo>
                  <a:cubicBezTo>
                    <a:pt x="471" y="41"/>
                    <a:pt x="469" y="41"/>
                    <a:pt x="469" y="41"/>
                  </a:cubicBezTo>
                  <a:cubicBezTo>
                    <a:pt x="469" y="41"/>
                    <a:pt x="470" y="41"/>
                    <a:pt x="471" y="40"/>
                  </a:cubicBezTo>
                  <a:cubicBezTo>
                    <a:pt x="472" y="40"/>
                    <a:pt x="473" y="39"/>
                    <a:pt x="473" y="39"/>
                  </a:cubicBezTo>
                  <a:cubicBezTo>
                    <a:pt x="473" y="39"/>
                    <a:pt x="472" y="40"/>
                    <a:pt x="469" y="40"/>
                  </a:cubicBezTo>
                  <a:cubicBezTo>
                    <a:pt x="476" y="38"/>
                    <a:pt x="481" y="36"/>
                    <a:pt x="484" y="35"/>
                  </a:cubicBezTo>
                  <a:cubicBezTo>
                    <a:pt x="456" y="44"/>
                    <a:pt x="456" y="44"/>
                    <a:pt x="456" y="44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34" y="52"/>
                    <a:pt x="432" y="53"/>
                    <a:pt x="431" y="53"/>
                  </a:cubicBezTo>
                  <a:cubicBezTo>
                    <a:pt x="431" y="53"/>
                    <a:pt x="432" y="52"/>
                    <a:pt x="434" y="51"/>
                  </a:cubicBezTo>
                  <a:cubicBezTo>
                    <a:pt x="435" y="51"/>
                    <a:pt x="437" y="50"/>
                    <a:pt x="436" y="50"/>
                  </a:cubicBezTo>
                  <a:cubicBezTo>
                    <a:pt x="436" y="50"/>
                    <a:pt x="436" y="50"/>
                    <a:pt x="435" y="51"/>
                  </a:cubicBezTo>
                  <a:cubicBezTo>
                    <a:pt x="443" y="48"/>
                    <a:pt x="443" y="48"/>
                    <a:pt x="443" y="48"/>
                  </a:cubicBezTo>
                  <a:cubicBezTo>
                    <a:pt x="442" y="48"/>
                    <a:pt x="441" y="48"/>
                    <a:pt x="441" y="48"/>
                  </a:cubicBezTo>
                  <a:cubicBezTo>
                    <a:pt x="439" y="48"/>
                    <a:pt x="448" y="45"/>
                    <a:pt x="453" y="43"/>
                  </a:cubicBezTo>
                  <a:cubicBezTo>
                    <a:pt x="448" y="45"/>
                    <a:pt x="441" y="48"/>
                    <a:pt x="437" y="49"/>
                  </a:cubicBezTo>
                  <a:cubicBezTo>
                    <a:pt x="437" y="49"/>
                    <a:pt x="437" y="49"/>
                    <a:pt x="437" y="49"/>
                  </a:cubicBezTo>
                  <a:cubicBezTo>
                    <a:pt x="436" y="49"/>
                    <a:pt x="447" y="45"/>
                    <a:pt x="449" y="44"/>
                  </a:cubicBezTo>
                  <a:cubicBezTo>
                    <a:pt x="436" y="49"/>
                    <a:pt x="427" y="51"/>
                    <a:pt x="426" y="51"/>
                  </a:cubicBezTo>
                  <a:cubicBezTo>
                    <a:pt x="426" y="51"/>
                    <a:pt x="426" y="51"/>
                    <a:pt x="429" y="50"/>
                  </a:cubicBezTo>
                  <a:cubicBezTo>
                    <a:pt x="431" y="49"/>
                    <a:pt x="434" y="48"/>
                    <a:pt x="436" y="48"/>
                  </a:cubicBezTo>
                  <a:cubicBezTo>
                    <a:pt x="434" y="48"/>
                    <a:pt x="431" y="49"/>
                    <a:pt x="430" y="49"/>
                  </a:cubicBezTo>
                  <a:cubicBezTo>
                    <a:pt x="430" y="49"/>
                    <a:pt x="431" y="49"/>
                    <a:pt x="432" y="48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434" y="47"/>
                    <a:pt x="434" y="47"/>
                    <a:pt x="434" y="47"/>
                  </a:cubicBezTo>
                  <a:cubicBezTo>
                    <a:pt x="434" y="47"/>
                    <a:pt x="433" y="47"/>
                    <a:pt x="432" y="48"/>
                  </a:cubicBezTo>
                  <a:cubicBezTo>
                    <a:pt x="432" y="48"/>
                    <a:pt x="431" y="48"/>
                    <a:pt x="431" y="48"/>
                  </a:cubicBezTo>
                  <a:cubicBezTo>
                    <a:pt x="431" y="48"/>
                    <a:pt x="432" y="47"/>
                    <a:pt x="437" y="46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4" y="37"/>
                    <a:pt x="452" y="38"/>
                    <a:pt x="452" y="38"/>
                  </a:cubicBezTo>
                  <a:cubicBezTo>
                    <a:pt x="451" y="38"/>
                    <a:pt x="452" y="37"/>
                    <a:pt x="452" y="37"/>
                  </a:cubicBezTo>
                  <a:cubicBezTo>
                    <a:pt x="453" y="37"/>
                    <a:pt x="453" y="37"/>
                    <a:pt x="453" y="37"/>
                  </a:cubicBezTo>
                  <a:cubicBezTo>
                    <a:pt x="452" y="37"/>
                    <a:pt x="450" y="38"/>
                    <a:pt x="440" y="41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45" y="39"/>
                    <a:pt x="444" y="39"/>
                    <a:pt x="444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3" y="39"/>
                    <a:pt x="444" y="38"/>
                    <a:pt x="460" y="32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458" y="32"/>
                    <a:pt x="454" y="33"/>
                    <a:pt x="450" y="34"/>
                  </a:cubicBezTo>
                  <a:cubicBezTo>
                    <a:pt x="446" y="35"/>
                    <a:pt x="442" y="36"/>
                    <a:pt x="441" y="36"/>
                  </a:cubicBezTo>
                  <a:cubicBezTo>
                    <a:pt x="440" y="36"/>
                    <a:pt x="440" y="35"/>
                    <a:pt x="444" y="34"/>
                  </a:cubicBezTo>
                  <a:cubicBezTo>
                    <a:pt x="471" y="24"/>
                    <a:pt x="460" y="25"/>
                    <a:pt x="462" y="23"/>
                  </a:cubicBezTo>
                  <a:cubicBezTo>
                    <a:pt x="449" y="26"/>
                    <a:pt x="438" y="28"/>
                    <a:pt x="427" y="29"/>
                  </a:cubicBezTo>
                  <a:cubicBezTo>
                    <a:pt x="440" y="24"/>
                    <a:pt x="442" y="23"/>
                    <a:pt x="440" y="23"/>
                  </a:cubicBezTo>
                  <a:cubicBezTo>
                    <a:pt x="439" y="23"/>
                    <a:pt x="436" y="23"/>
                    <a:pt x="434" y="24"/>
                  </a:cubicBezTo>
                  <a:cubicBezTo>
                    <a:pt x="431" y="24"/>
                    <a:pt x="428" y="25"/>
                    <a:pt x="427" y="25"/>
                  </a:cubicBezTo>
                  <a:cubicBezTo>
                    <a:pt x="426" y="25"/>
                    <a:pt x="427" y="24"/>
                    <a:pt x="431" y="22"/>
                  </a:cubicBezTo>
                  <a:cubicBezTo>
                    <a:pt x="416" y="27"/>
                    <a:pt x="416" y="27"/>
                    <a:pt x="416" y="27"/>
                  </a:cubicBezTo>
                  <a:cubicBezTo>
                    <a:pt x="439" y="18"/>
                    <a:pt x="409" y="27"/>
                    <a:pt x="431" y="18"/>
                  </a:cubicBezTo>
                  <a:cubicBezTo>
                    <a:pt x="424" y="20"/>
                    <a:pt x="422" y="20"/>
                    <a:pt x="421" y="20"/>
                  </a:cubicBezTo>
                  <a:cubicBezTo>
                    <a:pt x="420" y="21"/>
                    <a:pt x="418" y="22"/>
                    <a:pt x="408" y="25"/>
                  </a:cubicBezTo>
                  <a:cubicBezTo>
                    <a:pt x="415" y="22"/>
                    <a:pt x="405" y="25"/>
                    <a:pt x="425" y="18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33" y="15"/>
                    <a:pt x="434" y="15"/>
                    <a:pt x="433" y="15"/>
                  </a:cubicBezTo>
                  <a:cubicBezTo>
                    <a:pt x="433" y="15"/>
                    <a:pt x="432" y="15"/>
                    <a:pt x="431" y="15"/>
                  </a:cubicBezTo>
                  <a:cubicBezTo>
                    <a:pt x="430" y="16"/>
                    <a:pt x="429" y="16"/>
                    <a:pt x="428" y="16"/>
                  </a:cubicBezTo>
                  <a:cubicBezTo>
                    <a:pt x="427" y="16"/>
                    <a:pt x="428" y="15"/>
                    <a:pt x="433" y="13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6" y="19"/>
                    <a:pt x="416" y="19"/>
                    <a:pt x="416" y="19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09" y="21"/>
                    <a:pt x="403" y="22"/>
                    <a:pt x="401" y="22"/>
                  </a:cubicBezTo>
                  <a:cubicBezTo>
                    <a:pt x="399" y="22"/>
                    <a:pt x="402" y="20"/>
                    <a:pt x="404" y="19"/>
                  </a:cubicBezTo>
                  <a:cubicBezTo>
                    <a:pt x="407" y="17"/>
                    <a:pt x="409" y="16"/>
                    <a:pt x="407" y="16"/>
                  </a:cubicBezTo>
                  <a:cubicBezTo>
                    <a:pt x="405" y="16"/>
                    <a:pt x="401" y="16"/>
                    <a:pt x="391" y="19"/>
                  </a:cubicBezTo>
                  <a:cubicBezTo>
                    <a:pt x="398" y="17"/>
                    <a:pt x="399" y="16"/>
                    <a:pt x="399" y="16"/>
                  </a:cubicBezTo>
                  <a:cubicBezTo>
                    <a:pt x="399" y="16"/>
                    <a:pt x="398" y="17"/>
                    <a:pt x="397" y="17"/>
                  </a:cubicBezTo>
                  <a:cubicBezTo>
                    <a:pt x="396" y="17"/>
                    <a:pt x="395" y="18"/>
                    <a:pt x="394" y="18"/>
                  </a:cubicBezTo>
                  <a:cubicBezTo>
                    <a:pt x="394" y="18"/>
                    <a:pt x="396" y="17"/>
                    <a:pt x="403" y="14"/>
                  </a:cubicBezTo>
                  <a:cubicBezTo>
                    <a:pt x="413" y="11"/>
                    <a:pt x="415" y="9"/>
                    <a:pt x="415" y="9"/>
                  </a:cubicBezTo>
                  <a:cubicBezTo>
                    <a:pt x="413" y="9"/>
                    <a:pt x="393" y="16"/>
                    <a:pt x="387" y="18"/>
                  </a:cubicBezTo>
                  <a:cubicBezTo>
                    <a:pt x="386" y="18"/>
                    <a:pt x="384" y="18"/>
                    <a:pt x="382" y="19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92" y="15"/>
                    <a:pt x="394" y="14"/>
                    <a:pt x="394" y="14"/>
                  </a:cubicBezTo>
                  <a:cubicBezTo>
                    <a:pt x="394" y="14"/>
                    <a:pt x="390" y="15"/>
                    <a:pt x="386" y="17"/>
                  </a:cubicBezTo>
                  <a:cubicBezTo>
                    <a:pt x="382" y="18"/>
                    <a:pt x="378" y="19"/>
                    <a:pt x="377" y="19"/>
                  </a:cubicBezTo>
                  <a:cubicBezTo>
                    <a:pt x="377" y="19"/>
                    <a:pt x="379" y="19"/>
                    <a:pt x="385" y="17"/>
                  </a:cubicBezTo>
                  <a:cubicBezTo>
                    <a:pt x="406" y="6"/>
                    <a:pt x="379" y="11"/>
                    <a:pt x="386" y="5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79" y="7"/>
                    <a:pt x="378" y="7"/>
                    <a:pt x="377" y="7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75" y="7"/>
                    <a:pt x="373" y="7"/>
                    <a:pt x="381" y="4"/>
                  </a:cubicBezTo>
                  <a:cubicBezTo>
                    <a:pt x="383" y="3"/>
                    <a:pt x="384" y="3"/>
                    <a:pt x="384" y="3"/>
                  </a:cubicBezTo>
                  <a:cubicBezTo>
                    <a:pt x="382" y="3"/>
                    <a:pt x="359" y="10"/>
                    <a:pt x="358" y="10"/>
                  </a:cubicBezTo>
                  <a:cubicBezTo>
                    <a:pt x="356" y="11"/>
                    <a:pt x="354" y="11"/>
                    <a:pt x="354" y="11"/>
                  </a:cubicBezTo>
                  <a:cubicBezTo>
                    <a:pt x="353" y="11"/>
                    <a:pt x="366" y="6"/>
                    <a:pt x="369" y="5"/>
                  </a:cubicBezTo>
                  <a:cubicBezTo>
                    <a:pt x="365" y="6"/>
                    <a:pt x="347" y="11"/>
                    <a:pt x="345" y="11"/>
                  </a:cubicBezTo>
                  <a:cubicBezTo>
                    <a:pt x="344" y="11"/>
                    <a:pt x="345" y="11"/>
                    <a:pt x="347" y="10"/>
                  </a:cubicBezTo>
                  <a:cubicBezTo>
                    <a:pt x="354" y="8"/>
                    <a:pt x="355" y="7"/>
                    <a:pt x="354" y="7"/>
                  </a:cubicBezTo>
                  <a:cubicBezTo>
                    <a:pt x="354" y="7"/>
                    <a:pt x="350" y="8"/>
                    <a:pt x="347" y="8"/>
                  </a:cubicBezTo>
                  <a:cubicBezTo>
                    <a:pt x="344" y="9"/>
                    <a:pt x="341" y="10"/>
                    <a:pt x="340" y="10"/>
                  </a:cubicBezTo>
                  <a:cubicBezTo>
                    <a:pt x="339" y="10"/>
                    <a:pt x="341" y="9"/>
                    <a:pt x="349" y="6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52" y="4"/>
                    <a:pt x="353" y="4"/>
                    <a:pt x="352" y="4"/>
                  </a:cubicBezTo>
                  <a:cubicBezTo>
                    <a:pt x="351" y="4"/>
                    <a:pt x="349" y="4"/>
                    <a:pt x="347" y="4"/>
                  </a:cubicBezTo>
                  <a:cubicBezTo>
                    <a:pt x="345" y="5"/>
                    <a:pt x="344" y="5"/>
                    <a:pt x="343" y="5"/>
                  </a:cubicBezTo>
                  <a:cubicBezTo>
                    <a:pt x="341" y="5"/>
                    <a:pt x="342" y="4"/>
                    <a:pt x="347" y="2"/>
                  </a:cubicBezTo>
                  <a:cubicBezTo>
                    <a:pt x="347" y="2"/>
                    <a:pt x="349" y="1"/>
                    <a:pt x="351" y="1"/>
                  </a:cubicBezTo>
                  <a:moveTo>
                    <a:pt x="358" y="3"/>
                  </a:moveTo>
                  <a:cubicBezTo>
                    <a:pt x="358" y="3"/>
                    <a:pt x="358" y="3"/>
                    <a:pt x="358" y="3"/>
                  </a:cubicBezTo>
                  <a:cubicBezTo>
                    <a:pt x="358" y="3"/>
                    <a:pt x="358" y="3"/>
                    <a:pt x="358" y="3"/>
                  </a:cubicBezTo>
                  <a:moveTo>
                    <a:pt x="358" y="3"/>
                  </a:moveTo>
                  <a:cubicBezTo>
                    <a:pt x="354" y="4"/>
                    <a:pt x="351" y="5"/>
                    <a:pt x="349" y="6"/>
                  </a:cubicBezTo>
                  <a:cubicBezTo>
                    <a:pt x="358" y="3"/>
                    <a:pt x="358" y="3"/>
                    <a:pt x="358" y="3"/>
                  </a:cubicBezTo>
                  <a:moveTo>
                    <a:pt x="396" y="14"/>
                  </a:moveTo>
                  <a:cubicBezTo>
                    <a:pt x="396" y="14"/>
                    <a:pt x="396" y="14"/>
                    <a:pt x="396" y="14"/>
                  </a:cubicBezTo>
                  <a:cubicBezTo>
                    <a:pt x="396" y="14"/>
                    <a:pt x="396" y="14"/>
                    <a:pt x="396" y="14"/>
                  </a:cubicBezTo>
                  <a:moveTo>
                    <a:pt x="396" y="14"/>
                  </a:moveTo>
                  <a:cubicBezTo>
                    <a:pt x="395" y="14"/>
                    <a:pt x="395" y="14"/>
                    <a:pt x="394" y="15"/>
                  </a:cubicBezTo>
                  <a:cubicBezTo>
                    <a:pt x="395" y="14"/>
                    <a:pt x="395" y="14"/>
                    <a:pt x="396" y="14"/>
                  </a:cubicBezTo>
                  <a:moveTo>
                    <a:pt x="394" y="15"/>
                  </a:moveTo>
                  <a:cubicBezTo>
                    <a:pt x="394" y="15"/>
                    <a:pt x="394" y="15"/>
                    <a:pt x="394" y="15"/>
                  </a:cubicBezTo>
                  <a:cubicBezTo>
                    <a:pt x="394" y="15"/>
                    <a:pt x="394" y="15"/>
                    <a:pt x="394" y="15"/>
                  </a:cubicBezTo>
                  <a:moveTo>
                    <a:pt x="394" y="15"/>
                  </a:moveTo>
                  <a:cubicBezTo>
                    <a:pt x="392" y="15"/>
                    <a:pt x="390" y="16"/>
                    <a:pt x="390" y="16"/>
                  </a:cubicBezTo>
                  <a:cubicBezTo>
                    <a:pt x="386" y="17"/>
                    <a:pt x="385" y="18"/>
                    <a:pt x="385" y="18"/>
                  </a:cubicBezTo>
                  <a:cubicBezTo>
                    <a:pt x="385" y="18"/>
                    <a:pt x="386" y="18"/>
                    <a:pt x="387" y="18"/>
                  </a:cubicBezTo>
                  <a:cubicBezTo>
                    <a:pt x="392" y="16"/>
                    <a:pt x="392" y="16"/>
                    <a:pt x="394" y="15"/>
                  </a:cubicBezTo>
                  <a:moveTo>
                    <a:pt x="392" y="15"/>
                  </a:moveTo>
                  <a:cubicBezTo>
                    <a:pt x="392" y="15"/>
                    <a:pt x="392" y="15"/>
                    <a:pt x="392" y="15"/>
                  </a:cubicBezTo>
                  <a:moveTo>
                    <a:pt x="392" y="15"/>
                  </a:moveTo>
                  <a:cubicBezTo>
                    <a:pt x="389" y="16"/>
                    <a:pt x="389" y="16"/>
                    <a:pt x="389" y="16"/>
                  </a:cubicBezTo>
                  <a:cubicBezTo>
                    <a:pt x="390" y="16"/>
                    <a:pt x="390" y="16"/>
                    <a:pt x="390" y="16"/>
                  </a:cubicBezTo>
                  <a:cubicBezTo>
                    <a:pt x="390" y="16"/>
                    <a:pt x="391" y="15"/>
                    <a:pt x="392" y="15"/>
                  </a:cubicBezTo>
                  <a:moveTo>
                    <a:pt x="421" y="20"/>
                  </a:move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moveTo>
                    <a:pt x="501" y="43"/>
                  </a:moveTo>
                  <a:cubicBezTo>
                    <a:pt x="501" y="43"/>
                    <a:pt x="501" y="43"/>
                    <a:pt x="501" y="43"/>
                  </a:cubicBezTo>
                  <a:cubicBezTo>
                    <a:pt x="501" y="43"/>
                    <a:pt x="501" y="43"/>
                    <a:pt x="501" y="43"/>
                  </a:cubicBezTo>
                  <a:moveTo>
                    <a:pt x="501" y="43"/>
                  </a:moveTo>
                  <a:cubicBezTo>
                    <a:pt x="500" y="43"/>
                    <a:pt x="499" y="44"/>
                    <a:pt x="498" y="44"/>
                  </a:cubicBezTo>
                  <a:cubicBezTo>
                    <a:pt x="501" y="43"/>
                    <a:pt x="501" y="43"/>
                    <a:pt x="501" y="43"/>
                  </a:cubicBezTo>
                  <a:moveTo>
                    <a:pt x="498" y="44"/>
                  </a:moveTo>
                  <a:cubicBezTo>
                    <a:pt x="498" y="44"/>
                    <a:pt x="498" y="44"/>
                    <a:pt x="498" y="44"/>
                  </a:cubicBezTo>
                  <a:moveTo>
                    <a:pt x="498" y="44"/>
                  </a:move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92" y="46"/>
                    <a:pt x="495" y="45"/>
                    <a:pt x="498" y="44"/>
                  </a:cubicBezTo>
                  <a:moveTo>
                    <a:pt x="438" y="47"/>
                  </a:moveTo>
                  <a:cubicBezTo>
                    <a:pt x="438" y="47"/>
                    <a:pt x="437" y="47"/>
                    <a:pt x="436" y="48"/>
                  </a:cubicBezTo>
                  <a:cubicBezTo>
                    <a:pt x="437" y="47"/>
                    <a:pt x="437" y="47"/>
                    <a:pt x="438" y="47"/>
                  </a:cubicBezTo>
                  <a:cubicBezTo>
                    <a:pt x="438" y="47"/>
                    <a:pt x="438" y="47"/>
                    <a:pt x="438" y="47"/>
                  </a:cubicBezTo>
                  <a:moveTo>
                    <a:pt x="472" y="61"/>
                  </a:moveTo>
                  <a:cubicBezTo>
                    <a:pt x="472" y="61"/>
                    <a:pt x="471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71" y="62"/>
                    <a:pt x="472" y="61"/>
                    <a:pt x="472" y="61"/>
                  </a:cubicBezTo>
                  <a:moveTo>
                    <a:pt x="154" y="67"/>
                  </a:moveTo>
                  <a:cubicBezTo>
                    <a:pt x="154" y="67"/>
                    <a:pt x="154" y="67"/>
                    <a:pt x="154" y="67"/>
                  </a:cubicBezTo>
                  <a:moveTo>
                    <a:pt x="154" y="67"/>
                  </a:moveTo>
                  <a:cubicBezTo>
                    <a:pt x="148" y="69"/>
                    <a:pt x="148" y="69"/>
                    <a:pt x="148" y="69"/>
                  </a:cubicBezTo>
                  <a:cubicBezTo>
                    <a:pt x="149" y="69"/>
                    <a:pt x="152" y="68"/>
                    <a:pt x="154" y="67"/>
                  </a:cubicBezTo>
                  <a:moveTo>
                    <a:pt x="470" y="69"/>
                  </a:moveTo>
                  <a:cubicBezTo>
                    <a:pt x="470" y="69"/>
                    <a:pt x="470" y="69"/>
                    <a:pt x="470" y="69"/>
                  </a:cubicBezTo>
                  <a:cubicBezTo>
                    <a:pt x="470" y="69"/>
                    <a:pt x="470" y="69"/>
                    <a:pt x="470" y="69"/>
                  </a:cubicBezTo>
                  <a:moveTo>
                    <a:pt x="148" y="70"/>
                  </a:move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moveTo>
                    <a:pt x="148" y="70"/>
                  </a:moveTo>
                  <a:cubicBezTo>
                    <a:pt x="147" y="70"/>
                    <a:pt x="146" y="71"/>
                    <a:pt x="144" y="71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8" y="70"/>
                    <a:pt x="148" y="70"/>
                    <a:pt x="148" y="70"/>
                  </a:cubicBezTo>
                  <a:moveTo>
                    <a:pt x="430" y="99"/>
                  </a:moveTo>
                  <a:cubicBezTo>
                    <a:pt x="430" y="99"/>
                    <a:pt x="430" y="99"/>
                    <a:pt x="430" y="99"/>
                  </a:cubicBezTo>
                  <a:moveTo>
                    <a:pt x="430" y="99"/>
                  </a:moveTo>
                  <a:cubicBezTo>
                    <a:pt x="420" y="103"/>
                    <a:pt x="420" y="103"/>
                    <a:pt x="420" y="103"/>
                  </a:cubicBezTo>
                  <a:cubicBezTo>
                    <a:pt x="420" y="103"/>
                    <a:pt x="420" y="103"/>
                    <a:pt x="420" y="103"/>
                  </a:cubicBezTo>
                  <a:cubicBezTo>
                    <a:pt x="430" y="99"/>
                    <a:pt x="430" y="99"/>
                    <a:pt x="430" y="99"/>
                  </a:cubicBezTo>
                  <a:moveTo>
                    <a:pt x="63" y="111"/>
                  </a:moveTo>
                  <a:cubicBezTo>
                    <a:pt x="62" y="111"/>
                    <a:pt x="61" y="111"/>
                    <a:pt x="60" y="11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3" y="111"/>
                  </a:cubicBezTo>
                  <a:cubicBezTo>
                    <a:pt x="63" y="111"/>
                    <a:pt x="63" y="111"/>
                    <a:pt x="63" y="111"/>
                  </a:cubicBezTo>
                  <a:moveTo>
                    <a:pt x="81" y="119"/>
                  </a:moveTo>
                  <a:cubicBezTo>
                    <a:pt x="81" y="119"/>
                    <a:pt x="81" y="119"/>
                    <a:pt x="81" y="119"/>
                  </a:cubicBezTo>
                  <a:moveTo>
                    <a:pt x="81" y="119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moveTo>
                    <a:pt x="70" y="131"/>
                  </a:moveTo>
                  <a:cubicBezTo>
                    <a:pt x="70" y="131"/>
                    <a:pt x="70" y="131"/>
                    <a:pt x="70" y="131"/>
                  </a:cubicBezTo>
                  <a:moveTo>
                    <a:pt x="39" y="151"/>
                  </a:moveTo>
                  <a:cubicBezTo>
                    <a:pt x="39" y="151"/>
                    <a:pt x="39" y="151"/>
                    <a:pt x="39" y="151"/>
                  </a:cubicBezTo>
                  <a:moveTo>
                    <a:pt x="39" y="151"/>
                  </a:moveTo>
                  <a:cubicBezTo>
                    <a:pt x="32" y="153"/>
                    <a:pt x="32" y="153"/>
                    <a:pt x="32" y="153"/>
                  </a:cubicBezTo>
                  <a:cubicBezTo>
                    <a:pt x="35" y="152"/>
                    <a:pt x="38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moveTo>
                    <a:pt x="3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34" y="160"/>
                  </a:moveTo>
                  <a:cubicBezTo>
                    <a:pt x="32" y="161"/>
                    <a:pt x="31" y="161"/>
                    <a:pt x="31" y="161"/>
                  </a:cubicBezTo>
                  <a:cubicBezTo>
                    <a:pt x="31" y="161"/>
                    <a:pt x="32" y="161"/>
                    <a:pt x="33" y="161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69" y="174"/>
                  </a:moveTo>
                  <a:cubicBezTo>
                    <a:pt x="69" y="174"/>
                    <a:pt x="69" y="174"/>
                    <a:pt x="69" y="174"/>
                  </a:cubicBezTo>
                  <a:cubicBezTo>
                    <a:pt x="69" y="174"/>
                    <a:pt x="69" y="174"/>
                    <a:pt x="69" y="174"/>
                  </a:cubicBezTo>
                  <a:moveTo>
                    <a:pt x="69" y="174"/>
                  </a:moveTo>
                  <a:cubicBezTo>
                    <a:pt x="68" y="174"/>
                    <a:pt x="68" y="175"/>
                    <a:pt x="67" y="175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7" y="175"/>
                    <a:pt x="68" y="175"/>
                    <a:pt x="69" y="174"/>
                  </a:cubicBezTo>
                  <a:moveTo>
                    <a:pt x="16" y="175"/>
                  </a:moveTo>
                  <a:cubicBezTo>
                    <a:pt x="16" y="175"/>
                    <a:pt x="16" y="175"/>
                    <a:pt x="16" y="175"/>
                  </a:cubicBezTo>
                  <a:moveTo>
                    <a:pt x="7" y="178"/>
                  </a:moveTo>
                  <a:cubicBezTo>
                    <a:pt x="6" y="179"/>
                    <a:pt x="6" y="179"/>
                    <a:pt x="5" y="179"/>
                  </a:cubicBezTo>
                  <a:cubicBezTo>
                    <a:pt x="7" y="178"/>
                    <a:pt x="7" y="178"/>
                    <a:pt x="7" y="178"/>
                  </a:cubicBezTo>
                  <a:moveTo>
                    <a:pt x="5" y="179"/>
                  </a:moveTo>
                  <a:cubicBezTo>
                    <a:pt x="3" y="180"/>
                    <a:pt x="3" y="180"/>
                    <a:pt x="3" y="180"/>
                  </a:cubicBezTo>
                  <a:cubicBezTo>
                    <a:pt x="4" y="180"/>
                    <a:pt x="4" y="179"/>
                    <a:pt x="5" y="179"/>
                  </a:cubicBezTo>
                  <a:moveTo>
                    <a:pt x="123" y="202"/>
                  </a:moveTo>
                  <a:cubicBezTo>
                    <a:pt x="123" y="202"/>
                    <a:pt x="122" y="203"/>
                    <a:pt x="121" y="203"/>
                  </a:cubicBezTo>
                  <a:cubicBezTo>
                    <a:pt x="116" y="205"/>
                    <a:pt x="116" y="205"/>
                    <a:pt x="114" y="206"/>
                  </a:cubicBezTo>
                  <a:cubicBezTo>
                    <a:pt x="116" y="205"/>
                    <a:pt x="118" y="205"/>
                    <a:pt x="119" y="204"/>
                  </a:cubicBezTo>
                  <a:cubicBezTo>
                    <a:pt x="118" y="205"/>
                    <a:pt x="117" y="205"/>
                    <a:pt x="116" y="205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3"/>
                    <a:pt x="123" y="202"/>
                    <a:pt x="123" y="202"/>
                  </a:cubicBezTo>
                  <a:moveTo>
                    <a:pt x="119" y="204"/>
                  </a:moveTo>
                  <a:cubicBezTo>
                    <a:pt x="119" y="204"/>
                    <a:pt x="119" y="204"/>
                    <a:pt x="119" y="204"/>
                  </a:cubicBezTo>
                  <a:moveTo>
                    <a:pt x="116" y="205"/>
                  </a:moveTo>
                  <a:cubicBezTo>
                    <a:pt x="116" y="205"/>
                    <a:pt x="116" y="205"/>
                    <a:pt x="116" y="205"/>
                  </a:cubicBezTo>
                  <a:cubicBezTo>
                    <a:pt x="116" y="205"/>
                    <a:pt x="116" y="205"/>
                    <a:pt x="116" y="205"/>
                  </a:cubicBezTo>
                  <a:moveTo>
                    <a:pt x="114" y="206"/>
                  </a:moveTo>
                  <a:cubicBezTo>
                    <a:pt x="114" y="206"/>
                    <a:pt x="114" y="206"/>
                    <a:pt x="114" y="206"/>
                  </a:cubicBezTo>
                  <a:cubicBezTo>
                    <a:pt x="114" y="206"/>
                    <a:pt x="114" y="206"/>
                    <a:pt x="114" y="206"/>
                  </a:cubicBezTo>
                  <a:moveTo>
                    <a:pt x="114" y="206"/>
                  </a:moveTo>
                  <a:cubicBezTo>
                    <a:pt x="113" y="206"/>
                    <a:pt x="113" y="206"/>
                    <a:pt x="112" y="207"/>
                  </a:cubicBezTo>
                  <a:cubicBezTo>
                    <a:pt x="113" y="206"/>
                    <a:pt x="114" y="206"/>
                    <a:pt x="114" y="206"/>
                  </a:cubicBezTo>
                  <a:moveTo>
                    <a:pt x="161" y="213"/>
                  </a:moveTo>
                  <a:cubicBezTo>
                    <a:pt x="161" y="213"/>
                    <a:pt x="161" y="213"/>
                    <a:pt x="161" y="213"/>
                  </a:cubicBezTo>
                  <a:moveTo>
                    <a:pt x="161" y="213"/>
                  </a:moveTo>
                  <a:cubicBezTo>
                    <a:pt x="152" y="217"/>
                    <a:pt x="152" y="217"/>
                    <a:pt x="152" y="217"/>
                  </a:cubicBezTo>
                  <a:cubicBezTo>
                    <a:pt x="156" y="215"/>
                    <a:pt x="158" y="214"/>
                    <a:pt x="161" y="213"/>
                  </a:cubicBezTo>
                  <a:moveTo>
                    <a:pt x="140" y="215"/>
                  </a:moveTo>
                  <a:cubicBezTo>
                    <a:pt x="140" y="215"/>
                    <a:pt x="140" y="215"/>
                    <a:pt x="140" y="215"/>
                  </a:cubicBezTo>
                  <a:moveTo>
                    <a:pt x="140" y="215"/>
                  </a:moveTo>
                  <a:cubicBezTo>
                    <a:pt x="140" y="215"/>
                    <a:pt x="140" y="215"/>
                    <a:pt x="140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215"/>
                    <a:pt x="140" y="215"/>
                    <a:pt x="140" y="215"/>
                  </a:cubicBezTo>
                  <a:moveTo>
                    <a:pt x="159" y="219"/>
                  </a:moveTo>
                  <a:cubicBezTo>
                    <a:pt x="159" y="219"/>
                    <a:pt x="159" y="219"/>
                    <a:pt x="159" y="219"/>
                  </a:cubicBezTo>
                  <a:moveTo>
                    <a:pt x="159" y="219"/>
                  </a:moveTo>
                  <a:cubicBezTo>
                    <a:pt x="156" y="220"/>
                    <a:pt x="156" y="220"/>
                    <a:pt x="156" y="220"/>
                  </a:cubicBezTo>
                  <a:cubicBezTo>
                    <a:pt x="157" y="219"/>
                    <a:pt x="158" y="219"/>
                    <a:pt x="159" y="219"/>
                  </a:cubicBezTo>
                  <a:moveTo>
                    <a:pt x="61" y="133"/>
                  </a:moveTo>
                  <a:cubicBezTo>
                    <a:pt x="62" y="133"/>
                    <a:pt x="62" y="133"/>
                    <a:pt x="64" y="132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61" y="133"/>
                    <a:pt x="61" y="133"/>
                    <a:pt x="61" y="133"/>
                  </a:cubicBezTo>
                  <a:moveTo>
                    <a:pt x="437" y="90"/>
                  </a:moveTo>
                  <a:cubicBezTo>
                    <a:pt x="440" y="89"/>
                    <a:pt x="440" y="89"/>
                    <a:pt x="440" y="89"/>
                  </a:cubicBezTo>
                  <a:cubicBezTo>
                    <a:pt x="440" y="90"/>
                    <a:pt x="439" y="90"/>
                    <a:pt x="438" y="90"/>
                  </a:cubicBezTo>
                  <a:cubicBezTo>
                    <a:pt x="437" y="90"/>
                    <a:pt x="437" y="90"/>
                    <a:pt x="437" y="90"/>
                  </a:cubicBezTo>
                  <a:moveTo>
                    <a:pt x="354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</a:path>
              </a:pathLst>
            </a:custGeom>
            <a:solidFill>
              <a:srgbClr val="FDC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 rot="20381162">
              <a:off x="5752" y="5227"/>
              <a:ext cx="1239" cy="96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zh-CN" sz="6000" baseline="-250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6000" baseline="-25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9" y="-1102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613410" y="2158365"/>
            <a:ext cx="10966450" cy="447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1.自由组成小组。</a:t>
            </a:r>
            <a:endParaRPr lang="zh-CN" altLang="en-US" sz="4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2.讨论活动内容。</a:t>
            </a:r>
            <a:endParaRPr lang="zh-CN" altLang="en-US" sz="4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3.制订活动计划。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活动计划包括：活动时间、活动内容、参加人员、分工情况等。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4.活动结束后要展示活动成果。</a:t>
            </a:r>
            <a:endParaRPr lang="zh-CN" altLang="en-US" sz="4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088" y="756971"/>
            <a:ext cx="2171934" cy="948056"/>
            <a:chOff x="4914" y="5273"/>
            <a:chExt cx="2933" cy="1280"/>
          </a:xfrm>
        </p:grpSpPr>
        <p:sp>
          <p:nvSpPr>
            <p:cNvPr id="64" name="Freeform 35"/>
            <p:cNvSpPr>
              <a:spLocks noEditPoints="1"/>
            </p:cNvSpPr>
            <p:nvPr/>
          </p:nvSpPr>
          <p:spPr bwMode="auto">
            <a:xfrm>
              <a:off x="4914" y="5273"/>
              <a:ext cx="2933" cy="1280"/>
            </a:xfrm>
            <a:custGeom>
              <a:avLst/>
              <a:gdLst>
                <a:gd name="T0" fmla="*/ 244 w 504"/>
                <a:gd name="T1" fmla="*/ 106 h 220"/>
                <a:gd name="T2" fmla="*/ 214 w 504"/>
                <a:gd name="T3" fmla="*/ 118 h 220"/>
                <a:gd name="T4" fmla="*/ 142 w 504"/>
                <a:gd name="T5" fmla="*/ 157 h 220"/>
                <a:gd name="T6" fmla="*/ 87 w 504"/>
                <a:gd name="T7" fmla="*/ 194 h 220"/>
                <a:gd name="T8" fmla="*/ 170 w 504"/>
                <a:gd name="T9" fmla="*/ 175 h 220"/>
                <a:gd name="T10" fmla="*/ 93 w 504"/>
                <a:gd name="T11" fmla="*/ 214 h 220"/>
                <a:gd name="T12" fmla="*/ 106 w 504"/>
                <a:gd name="T13" fmla="*/ 214 h 220"/>
                <a:gd name="T14" fmla="*/ 72 w 504"/>
                <a:gd name="T15" fmla="*/ 227 h 220"/>
                <a:gd name="T16" fmla="*/ 60 w 504"/>
                <a:gd name="T17" fmla="*/ 251 h 220"/>
                <a:gd name="T18" fmla="*/ 62 w 504"/>
                <a:gd name="T19" fmla="*/ 252 h 220"/>
                <a:gd name="T20" fmla="*/ 11 w 504"/>
                <a:gd name="T21" fmla="*/ 281 h 220"/>
                <a:gd name="T22" fmla="*/ 129 w 504"/>
                <a:gd name="T23" fmla="*/ 240 h 220"/>
                <a:gd name="T24" fmla="*/ 105 w 504"/>
                <a:gd name="T25" fmla="*/ 259 h 220"/>
                <a:gd name="T26" fmla="*/ 111 w 504"/>
                <a:gd name="T27" fmla="*/ 263 h 220"/>
                <a:gd name="T28" fmla="*/ 59 w 504"/>
                <a:gd name="T29" fmla="*/ 288 h 220"/>
                <a:gd name="T30" fmla="*/ 89 w 504"/>
                <a:gd name="T31" fmla="*/ 282 h 220"/>
                <a:gd name="T32" fmla="*/ 108 w 504"/>
                <a:gd name="T33" fmla="*/ 280 h 220"/>
                <a:gd name="T34" fmla="*/ 73 w 504"/>
                <a:gd name="T35" fmla="*/ 301 h 220"/>
                <a:gd name="T36" fmla="*/ 145 w 504"/>
                <a:gd name="T37" fmla="*/ 307 h 220"/>
                <a:gd name="T38" fmla="*/ 122 w 504"/>
                <a:gd name="T39" fmla="*/ 326 h 220"/>
                <a:gd name="T40" fmla="*/ 176 w 504"/>
                <a:gd name="T41" fmla="*/ 324 h 220"/>
                <a:gd name="T42" fmla="*/ 195 w 504"/>
                <a:gd name="T43" fmla="*/ 341 h 220"/>
                <a:gd name="T44" fmla="*/ 257 w 504"/>
                <a:gd name="T45" fmla="*/ 332 h 220"/>
                <a:gd name="T46" fmla="*/ 397 w 504"/>
                <a:gd name="T47" fmla="*/ 298 h 220"/>
                <a:gd name="T48" fmla="*/ 672 w 504"/>
                <a:gd name="T49" fmla="*/ 188 h 220"/>
                <a:gd name="T50" fmla="*/ 707 w 504"/>
                <a:gd name="T51" fmla="*/ 167 h 220"/>
                <a:gd name="T52" fmla="*/ 672 w 504"/>
                <a:gd name="T53" fmla="*/ 170 h 220"/>
                <a:gd name="T54" fmla="*/ 701 w 504"/>
                <a:gd name="T55" fmla="*/ 141 h 220"/>
                <a:gd name="T56" fmla="*/ 649 w 504"/>
                <a:gd name="T57" fmla="*/ 155 h 220"/>
                <a:gd name="T58" fmla="*/ 703 w 504"/>
                <a:gd name="T59" fmla="*/ 135 h 220"/>
                <a:gd name="T60" fmla="*/ 751 w 504"/>
                <a:gd name="T61" fmla="*/ 102 h 220"/>
                <a:gd name="T62" fmla="*/ 743 w 504"/>
                <a:gd name="T63" fmla="*/ 99 h 220"/>
                <a:gd name="T64" fmla="*/ 735 w 504"/>
                <a:gd name="T65" fmla="*/ 97 h 220"/>
                <a:gd name="T66" fmla="*/ 688 w 504"/>
                <a:gd name="T67" fmla="*/ 106 h 220"/>
                <a:gd name="T68" fmla="*/ 709 w 504"/>
                <a:gd name="T69" fmla="*/ 89 h 220"/>
                <a:gd name="T70" fmla="*/ 724 w 504"/>
                <a:gd name="T71" fmla="*/ 76 h 220"/>
                <a:gd name="T72" fmla="*/ 724 w 504"/>
                <a:gd name="T73" fmla="*/ 69 h 220"/>
                <a:gd name="T74" fmla="*/ 694 w 504"/>
                <a:gd name="T75" fmla="*/ 78 h 220"/>
                <a:gd name="T76" fmla="*/ 684 w 504"/>
                <a:gd name="T77" fmla="*/ 76 h 220"/>
                <a:gd name="T78" fmla="*/ 704 w 504"/>
                <a:gd name="T79" fmla="*/ 62 h 220"/>
                <a:gd name="T80" fmla="*/ 684 w 504"/>
                <a:gd name="T81" fmla="*/ 35 h 220"/>
                <a:gd name="T82" fmla="*/ 655 w 504"/>
                <a:gd name="T83" fmla="*/ 33 h 220"/>
                <a:gd name="T84" fmla="*/ 659 w 504"/>
                <a:gd name="T85" fmla="*/ 14 h 220"/>
                <a:gd name="T86" fmla="*/ 598 w 504"/>
                <a:gd name="T87" fmla="*/ 11 h 220"/>
                <a:gd name="T88" fmla="*/ 554 w 504"/>
                <a:gd name="T89" fmla="*/ 10 h 220"/>
                <a:gd name="T90" fmla="*/ 554 w 504"/>
                <a:gd name="T91" fmla="*/ 10 h 220"/>
                <a:gd name="T92" fmla="*/ 625 w 504"/>
                <a:gd name="T93" fmla="*/ 24 h 220"/>
                <a:gd name="T94" fmla="*/ 668 w 504"/>
                <a:gd name="T95" fmla="*/ 31 h 220"/>
                <a:gd name="T96" fmla="*/ 790 w 504"/>
                <a:gd name="T97" fmla="*/ 69 h 220"/>
                <a:gd name="T98" fmla="*/ 746 w 504"/>
                <a:gd name="T99" fmla="*/ 98 h 220"/>
                <a:gd name="T100" fmla="*/ 234 w 504"/>
                <a:gd name="T101" fmla="*/ 111 h 220"/>
                <a:gd name="T102" fmla="*/ 666 w 504"/>
                <a:gd name="T103" fmla="*/ 164 h 220"/>
                <a:gd name="T104" fmla="*/ 129 w 504"/>
                <a:gd name="T105" fmla="*/ 189 h 220"/>
                <a:gd name="T106" fmla="*/ 54 w 504"/>
                <a:gd name="T107" fmla="*/ 253 h 220"/>
                <a:gd name="T108" fmla="*/ 106 w 504"/>
                <a:gd name="T109" fmla="*/ 277 h 220"/>
                <a:gd name="T110" fmla="*/ 192 w 504"/>
                <a:gd name="T111" fmla="*/ 322 h 220"/>
                <a:gd name="T112" fmla="*/ 184 w 504"/>
                <a:gd name="T113" fmla="*/ 325 h 220"/>
                <a:gd name="T114" fmla="*/ 256 w 504"/>
                <a:gd name="T115" fmla="*/ 337 h 220"/>
                <a:gd name="T116" fmla="*/ 252 w 504"/>
                <a:gd name="T117" fmla="*/ 348 h 220"/>
                <a:gd name="T118" fmla="*/ 562 w 504"/>
                <a:gd name="T119" fmla="*/ 0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4" h="220">
                  <a:moveTo>
                    <a:pt x="354" y="0"/>
                  </a:moveTo>
                  <a:cubicBezTo>
                    <a:pt x="353" y="0"/>
                    <a:pt x="352" y="0"/>
                    <a:pt x="351" y="1"/>
                  </a:cubicBezTo>
                  <a:cubicBezTo>
                    <a:pt x="354" y="0"/>
                    <a:pt x="354" y="0"/>
                    <a:pt x="354" y="0"/>
                  </a:cubicBezTo>
                  <a:moveTo>
                    <a:pt x="351" y="1"/>
                  </a:moveTo>
                  <a:cubicBezTo>
                    <a:pt x="351" y="1"/>
                    <a:pt x="351" y="1"/>
                    <a:pt x="351" y="1"/>
                  </a:cubicBezTo>
                  <a:moveTo>
                    <a:pt x="351" y="1"/>
                  </a:moveTo>
                  <a:cubicBezTo>
                    <a:pt x="259" y="30"/>
                    <a:pt x="259" y="30"/>
                    <a:pt x="259" y="3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3" y="62"/>
                    <a:pt x="169" y="63"/>
                    <a:pt x="165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6" y="63"/>
                    <a:pt x="160" y="65"/>
                    <a:pt x="154" y="67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55" y="68"/>
                    <a:pt x="140" y="72"/>
                    <a:pt x="137" y="73"/>
                  </a:cubicBezTo>
                  <a:cubicBezTo>
                    <a:pt x="138" y="73"/>
                    <a:pt x="139" y="72"/>
                    <a:pt x="141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1" y="72"/>
                    <a:pt x="143" y="71"/>
                    <a:pt x="144" y="71"/>
                  </a:cubicBezTo>
                  <a:cubicBezTo>
                    <a:pt x="147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9" y="70"/>
                    <a:pt x="148" y="71"/>
                    <a:pt x="147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8" y="74"/>
                    <a:pt x="140" y="73"/>
                    <a:pt x="140" y="73"/>
                  </a:cubicBezTo>
                  <a:cubicBezTo>
                    <a:pt x="143" y="73"/>
                    <a:pt x="103" y="89"/>
                    <a:pt x="103" y="90"/>
                  </a:cubicBezTo>
                  <a:cubicBezTo>
                    <a:pt x="97" y="92"/>
                    <a:pt x="97" y="93"/>
                    <a:pt x="98" y="93"/>
                  </a:cubicBezTo>
                  <a:cubicBezTo>
                    <a:pt x="98" y="93"/>
                    <a:pt x="99" y="93"/>
                    <a:pt x="100" y="92"/>
                  </a:cubicBezTo>
                  <a:cubicBezTo>
                    <a:pt x="101" y="92"/>
                    <a:pt x="102" y="92"/>
                    <a:pt x="102" y="92"/>
                  </a:cubicBezTo>
                  <a:cubicBezTo>
                    <a:pt x="103" y="92"/>
                    <a:pt x="103" y="93"/>
                    <a:pt x="101" y="93"/>
                  </a:cubicBezTo>
                  <a:cubicBezTo>
                    <a:pt x="99" y="96"/>
                    <a:pt x="85" y="100"/>
                    <a:pt x="76" y="104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79" y="104"/>
                    <a:pt x="83" y="102"/>
                  </a:cubicBezTo>
                  <a:cubicBezTo>
                    <a:pt x="86" y="101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4" y="106"/>
                    <a:pt x="67" y="109"/>
                    <a:pt x="63" y="111"/>
                  </a:cubicBezTo>
                  <a:cubicBezTo>
                    <a:pt x="62" y="112"/>
                    <a:pt x="53" y="117"/>
                    <a:pt x="55" y="117"/>
                  </a:cubicBezTo>
                  <a:cubicBezTo>
                    <a:pt x="56" y="117"/>
                    <a:pt x="59" y="116"/>
                    <a:pt x="66" y="113"/>
                  </a:cubicBezTo>
                  <a:cubicBezTo>
                    <a:pt x="56" y="119"/>
                    <a:pt x="48" y="122"/>
                    <a:pt x="47" y="123"/>
                  </a:cubicBezTo>
                  <a:cubicBezTo>
                    <a:pt x="51" y="121"/>
                    <a:pt x="54" y="119"/>
                    <a:pt x="59" y="118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6" y="119"/>
                    <a:pt x="62" y="117"/>
                    <a:pt x="63" y="116"/>
                  </a:cubicBezTo>
                  <a:cubicBezTo>
                    <a:pt x="64" y="116"/>
                    <a:pt x="65" y="116"/>
                    <a:pt x="65" y="116"/>
                  </a:cubicBezTo>
                  <a:cubicBezTo>
                    <a:pt x="66" y="116"/>
                    <a:pt x="61" y="119"/>
                    <a:pt x="55" y="122"/>
                  </a:cubicBezTo>
                  <a:cubicBezTo>
                    <a:pt x="49" y="125"/>
                    <a:pt x="44" y="128"/>
                    <a:pt x="45" y="128"/>
                  </a:cubicBezTo>
                  <a:cubicBezTo>
                    <a:pt x="46" y="128"/>
                    <a:pt x="48" y="127"/>
                    <a:pt x="52" y="126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6" y="120"/>
                    <a:pt x="83" y="113"/>
                    <a:pt x="94" y="109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89" y="113"/>
                    <a:pt x="84" y="115"/>
                    <a:pt x="82" y="116"/>
                  </a:cubicBezTo>
                  <a:cubicBezTo>
                    <a:pt x="84" y="115"/>
                    <a:pt x="85" y="115"/>
                    <a:pt x="86" y="115"/>
                  </a:cubicBezTo>
                  <a:cubicBezTo>
                    <a:pt x="88" y="115"/>
                    <a:pt x="82" y="118"/>
                    <a:pt x="81" y="11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1" y="103"/>
                    <a:pt x="106" y="110"/>
                    <a:pt x="107" y="110"/>
                  </a:cubicBezTo>
                  <a:cubicBezTo>
                    <a:pt x="108" y="110"/>
                    <a:pt x="110" y="109"/>
                    <a:pt x="113" y="108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89" y="119"/>
                    <a:pt x="86" y="120"/>
                    <a:pt x="87" y="120"/>
                  </a:cubicBezTo>
                  <a:cubicBezTo>
                    <a:pt x="87" y="120"/>
                    <a:pt x="92" y="119"/>
                    <a:pt x="96" y="117"/>
                  </a:cubicBezTo>
                  <a:cubicBezTo>
                    <a:pt x="100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77" y="126"/>
                    <a:pt x="72" y="128"/>
                    <a:pt x="60" y="134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8" y="135"/>
                    <a:pt x="58" y="135"/>
                    <a:pt x="59" y="135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72" y="129"/>
                    <a:pt x="78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79" y="127"/>
                    <a:pt x="79" y="127"/>
                    <a:pt x="80" y="127"/>
                  </a:cubicBezTo>
                  <a:cubicBezTo>
                    <a:pt x="80" y="127"/>
                    <a:pt x="81" y="127"/>
                    <a:pt x="81" y="127"/>
                  </a:cubicBezTo>
                  <a:cubicBezTo>
                    <a:pt x="82" y="127"/>
                    <a:pt x="82" y="127"/>
                    <a:pt x="83" y="127"/>
                  </a:cubicBezTo>
                  <a:cubicBezTo>
                    <a:pt x="84" y="127"/>
                    <a:pt x="83" y="128"/>
                    <a:pt x="74" y="132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67" y="135"/>
                    <a:pt x="66" y="135"/>
                  </a:cubicBezTo>
                  <a:cubicBezTo>
                    <a:pt x="66" y="135"/>
                    <a:pt x="64" y="135"/>
                    <a:pt x="63" y="135"/>
                  </a:cubicBezTo>
                  <a:cubicBezTo>
                    <a:pt x="62" y="135"/>
                    <a:pt x="61" y="136"/>
                    <a:pt x="60" y="136"/>
                  </a:cubicBezTo>
                  <a:cubicBezTo>
                    <a:pt x="59" y="136"/>
                    <a:pt x="59" y="135"/>
                    <a:pt x="59" y="135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4" y="138"/>
                    <a:pt x="56" y="138"/>
                  </a:cubicBezTo>
                  <a:cubicBezTo>
                    <a:pt x="57" y="137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6" y="138"/>
                    <a:pt x="44" y="144"/>
                    <a:pt x="34" y="147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8" y="143"/>
                    <a:pt x="49" y="143"/>
                    <a:pt x="35" y="151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4" y="148"/>
                    <a:pt x="46" y="147"/>
                    <a:pt x="47" y="147"/>
                  </a:cubicBezTo>
                  <a:cubicBezTo>
                    <a:pt x="48" y="147"/>
                    <a:pt x="46" y="148"/>
                    <a:pt x="39" y="151"/>
                  </a:cubicBezTo>
                  <a:cubicBezTo>
                    <a:pt x="38" y="153"/>
                    <a:pt x="30" y="157"/>
                    <a:pt x="12" y="165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17" y="164"/>
                    <a:pt x="17" y="164"/>
                  </a:cubicBezTo>
                  <a:cubicBezTo>
                    <a:pt x="17" y="164"/>
                    <a:pt x="20" y="163"/>
                    <a:pt x="28" y="160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8" y="158"/>
                  </a:cubicBezTo>
                  <a:cubicBezTo>
                    <a:pt x="39" y="157"/>
                    <a:pt x="40" y="157"/>
                    <a:pt x="40" y="157"/>
                  </a:cubicBezTo>
                  <a:cubicBezTo>
                    <a:pt x="40" y="157"/>
                    <a:pt x="40" y="158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1"/>
                    <a:pt x="34" y="161"/>
                  </a:cubicBezTo>
                  <a:cubicBezTo>
                    <a:pt x="34" y="161"/>
                    <a:pt x="37" y="160"/>
                    <a:pt x="39" y="159"/>
                  </a:cubicBezTo>
                  <a:cubicBezTo>
                    <a:pt x="41" y="158"/>
                    <a:pt x="44" y="157"/>
                    <a:pt x="44" y="157"/>
                  </a:cubicBezTo>
                  <a:cubicBezTo>
                    <a:pt x="44" y="157"/>
                    <a:pt x="44" y="157"/>
                    <a:pt x="42" y="158"/>
                  </a:cubicBezTo>
                  <a:cubicBezTo>
                    <a:pt x="40" y="159"/>
                    <a:pt x="39" y="159"/>
                    <a:pt x="39" y="159"/>
                  </a:cubicBezTo>
                  <a:cubicBezTo>
                    <a:pt x="40" y="159"/>
                    <a:pt x="45" y="158"/>
                    <a:pt x="50" y="156"/>
                  </a:cubicBezTo>
                  <a:cubicBezTo>
                    <a:pt x="56" y="154"/>
                    <a:pt x="61" y="152"/>
                    <a:pt x="61" y="152"/>
                  </a:cubicBezTo>
                  <a:cubicBezTo>
                    <a:pt x="62" y="152"/>
                    <a:pt x="62" y="152"/>
                    <a:pt x="61" y="15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3" y="164"/>
                    <a:pt x="32" y="164"/>
                    <a:pt x="32" y="164"/>
                  </a:cubicBezTo>
                  <a:cubicBezTo>
                    <a:pt x="33" y="164"/>
                    <a:pt x="37" y="163"/>
                    <a:pt x="40" y="162"/>
                  </a:cubicBezTo>
                  <a:cubicBezTo>
                    <a:pt x="44" y="161"/>
                    <a:pt x="48" y="160"/>
                    <a:pt x="49" y="160"/>
                  </a:cubicBezTo>
                  <a:cubicBezTo>
                    <a:pt x="49" y="160"/>
                    <a:pt x="50" y="160"/>
                    <a:pt x="50" y="160"/>
                  </a:cubicBezTo>
                  <a:cubicBezTo>
                    <a:pt x="41" y="164"/>
                    <a:pt x="20" y="172"/>
                    <a:pt x="0" y="179"/>
                  </a:cubicBezTo>
                  <a:cubicBezTo>
                    <a:pt x="24" y="171"/>
                    <a:pt x="16" y="173"/>
                    <a:pt x="28" y="170"/>
                  </a:cubicBezTo>
                  <a:cubicBezTo>
                    <a:pt x="18" y="174"/>
                    <a:pt x="16" y="174"/>
                    <a:pt x="7" y="177"/>
                  </a:cubicBezTo>
                  <a:cubicBezTo>
                    <a:pt x="5" y="178"/>
                    <a:pt x="4" y="179"/>
                    <a:pt x="4" y="179"/>
                  </a:cubicBezTo>
                  <a:cubicBezTo>
                    <a:pt x="4" y="179"/>
                    <a:pt x="7" y="178"/>
                    <a:pt x="10" y="177"/>
                  </a:cubicBezTo>
                  <a:cubicBezTo>
                    <a:pt x="13" y="176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2" y="176"/>
                    <a:pt x="9" y="178"/>
                    <a:pt x="7" y="178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4" y="168"/>
                    <a:pt x="63" y="158"/>
                    <a:pt x="65" y="157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6" y="153"/>
                    <a:pt x="80" y="152"/>
                    <a:pt x="81" y="152"/>
                  </a:cubicBezTo>
                  <a:cubicBezTo>
                    <a:pt x="82" y="152"/>
                    <a:pt x="81" y="153"/>
                    <a:pt x="77" y="154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0" y="159"/>
                    <a:pt x="71" y="159"/>
                    <a:pt x="72" y="159"/>
                  </a:cubicBezTo>
                  <a:cubicBezTo>
                    <a:pt x="73" y="159"/>
                    <a:pt x="73" y="159"/>
                    <a:pt x="70" y="160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7" y="166"/>
                    <a:pt x="56" y="166"/>
                    <a:pt x="57" y="166"/>
                  </a:cubicBezTo>
                  <a:cubicBezTo>
                    <a:pt x="58" y="166"/>
                    <a:pt x="62" y="165"/>
                    <a:pt x="66" y="164"/>
                  </a:cubicBezTo>
                  <a:cubicBezTo>
                    <a:pt x="70" y="163"/>
                    <a:pt x="74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0" y="168"/>
                    <a:pt x="59" y="169"/>
                    <a:pt x="59" y="169"/>
                  </a:cubicBezTo>
                  <a:cubicBezTo>
                    <a:pt x="59" y="169"/>
                    <a:pt x="63" y="167"/>
                    <a:pt x="68" y="165"/>
                  </a:cubicBezTo>
                  <a:cubicBezTo>
                    <a:pt x="72" y="164"/>
                    <a:pt x="77" y="162"/>
                    <a:pt x="77" y="162"/>
                  </a:cubicBezTo>
                  <a:cubicBezTo>
                    <a:pt x="77" y="162"/>
                    <a:pt x="77" y="162"/>
                    <a:pt x="76" y="163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66" y="167"/>
                    <a:pt x="68" y="166"/>
                    <a:pt x="69" y="166"/>
                  </a:cubicBezTo>
                  <a:cubicBezTo>
                    <a:pt x="69" y="166"/>
                    <a:pt x="54" y="172"/>
                    <a:pt x="48" y="174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59" y="172"/>
                    <a:pt x="39" y="179"/>
                    <a:pt x="28" y="183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3" y="182"/>
                    <a:pt x="36" y="181"/>
                    <a:pt x="36" y="181"/>
                  </a:cubicBezTo>
                  <a:cubicBezTo>
                    <a:pt x="36" y="181"/>
                    <a:pt x="35" y="181"/>
                    <a:pt x="34" y="182"/>
                  </a:cubicBezTo>
                  <a:cubicBezTo>
                    <a:pt x="33" y="182"/>
                    <a:pt x="32" y="183"/>
                    <a:pt x="32" y="183"/>
                  </a:cubicBezTo>
                  <a:cubicBezTo>
                    <a:pt x="32" y="183"/>
                    <a:pt x="33" y="183"/>
                    <a:pt x="36" y="182"/>
                  </a:cubicBezTo>
                  <a:cubicBezTo>
                    <a:pt x="28" y="184"/>
                    <a:pt x="24" y="186"/>
                    <a:pt x="21" y="187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71" y="170"/>
                    <a:pt x="73" y="169"/>
                    <a:pt x="73" y="169"/>
                  </a:cubicBezTo>
                  <a:cubicBezTo>
                    <a:pt x="74" y="169"/>
                    <a:pt x="72" y="170"/>
                    <a:pt x="71" y="170"/>
                  </a:cubicBezTo>
                  <a:cubicBezTo>
                    <a:pt x="69" y="171"/>
                    <a:pt x="68" y="172"/>
                    <a:pt x="68" y="172"/>
                  </a:cubicBezTo>
                  <a:cubicBezTo>
                    <a:pt x="69" y="172"/>
                    <a:pt x="69" y="172"/>
                    <a:pt x="70" y="171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4"/>
                    <a:pt x="64" y="174"/>
                    <a:pt x="64" y="174"/>
                  </a:cubicBezTo>
                  <a:cubicBezTo>
                    <a:pt x="65" y="174"/>
                    <a:pt x="56" y="177"/>
                    <a:pt x="52" y="179"/>
                  </a:cubicBezTo>
                  <a:cubicBezTo>
                    <a:pt x="57" y="177"/>
                    <a:pt x="64" y="174"/>
                    <a:pt x="68" y="173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9" y="173"/>
                    <a:pt x="58" y="177"/>
                    <a:pt x="56" y="178"/>
                  </a:cubicBezTo>
                  <a:cubicBezTo>
                    <a:pt x="69" y="173"/>
                    <a:pt x="78" y="170"/>
                    <a:pt x="79" y="170"/>
                  </a:cubicBezTo>
                  <a:cubicBezTo>
                    <a:pt x="79" y="170"/>
                    <a:pt x="78" y="171"/>
                    <a:pt x="76" y="172"/>
                  </a:cubicBezTo>
                  <a:cubicBezTo>
                    <a:pt x="73" y="173"/>
                    <a:pt x="71" y="174"/>
                    <a:pt x="69" y="174"/>
                  </a:cubicBezTo>
                  <a:cubicBezTo>
                    <a:pt x="71" y="174"/>
                    <a:pt x="74" y="173"/>
                    <a:pt x="74" y="173"/>
                  </a:cubicBezTo>
                  <a:cubicBezTo>
                    <a:pt x="75" y="173"/>
                    <a:pt x="74" y="173"/>
                    <a:pt x="73" y="173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1" y="174"/>
                    <a:pt x="71" y="175"/>
                    <a:pt x="71" y="175"/>
                  </a:cubicBezTo>
                  <a:cubicBezTo>
                    <a:pt x="71" y="175"/>
                    <a:pt x="72" y="174"/>
                    <a:pt x="73" y="174"/>
                  </a:cubicBezTo>
                  <a:cubicBezTo>
                    <a:pt x="73" y="174"/>
                    <a:pt x="74" y="174"/>
                    <a:pt x="74" y="174"/>
                  </a:cubicBezTo>
                  <a:cubicBezTo>
                    <a:pt x="74" y="174"/>
                    <a:pt x="73" y="174"/>
                    <a:pt x="68" y="176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1" y="185"/>
                    <a:pt x="53" y="184"/>
                    <a:pt x="54" y="184"/>
                  </a:cubicBezTo>
                  <a:cubicBezTo>
                    <a:pt x="54" y="184"/>
                    <a:pt x="54" y="184"/>
                    <a:pt x="53" y="185"/>
                  </a:cubicBezTo>
                  <a:cubicBezTo>
                    <a:pt x="53" y="185"/>
                    <a:pt x="52" y="185"/>
                    <a:pt x="53" y="185"/>
                  </a:cubicBezTo>
                  <a:cubicBezTo>
                    <a:pt x="53" y="185"/>
                    <a:pt x="56" y="184"/>
                    <a:pt x="65" y="181"/>
                  </a:cubicBezTo>
                  <a:cubicBezTo>
                    <a:pt x="60" y="183"/>
                    <a:pt x="60" y="183"/>
                    <a:pt x="61" y="183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183"/>
                    <a:pt x="62" y="183"/>
                    <a:pt x="62" y="183"/>
                  </a:cubicBezTo>
                  <a:cubicBezTo>
                    <a:pt x="63" y="183"/>
                    <a:pt x="62" y="184"/>
                    <a:pt x="46" y="190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47" y="190"/>
                    <a:pt x="51" y="189"/>
                    <a:pt x="56" y="188"/>
                  </a:cubicBezTo>
                  <a:cubicBezTo>
                    <a:pt x="60" y="187"/>
                    <a:pt x="64" y="186"/>
                    <a:pt x="65" y="186"/>
                  </a:cubicBezTo>
                  <a:cubicBezTo>
                    <a:pt x="66" y="186"/>
                    <a:pt x="65" y="186"/>
                    <a:pt x="62" y="188"/>
                  </a:cubicBezTo>
                  <a:cubicBezTo>
                    <a:pt x="36" y="198"/>
                    <a:pt x="46" y="197"/>
                    <a:pt x="44" y="198"/>
                  </a:cubicBezTo>
                  <a:cubicBezTo>
                    <a:pt x="57" y="196"/>
                    <a:pt x="69" y="193"/>
                    <a:pt x="79" y="192"/>
                  </a:cubicBezTo>
                  <a:cubicBezTo>
                    <a:pt x="67" y="197"/>
                    <a:pt x="65" y="198"/>
                    <a:pt x="67" y="198"/>
                  </a:cubicBezTo>
                  <a:cubicBezTo>
                    <a:pt x="68" y="198"/>
                    <a:pt x="71" y="198"/>
                    <a:pt x="73" y="197"/>
                  </a:cubicBezTo>
                  <a:cubicBezTo>
                    <a:pt x="76" y="197"/>
                    <a:pt x="79" y="196"/>
                    <a:pt x="80" y="196"/>
                  </a:cubicBezTo>
                  <a:cubicBezTo>
                    <a:pt x="81" y="196"/>
                    <a:pt x="80" y="197"/>
                    <a:pt x="76" y="199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68" y="203"/>
                    <a:pt x="98" y="194"/>
                    <a:pt x="76" y="204"/>
                  </a:cubicBezTo>
                  <a:cubicBezTo>
                    <a:pt x="83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7" y="200"/>
                    <a:pt x="90" y="199"/>
                    <a:pt x="99" y="196"/>
                  </a:cubicBezTo>
                  <a:cubicBezTo>
                    <a:pt x="93" y="199"/>
                    <a:pt x="102" y="196"/>
                    <a:pt x="83" y="203"/>
                  </a:cubicBezTo>
                  <a:cubicBezTo>
                    <a:pt x="81" y="204"/>
                    <a:pt x="81" y="204"/>
                    <a:pt x="81" y="204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4" y="206"/>
                    <a:pt x="76" y="206"/>
                    <a:pt x="77" y="206"/>
                  </a:cubicBezTo>
                  <a:cubicBezTo>
                    <a:pt x="78" y="206"/>
                    <a:pt x="79" y="205"/>
                    <a:pt x="80" y="205"/>
                  </a:cubicBezTo>
                  <a:cubicBezTo>
                    <a:pt x="80" y="205"/>
                    <a:pt x="79" y="206"/>
                    <a:pt x="75" y="208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8" y="203"/>
                    <a:pt x="88" y="203"/>
                    <a:pt x="88" y="203"/>
                  </a:cubicBezTo>
                  <a:cubicBezTo>
                    <a:pt x="99" y="200"/>
                    <a:pt x="104" y="199"/>
                    <a:pt x="106" y="199"/>
                  </a:cubicBezTo>
                  <a:cubicBezTo>
                    <a:pt x="108" y="199"/>
                    <a:pt x="106" y="200"/>
                    <a:pt x="104" y="202"/>
                  </a:cubicBezTo>
                  <a:cubicBezTo>
                    <a:pt x="101" y="204"/>
                    <a:pt x="99" y="205"/>
                    <a:pt x="101" y="205"/>
                  </a:cubicBezTo>
                  <a:cubicBezTo>
                    <a:pt x="103" y="205"/>
                    <a:pt x="107" y="204"/>
                    <a:pt x="117" y="201"/>
                  </a:cubicBezTo>
                  <a:cubicBezTo>
                    <a:pt x="110" y="204"/>
                    <a:pt x="109" y="204"/>
                    <a:pt x="109" y="204"/>
                  </a:cubicBezTo>
                  <a:cubicBezTo>
                    <a:pt x="109" y="204"/>
                    <a:pt x="110" y="204"/>
                    <a:pt x="111" y="204"/>
                  </a:cubicBezTo>
                  <a:cubicBezTo>
                    <a:pt x="112" y="203"/>
                    <a:pt x="113" y="203"/>
                    <a:pt x="114" y="203"/>
                  </a:cubicBezTo>
                  <a:cubicBezTo>
                    <a:pt x="114" y="203"/>
                    <a:pt x="112" y="204"/>
                    <a:pt x="105" y="207"/>
                  </a:cubicBezTo>
                  <a:cubicBezTo>
                    <a:pt x="96" y="210"/>
                    <a:pt x="93" y="211"/>
                    <a:pt x="94" y="211"/>
                  </a:cubicBezTo>
                  <a:cubicBezTo>
                    <a:pt x="95" y="211"/>
                    <a:pt x="115" y="205"/>
                    <a:pt x="121" y="203"/>
                  </a:cubicBezTo>
                  <a:cubicBezTo>
                    <a:pt x="122" y="202"/>
                    <a:pt x="124" y="202"/>
                    <a:pt x="126" y="201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17" y="206"/>
                    <a:pt x="114" y="206"/>
                    <a:pt x="114" y="206"/>
                  </a:cubicBezTo>
                  <a:cubicBezTo>
                    <a:pt x="114" y="206"/>
                    <a:pt x="118" y="205"/>
                    <a:pt x="123" y="204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31" y="201"/>
                    <a:pt x="129" y="202"/>
                    <a:pt x="123" y="204"/>
                  </a:cubicBezTo>
                  <a:cubicBezTo>
                    <a:pt x="103" y="214"/>
                    <a:pt x="130" y="209"/>
                    <a:pt x="123" y="215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3"/>
                    <a:pt x="131" y="213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13"/>
                    <a:pt x="133" y="213"/>
                    <a:pt x="133" y="213"/>
                  </a:cubicBezTo>
                  <a:cubicBezTo>
                    <a:pt x="135" y="213"/>
                    <a:pt x="135" y="213"/>
                    <a:pt x="128" y="216"/>
                  </a:cubicBezTo>
                  <a:cubicBezTo>
                    <a:pt x="126" y="217"/>
                    <a:pt x="125" y="217"/>
                    <a:pt x="126" y="217"/>
                  </a:cubicBezTo>
                  <a:cubicBezTo>
                    <a:pt x="128" y="217"/>
                    <a:pt x="150" y="210"/>
                    <a:pt x="151" y="210"/>
                  </a:cubicBezTo>
                  <a:cubicBezTo>
                    <a:pt x="153" y="209"/>
                    <a:pt x="155" y="208"/>
                    <a:pt x="155" y="208"/>
                  </a:cubicBezTo>
                  <a:cubicBezTo>
                    <a:pt x="157" y="208"/>
                    <a:pt x="143" y="214"/>
                    <a:pt x="140" y="215"/>
                  </a:cubicBezTo>
                  <a:cubicBezTo>
                    <a:pt x="145" y="214"/>
                    <a:pt x="162" y="208"/>
                    <a:pt x="164" y="208"/>
                  </a:cubicBezTo>
                  <a:cubicBezTo>
                    <a:pt x="165" y="208"/>
                    <a:pt x="164" y="208"/>
                    <a:pt x="162" y="210"/>
                  </a:cubicBezTo>
                  <a:cubicBezTo>
                    <a:pt x="156" y="212"/>
                    <a:pt x="154" y="213"/>
                    <a:pt x="155" y="213"/>
                  </a:cubicBezTo>
                  <a:cubicBezTo>
                    <a:pt x="156" y="213"/>
                    <a:pt x="159" y="212"/>
                    <a:pt x="162" y="211"/>
                  </a:cubicBezTo>
                  <a:cubicBezTo>
                    <a:pt x="166" y="210"/>
                    <a:pt x="169" y="210"/>
                    <a:pt x="170" y="210"/>
                  </a:cubicBezTo>
                  <a:cubicBezTo>
                    <a:pt x="171" y="210"/>
                    <a:pt x="169" y="210"/>
                    <a:pt x="161" y="213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58" y="215"/>
                    <a:pt x="157" y="216"/>
                    <a:pt x="158" y="216"/>
                  </a:cubicBezTo>
                  <a:cubicBezTo>
                    <a:pt x="159" y="216"/>
                    <a:pt x="161" y="215"/>
                    <a:pt x="163" y="215"/>
                  </a:cubicBezTo>
                  <a:cubicBezTo>
                    <a:pt x="165" y="215"/>
                    <a:pt x="166" y="214"/>
                    <a:pt x="167" y="214"/>
                  </a:cubicBezTo>
                  <a:cubicBezTo>
                    <a:pt x="169" y="214"/>
                    <a:pt x="168" y="215"/>
                    <a:pt x="163" y="217"/>
                  </a:cubicBezTo>
                  <a:cubicBezTo>
                    <a:pt x="163" y="217"/>
                    <a:pt x="161" y="218"/>
                    <a:pt x="159" y="219"/>
                  </a:cubicBezTo>
                  <a:cubicBezTo>
                    <a:pt x="250" y="188"/>
                    <a:pt x="250" y="188"/>
                    <a:pt x="250" y="188"/>
                  </a:cubicBezTo>
                  <a:cubicBezTo>
                    <a:pt x="346" y="151"/>
                    <a:pt x="346" y="151"/>
                    <a:pt x="346" y="151"/>
                  </a:cubicBezTo>
                  <a:cubicBezTo>
                    <a:pt x="346" y="151"/>
                    <a:pt x="346" y="151"/>
                    <a:pt x="346" y="151"/>
                  </a:cubicBezTo>
                  <a:cubicBezTo>
                    <a:pt x="347" y="151"/>
                    <a:pt x="347" y="151"/>
                    <a:pt x="348" y="151"/>
                  </a:cubicBezTo>
                  <a:cubicBezTo>
                    <a:pt x="347" y="151"/>
                    <a:pt x="347" y="151"/>
                    <a:pt x="347" y="151"/>
                  </a:cubicBezTo>
                  <a:cubicBezTo>
                    <a:pt x="366" y="143"/>
                    <a:pt x="366" y="143"/>
                    <a:pt x="366" y="143"/>
                  </a:cubicBezTo>
                  <a:cubicBezTo>
                    <a:pt x="380" y="138"/>
                    <a:pt x="396" y="133"/>
                    <a:pt x="396" y="133"/>
                  </a:cubicBezTo>
                  <a:cubicBezTo>
                    <a:pt x="401" y="130"/>
                    <a:pt x="402" y="130"/>
                    <a:pt x="401" y="130"/>
                  </a:cubicBezTo>
                  <a:cubicBezTo>
                    <a:pt x="400" y="130"/>
                    <a:pt x="399" y="130"/>
                    <a:pt x="398" y="130"/>
                  </a:cubicBezTo>
                  <a:cubicBezTo>
                    <a:pt x="422" y="120"/>
                    <a:pt x="422" y="120"/>
                    <a:pt x="422" y="120"/>
                  </a:cubicBezTo>
                  <a:cubicBezTo>
                    <a:pt x="418" y="120"/>
                    <a:pt x="418" y="120"/>
                    <a:pt x="418" y="120"/>
                  </a:cubicBezTo>
                  <a:cubicBezTo>
                    <a:pt x="420" y="120"/>
                    <a:pt x="422" y="119"/>
                    <a:pt x="423" y="118"/>
                  </a:cubicBezTo>
                  <a:cubicBezTo>
                    <a:pt x="424" y="118"/>
                    <a:pt x="425" y="118"/>
                    <a:pt x="424" y="118"/>
                  </a:cubicBezTo>
                  <a:cubicBezTo>
                    <a:pt x="424" y="118"/>
                    <a:pt x="420" y="119"/>
                    <a:pt x="416" y="120"/>
                  </a:cubicBezTo>
                  <a:cubicBezTo>
                    <a:pt x="415" y="121"/>
                    <a:pt x="415" y="121"/>
                    <a:pt x="415" y="121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426" y="116"/>
                    <a:pt x="432" y="114"/>
                    <a:pt x="437" y="112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7" y="112"/>
                    <a:pt x="438" y="112"/>
                    <a:pt x="440" y="112"/>
                  </a:cubicBezTo>
                  <a:cubicBezTo>
                    <a:pt x="441" y="111"/>
                    <a:pt x="441" y="111"/>
                    <a:pt x="440" y="111"/>
                  </a:cubicBezTo>
                  <a:cubicBezTo>
                    <a:pt x="440" y="111"/>
                    <a:pt x="439" y="111"/>
                    <a:pt x="437" y="112"/>
                  </a:cubicBezTo>
                  <a:cubicBezTo>
                    <a:pt x="437" y="111"/>
                    <a:pt x="447" y="106"/>
                    <a:pt x="445" y="106"/>
                  </a:cubicBezTo>
                  <a:cubicBezTo>
                    <a:pt x="444" y="106"/>
                    <a:pt x="441" y="107"/>
                    <a:pt x="434" y="110"/>
                  </a:cubicBezTo>
                  <a:cubicBezTo>
                    <a:pt x="444" y="104"/>
                    <a:pt x="453" y="101"/>
                    <a:pt x="453" y="100"/>
                  </a:cubicBezTo>
                  <a:cubicBezTo>
                    <a:pt x="449" y="102"/>
                    <a:pt x="446" y="103"/>
                    <a:pt x="441" y="105"/>
                  </a:cubicBezTo>
                  <a:cubicBezTo>
                    <a:pt x="444" y="104"/>
                    <a:pt x="445" y="103"/>
                    <a:pt x="445" y="103"/>
                  </a:cubicBezTo>
                  <a:cubicBezTo>
                    <a:pt x="444" y="103"/>
                    <a:pt x="438" y="106"/>
                    <a:pt x="436" y="107"/>
                  </a:cubicBezTo>
                  <a:cubicBezTo>
                    <a:pt x="436" y="107"/>
                    <a:pt x="435" y="107"/>
                    <a:pt x="435" y="107"/>
                  </a:cubicBezTo>
                  <a:cubicBezTo>
                    <a:pt x="434" y="107"/>
                    <a:pt x="439" y="104"/>
                    <a:pt x="445" y="101"/>
                  </a:cubicBezTo>
                  <a:cubicBezTo>
                    <a:pt x="451" y="98"/>
                    <a:pt x="457" y="95"/>
                    <a:pt x="456" y="95"/>
                  </a:cubicBezTo>
                  <a:cubicBezTo>
                    <a:pt x="455" y="95"/>
                    <a:pt x="453" y="96"/>
                    <a:pt x="448" y="97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42" y="99"/>
                    <a:pt x="432" y="103"/>
                    <a:pt x="423" y="107"/>
                  </a:cubicBezTo>
                  <a:cubicBezTo>
                    <a:pt x="425" y="106"/>
                    <a:pt x="425" y="106"/>
                    <a:pt x="425" y="106"/>
                  </a:cubicBezTo>
                  <a:cubicBezTo>
                    <a:pt x="423" y="105"/>
                    <a:pt x="421" y="104"/>
                    <a:pt x="419" y="104"/>
                  </a:cubicBezTo>
                  <a:cubicBezTo>
                    <a:pt x="420" y="103"/>
                    <a:pt x="420" y="103"/>
                    <a:pt x="420" y="103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7" y="103"/>
                    <a:pt x="415" y="103"/>
                    <a:pt x="414" y="102"/>
                  </a:cubicBezTo>
                  <a:cubicBezTo>
                    <a:pt x="414" y="102"/>
                    <a:pt x="414" y="102"/>
                    <a:pt x="414" y="102"/>
                  </a:cubicBezTo>
                  <a:cubicBezTo>
                    <a:pt x="414" y="102"/>
                    <a:pt x="414" y="102"/>
                    <a:pt x="413" y="102"/>
                  </a:cubicBezTo>
                  <a:cubicBezTo>
                    <a:pt x="413" y="102"/>
                    <a:pt x="412" y="102"/>
                    <a:pt x="411" y="102"/>
                  </a:cubicBezTo>
                  <a:cubicBezTo>
                    <a:pt x="415" y="100"/>
                    <a:pt x="415" y="100"/>
                    <a:pt x="415" y="100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24" y="97"/>
                    <a:pt x="430" y="94"/>
                    <a:pt x="441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43" y="88"/>
                    <a:pt x="444" y="87"/>
                    <a:pt x="443" y="87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29" y="94"/>
                    <a:pt x="423" y="96"/>
                    <a:pt x="422" y="96"/>
                  </a:cubicBezTo>
                  <a:cubicBezTo>
                    <a:pt x="422" y="96"/>
                    <a:pt x="421" y="96"/>
                    <a:pt x="421" y="95"/>
                  </a:cubicBezTo>
                  <a:cubicBezTo>
                    <a:pt x="422" y="95"/>
                    <a:pt x="422" y="95"/>
                    <a:pt x="421" y="95"/>
                  </a:cubicBezTo>
                  <a:cubicBezTo>
                    <a:pt x="421" y="95"/>
                    <a:pt x="420" y="95"/>
                    <a:pt x="420" y="95"/>
                  </a:cubicBezTo>
                  <a:cubicBezTo>
                    <a:pt x="419" y="95"/>
                    <a:pt x="419" y="96"/>
                    <a:pt x="418" y="96"/>
                  </a:cubicBezTo>
                  <a:cubicBezTo>
                    <a:pt x="417" y="96"/>
                    <a:pt x="418" y="95"/>
                    <a:pt x="428" y="91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5" y="87"/>
                    <a:pt x="435" y="87"/>
                  </a:cubicBezTo>
                  <a:cubicBezTo>
                    <a:pt x="436" y="87"/>
                    <a:pt x="437" y="87"/>
                    <a:pt x="438" y="87"/>
                  </a:cubicBezTo>
                  <a:cubicBezTo>
                    <a:pt x="439" y="87"/>
                    <a:pt x="441" y="87"/>
                    <a:pt x="441" y="87"/>
                  </a:cubicBezTo>
                  <a:cubicBezTo>
                    <a:pt x="442" y="87"/>
                    <a:pt x="442" y="87"/>
                    <a:pt x="443" y="87"/>
                  </a:cubicBezTo>
                  <a:cubicBezTo>
                    <a:pt x="450" y="85"/>
                    <a:pt x="450" y="85"/>
                    <a:pt x="450" y="85"/>
                  </a:cubicBezTo>
                  <a:cubicBezTo>
                    <a:pt x="450" y="84"/>
                    <a:pt x="449" y="84"/>
                    <a:pt x="449" y="84"/>
                  </a:cubicBezTo>
                  <a:cubicBezTo>
                    <a:pt x="449" y="84"/>
                    <a:pt x="447" y="85"/>
                    <a:pt x="446" y="85"/>
                  </a:cubicBezTo>
                  <a:cubicBezTo>
                    <a:pt x="445" y="85"/>
                    <a:pt x="443" y="86"/>
                    <a:pt x="443" y="86"/>
                  </a:cubicBezTo>
                  <a:cubicBezTo>
                    <a:pt x="443" y="86"/>
                    <a:pt x="443" y="85"/>
                    <a:pt x="443" y="85"/>
                  </a:cubicBezTo>
                  <a:cubicBezTo>
                    <a:pt x="446" y="84"/>
                    <a:pt x="458" y="79"/>
                    <a:pt x="468" y="75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4" y="79"/>
                    <a:pt x="453" y="80"/>
                    <a:pt x="468" y="71"/>
                  </a:cubicBezTo>
                  <a:cubicBezTo>
                    <a:pt x="460" y="74"/>
                    <a:pt x="460" y="74"/>
                    <a:pt x="460" y="74"/>
                  </a:cubicBezTo>
                  <a:cubicBezTo>
                    <a:pt x="458" y="75"/>
                    <a:pt x="456" y="75"/>
                    <a:pt x="455" y="75"/>
                  </a:cubicBezTo>
                  <a:cubicBezTo>
                    <a:pt x="455" y="75"/>
                    <a:pt x="456" y="75"/>
                    <a:pt x="463" y="72"/>
                  </a:cubicBezTo>
                  <a:cubicBezTo>
                    <a:pt x="463" y="72"/>
                    <a:pt x="463" y="72"/>
                    <a:pt x="463" y="72"/>
                  </a:cubicBezTo>
                  <a:cubicBezTo>
                    <a:pt x="470" y="69"/>
                    <a:pt x="470" y="69"/>
                    <a:pt x="470" y="69"/>
                  </a:cubicBezTo>
                  <a:cubicBezTo>
                    <a:pt x="467" y="71"/>
                    <a:pt x="465" y="71"/>
                    <a:pt x="463" y="72"/>
                  </a:cubicBezTo>
                  <a:cubicBezTo>
                    <a:pt x="464" y="70"/>
                    <a:pt x="473" y="65"/>
                    <a:pt x="491" y="58"/>
                  </a:cubicBezTo>
                  <a:cubicBezTo>
                    <a:pt x="473" y="64"/>
                    <a:pt x="473" y="64"/>
                    <a:pt x="473" y="64"/>
                  </a:cubicBezTo>
                  <a:cubicBezTo>
                    <a:pt x="473" y="64"/>
                    <a:pt x="487" y="59"/>
                    <a:pt x="486" y="59"/>
                  </a:cubicBezTo>
                  <a:cubicBezTo>
                    <a:pt x="486" y="59"/>
                    <a:pt x="483" y="60"/>
                    <a:pt x="475" y="62"/>
                  </a:cubicBezTo>
                  <a:cubicBezTo>
                    <a:pt x="467" y="65"/>
                    <a:pt x="467" y="65"/>
                    <a:pt x="467" y="65"/>
                  </a:cubicBezTo>
                  <a:cubicBezTo>
                    <a:pt x="467" y="65"/>
                    <a:pt x="467" y="65"/>
                    <a:pt x="467" y="65"/>
                  </a:cubicBezTo>
                  <a:cubicBezTo>
                    <a:pt x="466" y="65"/>
                    <a:pt x="466" y="65"/>
                    <a:pt x="465" y="65"/>
                  </a:cubicBezTo>
                  <a:cubicBezTo>
                    <a:pt x="464" y="65"/>
                    <a:pt x="463" y="65"/>
                    <a:pt x="463" y="65"/>
                  </a:cubicBezTo>
                  <a:cubicBezTo>
                    <a:pt x="463" y="65"/>
                    <a:pt x="463" y="65"/>
                    <a:pt x="467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9" y="62"/>
                    <a:pt x="466" y="63"/>
                    <a:pt x="464" y="64"/>
                  </a:cubicBezTo>
                  <a:cubicBezTo>
                    <a:pt x="462" y="65"/>
                    <a:pt x="459" y="65"/>
                    <a:pt x="459" y="65"/>
                  </a:cubicBezTo>
                  <a:cubicBezTo>
                    <a:pt x="459" y="65"/>
                    <a:pt x="459" y="65"/>
                    <a:pt x="461" y="64"/>
                  </a:cubicBezTo>
                  <a:cubicBezTo>
                    <a:pt x="463" y="63"/>
                    <a:pt x="464" y="63"/>
                    <a:pt x="464" y="63"/>
                  </a:cubicBezTo>
                  <a:cubicBezTo>
                    <a:pt x="463" y="63"/>
                    <a:pt x="458" y="65"/>
                    <a:pt x="453" y="67"/>
                  </a:cubicBezTo>
                  <a:cubicBezTo>
                    <a:pt x="447" y="69"/>
                    <a:pt x="442" y="71"/>
                    <a:pt x="441" y="71"/>
                  </a:cubicBezTo>
                  <a:cubicBezTo>
                    <a:pt x="441" y="71"/>
                    <a:pt x="441" y="70"/>
                    <a:pt x="442" y="70"/>
                  </a:cubicBezTo>
                  <a:cubicBezTo>
                    <a:pt x="467" y="61"/>
                    <a:pt x="467" y="61"/>
                    <a:pt x="467" y="61"/>
                  </a:cubicBezTo>
                  <a:cubicBezTo>
                    <a:pt x="470" y="59"/>
                    <a:pt x="471" y="58"/>
                    <a:pt x="471" y="58"/>
                  </a:cubicBezTo>
                  <a:cubicBezTo>
                    <a:pt x="470" y="58"/>
                    <a:pt x="467" y="60"/>
                    <a:pt x="463" y="61"/>
                  </a:cubicBezTo>
                  <a:cubicBezTo>
                    <a:pt x="459" y="62"/>
                    <a:pt x="455" y="63"/>
                    <a:pt x="454" y="63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62" y="59"/>
                    <a:pt x="484" y="51"/>
                    <a:pt x="504" y="44"/>
                  </a:cubicBezTo>
                  <a:cubicBezTo>
                    <a:pt x="480" y="52"/>
                    <a:pt x="488" y="49"/>
                    <a:pt x="476" y="53"/>
                  </a:cubicBezTo>
                  <a:cubicBezTo>
                    <a:pt x="486" y="49"/>
                    <a:pt x="488" y="48"/>
                    <a:pt x="497" y="45"/>
                  </a:cubicBezTo>
                  <a:cubicBezTo>
                    <a:pt x="499" y="44"/>
                    <a:pt x="500" y="44"/>
                    <a:pt x="500" y="44"/>
                  </a:cubicBezTo>
                  <a:cubicBezTo>
                    <a:pt x="500" y="44"/>
                    <a:pt x="497" y="45"/>
                    <a:pt x="494" y="46"/>
                  </a:cubicBezTo>
                  <a:cubicBezTo>
                    <a:pt x="491" y="47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69" y="54"/>
                    <a:pt x="440" y="65"/>
                    <a:pt x="439" y="65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27" y="69"/>
                    <a:pt x="423" y="70"/>
                    <a:pt x="422" y="70"/>
                  </a:cubicBezTo>
                  <a:cubicBezTo>
                    <a:pt x="422" y="70"/>
                    <a:pt x="423" y="69"/>
                    <a:pt x="426" y="68"/>
                  </a:cubicBezTo>
                  <a:cubicBezTo>
                    <a:pt x="436" y="64"/>
                    <a:pt x="436" y="64"/>
                    <a:pt x="436" y="64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35" y="63"/>
                    <a:pt x="435" y="63"/>
                    <a:pt x="435" y="63"/>
                  </a:cubicBezTo>
                  <a:cubicBezTo>
                    <a:pt x="434" y="63"/>
                    <a:pt x="432" y="63"/>
                    <a:pt x="432" y="63"/>
                  </a:cubicBezTo>
                  <a:cubicBezTo>
                    <a:pt x="431" y="63"/>
                    <a:pt x="431" y="63"/>
                    <a:pt x="434" y="62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7" y="57"/>
                    <a:pt x="448" y="56"/>
                    <a:pt x="447" y="56"/>
                  </a:cubicBezTo>
                  <a:cubicBezTo>
                    <a:pt x="446" y="56"/>
                    <a:pt x="442" y="57"/>
                    <a:pt x="438" y="57"/>
                  </a:cubicBezTo>
                  <a:cubicBezTo>
                    <a:pt x="434" y="58"/>
                    <a:pt x="430" y="59"/>
                    <a:pt x="429" y="59"/>
                  </a:cubicBezTo>
                  <a:cubicBezTo>
                    <a:pt x="429" y="59"/>
                    <a:pt x="429" y="59"/>
                    <a:pt x="429" y="59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45" y="54"/>
                    <a:pt x="445" y="53"/>
                    <a:pt x="445" y="53"/>
                  </a:cubicBezTo>
                  <a:cubicBezTo>
                    <a:pt x="445" y="53"/>
                    <a:pt x="441" y="55"/>
                    <a:pt x="436" y="57"/>
                  </a:cubicBezTo>
                  <a:cubicBezTo>
                    <a:pt x="432" y="58"/>
                    <a:pt x="427" y="60"/>
                    <a:pt x="427" y="60"/>
                  </a:cubicBezTo>
                  <a:cubicBezTo>
                    <a:pt x="427" y="60"/>
                    <a:pt x="427" y="59"/>
                    <a:pt x="428" y="59"/>
                  </a:cubicBezTo>
                  <a:cubicBezTo>
                    <a:pt x="444" y="53"/>
                    <a:pt x="444" y="53"/>
                    <a:pt x="444" y="53"/>
                  </a:cubicBezTo>
                  <a:cubicBezTo>
                    <a:pt x="438" y="55"/>
                    <a:pt x="436" y="56"/>
                    <a:pt x="436" y="56"/>
                  </a:cubicBezTo>
                  <a:cubicBezTo>
                    <a:pt x="435" y="56"/>
                    <a:pt x="450" y="50"/>
                    <a:pt x="456" y="48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9" y="54"/>
                    <a:pt x="439" y="54"/>
                    <a:pt x="439" y="54"/>
                  </a:cubicBezTo>
                  <a:cubicBezTo>
                    <a:pt x="445" y="50"/>
                    <a:pt x="466" y="43"/>
                    <a:pt x="477" y="39"/>
                  </a:cubicBezTo>
                  <a:cubicBezTo>
                    <a:pt x="460" y="45"/>
                    <a:pt x="460" y="45"/>
                    <a:pt x="460" y="45"/>
                  </a:cubicBezTo>
                  <a:cubicBezTo>
                    <a:pt x="478" y="38"/>
                    <a:pt x="478" y="38"/>
                    <a:pt x="478" y="38"/>
                  </a:cubicBezTo>
                  <a:cubicBezTo>
                    <a:pt x="471" y="41"/>
                    <a:pt x="469" y="41"/>
                    <a:pt x="469" y="41"/>
                  </a:cubicBezTo>
                  <a:cubicBezTo>
                    <a:pt x="469" y="41"/>
                    <a:pt x="470" y="41"/>
                    <a:pt x="471" y="40"/>
                  </a:cubicBezTo>
                  <a:cubicBezTo>
                    <a:pt x="472" y="40"/>
                    <a:pt x="473" y="39"/>
                    <a:pt x="473" y="39"/>
                  </a:cubicBezTo>
                  <a:cubicBezTo>
                    <a:pt x="473" y="39"/>
                    <a:pt x="472" y="40"/>
                    <a:pt x="469" y="40"/>
                  </a:cubicBezTo>
                  <a:cubicBezTo>
                    <a:pt x="476" y="38"/>
                    <a:pt x="481" y="36"/>
                    <a:pt x="484" y="35"/>
                  </a:cubicBezTo>
                  <a:cubicBezTo>
                    <a:pt x="456" y="44"/>
                    <a:pt x="456" y="44"/>
                    <a:pt x="456" y="44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34" y="52"/>
                    <a:pt x="432" y="53"/>
                    <a:pt x="431" y="53"/>
                  </a:cubicBezTo>
                  <a:cubicBezTo>
                    <a:pt x="431" y="53"/>
                    <a:pt x="432" y="52"/>
                    <a:pt x="434" y="51"/>
                  </a:cubicBezTo>
                  <a:cubicBezTo>
                    <a:pt x="435" y="51"/>
                    <a:pt x="437" y="50"/>
                    <a:pt x="436" y="50"/>
                  </a:cubicBezTo>
                  <a:cubicBezTo>
                    <a:pt x="436" y="50"/>
                    <a:pt x="436" y="50"/>
                    <a:pt x="435" y="51"/>
                  </a:cubicBezTo>
                  <a:cubicBezTo>
                    <a:pt x="443" y="48"/>
                    <a:pt x="443" y="48"/>
                    <a:pt x="443" y="48"/>
                  </a:cubicBezTo>
                  <a:cubicBezTo>
                    <a:pt x="442" y="48"/>
                    <a:pt x="441" y="48"/>
                    <a:pt x="441" y="48"/>
                  </a:cubicBezTo>
                  <a:cubicBezTo>
                    <a:pt x="439" y="48"/>
                    <a:pt x="448" y="45"/>
                    <a:pt x="453" y="43"/>
                  </a:cubicBezTo>
                  <a:cubicBezTo>
                    <a:pt x="448" y="45"/>
                    <a:pt x="441" y="48"/>
                    <a:pt x="437" y="49"/>
                  </a:cubicBezTo>
                  <a:cubicBezTo>
                    <a:pt x="437" y="49"/>
                    <a:pt x="437" y="49"/>
                    <a:pt x="437" y="49"/>
                  </a:cubicBezTo>
                  <a:cubicBezTo>
                    <a:pt x="436" y="49"/>
                    <a:pt x="447" y="45"/>
                    <a:pt x="449" y="44"/>
                  </a:cubicBezTo>
                  <a:cubicBezTo>
                    <a:pt x="436" y="49"/>
                    <a:pt x="427" y="51"/>
                    <a:pt x="426" y="51"/>
                  </a:cubicBezTo>
                  <a:cubicBezTo>
                    <a:pt x="426" y="51"/>
                    <a:pt x="426" y="51"/>
                    <a:pt x="429" y="50"/>
                  </a:cubicBezTo>
                  <a:cubicBezTo>
                    <a:pt x="431" y="49"/>
                    <a:pt x="434" y="48"/>
                    <a:pt x="436" y="48"/>
                  </a:cubicBezTo>
                  <a:cubicBezTo>
                    <a:pt x="434" y="48"/>
                    <a:pt x="431" y="49"/>
                    <a:pt x="430" y="49"/>
                  </a:cubicBezTo>
                  <a:cubicBezTo>
                    <a:pt x="430" y="49"/>
                    <a:pt x="431" y="49"/>
                    <a:pt x="432" y="48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434" y="47"/>
                    <a:pt x="434" y="47"/>
                    <a:pt x="434" y="47"/>
                  </a:cubicBezTo>
                  <a:cubicBezTo>
                    <a:pt x="434" y="47"/>
                    <a:pt x="433" y="47"/>
                    <a:pt x="432" y="48"/>
                  </a:cubicBezTo>
                  <a:cubicBezTo>
                    <a:pt x="432" y="48"/>
                    <a:pt x="431" y="48"/>
                    <a:pt x="431" y="48"/>
                  </a:cubicBezTo>
                  <a:cubicBezTo>
                    <a:pt x="431" y="48"/>
                    <a:pt x="432" y="47"/>
                    <a:pt x="437" y="46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4" y="37"/>
                    <a:pt x="452" y="38"/>
                    <a:pt x="452" y="38"/>
                  </a:cubicBezTo>
                  <a:cubicBezTo>
                    <a:pt x="451" y="38"/>
                    <a:pt x="452" y="37"/>
                    <a:pt x="452" y="37"/>
                  </a:cubicBezTo>
                  <a:cubicBezTo>
                    <a:pt x="453" y="37"/>
                    <a:pt x="453" y="37"/>
                    <a:pt x="453" y="37"/>
                  </a:cubicBezTo>
                  <a:cubicBezTo>
                    <a:pt x="452" y="37"/>
                    <a:pt x="450" y="38"/>
                    <a:pt x="440" y="41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45" y="39"/>
                    <a:pt x="444" y="39"/>
                    <a:pt x="444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3" y="39"/>
                    <a:pt x="444" y="38"/>
                    <a:pt x="460" y="32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458" y="32"/>
                    <a:pt x="454" y="33"/>
                    <a:pt x="450" y="34"/>
                  </a:cubicBezTo>
                  <a:cubicBezTo>
                    <a:pt x="446" y="35"/>
                    <a:pt x="442" y="36"/>
                    <a:pt x="441" y="36"/>
                  </a:cubicBezTo>
                  <a:cubicBezTo>
                    <a:pt x="440" y="36"/>
                    <a:pt x="440" y="35"/>
                    <a:pt x="444" y="34"/>
                  </a:cubicBezTo>
                  <a:cubicBezTo>
                    <a:pt x="471" y="24"/>
                    <a:pt x="460" y="25"/>
                    <a:pt x="462" y="23"/>
                  </a:cubicBezTo>
                  <a:cubicBezTo>
                    <a:pt x="449" y="26"/>
                    <a:pt x="438" y="28"/>
                    <a:pt x="427" y="29"/>
                  </a:cubicBezTo>
                  <a:cubicBezTo>
                    <a:pt x="440" y="24"/>
                    <a:pt x="442" y="23"/>
                    <a:pt x="440" y="23"/>
                  </a:cubicBezTo>
                  <a:cubicBezTo>
                    <a:pt x="439" y="23"/>
                    <a:pt x="436" y="23"/>
                    <a:pt x="434" y="24"/>
                  </a:cubicBezTo>
                  <a:cubicBezTo>
                    <a:pt x="431" y="24"/>
                    <a:pt x="428" y="25"/>
                    <a:pt x="427" y="25"/>
                  </a:cubicBezTo>
                  <a:cubicBezTo>
                    <a:pt x="426" y="25"/>
                    <a:pt x="427" y="24"/>
                    <a:pt x="431" y="22"/>
                  </a:cubicBezTo>
                  <a:cubicBezTo>
                    <a:pt x="416" y="27"/>
                    <a:pt x="416" y="27"/>
                    <a:pt x="416" y="27"/>
                  </a:cubicBezTo>
                  <a:cubicBezTo>
                    <a:pt x="439" y="18"/>
                    <a:pt x="409" y="27"/>
                    <a:pt x="431" y="18"/>
                  </a:cubicBezTo>
                  <a:cubicBezTo>
                    <a:pt x="424" y="20"/>
                    <a:pt x="422" y="20"/>
                    <a:pt x="421" y="20"/>
                  </a:cubicBezTo>
                  <a:cubicBezTo>
                    <a:pt x="420" y="21"/>
                    <a:pt x="418" y="22"/>
                    <a:pt x="408" y="25"/>
                  </a:cubicBezTo>
                  <a:cubicBezTo>
                    <a:pt x="415" y="22"/>
                    <a:pt x="405" y="25"/>
                    <a:pt x="425" y="18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33" y="15"/>
                    <a:pt x="434" y="15"/>
                    <a:pt x="433" y="15"/>
                  </a:cubicBezTo>
                  <a:cubicBezTo>
                    <a:pt x="433" y="15"/>
                    <a:pt x="432" y="15"/>
                    <a:pt x="431" y="15"/>
                  </a:cubicBezTo>
                  <a:cubicBezTo>
                    <a:pt x="430" y="16"/>
                    <a:pt x="429" y="16"/>
                    <a:pt x="428" y="16"/>
                  </a:cubicBezTo>
                  <a:cubicBezTo>
                    <a:pt x="427" y="16"/>
                    <a:pt x="428" y="15"/>
                    <a:pt x="433" y="13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6" y="19"/>
                    <a:pt x="416" y="19"/>
                    <a:pt x="416" y="19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09" y="21"/>
                    <a:pt x="403" y="22"/>
                    <a:pt x="401" y="22"/>
                  </a:cubicBezTo>
                  <a:cubicBezTo>
                    <a:pt x="399" y="22"/>
                    <a:pt x="402" y="20"/>
                    <a:pt x="404" y="19"/>
                  </a:cubicBezTo>
                  <a:cubicBezTo>
                    <a:pt x="407" y="17"/>
                    <a:pt x="409" y="16"/>
                    <a:pt x="407" y="16"/>
                  </a:cubicBezTo>
                  <a:cubicBezTo>
                    <a:pt x="405" y="16"/>
                    <a:pt x="401" y="16"/>
                    <a:pt x="391" y="19"/>
                  </a:cubicBezTo>
                  <a:cubicBezTo>
                    <a:pt x="398" y="17"/>
                    <a:pt x="399" y="16"/>
                    <a:pt x="399" y="16"/>
                  </a:cubicBezTo>
                  <a:cubicBezTo>
                    <a:pt x="399" y="16"/>
                    <a:pt x="398" y="17"/>
                    <a:pt x="397" y="17"/>
                  </a:cubicBezTo>
                  <a:cubicBezTo>
                    <a:pt x="396" y="17"/>
                    <a:pt x="395" y="18"/>
                    <a:pt x="394" y="18"/>
                  </a:cubicBezTo>
                  <a:cubicBezTo>
                    <a:pt x="394" y="18"/>
                    <a:pt x="396" y="17"/>
                    <a:pt x="403" y="14"/>
                  </a:cubicBezTo>
                  <a:cubicBezTo>
                    <a:pt x="413" y="11"/>
                    <a:pt x="415" y="9"/>
                    <a:pt x="415" y="9"/>
                  </a:cubicBezTo>
                  <a:cubicBezTo>
                    <a:pt x="413" y="9"/>
                    <a:pt x="393" y="16"/>
                    <a:pt x="387" y="18"/>
                  </a:cubicBezTo>
                  <a:cubicBezTo>
                    <a:pt x="386" y="18"/>
                    <a:pt x="384" y="18"/>
                    <a:pt x="382" y="19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92" y="15"/>
                    <a:pt x="394" y="14"/>
                    <a:pt x="394" y="14"/>
                  </a:cubicBezTo>
                  <a:cubicBezTo>
                    <a:pt x="394" y="14"/>
                    <a:pt x="390" y="15"/>
                    <a:pt x="386" y="17"/>
                  </a:cubicBezTo>
                  <a:cubicBezTo>
                    <a:pt x="382" y="18"/>
                    <a:pt x="378" y="19"/>
                    <a:pt x="377" y="19"/>
                  </a:cubicBezTo>
                  <a:cubicBezTo>
                    <a:pt x="377" y="19"/>
                    <a:pt x="379" y="19"/>
                    <a:pt x="385" y="17"/>
                  </a:cubicBezTo>
                  <a:cubicBezTo>
                    <a:pt x="406" y="6"/>
                    <a:pt x="379" y="11"/>
                    <a:pt x="386" y="5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79" y="7"/>
                    <a:pt x="378" y="7"/>
                    <a:pt x="377" y="7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75" y="7"/>
                    <a:pt x="373" y="7"/>
                    <a:pt x="381" y="4"/>
                  </a:cubicBezTo>
                  <a:cubicBezTo>
                    <a:pt x="383" y="3"/>
                    <a:pt x="384" y="3"/>
                    <a:pt x="384" y="3"/>
                  </a:cubicBezTo>
                  <a:cubicBezTo>
                    <a:pt x="382" y="3"/>
                    <a:pt x="359" y="10"/>
                    <a:pt x="358" y="10"/>
                  </a:cubicBezTo>
                  <a:cubicBezTo>
                    <a:pt x="356" y="11"/>
                    <a:pt x="354" y="11"/>
                    <a:pt x="354" y="11"/>
                  </a:cubicBezTo>
                  <a:cubicBezTo>
                    <a:pt x="353" y="11"/>
                    <a:pt x="366" y="6"/>
                    <a:pt x="369" y="5"/>
                  </a:cubicBezTo>
                  <a:cubicBezTo>
                    <a:pt x="365" y="6"/>
                    <a:pt x="347" y="11"/>
                    <a:pt x="345" y="11"/>
                  </a:cubicBezTo>
                  <a:cubicBezTo>
                    <a:pt x="344" y="11"/>
                    <a:pt x="345" y="11"/>
                    <a:pt x="347" y="10"/>
                  </a:cubicBezTo>
                  <a:cubicBezTo>
                    <a:pt x="354" y="8"/>
                    <a:pt x="355" y="7"/>
                    <a:pt x="354" y="7"/>
                  </a:cubicBezTo>
                  <a:cubicBezTo>
                    <a:pt x="354" y="7"/>
                    <a:pt x="350" y="8"/>
                    <a:pt x="347" y="8"/>
                  </a:cubicBezTo>
                  <a:cubicBezTo>
                    <a:pt x="344" y="9"/>
                    <a:pt x="341" y="10"/>
                    <a:pt x="340" y="10"/>
                  </a:cubicBezTo>
                  <a:cubicBezTo>
                    <a:pt x="339" y="10"/>
                    <a:pt x="341" y="9"/>
                    <a:pt x="349" y="6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52" y="4"/>
                    <a:pt x="353" y="4"/>
                    <a:pt x="352" y="4"/>
                  </a:cubicBezTo>
                  <a:cubicBezTo>
                    <a:pt x="351" y="4"/>
                    <a:pt x="349" y="4"/>
                    <a:pt x="347" y="4"/>
                  </a:cubicBezTo>
                  <a:cubicBezTo>
                    <a:pt x="345" y="5"/>
                    <a:pt x="344" y="5"/>
                    <a:pt x="343" y="5"/>
                  </a:cubicBezTo>
                  <a:cubicBezTo>
                    <a:pt x="341" y="5"/>
                    <a:pt x="342" y="4"/>
                    <a:pt x="347" y="2"/>
                  </a:cubicBezTo>
                  <a:cubicBezTo>
                    <a:pt x="347" y="2"/>
                    <a:pt x="349" y="1"/>
                    <a:pt x="351" y="1"/>
                  </a:cubicBezTo>
                  <a:moveTo>
                    <a:pt x="358" y="3"/>
                  </a:moveTo>
                  <a:cubicBezTo>
                    <a:pt x="358" y="3"/>
                    <a:pt x="358" y="3"/>
                    <a:pt x="358" y="3"/>
                  </a:cubicBezTo>
                  <a:cubicBezTo>
                    <a:pt x="358" y="3"/>
                    <a:pt x="358" y="3"/>
                    <a:pt x="358" y="3"/>
                  </a:cubicBezTo>
                  <a:moveTo>
                    <a:pt x="358" y="3"/>
                  </a:moveTo>
                  <a:cubicBezTo>
                    <a:pt x="354" y="4"/>
                    <a:pt x="351" y="5"/>
                    <a:pt x="349" y="6"/>
                  </a:cubicBezTo>
                  <a:cubicBezTo>
                    <a:pt x="358" y="3"/>
                    <a:pt x="358" y="3"/>
                    <a:pt x="358" y="3"/>
                  </a:cubicBezTo>
                  <a:moveTo>
                    <a:pt x="396" y="14"/>
                  </a:moveTo>
                  <a:cubicBezTo>
                    <a:pt x="396" y="14"/>
                    <a:pt x="396" y="14"/>
                    <a:pt x="396" y="14"/>
                  </a:cubicBezTo>
                  <a:cubicBezTo>
                    <a:pt x="396" y="14"/>
                    <a:pt x="396" y="14"/>
                    <a:pt x="396" y="14"/>
                  </a:cubicBezTo>
                  <a:moveTo>
                    <a:pt x="396" y="14"/>
                  </a:moveTo>
                  <a:cubicBezTo>
                    <a:pt x="395" y="14"/>
                    <a:pt x="395" y="14"/>
                    <a:pt x="394" y="15"/>
                  </a:cubicBezTo>
                  <a:cubicBezTo>
                    <a:pt x="395" y="14"/>
                    <a:pt x="395" y="14"/>
                    <a:pt x="396" y="14"/>
                  </a:cubicBezTo>
                  <a:moveTo>
                    <a:pt x="394" y="15"/>
                  </a:moveTo>
                  <a:cubicBezTo>
                    <a:pt x="394" y="15"/>
                    <a:pt x="394" y="15"/>
                    <a:pt x="394" y="15"/>
                  </a:cubicBezTo>
                  <a:cubicBezTo>
                    <a:pt x="394" y="15"/>
                    <a:pt x="394" y="15"/>
                    <a:pt x="394" y="15"/>
                  </a:cubicBezTo>
                  <a:moveTo>
                    <a:pt x="394" y="15"/>
                  </a:moveTo>
                  <a:cubicBezTo>
                    <a:pt x="392" y="15"/>
                    <a:pt x="390" y="16"/>
                    <a:pt x="390" y="16"/>
                  </a:cubicBezTo>
                  <a:cubicBezTo>
                    <a:pt x="386" y="17"/>
                    <a:pt x="385" y="18"/>
                    <a:pt x="385" y="18"/>
                  </a:cubicBezTo>
                  <a:cubicBezTo>
                    <a:pt x="385" y="18"/>
                    <a:pt x="386" y="18"/>
                    <a:pt x="387" y="18"/>
                  </a:cubicBezTo>
                  <a:cubicBezTo>
                    <a:pt x="392" y="16"/>
                    <a:pt x="392" y="16"/>
                    <a:pt x="394" y="15"/>
                  </a:cubicBezTo>
                  <a:moveTo>
                    <a:pt x="392" y="15"/>
                  </a:moveTo>
                  <a:cubicBezTo>
                    <a:pt x="392" y="15"/>
                    <a:pt x="392" y="15"/>
                    <a:pt x="392" y="15"/>
                  </a:cubicBezTo>
                  <a:moveTo>
                    <a:pt x="392" y="15"/>
                  </a:moveTo>
                  <a:cubicBezTo>
                    <a:pt x="389" y="16"/>
                    <a:pt x="389" y="16"/>
                    <a:pt x="389" y="16"/>
                  </a:cubicBezTo>
                  <a:cubicBezTo>
                    <a:pt x="390" y="16"/>
                    <a:pt x="390" y="16"/>
                    <a:pt x="390" y="16"/>
                  </a:cubicBezTo>
                  <a:cubicBezTo>
                    <a:pt x="390" y="16"/>
                    <a:pt x="391" y="15"/>
                    <a:pt x="392" y="15"/>
                  </a:cubicBezTo>
                  <a:moveTo>
                    <a:pt x="421" y="20"/>
                  </a:move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moveTo>
                    <a:pt x="501" y="43"/>
                  </a:moveTo>
                  <a:cubicBezTo>
                    <a:pt x="501" y="43"/>
                    <a:pt x="501" y="43"/>
                    <a:pt x="501" y="43"/>
                  </a:cubicBezTo>
                  <a:cubicBezTo>
                    <a:pt x="501" y="43"/>
                    <a:pt x="501" y="43"/>
                    <a:pt x="501" y="43"/>
                  </a:cubicBezTo>
                  <a:moveTo>
                    <a:pt x="501" y="43"/>
                  </a:moveTo>
                  <a:cubicBezTo>
                    <a:pt x="500" y="43"/>
                    <a:pt x="499" y="44"/>
                    <a:pt x="498" y="44"/>
                  </a:cubicBezTo>
                  <a:cubicBezTo>
                    <a:pt x="501" y="43"/>
                    <a:pt x="501" y="43"/>
                    <a:pt x="501" y="43"/>
                  </a:cubicBezTo>
                  <a:moveTo>
                    <a:pt x="498" y="44"/>
                  </a:moveTo>
                  <a:cubicBezTo>
                    <a:pt x="498" y="44"/>
                    <a:pt x="498" y="44"/>
                    <a:pt x="498" y="44"/>
                  </a:cubicBezTo>
                  <a:moveTo>
                    <a:pt x="498" y="44"/>
                  </a:move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92" y="46"/>
                    <a:pt x="495" y="45"/>
                    <a:pt x="498" y="44"/>
                  </a:cubicBezTo>
                  <a:moveTo>
                    <a:pt x="438" y="47"/>
                  </a:moveTo>
                  <a:cubicBezTo>
                    <a:pt x="438" y="47"/>
                    <a:pt x="437" y="47"/>
                    <a:pt x="436" y="48"/>
                  </a:cubicBezTo>
                  <a:cubicBezTo>
                    <a:pt x="437" y="47"/>
                    <a:pt x="437" y="47"/>
                    <a:pt x="438" y="47"/>
                  </a:cubicBezTo>
                  <a:cubicBezTo>
                    <a:pt x="438" y="47"/>
                    <a:pt x="438" y="47"/>
                    <a:pt x="438" y="47"/>
                  </a:cubicBezTo>
                  <a:moveTo>
                    <a:pt x="472" y="61"/>
                  </a:moveTo>
                  <a:cubicBezTo>
                    <a:pt x="472" y="61"/>
                    <a:pt x="471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71" y="62"/>
                    <a:pt x="472" y="61"/>
                    <a:pt x="472" y="61"/>
                  </a:cubicBezTo>
                  <a:moveTo>
                    <a:pt x="154" y="67"/>
                  </a:moveTo>
                  <a:cubicBezTo>
                    <a:pt x="154" y="67"/>
                    <a:pt x="154" y="67"/>
                    <a:pt x="154" y="67"/>
                  </a:cubicBezTo>
                  <a:moveTo>
                    <a:pt x="154" y="67"/>
                  </a:moveTo>
                  <a:cubicBezTo>
                    <a:pt x="148" y="69"/>
                    <a:pt x="148" y="69"/>
                    <a:pt x="148" y="69"/>
                  </a:cubicBezTo>
                  <a:cubicBezTo>
                    <a:pt x="149" y="69"/>
                    <a:pt x="152" y="68"/>
                    <a:pt x="154" y="67"/>
                  </a:cubicBezTo>
                  <a:moveTo>
                    <a:pt x="470" y="69"/>
                  </a:moveTo>
                  <a:cubicBezTo>
                    <a:pt x="470" y="69"/>
                    <a:pt x="470" y="69"/>
                    <a:pt x="470" y="69"/>
                  </a:cubicBezTo>
                  <a:cubicBezTo>
                    <a:pt x="470" y="69"/>
                    <a:pt x="470" y="69"/>
                    <a:pt x="470" y="69"/>
                  </a:cubicBezTo>
                  <a:moveTo>
                    <a:pt x="148" y="70"/>
                  </a:move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moveTo>
                    <a:pt x="148" y="70"/>
                  </a:moveTo>
                  <a:cubicBezTo>
                    <a:pt x="147" y="70"/>
                    <a:pt x="146" y="71"/>
                    <a:pt x="144" y="71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8" y="70"/>
                    <a:pt x="148" y="70"/>
                    <a:pt x="148" y="70"/>
                  </a:cubicBezTo>
                  <a:moveTo>
                    <a:pt x="430" y="99"/>
                  </a:moveTo>
                  <a:cubicBezTo>
                    <a:pt x="430" y="99"/>
                    <a:pt x="430" y="99"/>
                    <a:pt x="430" y="99"/>
                  </a:cubicBezTo>
                  <a:moveTo>
                    <a:pt x="430" y="99"/>
                  </a:moveTo>
                  <a:cubicBezTo>
                    <a:pt x="420" y="103"/>
                    <a:pt x="420" y="103"/>
                    <a:pt x="420" y="103"/>
                  </a:cubicBezTo>
                  <a:cubicBezTo>
                    <a:pt x="420" y="103"/>
                    <a:pt x="420" y="103"/>
                    <a:pt x="420" y="103"/>
                  </a:cubicBezTo>
                  <a:cubicBezTo>
                    <a:pt x="430" y="99"/>
                    <a:pt x="430" y="99"/>
                    <a:pt x="430" y="99"/>
                  </a:cubicBezTo>
                  <a:moveTo>
                    <a:pt x="63" y="111"/>
                  </a:moveTo>
                  <a:cubicBezTo>
                    <a:pt x="62" y="111"/>
                    <a:pt x="61" y="111"/>
                    <a:pt x="60" y="11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3" y="111"/>
                  </a:cubicBezTo>
                  <a:cubicBezTo>
                    <a:pt x="63" y="111"/>
                    <a:pt x="63" y="111"/>
                    <a:pt x="63" y="111"/>
                  </a:cubicBezTo>
                  <a:moveTo>
                    <a:pt x="81" y="119"/>
                  </a:moveTo>
                  <a:cubicBezTo>
                    <a:pt x="81" y="119"/>
                    <a:pt x="81" y="119"/>
                    <a:pt x="81" y="119"/>
                  </a:cubicBezTo>
                  <a:moveTo>
                    <a:pt x="81" y="119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moveTo>
                    <a:pt x="70" y="131"/>
                  </a:moveTo>
                  <a:cubicBezTo>
                    <a:pt x="70" y="131"/>
                    <a:pt x="70" y="131"/>
                    <a:pt x="70" y="131"/>
                  </a:cubicBezTo>
                  <a:moveTo>
                    <a:pt x="39" y="151"/>
                  </a:moveTo>
                  <a:cubicBezTo>
                    <a:pt x="39" y="151"/>
                    <a:pt x="39" y="151"/>
                    <a:pt x="39" y="151"/>
                  </a:cubicBezTo>
                  <a:moveTo>
                    <a:pt x="39" y="151"/>
                  </a:moveTo>
                  <a:cubicBezTo>
                    <a:pt x="32" y="153"/>
                    <a:pt x="32" y="153"/>
                    <a:pt x="32" y="153"/>
                  </a:cubicBezTo>
                  <a:cubicBezTo>
                    <a:pt x="35" y="152"/>
                    <a:pt x="38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moveTo>
                    <a:pt x="3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34" y="160"/>
                  </a:moveTo>
                  <a:cubicBezTo>
                    <a:pt x="32" y="161"/>
                    <a:pt x="31" y="161"/>
                    <a:pt x="31" y="161"/>
                  </a:cubicBezTo>
                  <a:cubicBezTo>
                    <a:pt x="31" y="161"/>
                    <a:pt x="32" y="161"/>
                    <a:pt x="33" y="161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69" y="174"/>
                  </a:moveTo>
                  <a:cubicBezTo>
                    <a:pt x="69" y="174"/>
                    <a:pt x="69" y="174"/>
                    <a:pt x="69" y="174"/>
                  </a:cubicBezTo>
                  <a:cubicBezTo>
                    <a:pt x="69" y="174"/>
                    <a:pt x="69" y="174"/>
                    <a:pt x="69" y="174"/>
                  </a:cubicBezTo>
                  <a:moveTo>
                    <a:pt x="69" y="174"/>
                  </a:moveTo>
                  <a:cubicBezTo>
                    <a:pt x="68" y="174"/>
                    <a:pt x="68" y="175"/>
                    <a:pt x="67" y="175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7" y="175"/>
                    <a:pt x="68" y="175"/>
                    <a:pt x="69" y="174"/>
                  </a:cubicBezTo>
                  <a:moveTo>
                    <a:pt x="16" y="175"/>
                  </a:moveTo>
                  <a:cubicBezTo>
                    <a:pt x="16" y="175"/>
                    <a:pt x="16" y="175"/>
                    <a:pt x="16" y="175"/>
                  </a:cubicBezTo>
                  <a:moveTo>
                    <a:pt x="7" y="178"/>
                  </a:moveTo>
                  <a:cubicBezTo>
                    <a:pt x="6" y="179"/>
                    <a:pt x="6" y="179"/>
                    <a:pt x="5" y="179"/>
                  </a:cubicBezTo>
                  <a:cubicBezTo>
                    <a:pt x="7" y="178"/>
                    <a:pt x="7" y="178"/>
                    <a:pt x="7" y="178"/>
                  </a:cubicBezTo>
                  <a:moveTo>
                    <a:pt x="5" y="179"/>
                  </a:moveTo>
                  <a:cubicBezTo>
                    <a:pt x="3" y="180"/>
                    <a:pt x="3" y="180"/>
                    <a:pt x="3" y="180"/>
                  </a:cubicBezTo>
                  <a:cubicBezTo>
                    <a:pt x="4" y="180"/>
                    <a:pt x="4" y="179"/>
                    <a:pt x="5" y="179"/>
                  </a:cubicBezTo>
                  <a:moveTo>
                    <a:pt x="123" y="202"/>
                  </a:moveTo>
                  <a:cubicBezTo>
                    <a:pt x="123" y="202"/>
                    <a:pt x="122" y="203"/>
                    <a:pt x="121" y="203"/>
                  </a:cubicBezTo>
                  <a:cubicBezTo>
                    <a:pt x="116" y="205"/>
                    <a:pt x="116" y="205"/>
                    <a:pt x="114" y="206"/>
                  </a:cubicBezTo>
                  <a:cubicBezTo>
                    <a:pt x="116" y="205"/>
                    <a:pt x="118" y="205"/>
                    <a:pt x="119" y="204"/>
                  </a:cubicBezTo>
                  <a:cubicBezTo>
                    <a:pt x="118" y="205"/>
                    <a:pt x="117" y="205"/>
                    <a:pt x="116" y="205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3"/>
                    <a:pt x="123" y="202"/>
                    <a:pt x="123" y="202"/>
                  </a:cubicBezTo>
                  <a:moveTo>
                    <a:pt x="119" y="204"/>
                  </a:moveTo>
                  <a:cubicBezTo>
                    <a:pt x="119" y="204"/>
                    <a:pt x="119" y="204"/>
                    <a:pt x="119" y="204"/>
                  </a:cubicBezTo>
                  <a:moveTo>
                    <a:pt x="116" y="205"/>
                  </a:moveTo>
                  <a:cubicBezTo>
                    <a:pt x="116" y="205"/>
                    <a:pt x="116" y="205"/>
                    <a:pt x="116" y="205"/>
                  </a:cubicBezTo>
                  <a:cubicBezTo>
                    <a:pt x="116" y="205"/>
                    <a:pt x="116" y="205"/>
                    <a:pt x="116" y="205"/>
                  </a:cubicBezTo>
                  <a:moveTo>
                    <a:pt x="114" y="206"/>
                  </a:moveTo>
                  <a:cubicBezTo>
                    <a:pt x="114" y="206"/>
                    <a:pt x="114" y="206"/>
                    <a:pt x="114" y="206"/>
                  </a:cubicBezTo>
                  <a:cubicBezTo>
                    <a:pt x="114" y="206"/>
                    <a:pt x="114" y="206"/>
                    <a:pt x="114" y="206"/>
                  </a:cubicBezTo>
                  <a:moveTo>
                    <a:pt x="114" y="206"/>
                  </a:moveTo>
                  <a:cubicBezTo>
                    <a:pt x="113" y="206"/>
                    <a:pt x="113" y="206"/>
                    <a:pt x="112" y="207"/>
                  </a:cubicBezTo>
                  <a:cubicBezTo>
                    <a:pt x="113" y="206"/>
                    <a:pt x="114" y="206"/>
                    <a:pt x="114" y="206"/>
                  </a:cubicBezTo>
                  <a:moveTo>
                    <a:pt x="161" y="213"/>
                  </a:moveTo>
                  <a:cubicBezTo>
                    <a:pt x="161" y="213"/>
                    <a:pt x="161" y="213"/>
                    <a:pt x="161" y="213"/>
                  </a:cubicBezTo>
                  <a:moveTo>
                    <a:pt x="161" y="213"/>
                  </a:moveTo>
                  <a:cubicBezTo>
                    <a:pt x="152" y="217"/>
                    <a:pt x="152" y="217"/>
                    <a:pt x="152" y="217"/>
                  </a:cubicBezTo>
                  <a:cubicBezTo>
                    <a:pt x="156" y="215"/>
                    <a:pt x="158" y="214"/>
                    <a:pt x="161" y="213"/>
                  </a:cubicBezTo>
                  <a:moveTo>
                    <a:pt x="140" y="215"/>
                  </a:moveTo>
                  <a:cubicBezTo>
                    <a:pt x="140" y="215"/>
                    <a:pt x="140" y="215"/>
                    <a:pt x="140" y="215"/>
                  </a:cubicBezTo>
                  <a:moveTo>
                    <a:pt x="140" y="215"/>
                  </a:moveTo>
                  <a:cubicBezTo>
                    <a:pt x="140" y="215"/>
                    <a:pt x="140" y="215"/>
                    <a:pt x="140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215"/>
                    <a:pt x="140" y="215"/>
                    <a:pt x="140" y="215"/>
                  </a:cubicBezTo>
                  <a:moveTo>
                    <a:pt x="159" y="219"/>
                  </a:moveTo>
                  <a:cubicBezTo>
                    <a:pt x="159" y="219"/>
                    <a:pt x="159" y="219"/>
                    <a:pt x="159" y="219"/>
                  </a:cubicBezTo>
                  <a:moveTo>
                    <a:pt x="159" y="219"/>
                  </a:moveTo>
                  <a:cubicBezTo>
                    <a:pt x="156" y="220"/>
                    <a:pt x="156" y="220"/>
                    <a:pt x="156" y="220"/>
                  </a:cubicBezTo>
                  <a:cubicBezTo>
                    <a:pt x="157" y="219"/>
                    <a:pt x="158" y="219"/>
                    <a:pt x="159" y="219"/>
                  </a:cubicBezTo>
                  <a:moveTo>
                    <a:pt x="61" y="133"/>
                  </a:moveTo>
                  <a:cubicBezTo>
                    <a:pt x="62" y="133"/>
                    <a:pt x="62" y="133"/>
                    <a:pt x="64" y="132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61" y="133"/>
                    <a:pt x="61" y="133"/>
                    <a:pt x="61" y="133"/>
                  </a:cubicBezTo>
                  <a:moveTo>
                    <a:pt x="437" y="90"/>
                  </a:moveTo>
                  <a:cubicBezTo>
                    <a:pt x="440" y="89"/>
                    <a:pt x="440" y="89"/>
                    <a:pt x="440" y="89"/>
                  </a:cubicBezTo>
                  <a:cubicBezTo>
                    <a:pt x="440" y="90"/>
                    <a:pt x="439" y="90"/>
                    <a:pt x="438" y="90"/>
                  </a:cubicBezTo>
                  <a:cubicBezTo>
                    <a:pt x="437" y="90"/>
                    <a:pt x="437" y="90"/>
                    <a:pt x="437" y="90"/>
                  </a:cubicBezTo>
                  <a:moveTo>
                    <a:pt x="354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</a:path>
              </a:pathLst>
            </a:custGeom>
            <a:solidFill>
              <a:srgbClr val="CC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 rot="20381162">
              <a:off x="5872" y="5275"/>
              <a:ext cx="1016" cy="9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0"/>
                </a:spcBef>
                <a:defRPr sz="5400" baseline="-250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6000" dirty="0"/>
                <a:t>02</a:t>
              </a:r>
              <a:endParaRPr lang="en-US" altLang="zh-CN" sz="6000" dirty="0"/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791460" y="1043940"/>
            <a:ext cx="660971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5C5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B7D3C0"/>
                </a:solidFill>
                <a:ea typeface="微软雅黑" panose="020B0503020204020204" pitchFamily="34" charset="-122"/>
              </a:rPr>
              <a:t>明确综合性学习的流程</a:t>
            </a:r>
            <a:endParaRPr lang="zh-CN" altLang="en-US" sz="4000" b="1" dirty="0">
              <a:solidFill>
                <a:srgbClr val="B7D3C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614680" y="1270"/>
            <a:ext cx="10926087" cy="3877945"/>
            <a:chOff x="434330" y="634865"/>
            <a:chExt cx="2394753" cy="935910"/>
          </a:xfrm>
        </p:grpSpPr>
        <p:pic>
          <p:nvPicPr>
            <p:cNvPr id="32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758753" y="634865"/>
              <a:ext cx="150590" cy="420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组合 32"/>
            <p:cNvGrpSpPr/>
            <p:nvPr/>
          </p:nvGrpSpPr>
          <p:grpSpPr>
            <a:xfrm>
              <a:off x="434330" y="1052736"/>
              <a:ext cx="2394753" cy="518039"/>
              <a:chOff x="434330" y="1119965"/>
              <a:chExt cx="2394753" cy="518039"/>
            </a:xfrm>
          </p:grpSpPr>
          <p:grpSp>
            <p:nvGrpSpPr>
              <p:cNvPr id="35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rgbClr val="B7D3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B7D3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矩形 165"/>
              <p:cNvSpPr>
                <a:spLocks noChangeArrowheads="1"/>
              </p:cNvSpPr>
              <p:nvPr/>
            </p:nvSpPr>
            <p:spPr bwMode="auto">
              <a:xfrm>
                <a:off x="694175" y="1249310"/>
                <a:ext cx="1872776" cy="20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zh-CN" altLang="en-US" sz="50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结合活动建议，突出活动重点</a:t>
                </a:r>
                <a:endParaRPr lang="zh-CN" altLang="en-US" sz="5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燕尾形 8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rgbClr val="B7D3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472" y="634865"/>
              <a:ext cx="150590" cy="4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72795" y="4398010"/>
            <a:ext cx="10838180" cy="2180590"/>
            <a:chOff x="3203848" y="1772113"/>
            <a:chExt cx="5112568" cy="21807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39"/>
            <a:stretch>
              <a:fillRect/>
            </a:stretch>
          </p:blipFill>
          <p:spPr>
            <a:xfrm>
              <a:off x="3203848" y="1772113"/>
              <a:ext cx="5112568" cy="2180762"/>
            </a:xfrm>
            <a:prstGeom prst="rect">
              <a:avLst/>
            </a:prstGeom>
          </p:spPr>
        </p:pic>
        <p:sp>
          <p:nvSpPr>
            <p:cNvPr id="10" name="直角三角形 9"/>
            <p:cNvSpPr/>
            <p:nvPr/>
          </p:nvSpPr>
          <p:spPr>
            <a:xfrm>
              <a:off x="3203848" y="1772113"/>
              <a:ext cx="2664296" cy="2180762"/>
            </a:xfrm>
            <a:prstGeom prst="rtTriangle">
              <a:avLst/>
            </a:prstGeom>
            <a:solidFill>
              <a:srgbClr val="FDCC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5652120" y="1772113"/>
              <a:ext cx="2664296" cy="2180762"/>
            </a:xfrm>
            <a:prstGeom prst="rtTriangle">
              <a:avLst/>
            </a:prstGeom>
            <a:solidFill>
              <a:srgbClr val="EEC0C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Freeform 35"/>
          <p:cNvSpPr>
            <a:spLocks noEditPoints="1"/>
          </p:cNvSpPr>
          <p:nvPr/>
        </p:nvSpPr>
        <p:spPr bwMode="auto">
          <a:xfrm>
            <a:off x="-24765" y="707390"/>
            <a:ext cx="1982470" cy="862965"/>
          </a:xfrm>
          <a:custGeom>
            <a:avLst/>
            <a:gdLst>
              <a:gd name="T0" fmla="*/ 244 w 504"/>
              <a:gd name="T1" fmla="*/ 106 h 220"/>
              <a:gd name="T2" fmla="*/ 214 w 504"/>
              <a:gd name="T3" fmla="*/ 118 h 220"/>
              <a:gd name="T4" fmla="*/ 142 w 504"/>
              <a:gd name="T5" fmla="*/ 157 h 220"/>
              <a:gd name="T6" fmla="*/ 87 w 504"/>
              <a:gd name="T7" fmla="*/ 194 h 220"/>
              <a:gd name="T8" fmla="*/ 170 w 504"/>
              <a:gd name="T9" fmla="*/ 175 h 220"/>
              <a:gd name="T10" fmla="*/ 93 w 504"/>
              <a:gd name="T11" fmla="*/ 214 h 220"/>
              <a:gd name="T12" fmla="*/ 106 w 504"/>
              <a:gd name="T13" fmla="*/ 214 h 220"/>
              <a:gd name="T14" fmla="*/ 72 w 504"/>
              <a:gd name="T15" fmla="*/ 227 h 220"/>
              <a:gd name="T16" fmla="*/ 60 w 504"/>
              <a:gd name="T17" fmla="*/ 251 h 220"/>
              <a:gd name="T18" fmla="*/ 62 w 504"/>
              <a:gd name="T19" fmla="*/ 252 h 220"/>
              <a:gd name="T20" fmla="*/ 11 w 504"/>
              <a:gd name="T21" fmla="*/ 281 h 220"/>
              <a:gd name="T22" fmla="*/ 129 w 504"/>
              <a:gd name="T23" fmla="*/ 240 h 220"/>
              <a:gd name="T24" fmla="*/ 105 w 504"/>
              <a:gd name="T25" fmla="*/ 259 h 220"/>
              <a:gd name="T26" fmla="*/ 111 w 504"/>
              <a:gd name="T27" fmla="*/ 263 h 220"/>
              <a:gd name="T28" fmla="*/ 59 w 504"/>
              <a:gd name="T29" fmla="*/ 288 h 220"/>
              <a:gd name="T30" fmla="*/ 89 w 504"/>
              <a:gd name="T31" fmla="*/ 282 h 220"/>
              <a:gd name="T32" fmla="*/ 108 w 504"/>
              <a:gd name="T33" fmla="*/ 280 h 220"/>
              <a:gd name="T34" fmla="*/ 73 w 504"/>
              <a:gd name="T35" fmla="*/ 301 h 220"/>
              <a:gd name="T36" fmla="*/ 145 w 504"/>
              <a:gd name="T37" fmla="*/ 307 h 220"/>
              <a:gd name="T38" fmla="*/ 122 w 504"/>
              <a:gd name="T39" fmla="*/ 326 h 220"/>
              <a:gd name="T40" fmla="*/ 176 w 504"/>
              <a:gd name="T41" fmla="*/ 324 h 220"/>
              <a:gd name="T42" fmla="*/ 195 w 504"/>
              <a:gd name="T43" fmla="*/ 341 h 220"/>
              <a:gd name="T44" fmla="*/ 257 w 504"/>
              <a:gd name="T45" fmla="*/ 332 h 220"/>
              <a:gd name="T46" fmla="*/ 397 w 504"/>
              <a:gd name="T47" fmla="*/ 298 h 220"/>
              <a:gd name="T48" fmla="*/ 672 w 504"/>
              <a:gd name="T49" fmla="*/ 188 h 220"/>
              <a:gd name="T50" fmla="*/ 707 w 504"/>
              <a:gd name="T51" fmla="*/ 167 h 220"/>
              <a:gd name="T52" fmla="*/ 672 w 504"/>
              <a:gd name="T53" fmla="*/ 170 h 220"/>
              <a:gd name="T54" fmla="*/ 701 w 504"/>
              <a:gd name="T55" fmla="*/ 141 h 220"/>
              <a:gd name="T56" fmla="*/ 649 w 504"/>
              <a:gd name="T57" fmla="*/ 155 h 220"/>
              <a:gd name="T58" fmla="*/ 703 w 504"/>
              <a:gd name="T59" fmla="*/ 135 h 220"/>
              <a:gd name="T60" fmla="*/ 751 w 504"/>
              <a:gd name="T61" fmla="*/ 102 h 220"/>
              <a:gd name="T62" fmla="*/ 743 w 504"/>
              <a:gd name="T63" fmla="*/ 99 h 220"/>
              <a:gd name="T64" fmla="*/ 735 w 504"/>
              <a:gd name="T65" fmla="*/ 97 h 220"/>
              <a:gd name="T66" fmla="*/ 688 w 504"/>
              <a:gd name="T67" fmla="*/ 106 h 220"/>
              <a:gd name="T68" fmla="*/ 709 w 504"/>
              <a:gd name="T69" fmla="*/ 89 h 220"/>
              <a:gd name="T70" fmla="*/ 724 w 504"/>
              <a:gd name="T71" fmla="*/ 76 h 220"/>
              <a:gd name="T72" fmla="*/ 724 w 504"/>
              <a:gd name="T73" fmla="*/ 69 h 220"/>
              <a:gd name="T74" fmla="*/ 694 w 504"/>
              <a:gd name="T75" fmla="*/ 78 h 220"/>
              <a:gd name="T76" fmla="*/ 684 w 504"/>
              <a:gd name="T77" fmla="*/ 76 h 220"/>
              <a:gd name="T78" fmla="*/ 704 w 504"/>
              <a:gd name="T79" fmla="*/ 62 h 220"/>
              <a:gd name="T80" fmla="*/ 684 w 504"/>
              <a:gd name="T81" fmla="*/ 35 h 220"/>
              <a:gd name="T82" fmla="*/ 655 w 504"/>
              <a:gd name="T83" fmla="*/ 33 h 220"/>
              <a:gd name="T84" fmla="*/ 659 w 504"/>
              <a:gd name="T85" fmla="*/ 14 h 220"/>
              <a:gd name="T86" fmla="*/ 598 w 504"/>
              <a:gd name="T87" fmla="*/ 11 h 220"/>
              <a:gd name="T88" fmla="*/ 554 w 504"/>
              <a:gd name="T89" fmla="*/ 10 h 220"/>
              <a:gd name="T90" fmla="*/ 554 w 504"/>
              <a:gd name="T91" fmla="*/ 10 h 220"/>
              <a:gd name="T92" fmla="*/ 625 w 504"/>
              <a:gd name="T93" fmla="*/ 24 h 220"/>
              <a:gd name="T94" fmla="*/ 668 w 504"/>
              <a:gd name="T95" fmla="*/ 31 h 220"/>
              <a:gd name="T96" fmla="*/ 790 w 504"/>
              <a:gd name="T97" fmla="*/ 69 h 220"/>
              <a:gd name="T98" fmla="*/ 746 w 504"/>
              <a:gd name="T99" fmla="*/ 98 h 220"/>
              <a:gd name="T100" fmla="*/ 234 w 504"/>
              <a:gd name="T101" fmla="*/ 111 h 220"/>
              <a:gd name="T102" fmla="*/ 666 w 504"/>
              <a:gd name="T103" fmla="*/ 164 h 220"/>
              <a:gd name="T104" fmla="*/ 129 w 504"/>
              <a:gd name="T105" fmla="*/ 189 h 220"/>
              <a:gd name="T106" fmla="*/ 54 w 504"/>
              <a:gd name="T107" fmla="*/ 253 h 220"/>
              <a:gd name="T108" fmla="*/ 106 w 504"/>
              <a:gd name="T109" fmla="*/ 277 h 220"/>
              <a:gd name="T110" fmla="*/ 192 w 504"/>
              <a:gd name="T111" fmla="*/ 322 h 220"/>
              <a:gd name="T112" fmla="*/ 184 w 504"/>
              <a:gd name="T113" fmla="*/ 325 h 220"/>
              <a:gd name="T114" fmla="*/ 256 w 504"/>
              <a:gd name="T115" fmla="*/ 337 h 220"/>
              <a:gd name="T116" fmla="*/ 252 w 504"/>
              <a:gd name="T117" fmla="*/ 348 h 220"/>
              <a:gd name="T118" fmla="*/ 562 w 504"/>
              <a:gd name="T119" fmla="*/ 0 h 2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4" h="220">
                <a:moveTo>
                  <a:pt x="354" y="0"/>
                </a:moveTo>
                <a:cubicBezTo>
                  <a:pt x="353" y="0"/>
                  <a:pt x="352" y="0"/>
                  <a:pt x="351" y="1"/>
                </a:cubicBezTo>
                <a:cubicBezTo>
                  <a:pt x="354" y="0"/>
                  <a:pt x="354" y="0"/>
                  <a:pt x="354" y="0"/>
                </a:cubicBezTo>
                <a:moveTo>
                  <a:pt x="351" y="1"/>
                </a:moveTo>
                <a:cubicBezTo>
                  <a:pt x="351" y="1"/>
                  <a:pt x="351" y="1"/>
                  <a:pt x="351" y="1"/>
                </a:cubicBezTo>
                <a:moveTo>
                  <a:pt x="351" y="1"/>
                </a:moveTo>
                <a:cubicBezTo>
                  <a:pt x="259" y="30"/>
                  <a:pt x="259" y="30"/>
                  <a:pt x="259" y="30"/>
                </a:cubicBezTo>
                <a:cubicBezTo>
                  <a:pt x="177" y="60"/>
                  <a:pt x="177" y="60"/>
                  <a:pt x="177" y="60"/>
                </a:cubicBezTo>
                <a:cubicBezTo>
                  <a:pt x="173" y="62"/>
                  <a:pt x="169" y="63"/>
                  <a:pt x="165" y="64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6" y="63"/>
                  <a:pt x="160" y="65"/>
                  <a:pt x="154" y="67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55" y="68"/>
                  <a:pt x="140" y="72"/>
                  <a:pt x="137" y="73"/>
                </a:cubicBezTo>
                <a:cubicBezTo>
                  <a:pt x="138" y="73"/>
                  <a:pt x="139" y="72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1" y="72"/>
                  <a:pt x="143" y="71"/>
                  <a:pt x="144" y="71"/>
                </a:cubicBezTo>
                <a:cubicBezTo>
                  <a:pt x="147" y="70"/>
                  <a:pt x="149" y="70"/>
                  <a:pt x="149" y="7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9" y="70"/>
                  <a:pt x="148" y="71"/>
                  <a:pt x="147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8" y="74"/>
                  <a:pt x="140" y="73"/>
                  <a:pt x="140" y="73"/>
                </a:cubicBezTo>
                <a:cubicBezTo>
                  <a:pt x="143" y="73"/>
                  <a:pt x="103" y="89"/>
                  <a:pt x="103" y="90"/>
                </a:cubicBezTo>
                <a:cubicBezTo>
                  <a:pt x="97" y="92"/>
                  <a:pt x="97" y="93"/>
                  <a:pt x="98" y="93"/>
                </a:cubicBezTo>
                <a:cubicBezTo>
                  <a:pt x="98" y="93"/>
                  <a:pt x="99" y="93"/>
                  <a:pt x="100" y="92"/>
                </a:cubicBezTo>
                <a:cubicBezTo>
                  <a:pt x="101" y="92"/>
                  <a:pt x="102" y="92"/>
                  <a:pt x="102" y="92"/>
                </a:cubicBezTo>
                <a:cubicBezTo>
                  <a:pt x="103" y="92"/>
                  <a:pt x="103" y="93"/>
                  <a:pt x="101" y="93"/>
                </a:cubicBezTo>
                <a:cubicBezTo>
                  <a:pt x="99" y="96"/>
                  <a:pt x="85" y="100"/>
                  <a:pt x="76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9" y="104"/>
                  <a:pt x="83" y="102"/>
                </a:cubicBezTo>
                <a:cubicBezTo>
                  <a:pt x="86" y="101"/>
                  <a:pt x="90" y="99"/>
                  <a:pt x="90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4" y="106"/>
                  <a:pt x="67" y="109"/>
                  <a:pt x="63" y="111"/>
                </a:cubicBezTo>
                <a:cubicBezTo>
                  <a:pt x="62" y="112"/>
                  <a:pt x="53" y="117"/>
                  <a:pt x="55" y="117"/>
                </a:cubicBezTo>
                <a:cubicBezTo>
                  <a:pt x="56" y="117"/>
                  <a:pt x="59" y="116"/>
                  <a:pt x="66" y="113"/>
                </a:cubicBezTo>
                <a:cubicBezTo>
                  <a:pt x="56" y="119"/>
                  <a:pt x="48" y="122"/>
                  <a:pt x="47" y="123"/>
                </a:cubicBezTo>
                <a:cubicBezTo>
                  <a:pt x="51" y="121"/>
                  <a:pt x="54" y="119"/>
                  <a:pt x="59" y="118"/>
                </a:cubicBezTo>
                <a:cubicBezTo>
                  <a:pt x="56" y="119"/>
                  <a:pt x="55" y="119"/>
                  <a:pt x="55" y="119"/>
                </a:cubicBezTo>
                <a:cubicBezTo>
                  <a:pt x="56" y="119"/>
                  <a:pt x="62" y="117"/>
                  <a:pt x="63" y="116"/>
                </a:cubicBezTo>
                <a:cubicBezTo>
                  <a:pt x="64" y="116"/>
                  <a:pt x="65" y="116"/>
                  <a:pt x="65" y="116"/>
                </a:cubicBezTo>
                <a:cubicBezTo>
                  <a:pt x="66" y="116"/>
                  <a:pt x="61" y="119"/>
                  <a:pt x="55" y="122"/>
                </a:cubicBezTo>
                <a:cubicBezTo>
                  <a:pt x="49" y="125"/>
                  <a:pt x="44" y="128"/>
                  <a:pt x="45" y="128"/>
                </a:cubicBezTo>
                <a:cubicBezTo>
                  <a:pt x="46" y="128"/>
                  <a:pt x="48" y="127"/>
                  <a:pt x="52" y="126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66" y="120"/>
                  <a:pt x="83" y="113"/>
                  <a:pt x="94" y="109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89" y="113"/>
                  <a:pt x="84" y="115"/>
                  <a:pt x="82" y="116"/>
                </a:cubicBezTo>
                <a:cubicBezTo>
                  <a:pt x="84" y="115"/>
                  <a:pt x="85" y="115"/>
                  <a:pt x="86" y="115"/>
                </a:cubicBezTo>
                <a:cubicBezTo>
                  <a:pt x="88" y="115"/>
                  <a:pt x="82" y="118"/>
                  <a:pt x="81" y="11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21" y="103"/>
                  <a:pt x="106" y="110"/>
                  <a:pt x="107" y="110"/>
                </a:cubicBezTo>
                <a:cubicBezTo>
                  <a:pt x="108" y="110"/>
                  <a:pt x="110" y="109"/>
                  <a:pt x="113" y="108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89" y="119"/>
                  <a:pt x="86" y="120"/>
                  <a:pt x="87" y="120"/>
                </a:cubicBezTo>
                <a:cubicBezTo>
                  <a:pt x="87" y="120"/>
                  <a:pt x="92" y="119"/>
                  <a:pt x="96" y="117"/>
                </a:cubicBezTo>
                <a:cubicBezTo>
                  <a:pt x="100" y="115"/>
                  <a:pt x="104" y="114"/>
                  <a:pt x="104" y="114"/>
                </a:cubicBezTo>
                <a:cubicBezTo>
                  <a:pt x="104" y="114"/>
                  <a:pt x="104" y="114"/>
                  <a:pt x="103" y="11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77" y="126"/>
                  <a:pt x="72" y="128"/>
                  <a:pt x="60" y="134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58" y="135"/>
                  <a:pt x="58" y="135"/>
                  <a:pt x="59" y="135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72" y="129"/>
                  <a:pt x="78" y="127"/>
                  <a:pt x="79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79" y="127"/>
                  <a:pt x="79" y="127"/>
                  <a:pt x="80" y="127"/>
                </a:cubicBezTo>
                <a:cubicBezTo>
                  <a:pt x="80" y="127"/>
                  <a:pt x="81" y="127"/>
                  <a:pt x="81" y="127"/>
                </a:cubicBezTo>
                <a:cubicBezTo>
                  <a:pt x="82" y="127"/>
                  <a:pt x="82" y="127"/>
                  <a:pt x="83" y="127"/>
                </a:cubicBezTo>
                <a:cubicBezTo>
                  <a:pt x="84" y="127"/>
                  <a:pt x="83" y="128"/>
                  <a:pt x="74" y="132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7" y="135"/>
                  <a:pt x="67" y="135"/>
                  <a:pt x="66" y="135"/>
                </a:cubicBezTo>
                <a:cubicBezTo>
                  <a:pt x="66" y="135"/>
                  <a:pt x="64" y="135"/>
                  <a:pt x="63" y="135"/>
                </a:cubicBezTo>
                <a:cubicBezTo>
                  <a:pt x="62" y="135"/>
                  <a:pt x="61" y="136"/>
                  <a:pt x="60" y="136"/>
                </a:cubicBezTo>
                <a:cubicBezTo>
                  <a:pt x="59" y="136"/>
                  <a:pt x="59" y="135"/>
                  <a:pt x="59" y="135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3" y="138"/>
                  <a:pt x="54" y="138"/>
                  <a:pt x="56" y="138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6" y="138"/>
                  <a:pt x="44" y="144"/>
                  <a:pt x="34" y="147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8" y="143"/>
                  <a:pt x="49" y="143"/>
                  <a:pt x="35" y="151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4" y="148"/>
                  <a:pt x="46" y="147"/>
                  <a:pt x="47" y="147"/>
                </a:cubicBezTo>
                <a:cubicBezTo>
                  <a:pt x="48" y="147"/>
                  <a:pt x="46" y="148"/>
                  <a:pt x="39" y="151"/>
                </a:cubicBezTo>
                <a:cubicBezTo>
                  <a:pt x="38" y="153"/>
                  <a:pt x="30" y="157"/>
                  <a:pt x="12" y="165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29" y="159"/>
                  <a:pt x="17" y="164"/>
                  <a:pt x="17" y="164"/>
                </a:cubicBezTo>
                <a:cubicBezTo>
                  <a:pt x="17" y="164"/>
                  <a:pt x="20" y="163"/>
                  <a:pt x="28" y="160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7" y="158"/>
                  <a:pt x="37" y="158"/>
                  <a:pt x="38" y="158"/>
                </a:cubicBezTo>
                <a:cubicBezTo>
                  <a:pt x="39" y="157"/>
                  <a:pt x="40" y="157"/>
                  <a:pt x="40" y="157"/>
                </a:cubicBezTo>
                <a:cubicBezTo>
                  <a:pt x="40" y="157"/>
                  <a:pt x="40" y="158"/>
                  <a:pt x="36" y="159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4" y="160"/>
                  <a:pt x="34" y="161"/>
                  <a:pt x="34" y="161"/>
                </a:cubicBezTo>
                <a:cubicBezTo>
                  <a:pt x="34" y="161"/>
                  <a:pt x="37" y="160"/>
                  <a:pt x="39" y="159"/>
                </a:cubicBezTo>
                <a:cubicBezTo>
                  <a:pt x="41" y="158"/>
                  <a:pt x="44" y="157"/>
                  <a:pt x="44" y="157"/>
                </a:cubicBezTo>
                <a:cubicBezTo>
                  <a:pt x="44" y="157"/>
                  <a:pt x="44" y="157"/>
                  <a:pt x="42" y="158"/>
                </a:cubicBezTo>
                <a:cubicBezTo>
                  <a:pt x="40" y="159"/>
                  <a:pt x="39" y="159"/>
                  <a:pt x="39" y="159"/>
                </a:cubicBezTo>
                <a:cubicBezTo>
                  <a:pt x="40" y="159"/>
                  <a:pt x="45" y="158"/>
                  <a:pt x="50" y="156"/>
                </a:cubicBezTo>
                <a:cubicBezTo>
                  <a:pt x="56" y="154"/>
                  <a:pt x="61" y="152"/>
                  <a:pt x="61" y="152"/>
                </a:cubicBezTo>
                <a:cubicBezTo>
                  <a:pt x="62" y="152"/>
                  <a:pt x="62" y="152"/>
                  <a:pt x="61" y="15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3" y="164"/>
                  <a:pt x="32" y="164"/>
                  <a:pt x="32" y="164"/>
                </a:cubicBezTo>
                <a:cubicBezTo>
                  <a:pt x="33" y="164"/>
                  <a:pt x="37" y="163"/>
                  <a:pt x="40" y="162"/>
                </a:cubicBezTo>
                <a:cubicBezTo>
                  <a:pt x="44" y="161"/>
                  <a:pt x="48" y="160"/>
                  <a:pt x="49" y="160"/>
                </a:cubicBezTo>
                <a:cubicBezTo>
                  <a:pt x="49" y="160"/>
                  <a:pt x="50" y="160"/>
                  <a:pt x="50" y="160"/>
                </a:cubicBezTo>
                <a:cubicBezTo>
                  <a:pt x="41" y="164"/>
                  <a:pt x="20" y="172"/>
                  <a:pt x="0" y="179"/>
                </a:cubicBezTo>
                <a:cubicBezTo>
                  <a:pt x="24" y="171"/>
                  <a:pt x="16" y="173"/>
                  <a:pt x="28" y="170"/>
                </a:cubicBezTo>
                <a:cubicBezTo>
                  <a:pt x="18" y="174"/>
                  <a:pt x="16" y="174"/>
                  <a:pt x="7" y="177"/>
                </a:cubicBezTo>
                <a:cubicBezTo>
                  <a:pt x="5" y="178"/>
                  <a:pt x="4" y="179"/>
                  <a:pt x="4" y="179"/>
                </a:cubicBezTo>
                <a:cubicBezTo>
                  <a:pt x="4" y="179"/>
                  <a:pt x="7" y="178"/>
                  <a:pt x="10" y="177"/>
                </a:cubicBezTo>
                <a:cubicBezTo>
                  <a:pt x="13" y="176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2" y="176"/>
                  <a:pt x="9" y="178"/>
                  <a:pt x="7" y="178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34" y="168"/>
                  <a:pt x="63" y="158"/>
                  <a:pt x="65" y="157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76" y="153"/>
                  <a:pt x="80" y="152"/>
                  <a:pt x="81" y="152"/>
                </a:cubicBezTo>
                <a:cubicBezTo>
                  <a:pt x="82" y="152"/>
                  <a:pt x="81" y="153"/>
                  <a:pt x="77" y="154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0" y="159"/>
                  <a:pt x="71" y="159"/>
                  <a:pt x="72" y="159"/>
                </a:cubicBezTo>
                <a:cubicBezTo>
                  <a:pt x="73" y="159"/>
                  <a:pt x="73" y="159"/>
                  <a:pt x="70" y="160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57" y="166"/>
                  <a:pt x="56" y="166"/>
                  <a:pt x="57" y="166"/>
                </a:cubicBezTo>
                <a:cubicBezTo>
                  <a:pt x="58" y="166"/>
                  <a:pt x="62" y="165"/>
                  <a:pt x="66" y="164"/>
                </a:cubicBezTo>
                <a:cubicBezTo>
                  <a:pt x="70" y="163"/>
                  <a:pt x="74" y="162"/>
                  <a:pt x="75" y="162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0" y="168"/>
                  <a:pt x="59" y="169"/>
                  <a:pt x="59" y="169"/>
                </a:cubicBezTo>
                <a:cubicBezTo>
                  <a:pt x="59" y="169"/>
                  <a:pt x="63" y="167"/>
                  <a:pt x="68" y="165"/>
                </a:cubicBezTo>
                <a:cubicBezTo>
                  <a:pt x="72" y="164"/>
                  <a:pt x="77" y="162"/>
                  <a:pt x="77" y="162"/>
                </a:cubicBezTo>
                <a:cubicBezTo>
                  <a:pt x="77" y="162"/>
                  <a:pt x="77" y="162"/>
                  <a:pt x="76" y="163"/>
                </a:cubicBezTo>
                <a:cubicBezTo>
                  <a:pt x="60" y="169"/>
                  <a:pt x="60" y="169"/>
                  <a:pt x="60" y="169"/>
                </a:cubicBezTo>
                <a:cubicBezTo>
                  <a:pt x="66" y="167"/>
                  <a:pt x="68" y="166"/>
                  <a:pt x="69" y="166"/>
                </a:cubicBezTo>
                <a:cubicBezTo>
                  <a:pt x="69" y="166"/>
                  <a:pt x="54" y="172"/>
                  <a:pt x="48" y="174"/>
                </a:cubicBezTo>
                <a:cubicBezTo>
                  <a:pt x="70" y="166"/>
                  <a:pt x="70" y="166"/>
                  <a:pt x="70" y="166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59" y="172"/>
                  <a:pt x="39" y="179"/>
                  <a:pt x="28" y="183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3" y="182"/>
                  <a:pt x="36" y="181"/>
                  <a:pt x="36" y="181"/>
                </a:cubicBezTo>
                <a:cubicBezTo>
                  <a:pt x="36" y="181"/>
                  <a:pt x="35" y="181"/>
                  <a:pt x="34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2" y="183"/>
                  <a:pt x="33" y="183"/>
                  <a:pt x="36" y="182"/>
                </a:cubicBezTo>
                <a:cubicBezTo>
                  <a:pt x="28" y="184"/>
                  <a:pt x="24" y="186"/>
                  <a:pt x="21" y="187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37" y="182"/>
                  <a:pt x="37" y="182"/>
                  <a:pt x="37" y="18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1" y="170"/>
                  <a:pt x="73" y="169"/>
                  <a:pt x="73" y="169"/>
                </a:cubicBezTo>
                <a:cubicBezTo>
                  <a:pt x="74" y="169"/>
                  <a:pt x="72" y="170"/>
                  <a:pt x="71" y="170"/>
                </a:cubicBezTo>
                <a:cubicBezTo>
                  <a:pt x="69" y="171"/>
                  <a:pt x="68" y="172"/>
                  <a:pt x="68" y="172"/>
                </a:cubicBezTo>
                <a:cubicBezTo>
                  <a:pt x="69" y="172"/>
                  <a:pt x="69" y="172"/>
                  <a:pt x="70" y="171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63" y="174"/>
                  <a:pt x="64" y="174"/>
                  <a:pt x="64" y="174"/>
                </a:cubicBezTo>
                <a:cubicBezTo>
                  <a:pt x="65" y="174"/>
                  <a:pt x="56" y="177"/>
                  <a:pt x="52" y="179"/>
                </a:cubicBezTo>
                <a:cubicBezTo>
                  <a:pt x="57" y="177"/>
                  <a:pt x="64" y="174"/>
                  <a:pt x="68" y="173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69" y="173"/>
                  <a:pt x="58" y="177"/>
                  <a:pt x="56" y="178"/>
                </a:cubicBezTo>
                <a:cubicBezTo>
                  <a:pt x="69" y="173"/>
                  <a:pt x="78" y="170"/>
                  <a:pt x="79" y="170"/>
                </a:cubicBezTo>
                <a:cubicBezTo>
                  <a:pt x="79" y="170"/>
                  <a:pt x="78" y="171"/>
                  <a:pt x="76" y="172"/>
                </a:cubicBezTo>
                <a:cubicBezTo>
                  <a:pt x="73" y="173"/>
                  <a:pt x="71" y="174"/>
                  <a:pt x="69" y="174"/>
                </a:cubicBezTo>
                <a:cubicBezTo>
                  <a:pt x="71" y="174"/>
                  <a:pt x="74" y="173"/>
                  <a:pt x="74" y="173"/>
                </a:cubicBezTo>
                <a:cubicBezTo>
                  <a:pt x="75" y="173"/>
                  <a:pt x="74" y="173"/>
                  <a:pt x="73" y="173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72" y="174"/>
                  <a:pt x="72" y="174"/>
                  <a:pt x="72" y="174"/>
                </a:cubicBezTo>
                <a:cubicBezTo>
                  <a:pt x="71" y="174"/>
                  <a:pt x="71" y="175"/>
                  <a:pt x="71" y="175"/>
                </a:cubicBezTo>
                <a:cubicBezTo>
                  <a:pt x="71" y="175"/>
                  <a:pt x="72" y="174"/>
                  <a:pt x="73" y="174"/>
                </a:cubicBezTo>
                <a:cubicBezTo>
                  <a:pt x="73" y="174"/>
                  <a:pt x="74" y="174"/>
                  <a:pt x="74" y="174"/>
                </a:cubicBezTo>
                <a:cubicBezTo>
                  <a:pt x="74" y="174"/>
                  <a:pt x="73" y="174"/>
                  <a:pt x="68" y="176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51" y="185"/>
                  <a:pt x="53" y="184"/>
                  <a:pt x="54" y="184"/>
                </a:cubicBezTo>
                <a:cubicBezTo>
                  <a:pt x="54" y="184"/>
                  <a:pt x="54" y="184"/>
                  <a:pt x="53" y="185"/>
                </a:cubicBezTo>
                <a:cubicBezTo>
                  <a:pt x="53" y="185"/>
                  <a:pt x="52" y="185"/>
                  <a:pt x="53" y="185"/>
                </a:cubicBezTo>
                <a:cubicBezTo>
                  <a:pt x="53" y="185"/>
                  <a:pt x="56" y="184"/>
                  <a:pt x="65" y="181"/>
                </a:cubicBezTo>
                <a:cubicBezTo>
                  <a:pt x="60" y="183"/>
                  <a:pt x="60" y="183"/>
                  <a:pt x="61" y="183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61" y="183"/>
                  <a:pt x="62" y="183"/>
                  <a:pt x="62" y="183"/>
                </a:cubicBezTo>
                <a:cubicBezTo>
                  <a:pt x="63" y="183"/>
                  <a:pt x="62" y="184"/>
                  <a:pt x="46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7" y="190"/>
                  <a:pt x="51" y="189"/>
                  <a:pt x="56" y="188"/>
                </a:cubicBezTo>
                <a:cubicBezTo>
                  <a:pt x="60" y="187"/>
                  <a:pt x="64" y="186"/>
                  <a:pt x="65" y="186"/>
                </a:cubicBezTo>
                <a:cubicBezTo>
                  <a:pt x="66" y="186"/>
                  <a:pt x="65" y="186"/>
                  <a:pt x="62" y="188"/>
                </a:cubicBezTo>
                <a:cubicBezTo>
                  <a:pt x="36" y="198"/>
                  <a:pt x="46" y="197"/>
                  <a:pt x="44" y="198"/>
                </a:cubicBezTo>
                <a:cubicBezTo>
                  <a:pt x="57" y="196"/>
                  <a:pt x="69" y="193"/>
                  <a:pt x="79" y="192"/>
                </a:cubicBezTo>
                <a:cubicBezTo>
                  <a:pt x="67" y="197"/>
                  <a:pt x="65" y="198"/>
                  <a:pt x="67" y="198"/>
                </a:cubicBezTo>
                <a:cubicBezTo>
                  <a:pt x="68" y="198"/>
                  <a:pt x="71" y="198"/>
                  <a:pt x="73" y="197"/>
                </a:cubicBezTo>
                <a:cubicBezTo>
                  <a:pt x="76" y="197"/>
                  <a:pt x="79" y="196"/>
                  <a:pt x="80" y="196"/>
                </a:cubicBezTo>
                <a:cubicBezTo>
                  <a:pt x="81" y="196"/>
                  <a:pt x="80" y="197"/>
                  <a:pt x="76" y="199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68" y="203"/>
                  <a:pt x="98" y="194"/>
                  <a:pt x="76" y="204"/>
                </a:cubicBezTo>
                <a:cubicBezTo>
                  <a:pt x="83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7" y="200"/>
                  <a:pt x="90" y="199"/>
                  <a:pt x="99" y="196"/>
                </a:cubicBezTo>
                <a:cubicBezTo>
                  <a:pt x="93" y="199"/>
                  <a:pt x="102" y="196"/>
                  <a:pt x="83" y="203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4" y="206"/>
                  <a:pt x="76" y="206"/>
                  <a:pt x="77" y="206"/>
                </a:cubicBezTo>
                <a:cubicBezTo>
                  <a:pt x="78" y="206"/>
                  <a:pt x="79" y="205"/>
                  <a:pt x="80" y="205"/>
                </a:cubicBezTo>
                <a:cubicBezTo>
                  <a:pt x="80" y="205"/>
                  <a:pt x="79" y="206"/>
                  <a:pt x="75" y="208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2" y="202"/>
                  <a:pt x="92" y="202"/>
                  <a:pt x="92" y="202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99" y="200"/>
                  <a:pt x="104" y="199"/>
                  <a:pt x="106" y="199"/>
                </a:cubicBezTo>
                <a:cubicBezTo>
                  <a:pt x="108" y="199"/>
                  <a:pt x="106" y="200"/>
                  <a:pt x="104" y="202"/>
                </a:cubicBezTo>
                <a:cubicBezTo>
                  <a:pt x="101" y="204"/>
                  <a:pt x="99" y="205"/>
                  <a:pt x="101" y="205"/>
                </a:cubicBezTo>
                <a:cubicBezTo>
                  <a:pt x="103" y="205"/>
                  <a:pt x="107" y="204"/>
                  <a:pt x="117" y="201"/>
                </a:cubicBezTo>
                <a:cubicBezTo>
                  <a:pt x="110" y="204"/>
                  <a:pt x="109" y="204"/>
                  <a:pt x="109" y="204"/>
                </a:cubicBezTo>
                <a:cubicBezTo>
                  <a:pt x="109" y="204"/>
                  <a:pt x="110" y="204"/>
                  <a:pt x="111" y="204"/>
                </a:cubicBezTo>
                <a:cubicBezTo>
                  <a:pt x="112" y="203"/>
                  <a:pt x="113" y="203"/>
                  <a:pt x="114" y="203"/>
                </a:cubicBezTo>
                <a:cubicBezTo>
                  <a:pt x="114" y="203"/>
                  <a:pt x="112" y="204"/>
                  <a:pt x="105" y="207"/>
                </a:cubicBezTo>
                <a:cubicBezTo>
                  <a:pt x="96" y="210"/>
                  <a:pt x="93" y="211"/>
                  <a:pt x="94" y="211"/>
                </a:cubicBezTo>
                <a:cubicBezTo>
                  <a:pt x="95" y="211"/>
                  <a:pt x="115" y="205"/>
                  <a:pt x="121" y="203"/>
                </a:cubicBezTo>
                <a:cubicBezTo>
                  <a:pt x="122" y="202"/>
                  <a:pt x="124" y="202"/>
                  <a:pt x="126" y="201"/>
                </a:cubicBezTo>
                <a:cubicBezTo>
                  <a:pt x="124" y="203"/>
                  <a:pt x="124" y="203"/>
                  <a:pt x="124" y="203"/>
                </a:cubicBezTo>
                <a:cubicBezTo>
                  <a:pt x="117" y="206"/>
                  <a:pt x="114" y="206"/>
                  <a:pt x="114" y="206"/>
                </a:cubicBezTo>
                <a:cubicBezTo>
                  <a:pt x="114" y="206"/>
                  <a:pt x="118" y="205"/>
                  <a:pt x="123" y="204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31" y="201"/>
                  <a:pt x="129" y="202"/>
                  <a:pt x="123" y="204"/>
                </a:cubicBezTo>
                <a:cubicBezTo>
                  <a:pt x="103" y="214"/>
                  <a:pt x="130" y="209"/>
                  <a:pt x="123" y="215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30" y="213"/>
                  <a:pt x="131" y="213"/>
                  <a:pt x="132" y="213"/>
                </a:cubicBezTo>
                <a:cubicBezTo>
                  <a:pt x="132" y="213"/>
                  <a:pt x="132" y="213"/>
                  <a:pt x="132" y="213"/>
                </a:cubicBezTo>
                <a:cubicBezTo>
                  <a:pt x="132" y="213"/>
                  <a:pt x="133" y="213"/>
                  <a:pt x="133" y="213"/>
                </a:cubicBezTo>
                <a:cubicBezTo>
                  <a:pt x="135" y="213"/>
                  <a:pt x="135" y="213"/>
                  <a:pt x="128" y="216"/>
                </a:cubicBezTo>
                <a:cubicBezTo>
                  <a:pt x="126" y="217"/>
                  <a:pt x="125" y="217"/>
                  <a:pt x="126" y="217"/>
                </a:cubicBezTo>
                <a:cubicBezTo>
                  <a:pt x="128" y="217"/>
                  <a:pt x="150" y="210"/>
                  <a:pt x="151" y="210"/>
                </a:cubicBezTo>
                <a:cubicBezTo>
                  <a:pt x="153" y="209"/>
                  <a:pt x="155" y="208"/>
                  <a:pt x="155" y="208"/>
                </a:cubicBezTo>
                <a:cubicBezTo>
                  <a:pt x="157" y="208"/>
                  <a:pt x="143" y="214"/>
                  <a:pt x="140" y="215"/>
                </a:cubicBezTo>
                <a:cubicBezTo>
                  <a:pt x="145" y="214"/>
                  <a:pt x="162" y="208"/>
                  <a:pt x="164" y="208"/>
                </a:cubicBezTo>
                <a:cubicBezTo>
                  <a:pt x="165" y="208"/>
                  <a:pt x="164" y="208"/>
                  <a:pt x="162" y="210"/>
                </a:cubicBezTo>
                <a:cubicBezTo>
                  <a:pt x="156" y="212"/>
                  <a:pt x="154" y="213"/>
                  <a:pt x="155" y="213"/>
                </a:cubicBezTo>
                <a:cubicBezTo>
                  <a:pt x="156" y="213"/>
                  <a:pt x="159" y="212"/>
                  <a:pt x="162" y="211"/>
                </a:cubicBezTo>
                <a:cubicBezTo>
                  <a:pt x="166" y="210"/>
                  <a:pt x="169" y="210"/>
                  <a:pt x="170" y="210"/>
                </a:cubicBezTo>
                <a:cubicBezTo>
                  <a:pt x="171" y="210"/>
                  <a:pt x="169" y="210"/>
                  <a:pt x="161" y="213"/>
                </a:cubicBezTo>
                <a:cubicBezTo>
                  <a:pt x="163" y="212"/>
                  <a:pt x="163" y="212"/>
                  <a:pt x="163" y="212"/>
                </a:cubicBezTo>
                <a:cubicBezTo>
                  <a:pt x="158" y="215"/>
                  <a:pt x="157" y="216"/>
                  <a:pt x="158" y="216"/>
                </a:cubicBezTo>
                <a:cubicBezTo>
                  <a:pt x="159" y="216"/>
                  <a:pt x="161" y="215"/>
                  <a:pt x="163" y="215"/>
                </a:cubicBezTo>
                <a:cubicBezTo>
                  <a:pt x="165" y="215"/>
                  <a:pt x="166" y="214"/>
                  <a:pt x="167" y="214"/>
                </a:cubicBezTo>
                <a:cubicBezTo>
                  <a:pt x="169" y="214"/>
                  <a:pt x="168" y="215"/>
                  <a:pt x="163" y="217"/>
                </a:cubicBezTo>
                <a:cubicBezTo>
                  <a:pt x="163" y="217"/>
                  <a:pt x="161" y="218"/>
                  <a:pt x="159" y="219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346" y="151"/>
                  <a:pt x="346" y="151"/>
                  <a:pt x="346" y="151"/>
                </a:cubicBezTo>
                <a:cubicBezTo>
                  <a:pt x="346" y="151"/>
                  <a:pt x="346" y="151"/>
                  <a:pt x="346" y="151"/>
                </a:cubicBezTo>
                <a:cubicBezTo>
                  <a:pt x="347" y="151"/>
                  <a:pt x="347" y="151"/>
                  <a:pt x="348" y="151"/>
                </a:cubicBezTo>
                <a:cubicBezTo>
                  <a:pt x="347" y="151"/>
                  <a:pt x="347" y="151"/>
                  <a:pt x="347" y="151"/>
                </a:cubicBezTo>
                <a:cubicBezTo>
                  <a:pt x="366" y="143"/>
                  <a:pt x="366" y="143"/>
                  <a:pt x="366" y="143"/>
                </a:cubicBezTo>
                <a:cubicBezTo>
                  <a:pt x="380" y="138"/>
                  <a:pt x="396" y="133"/>
                  <a:pt x="396" y="133"/>
                </a:cubicBezTo>
                <a:cubicBezTo>
                  <a:pt x="401" y="130"/>
                  <a:pt x="402" y="130"/>
                  <a:pt x="401" y="130"/>
                </a:cubicBezTo>
                <a:cubicBezTo>
                  <a:pt x="400" y="130"/>
                  <a:pt x="399" y="130"/>
                  <a:pt x="398" y="130"/>
                </a:cubicBezTo>
                <a:cubicBezTo>
                  <a:pt x="422" y="120"/>
                  <a:pt x="422" y="120"/>
                  <a:pt x="422" y="120"/>
                </a:cubicBezTo>
                <a:cubicBezTo>
                  <a:pt x="418" y="120"/>
                  <a:pt x="418" y="120"/>
                  <a:pt x="418" y="120"/>
                </a:cubicBezTo>
                <a:cubicBezTo>
                  <a:pt x="420" y="120"/>
                  <a:pt x="422" y="119"/>
                  <a:pt x="423" y="118"/>
                </a:cubicBezTo>
                <a:cubicBezTo>
                  <a:pt x="424" y="118"/>
                  <a:pt x="425" y="118"/>
                  <a:pt x="424" y="118"/>
                </a:cubicBezTo>
                <a:cubicBezTo>
                  <a:pt x="424" y="118"/>
                  <a:pt x="420" y="119"/>
                  <a:pt x="416" y="120"/>
                </a:cubicBezTo>
                <a:cubicBezTo>
                  <a:pt x="415" y="121"/>
                  <a:pt x="415" y="121"/>
                  <a:pt x="415" y="121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6" y="116"/>
                  <a:pt x="432" y="114"/>
                  <a:pt x="437" y="112"/>
                </a:cubicBezTo>
                <a:cubicBezTo>
                  <a:pt x="437" y="112"/>
                  <a:pt x="437" y="112"/>
                  <a:pt x="437" y="112"/>
                </a:cubicBezTo>
                <a:cubicBezTo>
                  <a:pt x="437" y="112"/>
                  <a:pt x="438" y="112"/>
                  <a:pt x="440" y="112"/>
                </a:cubicBezTo>
                <a:cubicBezTo>
                  <a:pt x="441" y="111"/>
                  <a:pt x="441" y="111"/>
                  <a:pt x="440" y="111"/>
                </a:cubicBezTo>
                <a:cubicBezTo>
                  <a:pt x="440" y="111"/>
                  <a:pt x="439" y="111"/>
                  <a:pt x="437" y="112"/>
                </a:cubicBezTo>
                <a:cubicBezTo>
                  <a:pt x="437" y="111"/>
                  <a:pt x="447" y="106"/>
                  <a:pt x="445" y="106"/>
                </a:cubicBezTo>
                <a:cubicBezTo>
                  <a:pt x="444" y="106"/>
                  <a:pt x="441" y="107"/>
                  <a:pt x="434" y="110"/>
                </a:cubicBezTo>
                <a:cubicBezTo>
                  <a:pt x="444" y="104"/>
                  <a:pt x="453" y="101"/>
                  <a:pt x="453" y="100"/>
                </a:cubicBezTo>
                <a:cubicBezTo>
                  <a:pt x="449" y="102"/>
                  <a:pt x="446" y="103"/>
                  <a:pt x="441" y="105"/>
                </a:cubicBezTo>
                <a:cubicBezTo>
                  <a:pt x="444" y="104"/>
                  <a:pt x="445" y="103"/>
                  <a:pt x="445" y="103"/>
                </a:cubicBezTo>
                <a:cubicBezTo>
                  <a:pt x="444" y="103"/>
                  <a:pt x="438" y="106"/>
                  <a:pt x="436" y="107"/>
                </a:cubicBezTo>
                <a:cubicBezTo>
                  <a:pt x="436" y="107"/>
                  <a:pt x="435" y="107"/>
                  <a:pt x="435" y="107"/>
                </a:cubicBezTo>
                <a:cubicBezTo>
                  <a:pt x="434" y="107"/>
                  <a:pt x="439" y="104"/>
                  <a:pt x="445" y="101"/>
                </a:cubicBezTo>
                <a:cubicBezTo>
                  <a:pt x="451" y="98"/>
                  <a:pt x="457" y="95"/>
                  <a:pt x="456" y="95"/>
                </a:cubicBezTo>
                <a:cubicBezTo>
                  <a:pt x="455" y="95"/>
                  <a:pt x="453" y="96"/>
                  <a:pt x="448" y="97"/>
                </a:cubicBezTo>
                <a:cubicBezTo>
                  <a:pt x="453" y="95"/>
                  <a:pt x="453" y="95"/>
                  <a:pt x="453" y="95"/>
                </a:cubicBezTo>
                <a:cubicBezTo>
                  <a:pt x="442" y="99"/>
                  <a:pt x="432" y="103"/>
                  <a:pt x="423" y="107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23" y="105"/>
                  <a:pt x="421" y="104"/>
                  <a:pt x="419" y="104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18" y="104"/>
                  <a:pt x="418" y="104"/>
                  <a:pt x="418" y="104"/>
                </a:cubicBezTo>
                <a:cubicBezTo>
                  <a:pt x="417" y="103"/>
                  <a:pt x="415" y="103"/>
                  <a:pt x="414" y="102"/>
                </a:cubicBezTo>
                <a:cubicBezTo>
                  <a:pt x="414" y="102"/>
                  <a:pt x="414" y="102"/>
                  <a:pt x="414" y="102"/>
                </a:cubicBezTo>
                <a:cubicBezTo>
                  <a:pt x="414" y="102"/>
                  <a:pt x="414" y="102"/>
                  <a:pt x="413" y="102"/>
                </a:cubicBezTo>
                <a:cubicBezTo>
                  <a:pt x="413" y="102"/>
                  <a:pt x="412" y="102"/>
                  <a:pt x="411" y="102"/>
                </a:cubicBezTo>
                <a:cubicBezTo>
                  <a:pt x="415" y="100"/>
                  <a:pt x="415" y="100"/>
                  <a:pt x="415" y="100"/>
                </a:cubicBezTo>
                <a:cubicBezTo>
                  <a:pt x="415" y="101"/>
                  <a:pt x="415" y="101"/>
                  <a:pt x="415" y="101"/>
                </a:cubicBezTo>
                <a:cubicBezTo>
                  <a:pt x="424" y="97"/>
                  <a:pt x="430" y="94"/>
                  <a:pt x="441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3" y="88"/>
                  <a:pt x="444" y="87"/>
                  <a:pt x="443" y="87"/>
                </a:cubicBezTo>
                <a:cubicBezTo>
                  <a:pt x="432" y="91"/>
                  <a:pt x="432" y="91"/>
                  <a:pt x="432" y="91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29" y="94"/>
                  <a:pt x="423" y="96"/>
                  <a:pt x="422" y="96"/>
                </a:cubicBezTo>
                <a:cubicBezTo>
                  <a:pt x="422" y="96"/>
                  <a:pt x="421" y="96"/>
                  <a:pt x="421" y="95"/>
                </a:cubicBezTo>
                <a:cubicBezTo>
                  <a:pt x="422" y="95"/>
                  <a:pt x="422" y="95"/>
                  <a:pt x="421" y="95"/>
                </a:cubicBezTo>
                <a:cubicBezTo>
                  <a:pt x="421" y="95"/>
                  <a:pt x="420" y="95"/>
                  <a:pt x="420" y="95"/>
                </a:cubicBezTo>
                <a:cubicBezTo>
                  <a:pt x="419" y="95"/>
                  <a:pt x="419" y="96"/>
                  <a:pt x="418" y="96"/>
                </a:cubicBezTo>
                <a:cubicBezTo>
                  <a:pt x="417" y="96"/>
                  <a:pt x="418" y="95"/>
                  <a:pt x="428" y="91"/>
                </a:cubicBezTo>
                <a:cubicBezTo>
                  <a:pt x="409" y="98"/>
                  <a:pt x="409" y="98"/>
                  <a:pt x="409" y="98"/>
                </a:cubicBezTo>
                <a:cubicBezTo>
                  <a:pt x="419" y="93"/>
                  <a:pt x="419" y="93"/>
                  <a:pt x="419" y="93"/>
                </a:cubicBezTo>
                <a:cubicBezTo>
                  <a:pt x="434" y="87"/>
                  <a:pt x="434" y="87"/>
                  <a:pt x="434" y="87"/>
                </a:cubicBezTo>
                <a:cubicBezTo>
                  <a:pt x="434" y="87"/>
                  <a:pt x="435" y="87"/>
                  <a:pt x="435" y="87"/>
                </a:cubicBezTo>
                <a:cubicBezTo>
                  <a:pt x="436" y="87"/>
                  <a:pt x="437" y="87"/>
                  <a:pt x="438" y="87"/>
                </a:cubicBezTo>
                <a:cubicBezTo>
                  <a:pt x="439" y="87"/>
                  <a:pt x="441" y="87"/>
                  <a:pt x="441" y="87"/>
                </a:cubicBezTo>
                <a:cubicBezTo>
                  <a:pt x="442" y="87"/>
                  <a:pt x="442" y="87"/>
                  <a:pt x="443" y="87"/>
                </a:cubicBezTo>
                <a:cubicBezTo>
                  <a:pt x="450" y="85"/>
                  <a:pt x="450" y="85"/>
                  <a:pt x="450" y="85"/>
                </a:cubicBezTo>
                <a:cubicBezTo>
                  <a:pt x="450" y="84"/>
                  <a:pt x="449" y="84"/>
                  <a:pt x="449" y="84"/>
                </a:cubicBezTo>
                <a:cubicBezTo>
                  <a:pt x="449" y="84"/>
                  <a:pt x="447" y="85"/>
                  <a:pt x="446" y="85"/>
                </a:cubicBezTo>
                <a:cubicBezTo>
                  <a:pt x="445" y="85"/>
                  <a:pt x="443" y="86"/>
                  <a:pt x="443" y="86"/>
                </a:cubicBezTo>
                <a:cubicBezTo>
                  <a:pt x="443" y="86"/>
                  <a:pt x="443" y="85"/>
                  <a:pt x="443" y="85"/>
                </a:cubicBezTo>
                <a:cubicBezTo>
                  <a:pt x="446" y="84"/>
                  <a:pt x="458" y="79"/>
                  <a:pt x="468" y="75"/>
                </a:cubicBezTo>
                <a:cubicBezTo>
                  <a:pt x="457" y="80"/>
                  <a:pt x="457" y="80"/>
                  <a:pt x="457" y="80"/>
                </a:cubicBezTo>
                <a:cubicBezTo>
                  <a:pt x="454" y="79"/>
                  <a:pt x="453" y="80"/>
                  <a:pt x="468" y="71"/>
                </a:cubicBezTo>
                <a:cubicBezTo>
                  <a:pt x="460" y="74"/>
                  <a:pt x="460" y="74"/>
                  <a:pt x="460" y="74"/>
                </a:cubicBezTo>
                <a:cubicBezTo>
                  <a:pt x="458" y="75"/>
                  <a:pt x="456" y="75"/>
                  <a:pt x="455" y="75"/>
                </a:cubicBezTo>
                <a:cubicBezTo>
                  <a:pt x="455" y="75"/>
                  <a:pt x="456" y="75"/>
                  <a:pt x="463" y="72"/>
                </a:cubicBezTo>
                <a:cubicBezTo>
                  <a:pt x="463" y="72"/>
                  <a:pt x="463" y="72"/>
                  <a:pt x="463" y="72"/>
                </a:cubicBezTo>
                <a:cubicBezTo>
                  <a:pt x="470" y="69"/>
                  <a:pt x="470" y="69"/>
                  <a:pt x="470" y="69"/>
                </a:cubicBezTo>
                <a:cubicBezTo>
                  <a:pt x="467" y="71"/>
                  <a:pt x="465" y="71"/>
                  <a:pt x="463" y="72"/>
                </a:cubicBezTo>
                <a:cubicBezTo>
                  <a:pt x="464" y="70"/>
                  <a:pt x="473" y="65"/>
                  <a:pt x="491" y="58"/>
                </a:cubicBezTo>
                <a:cubicBezTo>
                  <a:pt x="473" y="64"/>
                  <a:pt x="473" y="64"/>
                  <a:pt x="473" y="64"/>
                </a:cubicBezTo>
                <a:cubicBezTo>
                  <a:pt x="473" y="64"/>
                  <a:pt x="487" y="59"/>
                  <a:pt x="486" y="59"/>
                </a:cubicBezTo>
                <a:cubicBezTo>
                  <a:pt x="486" y="59"/>
                  <a:pt x="483" y="60"/>
                  <a:pt x="475" y="62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6" y="65"/>
                  <a:pt x="466" y="65"/>
                  <a:pt x="465" y="65"/>
                </a:cubicBezTo>
                <a:cubicBezTo>
                  <a:pt x="464" y="65"/>
                  <a:pt x="463" y="65"/>
                  <a:pt x="463" y="65"/>
                </a:cubicBezTo>
                <a:cubicBezTo>
                  <a:pt x="463" y="65"/>
                  <a:pt x="463" y="65"/>
                  <a:pt x="467" y="63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69" y="62"/>
                  <a:pt x="466" y="63"/>
                  <a:pt x="464" y="64"/>
                </a:cubicBezTo>
                <a:cubicBezTo>
                  <a:pt x="462" y="65"/>
                  <a:pt x="459" y="65"/>
                  <a:pt x="459" y="65"/>
                </a:cubicBezTo>
                <a:cubicBezTo>
                  <a:pt x="459" y="65"/>
                  <a:pt x="459" y="65"/>
                  <a:pt x="461" y="64"/>
                </a:cubicBezTo>
                <a:cubicBezTo>
                  <a:pt x="463" y="63"/>
                  <a:pt x="464" y="63"/>
                  <a:pt x="464" y="63"/>
                </a:cubicBezTo>
                <a:cubicBezTo>
                  <a:pt x="463" y="63"/>
                  <a:pt x="458" y="65"/>
                  <a:pt x="453" y="67"/>
                </a:cubicBezTo>
                <a:cubicBezTo>
                  <a:pt x="447" y="69"/>
                  <a:pt x="442" y="71"/>
                  <a:pt x="441" y="71"/>
                </a:cubicBezTo>
                <a:cubicBezTo>
                  <a:pt x="441" y="71"/>
                  <a:pt x="441" y="70"/>
                  <a:pt x="442" y="70"/>
                </a:cubicBezTo>
                <a:cubicBezTo>
                  <a:pt x="467" y="61"/>
                  <a:pt x="467" y="61"/>
                  <a:pt x="467" y="61"/>
                </a:cubicBezTo>
                <a:cubicBezTo>
                  <a:pt x="470" y="59"/>
                  <a:pt x="471" y="58"/>
                  <a:pt x="471" y="58"/>
                </a:cubicBezTo>
                <a:cubicBezTo>
                  <a:pt x="470" y="58"/>
                  <a:pt x="467" y="60"/>
                  <a:pt x="463" y="61"/>
                </a:cubicBezTo>
                <a:cubicBezTo>
                  <a:pt x="459" y="62"/>
                  <a:pt x="455" y="63"/>
                  <a:pt x="454" y="63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62" y="59"/>
                  <a:pt x="484" y="51"/>
                  <a:pt x="504" y="44"/>
                </a:cubicBezTo>
                <a:cubicBezTo>
                  <a:pt x="480" y="52"/>
                  <a:pt x="488" y="49"/>
                  <a:pt x="476" y="53"/>
                </a:cubicBezTo>
                <a:cubicBezTo>
                  <a:pt x="486" y="49"/>
                  <a:pt x="488" y="48"/>
                  <a:pt x="497" y="45"/>
                </a:cubicBezTo>
                <a:cubicBezTo>
                  <a:pt x="499" y="44"/>
                  <a:pt x="500" y="44"/>
                  <a:pt x="500" y="44"/>
                </a:cubicBezTo>
                <a:cubicBezTo>
                  <a:pt x="500" y="44"/>
                  <a:pt x="497" y="45"/>
                  <a:pt x="494" y="46"/>
                </a:cubicBezTo>
                <a:cubicBezTo>
                  <a:pt x="491" y="47"/>
                  <a:pt x="488" y="48"/>
                  <a:pt x="488" y="48"/>
                </a:cubicBezTo>
                <a:cubicBezTo>
                  <a:pt x="488" y="48"/>
                  <a:pt x="488" y="48"/>
                  <a:pt x="488" y="48"/>
                </a:cubicBezTo>
                <a:cubicBezTo>
                  <a:pt x="469" y="54"/>
                  <a:pt x="440" y="65"/>
                  <a:pt x="439" y="65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27" y="69"/>
                  <a:pt x="423" y="70"/>
                  <a:pt x="422" y="70"/>
                </a:cubicBezTo>
                <a:cubicBezTo>
                  <a:pt x="422" y="70"/>
                  <a:pt x="423" y="69"/>
                  <a:pt x="426" y="68"/>
                </a:cubicBezTo>
                <a:cubicBezTo>
                  <a:pt x="436" y="64"/>
                  <a:pt x="436" y="64"/>
                  <a:pt x="436" y="64"/>
                </a:cubicBezTo>
                <a:cubicBezTo>
                  <a:pt x="430" y="65"/>
                  <a:pt x="430" y="65"/>
                  <a:pt x="430" y="65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38" y="62"/>
                  <a:pt x="438" y="62"/>
                  <a:pt x="438" y="62"/>
                </a:cubicBezTo>
                <a:cubicBezTo>
                  <a:pt x="435" y="63"/>
                  <a:pt x="435" y="63"/>
                  <a:pt x="435" y="63"/>
                </a:cubicBezTo>
                <a:cubicBezTo>
                  <a:pt x="434" y="63"/>
                  <a:pt x="432" y="63"/>
                  <a:pt x="432" y="63"/>
                </a:cubicBezTo>
                <a:cubicBezTo>
                  <a:pt x="431" y="63"/>
                  <a:pt x="431" y="63"/>
                  <a:pt x="434" y="62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7" y="57"/>
                  <a:pt x="448" y="56"/>
                  <a:pt x="447" y="56"/>
                </a:cubicBezTo>
                <a:cubicBezTo>
                  <a:pt x="446" y="56"/>
                  <a:pt x="442" y="57"/>
                  <a:pt x="438" y="57"/>
                </a:cubicBezTo>
                <a:cubicBezTo>
                  <a:pt x="434" y="58"/>
                  <a:pt x="430" y="59"/>
                  <a:pt x="429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42" y="55"/>
                  <a:pt x="442" y="55"/>
                  <a:pt x="442" y="55"/>
                </a:cubicBezTo>
                <a:cubicBezTo>
                  <a:pt x="445" y="54"/>
                  <a:pt x="445" y="53"/>
                  <a:pt x="445" y="53"/>
                </a:cubicBezTo>
                <a:cubicBezTo>
                  <a:pt x="445" y="53"/>
                  <a:pt x="441" y="55"/>
                  <a:pt x="436" y="57"/>
                </a:cubicBezTo>
                <a:cubicBezTo>
                  <a:pt x="432" y="58"/>
                  <a:pt x="427" y="60"/>
                  <a:pt x="427" y="60"/>
                </a:cubicBezTo>
                <a:cubicBezTo>
                  <a:pt x="427" y="60"/>
                  <a:pt x="427" y="59"/>
                  <a:pt x="428" y="5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38" y="55"/>
                  <a:pt x="436" y="56"/>
                  <a:pt x="436" y="56"/>
                </a:cubicBezTo>
                <a:cubicBezTo>
                  <a:pt x="435" y="56"/>
                  <a:pt x="450" y="50"/>
                  <a:pt x="456" y="48"/>
                </a:cubicBezTo>
                <a:cubicBezTo>
                  <a:pt x="435" y="56"/>
                  <a:pt x="435" y="56"/>
                  <a:pt x="435" y="56"/>
                </a:cubicBezTo>
                <a:cubicBezTo>
                  <a:pt x="439" y="54"/>
                  <a:pt x="439" y="54"/>
                  <a:pt x="439" y="54"/>
                </a:cubicBezTo>
                <a:cubicBezTo>
                  <a:pt x="445" y="50"/>
                  <a:pt x="466" y="43"/>
                  <a:pt x="477" y="39"/>
                </a:cubicBezTo>
                <a:cubicBezTo>
                  <a:pt x="460" y="45"/>
                  <a:pt x="460" y="45"/>
                  <a:pt x="460" y="45"/>
                </a:cubicBezTo>
                <a:cubicBezTo>
                  <a:pt x="478" y="38"/>
                  <a:pt x="478" y="38"/>
                  <a:pt x="478" y="38"/>
                </a:cubicBezTo>
                <a:cubicBezTo>
                  <a:pt x="471" y="41"/>
                  <a:pt x="469" y="41"/>
                  <a:pt x="469" y="41"/>
                </a:cubicBezTo>
                <a:cubicBezTo>
                  <a:pt x="469" y="41"/>
                  <a:pt x="470" y="41"/>
                  <a:pt x="471" y="40"/>
                </a:cubicBezTo>
                <a:cubicBezTo>
                  <a:pt x="472" y="40"/>
                  <a:pt x="473" y="39"/>
                  <a:pt x="473" y="39"/>
                </a:cubicBezTo>
                <a:cubicBezTo>
                  <a:pt x="473" y="39"/>
                  <a:pt x="472" y="40"/>
                  <a:pt x="469" y="40"/>
                </a:cubicBezTo>
                <a:cubicBezTo>
                  <a:pt x="476" y="38"/>
                  <a:pt x="481" y="36"/>
                  <a:pt x="484" y="35"/>
                </a:cubicBezTo>
                <a:cubicBezTo>
                  <a:pt x="456" y="44"/>
                  <a:pt x="456" y="44"/>
                  <a:pt x="456" y="44"/>
                </a:cubicBezTo>
                <a:cubicBezTo>
                  <a:pt x="468" y="40"/>
                  <a:pt x="468" y="40"/>
                  <a:pt x="468" y="40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4" y="52"/>
                  <a:pt x="432" y="53"/>
                  <a:pt x="431" y="53"/>
                </a:cubicBezTo>
                <a:cubicBezTo>
                  <a:pt x="431" y="53"/>
                  <a:pt x="432" y="52"/>
                  <a:pt x="434" y="51"/>
                </a:cubicBezTo>
                <a:cubicBezTo>
                  <a:pt x="435" y="51"/>
                  <a:pt x="437" y="50"/>
                  <a:pt x="436" y="50"/>
                </a:cubicBezTo>
                <a:cubicBezTo>
                  <a:pt x="436" y="50"/>
                  <a:pt x="436" y="50"/>
                  <a:pt x="435" y="51"/>
                </a:cubicBezTo>
                <a:cubicBezTo>
                  <a:pt x="443" y="48"/>
                  <a:pt x="443" y="48"/>
                  <a:pt x="443" y="48"/>
                </a:cubicBezTo>
                <a:cubicBezTo>
                  <a:pt x="442" y="48"/>
                  <a:pt x="441" y="48"/>
                  <a:pt x="441" y="48"/>
                </a:cubicBezTo>
                <a:cubicBezTo>
                  <a:pt x="439" y="48"/>
                  <a:pt x="448" y="45"/>
                  <a:pt x="453" y="43"/>
                </a:cubicBezTo>
                <a:cubicBezTo>
                  <a:pt x="448" y="45"/>
                  <a:pt x="441" y="48"/>
                  <a:pt x="437" y="49"/>
                </a:cubicBezTo>
                <a:cubicBezTo>
                  <a:pt x="437" y="49"/>
                  <a:pt x="437" y="49"/>
                  <a:pt x="437" y="49"/>
                </a:cubicBezTo>
                <a:cubicBezTo>
                  <a:pt x="436" y="49"/>
                  <a:pt x="447" y="45"/>
                  <a:pt x="449" y="44"/>
                </a:cubicBezTo>
                <a:cubicBezTo>
                  <a:pt x="436" y="49"/>
                  <a:pt x="427" y="51"/>
                  <a:pt x="426" y="51"/>
                </a:cubicBezTo>
                <a:cubicBezTo>
                  <a:pt x="426" y="51"/>
                  <a:pt x="426" y="51"/>
                  <a:pt x="429" y="50"/>
                </a:cubicBezTo>
                <a:cubicBezTo>
                  <a:pt x="431" y="49"/>
                  <a:pt x="434" y="48"/>
                  <a:pt x="436" y="48"/>
                </a:cubicBezTo>
                <a:cubicBezTo>
                  <a:pt x="434" y="48"/>
                  <a:pt x="431" y="49"/>
                  <a:pt x="430" y="49"/>
                </a:cubicBezTo>
                <a:cubicBezTo>
                  <a:pt x="430" y="49"/>
                  <a:pt x="431" y="49"/>
                  <a:pt x="432" y="48"/>
                </a:cubicBezTo>
                <a:cubicBezTo>
                  <a:pt x="453" y="41"/>
                  <a:pt x="453" y="41"/>
                  <a:pt x="453" y="41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34" y="47"/>
                  <a:pt x="434" y="47"/>
                  <a:pt x="434" y="47"/>
                </a:cubicBezTo>
                <a:cubicBezTo>
                  <a:pt x="434" y="47"/>
                  <a:pt x="433" y="47"/>
                  <a:pt x="432" y="48"/>
                </a:cubicBezTo>
                <a:cubicBezTo>
                  <a:pt x="432" y="48"/>
                  <a:pt x="431" y="48"/>
                  <a:pt x="431" y="48"/>
                </a:cubicBezTo>
                <a:cubicBezTo>
                  <a:pt x="431" y="48"/>
                  <a:pt x="432" y="47"/>
                  <a:pt x="437" y="46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4" y="41"/>
                  <a:pt x="444" y="41"/>
                  <a:pt x="444" y="41"/>
                </a:cubicBezTo>
                <a:cubicBezTo>
                  <a:pt x="461" y="35"/>
                  <a:pt x="461" y="35"/>
                  <a:pt x="461" y="35"/>
                </a:cubicBezTo>
                <a:cubicBezTo>
                  <a:pt x="454" y="37"/>
                  <a:pt x="452" y="38"/>
                  <a:pt x="452" y="38"/>
                </a:cubicBezTo>
                <a:cubicBezTo>
                  <a:pt x="451" y="38"/>
                  <a:pt x="452" y="37"/>
                  <a:pt x="452" y="3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2" y="37"/>
                  <a:pt x="450" y="38"/>
                  <a:pt x="440" y="41"/>
                </a:cubicBezTo>
                <a:cubicBezTo>
                  <a:pt x="445" y="39"/>
                  <a:pt x="445" y="39"/>
                  <a:pt x="445" y="39"/>
                </a:cubicBezTo>
                <a:cubicBezTo>
                  <a:pt x="445" y="39"/>
                  <a:pt x="444" y="39"/>
                  <a:pt x="444" y="39"/>
                </a:cubicBezTo>
                <a:cubicBezTo>
                  <a:pt x="444" y="39"/>
                  <a:pt x="444" y="39"/>
                  <a:pt x="444" y="39"/>
                </a:cubicBezTo>
                <a:cubicBezTo>
                  <a:pt x="443" y="39"/>
                  <a:pt x="444" y="38"/>
                  <a:pt x="460" y="32"/>
                </a:cubicBezTo>
                <a:cubicBezTo>
                  <a:pt x="460" y="32"/>
                  <a:pt x="460" y="32"/>
                  <a:pt x="460" y="32"/>
                </a:cubicBezTo>
                <a:cubicBezTo>
                  <a:pt x="458" y="32"/>
                  <a:pt x="454" y="33"/>
                  <a:pt x="450" y="34"/>
                </a:cubicBezTo>
                <a:cubicBezTo>
                  <a:pt x="446" y="35"/>
                  <a:pt x="442" y="36"/>
                  <a:pt x="441" y="36"/>
                </a:cubicBezTo>
                <a:cubicBezTo>
                  <a:pt x="440" y="36"/>
                  <a:pt x="440" y="35"/>
                  <a:pt x="444" y="34"/>
                </a:cubicBezTo>
                <a:cubicBezTo>
                  <a:pt x="471" y="24"/>
                  <a:pt x="460" y="25"/>
                  <a:pt x="462" y="23"/>
                </a:cubicBezTo>
                <a:cubicBezTo>
                  <a:pt x="449" y="26"/>
                  <a:pt x="438" y="28"/>
                  <a:pt x="427" y="29"/>
                </a:cubicBezTo>
                <a:cubicBezTo>
                  <a:pt x="440" y="24"/>
                  <a:pt x="442" y="23"/>
                  <a:pt x="440" y="23"/>
                </a:cubicBezTo>
                <a:cubicBezTo>
                  <a:pt x="439" y="23"/>
                  <a:pt x="436" y="23"/>
                  <a:pt x="434" y="24"/>
                </a:cubicBezTo>
                <a:cubicBezTo>
                  <a:pt x="431" y="24"/>
                  <a:pt x="428" y="25"/>
                  <a:pt x="427" y="25"/>
                </a:cubicBezTo>
                <a:cubicBezTo>
                  <a:pt x="426" y="25"/>
                  <a:pt x="427" y="24"/>
                  <a:pt x="431" y="22"/>
                </a:cubicBezTo>
                <a:cubicBezTo>
                  <a:pt x="416" y="27"/>
                  <a:pt x="416" y="27"/>
                  <a:pt x="416" y="27"/>
                </a:cubicBezTo>
                <a:cubicBezTo>
                  <a:pt x="439" y="18"/>
                  <a:pt x="409" y="27"/>
                  <a:pt x="431" y="18"/>
                </a:cubicBezTo>
                <a:cubicBezTo>
                  <a:pt x="424" y="20"/>
                  <a:pt x="422" y="20"/>
                  <a:pt x="421" y="20"/>
                </a:cubicBezTo>
                <a:cubicBezTo>
                  <a:pt x="420" y="21"/>
                  <a:pt x="418" y="22"/>
                  <a:pt x="408" y="25"/>
                </a:cubicBezTo>
                <a:cubicBezTo>
                  <a:pt x="415" y="22"/>
                  <a:pt x="405" y="25"/>
                  <a:pt x="425" y="18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33" y="15"/>
                  <a:pt x="434" y="15"/>
                  <a:pt x="433" y="15"/>
                </a:cubicBezTo>
                <a:cubicBezTo>
                  <a:pt x="433" y="15"/>
                  <a:pt x="432" y="15"/>
                  <a:pt x="431" y="15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7" y="16"/>
                  <a:pt x="428" y="15"/>
                  <a:pt x="433" y="13"/>
                </a:cubicBezTo>
                <a:cubicBezTo>
                  <a:pt x="413" y="21"/>
                  <a:pt x="413" y="21"/>
                  <a:pt x="413" y="21"/>
                </a:cubicBezTo>
                <a:cubicBezTo>
                  <a:pt x="416" y="19"/>
                  <a:pt x="416" y="19"/>
                  <a:pt x="416" y="19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09" y="21"/>
                  <a:pt x="403" y="22"/>
                  <a:pt x="401" y="22"/>
                </a:cubicBezTo>
                <a:cubicBezTo>
                  <a:pt x="399" y="22"/>
                  <a:pt x="402" y="20"/>
                  <a:pt x="404" y="19"/>
                </a:cubicBezTo>
                <a:cubicBezTo>
                  <a:pt x="407" y="17"/>
                  <a:pt x="409" y="16"/>
                  <a:pt x="407" y="16"/>
                </a:cubicBezTo>
                <a:cubicBezTo>
                  <a:pt x="405" y="16"/>
                  <a:pt x="401" y="16"/>
                  <a:pt x="391" y="19"/>
                </a:cubicBezTo>
                <a:cubicBezTo>
                  <a:pt x="398" y="17"/>
                  <a:pt x="399" y="16"/>
                  <a:pt x="399" y="16"/>
                </a:cubicBezTo>
                <a:cubicBezTo>
                  <a:pt x="399" y="16"/>
                  <a:pt x="398" y="17"/>
                  <a:pt x="397" y="17"/>
                </a:cubicBezTo>
                <a:cubicBezTo>
                  <a:pt x="396" y="17"/>
                  <a:pt x="395" y="18"/>
                  <a:pt x="394" y="18"/>
                </a:cubicBezTo>
                <a:cubicBezTo>
                  <a:pt x="394" y="18"/>
                  <a:pt x="396" y="17"/>
                  <a:pt x="403" y="14"/>
                </a:cubicBezTo>
                <a:cubicBezTo>
                  <a:pt x="413" y="11"/>
                  <a:pt x="415" y="9"/>
                  <a:pt x="415" y="9"/>
                </a:cubicBezTo>
                <a:cubicBezTo>
                  <a:pt x="413" y="9"/>
                  <a:pt x="393" y="16"/>
                  <a:pt x="387" y="18"/>
                </a:cubicBezTo>
                <a:cubicBezTo>
                  <a:pt x="386" y="18"/>
                  <a:pt x="384" y="18"/>
                  <a:pt x="382" y="19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92" y="15"/>
                  <a:pt x="394" y="14"/>
                  <a:pt x="394" y="14"/>
                </a:cubicBezTo>
                <a:cubicBezTo>
                  <a:pt x="394" y="14"/>
                  <a:pt x="390" y="15"/>
                  <a:pt x="386" y="17"/>
                </a:cubicBezTo>
                <a:cubicBezTo>
                  <a:pt x="382" y="18"/>
                  <a:pt x="378" y="19"/>
                  <a:pt x="377" y="19"/>
                </a:cubicBezTo>
                <a:cubicBezTo>
                  <a:pt x="377" y="19"/>
                  <a:pt x="379" y="19"/>
                  <a:pt x="385" y="17"/>
                </a:cubicBezTo>
                <a:cubicBezTo>
                  <a:pt x="406" y="6"/>
                  <a:pt x="379" y="11"/>
                  <a:pt x="386" y="5"/>
                </a:cubicBezTo>
                <a:cubicBezTo>
                  <a:pt x="379" y="8"/>
                  <a:pt x="379" y="8"/>
                  <a:pt x="379" y="8"/>
                </a:cubicBezTo>
                <a:cubicBezTo>
                  <a:pt x="379" y="7"/>
                  <a:pt x="378" y="7"/>
                  <a:pt x="377" y="7"/>
                </a:cubicBezTo>
                <a:cubicBezTo>
                  <a:pt x="377" y="7"/>
                  <a:pt x="377" y="7"/>
                  <a:pt x="377" y="7"/>
                </a:cubicBezTo>
                <a:cubicBezTo>
                  <a:pt x="375" y="7"/>
                  <a:pt x="373" y="7"/>
                  <a:pt x="381" y="4"/>
                </a:cubicBezTo>
                <a:cubicBezTo>
                  <a:pt x="383" y="3"/>
                  <a:pt x="384" y="3"/>
                  <a:pt x="384" y="3"/>
                </a:cubicBezTo>
                <a:cubicBezTo>
                  <a:pt x="382" y="3"/>
                  <a:pt x="359" y="10"/>
                  <a:pt x="358" y="10"/>
                </a:cubicBezTo>
                <a:cubicBezTo>
                  <a:pt x="356" y="11"/>
                  <a:pt x="354" y="11"/>
                  <a:pt x="354" y="11"/>
                </a:cubicBezTo>
                <a:cubicBezTo>
                  <a:pt x="353" y="11"/>
                  <a:pt x="366" y="6"/>
                  <a:pt x="369" y="5"/>
                </a:cubicBezTo>
                <a:cubicBezTo>
                  <a:pt x="365" y="6"/>
                  <a:pt x="347" y="11"/>
                  <a:pt x="345" y="11"/>
                </a:cubicBezTo>
                <a:cubicBezTo>
                  <a:pt x="344" y="11"/>
                  <a:pt x="345" y="11"/>
                  <a:pt x="347" y="10"/>
                </a:cubicBezTo>
                <a:cubicBezTo>
                  <a:pt x="354" y="8"/>
                  <a:pt x="355" y="7"/>
                  <a:pt x="354" y="7"/>
                </a:cubicBezTo>
                <a:cubicBezTo>
                  <a:pt x="354" y="7"/>
                  <a:pt x="350" y="8"/>
                  <a:pt x="347" y="8"/>
                </a:cubicBezTo>
                <a:cubicBezTo>
                  <a:pt x="344" y="9"/>
                  <a:pt x="341" y="10"/>
                  <a:pt x="340" y="10"/>
                </a:cubicBezTo>
                <a:cubicBezTo>
                  <a:pt x="339" y="10"/>
                  <a:pt x="341" y="9"/>
                  <a:pt x="349" y="6"/>
                </a:cubicBezTo>
                <a:cubicBezTo>
                  <a:pt x="346" y="7"/>
                  <a:pt x="346" y="7"/>
                  <a:pt x="346" y="7"/>
                </a:cubicBezTo>
                <a:cubicBezTo>
                  <a:pt x="352" y="4"/>
                  <a:pt x="353" y="4"/>
                  <a:pt x="352" y="4"/>
                </a:cubicBezTo>
                <a:cubicBezTo>
                  <a:pt x="351" y="4"/>
                  <a:pt x="349" y="4"/>
                  <a:pt x="347" y="4"/>
                </a:cubicBezTo>
                <a:cubicBezTo>
                  <a:pt x="345" y="5"/>
                  <a:pt x="344" y="5"/>
                  <a:pt x="343" y="5"/>
                </a:cubicBezTo>
                <a:cubicBezTo>
                  <a:pt x="341" y="5"/>
                  <a:pt x="342" y="4"/>
                  <a:pt x="347" y="2"/>
                </a:cubicBezTo>
                <a:cubicBezTo>
                  <a:pt x="347" y="2"/>
                  <a:pt x="349" y="1"/>
                  <a:pt x="351" y="1"/>
                </a:cubicBezTo>
                <a:moveTo>
                  <a:pt x="358" y="3"/>
                </a:moveTo>
                <a:cubicBezTo>
                  <a:pt x="358" y="3"/>
                  <a:pt x="358" y="3"/>
                  <a:pt x="358" y="3"/>
                </a:cubicBezTo>
                <a:cubicBezTo>
                  <a:pt x="358" y="3"/>
                  <a:pt x="358" y="3"/>
                  <a:pt x="358" y="3"/>
                </a:cubicBezTo>
                <a:moveTo>
                  <a:pt x="358" y="3"/>
                </a:moveTo>
                <a:cubicBezTo>
                  <a:pt x="354" y="4"/>
                  <a:pt x="351" y="5"/>
                  <a:pt x="349" y="6"/>
                </a:cubicBezTo>
                <a:cubicBezTo>
                  <a:pt x="358" y="3"/>
                  <a:pt x="358" y="3"/>
                  <a:pt x="358" y="3"/>
                </a:cubicBezTo>
                <a:moveTo>
                  <a:pt x="396" y="14"/>
                </a:moveTo>
                <a:cubicBezTo>
                  <a:pt x="396" y="14"/>
                  <a:pt x="396" y="14"/>
                  <a:pt x="396" y="14"/>
                </a:cubicBezTo>
                <a:cubicBezTo>
                  <a:pt x="396" y="14"/>
                  <a:pt x="396" y="14"/>
                  <a:pt x="396" y="14"/>
                </a:cubicBezTo>
                <a:moveTo>
                  <a:pt x="396" y="14"/>
                </a:moveTo>
                <a:cubicBezTo>
                  <a:pt x="395" y="14"/>
                  <a:pt x="395" y="14"/>
                  <a:pt x="394" y="15"/>
                </a:cubicBezTo>
                <a:cubicBezTo>
                  <a:pt x="395" y="14"/>
                  <a:pt x="395" y="14"/>
                  <a:pt x="396" y="14"/>
                </a:cubicBezTo>
                <a:moveTo>
                  <a:pt x="394" y="15"/>
                </a:moveTo>
                <a:cubicBezTo>
                  <a:pt x="394" y="15"/>
                  <a:pt x="394" y="15"/>
                  <a:pt x="394" y="15"/>
                </a:cubicBezTo>
                <a:cubicBezTo>
                  <a:pt x="394" y="15"/>
                  <a:pt x="394" y="15"/>
                  <a:pt x="394" y="15"/>
                </a:cubicBezTo>
                <a:moveTo>
                  <a:pt x="394" y="15"/>
                </a:moveTo>
                <a:cubicBezTo>
                  <a:pt x="392" y="15"/>
                  <a:pt x="390" y="16"/>
                  <a:pt x="390" y="16"/>
                </a:cubicBezTo>
                <a:cubicBezTo>
                  <a:pt x="386" y="17"/>
                  <a:pt x="385" y="18"/>
                  <a:pt x="385" y="18"/>
                </a:cubicBezTo>
                <a:cubicBezTo>
                  <a:pt x="385" y="18"/>
                  <a:pt x="386" y="18"/>
                  <a:pt x="387" y="18"/>
                </a:cubicBezTo>
                <a:cubicBezTo>
                  <a:pt x="392" y="16"/>
                  <a:pt x="392" y="16"/>
                  <a:pt x="394" y="15"/>
                </a:cubicBezTo>
                <a:moveTo>
                  <a:pt x="392" y="15"/>
                </a:moveTo>
                <a:cubicBezTo>
                  <a:pt x="392" y="15"/>
                  <a:pt x="392" y="15"/>
                  <a:pt x="392" y="15"/>
                </a:cubicBezTo>
                <a:moveTo>
                  <a:pt x="392" y="15"/>
                </a:moveTo>
                <a:cubicBezTo>
                  <a:pt x="389" y="16"/>
                  <a:pt x="389" y="16"/>
                  <a:pt x="389" y="16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0" y="16"/>
                  <a:pt x="391" y="15"/>
                  <a:pt x="392" y="15"/>
                </a:cubicBezTo>
                <a:moveTo>
                  <a:pt x="421" y="20"/>
                </a:move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moveTo>
                  <a:pt x="501" y="43"/>
                </a:moveTo>
                <a:cubicBezTo>
                  <a:pt x="501" y="43"/>
                  <a:pt x="501" y="43"/>
                  <a:pt x="501" y="43"/>
                </a:cubicBezTo>
                <a:cubicBezTo>
                  <a:pt x="501" y="43"/>
                  <a:pt x="501" y="43"/>
                  <a:pt x="501" y="43"/>
                </a:cubicBezTo>
                <a:moveTo>
                  <a:pt x="501" y="43"/>
                </a:moveTo>
                <a:cubicBezTo>
                  <a:pt x="500" y="43"/>
                  <a:pt x="499" y="44"/>
                  <a:pt x="498" y="44"/>
                </a:cubicBezTo>
                <a:cubicBezTo>
                  <a:pt x="501" y="43"/>
                  <a:pt x="501" y="43"/>
                  <a:pt x="501" y="43"/>
                </a:cubicBezTo>
                <a:moveTo>
                  <a:pt x="498" y="44"/>
                </a:moveTo>
                <a:cubicBezTo>
                  <a:pt x="498" y="44"/>
                  <a:pt x="498" y="44"/>
                  <a:pt x="498" y="44"/>
                </a:cubicBezTo>
                <a:moveTo>
                  <a:pt x="498" y="44"/>
                </a:moveTo>
                <a:cubicBezTo>
                  <a:pt x="488" y="48"/>
                  <a:pt x="488" y="48"/>
                  <a:pt x="488" y="48"/>
                </a:cubicBezTo>
                <a:cubicBezTo>
                  <a:pt x="488" y="48"/>
                  <a:pt x="488" y="48"/>
                  <a:pt x="488" y="48"/>
                </a:cubicBezTo>
                <a:cubicBezTo>
                  <a:pt x="492" y="46"/>
                  <a:pt x="495" y="45"/>
                  <a:pt x="498" y="44"/>
                </a:cubicBezTo>
                <a:moveTo>
                  <a:pt x="438" y="47"/>
                </a:moveTo>
                <a:cubicBezTo>
                  <a:pt x="438" y="47"/>
                  <a:pt x="437" y="47"/>
                  <a:pt x="436" y="48"/>
                </a:cubicBezTo>
                <a:cubicBezTo>
                  <a:pt x="437" y="47"/>
                  <a:pt x="437" y="47"/>
                  <a:pt x="438" y="47"/>
                </a:cubicBezTo>
                <a:cubicBezTo>
                  <a:pt x="438" y="47"/>
                  <a:pt x="438" y="47"/>
                  <a:pt x="438" y="47"/>
                </a:cubicBezTo>
                <a:moveTo>
                  <a:pt x="472" y="61"/>
                </a:moveTo>
                <a:cubicBezTo>
                  <a:pt x="472" y="61"/>
                  <a:pt x="471" y="62"/>
                  <a:pt x="470" y="62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71" y="62"/>
                  <a:pt x="472" y="61"/>
                  <a:pt x="472" y="61"/>
                </a:cubicBezTo>
                <a:moveTo>
                  <a:pt x="154" y="67"/>
                </a:moveTo>
                <a:cubicBezTo>
                  <a:pt x="154" y="67"/>
                  <a:pt x="154" y="67"/>
                  <a:pt x="154" y="67"/>
                </a:cubicBezTo>
                <a:moveTo>
                  <a:pt x="154" y="67"/>
                </a:moveTo>
                <a:cubicBezTo>
                  <a:pt x="148" y="69"/>
                  <a:pt x="148" y="69"/>
                  <a:pt x="148" y="69"/>
                </a:cubicBezTo>
                <a:cubicBezTo>
                  <a:pt x="149" y="69"/>
                  <a:pt x="152" y="68"/>
                  <a:pt x="154" y="67"/>
                </a:cubicBezTo>
                <a:moveTo>
                  <a:pt x="470" y="69"/>
                </a:moveTo>
                <a:cubicBezTo>
                  <a:pt x="470" y="69"/>
                  <a:pt x="470" y="69"/>
                  <a:pt x="470" y="69"/>
                </a:cubicBezTo>
                <a:cubicBezTo>
                  <a:pt x="470" y="69"/>
                  <a:pt x="470" y="69"/>
                  <a:pt x="470" y="69"/>
                </a:cubicBezTo>
                <a:moveTo>
                  <a:pt x="148" y="70"/>
                </a:moveTo>
                <a:cubicBezTo>
                  <a:pt x="148" y="70"/>
                  <a:pt x="148" y="70"/>
                  <a:pt x="148" y="70"/>
                </a:cubicBezTo>
                <a:cubicBezTo>
                  <a:pt x="148" y="70"/>
                  <a:pt x="148" y="70"/>
                  <a:pt x="148" y="70"/>
                </a:cubicBezTo>
                <a:moveTo>
                  <a:pt x="148" y="70"/>
                </a:moveTo>
                <a:cubicBezTo>
                  <a:pt x="147" y="70"/>
                  <a:pt x="146" y="71"/>
                  <a:pt x="144" y="71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8" y="70"/>
                  <a:pt x="148" y="70"/>
                  <a:pt x="148" y="70"/>
                </a:cubicBezTo>
                <a:moveTo>
                  <a:pt x="430" y="99"/>
                </a:moveTo>
                <a:cubicBezTo>
                  <a:pt x="430" y="99"/>
                  <a:pt x="430" y="99"/>
                  <a:pt x="430" y="99"/>
                </a:cubicBezTo>
                <a:moveTo>
                  <a:pt x="430" y="99"/>
                </a:moveTo>
                <a:cubicBezTo>
                  <a:pt x="420" y="103"/>
                  <a:pt x="420" y="103"/>
                  <a:pt x="420" y="103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30" y="99"/>
                  <a:pt x="430" y="99"/>
                  <a:pt x="430" y="99"/>
                </a:cubicBezTo>
                <a:moveTo>
                  <a:pt x="63" y="111"/>
                </a:moveTo>
                <a:cubicBezTo>
                  <a:pt x="62" y="111"/>
                  <a:pt x="61" y="111"/>
                  <a:pt x="60" y="111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0" y="112"/>
                  <a:pt x="61" y="112"/>
                  <a:pt x="63" y="111"/>
                </a:cubicBezTo>
                <a:cubicBezTo>
                  <a:pt x="63" y="111"/>
                  <a:pt x="63" y="111"/>
                  <a:pt x="63" y="111"/>
                </a:cubicBezTo>
                <a:moveTo>
                  <a:pt x="81" y="119"/>
                </a:moveTo>
                <a:cubicBezTo>
                  <a:pt x="81" y="119"/>
                  <a:pt x="81" y="119"/>
                  <a:pt x="81" y="119"/>
                </a:cubicBezTo>
                <a:moveTo>
                  <a:pt x="81" y="119"/>
                </a:moveTo>
                <a:cubicBezTo>
                  <a:pt x="70" y="124"/>
                  <a:pt x="70" y="124"/>
                  <a:pt x="70" y="124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81" y="119"/>
                  <a:pt x="81" y="119"/>
                </a:cubicBezTo>
                <a:moveTo>
                  <a:pt x="70" y="131"/>
                </a:moveTo>
                <a:cubicBezTo>
                  <a:pt x="70" y="131"/>
                  <a:pt x="70" y="131"/>
                  <a:pt x="70" y="131"/>
                </a:cubicBezTo>
                <a:moveTo>
                  <a:pt x="39" y="151"/>
                </a:moveTo>
                <a:cubicBezTo>
                  <a:pt x="39" y="151"/>
                  <a:pt x="39" y="151"/>
                  <a:pt x="39" y="151"/>
                </a:cubicBezTo>
                <a:moveTo>
                  <a:pt x="39" y="151"/>
                </a:moveTo>
                <a:cubicBezTo>
                  <a:pt x="32" y="153"/>
                  <a:pt x="32" y="153"/>
                  <a:pt x="32" y="153"/>
                </a:cubicBezTo>
                <a:cubicBezTo>
                  <a:pt x="35" y="152"/>
                  <a:pt x="38" y="151"/>
                  <a:pt x="39" y="151"/>
                </a:cubicBezTo>
                <a:cubicBezTo>
                  <a:pt x="39" y="151"/>
                  <a:pt x="39" y="151"/>
                  <a:pt x="39" y="151"/>
                </a:cubicBezTo>
                <a:moveTo>
                  <a:pt x="34" y="160"/>
                </a:moveTo>
                <a:cubicBezTo>
                  <a:pt x="34" y="160"/>
                  <a:pt x="34" y="160"/>
                  <a:pt x="34" y="160"/>
                </a:cubicBezTo>
                <a:cubicBezTo>
                  <a:pt x="34" y="160"/>
                  <a:pt x="34" y="160"/>
                  <a:pt x="34" y="160"/>
                </a:cubicBezTo>
                <a:moveTo>
                  <a:pt x="34" y="160"/>
                </a:moveTo>
                <a:cubicBezTo>
                  <a:pt x="32" y="161"/>
                  <a:pt x="31" y="161"/>
                  <a:pt x="31" y="161"/>
                </a:cubicBezTo>
                <a:cubicBezTo>
                  <a:pt x="31" y="161"/>
                  <a:pt x="32" y="161"/>
                  <a:pt x="33" y="161"/>
                </a:cubicBezTo>
                <a:cubicBezTo>
                  <a:pt x="34" y="160"/>
                  <a:pt x="34" y="160"/>
                  <a:pt x="34" y="160"/>
                </a:cubicBezTo>
                <a:moveTo>
                  <a:pt x="69" y="174"/>
                </a:moveTo>
                <a:cubicBezTo>
                  <a:pt x="69" y="174"/>
                  <a:pt x="69" y="174"/>
                  <a:pt x="69" y="174"/>
                </a:cubicBezTo>
                <a:cubicBezTo>
                  <a:pt x="69" y="174"/>
                  <a:pt x="69" y="174"/>
                  <a:pt x="69" y="174"/>
                </a:cubicBezTo>
                <a:moveTo>
                  <a:pt x="69" y="174"/>
                </a:moveTo>
                <a:cubicBezTo>
                  <a:pt x="68" y="174"/>
                  <a:pt x="68" y="175"/>
                  <a:pt x="67" y="175"/>
                </a:cubicBezTo>
                <a:cubicBezTo>
                  <a:pt x="67" y="175"/>
                  <a:pt x="67" y="175"/>
                  <a:pt x="67" y="175"/>
                </a:cubicBezTo>
                <a:cubicBezTo>
                  <a:pt x="67" y="175"/>
                  <a:pt x="68" y="175"/>
                  <a:pt x="69" y="174"/>
                </a:cubicBezTo>
                <a:moveTo>
                  <a:pt x="16" y="175"/>
                </a:moveTo>
                <a:cubicBezTo>
                  <a:pt x="16" y="175"/>
                  <a:pt x="16" y="175"/>
                  <a:pt x="16" y="175"/>
                </a:cubicBezTo>
                <a:moveTo>
                  <a:pt x="7" y="178"/>
                </a:moveTo>
                <a:cubicBezTo>
                  <a:pt x="6" y="179"/>
                  <a:pt x="6" y="179"/>
                  <a:pt x="5" y="179"/>
                </a:cubicBezTo>
                <a:cubicBezTo>
                  <a:pt x="7" y="178"/>
                  <a:pt x="7" y="178"/>
                  <a:pt x="7" y="178"/>
                </a:cubicBezTo>
                <a:moveTo>
                  <a:pt x="5" y="179"/>
                </a:moveTo>
                <a:cubicBezTo>
                  <a:pt x="3" y="180"/>
                  <a:pt x="3" y="180"/>
                  <a:pt x="3" y="180"/>
                </a:cubicBezTo>
                <a:cubicBezTo>
                  <a:pt x="4" y="180"/>
                  <a:pt x="4" y="179"/>
                  <a:pt x="5" y="179"/>
                </a:cubicBezTo>
                <a:moveTo>
                  <a:pt x="123" y="202"/>
                </a:moveTo>
                <a:cubicBezTo>
                  <a:pt x="123" y="202"/>
                  <a:pt x="122" y="203"/>
                  <a:pt x="121" y="203"/>
                </a:cubicBezTo>
                <a:cubicBezTo>
                  <a:pt x="116" y="205"/>
                  <a:pt x="116" y="205"/>
                  <a:pt x="114" y="206"/>
                </a:cubicBezTo>
                <a:cubicBezTo>
                  <a:pt x="116" y="205"/>
                  <a:pt x="118" y="205"/>
                  <a:pt x="119" y="204"/>
                </a:cubicBezTo>
                <a:cubicBezTo>
                  <a:pt x="118" y="205"/>
                  <a:pt x="117" y="205"/>
                  <a:pt x="116" y="205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22" y="203"/>
                  <a:pt x="123" y="202"/>
                  <a:pt x="123" y="202"/>
                </a:cubicBezTo>
                <a:moveTo>
                  <a:pt x="119" y="204"/>
                </a:moveTo>
                <a:cubicBezTo>
                  <a:pt x="119" y="204"/>
                  <a:pt x="119" y="204"/>
                  <a:pt x="119" y="204"/>
                </a:cubicBezTo>
                <a:moveTo>
                  <a:pt x="116" y="205"/>
                </a:moveTo>
                <a:cubicBezTo>
                  <a:pt x="116" y="205"/>
                  <a:pt x="116" y="205"/>
                  <a:pt x="116" y="205"/>
                </a:cubicBezTo>
                <a:cubicBezTo>
                  <a:pt x="116" y="205"/>
                  <a:pt x="116" y="205"/>
                  <a:pt x="116" y="205"/>
                </a:cubicBezTo>
                <a:moveTo>
                  <a:pt x="114" y="206"/>
                </a:moveTo>
                <a:cubicBezTo>
                  <a:pt x="114" y="206"/>
                  <a:pt x="114" y="206"/>
                  <a:pt x="114" y="206"/>
                </a:cubicBezTo>
                <a:cubicBezTo>
                  <a:pt x="114" y="206"/>
                  <a:pt x="114" y="206"/>
                  <a:pt x="114" y="206"/>
                </a:cubicBezTo>
                <a:moveTo>
                  <a:pt x="114" y="206"/>
                </a:moveTo>
                <a:cubicBezTo>
                  <a:pt x="113" y="206"/>
                  <a:pt x="113" y="206"/>
                  <a:pt x="112" y="207"/>
                </a:cubicBezTo>
                <a:cubicBezTo>
                  <a:pt x="113" y="206"/>
                  <a:pt x="114" y="206"/>
                  <a:pt x="114" y="206"/>
                </a:cubicBezTo>
                <a:moveTo>
                  <a:pt x="161" y="213"/>
                </a:moveTo>
                <a:cubicBezTo>
                  <a:pt x="161" y="213"/>
                  <a:pt x="161" y="213"/>
                  <a:pt x="161" y="213"/>
                </a:cubicBezTo>
                <a:moveTo>
                  <a:pt x="161" y="213"/>
                </a:moveTo>
                <a:cubicBezTo>
                  <a:pt x="152" y="217"/>
                  <a:pt x="152" y="217"/>
                  <a:pt x="152" y="217"/>
                </a:cubicBezTo>
                <a:cubicBezTo>
                  <a:pt x="156" y="215"/>
                  <a:pt x="158" y="214"/>
                  <a:pt x="161" y="213"/>
                </a:cubicBezTo>
                <a:moveTo>
                  <a:pt x="140" y="215"/>
                </a:moveTo>
                <a:cubicBezTo>
                  <a:pt x="140" y="215"/>
                  <a:pt x="140" y="215"/>
                  <a:pt x="140" y="215"/>
                </a:cubicBezTo>
                <a:moveTo>
                  <a:pt x="140" y="215"/>
                </a:moveTo>
                <a:cubicBezTo>
                  <a:pt x="140" y="215"/>
                  <a:pt x="140" y="215"/>
                  <a:pt x="140" y="215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40" y="215"/>
                  <a:pt x="140" y="215"/>
                  <a:pt x="140" y="215"/>
                </a:cubicBezTo>
                <a:moveTo>
                  <a:pt x="159" y="219"/>
                </a:moveTo>
                <a:cubicBezTo>
                  <a:pt x="159" y="219"/>
                  <a:pt x="159" y="219"/>
                  <a:pt x="159" y="219"/>
                </a:cubicBezTo>
                <a:moveTo>
                  <a:pt x="159" y="219"/>
                </a:moveTo>
                <a:cubicBezTo>
                  <a:pt x="156" y="220"/>
                  <a:pt x="156" y="220"/>
                  <a:pt x="156" y="220"/>
                </a:cubicBezTo>
                <a:cubicBezTo>
                  <a:pt x="157" y="219"/>
                  <a:pt x="158" y="219"/>
                  <a:pt x="159" y="219"/>
                </a:cubicBezTo>
                <a:moveTo>
                  <a:pt x="61" y="133"/>
                </a:moveTo>
                <a:cubicBezTo>
                  <a:pt x="62" y="133"/>
                  <a:pt x="62" y="133"/>
                  <a:pt x="64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1" y="133"/>
                  <a:pt x="61" y="133"/>
                  <a:pt x="61" y="133"/>
                </a:cubicBezTo>
                <a:moveTo>
                  <a:pt x="437" y="90"/>
                </a:moveTo>
                <a:cubicBezTo>
                  <a:pt x="440" y="89"/>
                  <a:pt x="440" y="89"/>
                  <a:pt x="440" y="89"/>
                </a:cubicBezTo>
                <a:cubicBezTo>
                  <a:pt x="440" y="90"/>
                  <a:pt x="439" y="90"/>
                  <a:pt x="438" y="90"/>
                </a:cubicBezTo>
                <a:cubicBezTo>
                  <a:pt x="437" y="90"/>
                  <a:pt x="437" y="90"/>
                  <a:pt x="437" y="90"/>
                </a:cubicBezTo>
                <a:moveTo>
                  <a:pt x="354" y="0"/>
                </a:move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</a:path>
            </a:pathLst>
          </a:custGeom>
          <a:solidFill>
            <a:srgbClr val="B7D3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6000"/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 rot="20381162">
            <a:off x="564827" y="645736"/>
            <a:ext cx="711200" cy="6915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5400" baseline="-250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6000" dirty="0"/>
              <a:t>03</a:t>
            </a:r>
            <a:endParaRPr lang="en-US" altLang="zh-CN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9" y="-1102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612140" y="2085340"/>
            <a:ext cx="109664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altLang="zh-CN" sz="45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</a:rPr>
              <a:t>1</a:t>
            </a:r>
            <a:r>
              <a:rPr lang="zh-CN" altLang="en-US" sz="45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</a:rPr>
              <a:t>.指名读“活动建议”。</a:t>
            </a:r>
            <a:endParaRPr lang="zh-CN" altLang="en-US" sz="45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anose="02010601030101010101" charset="-122"/>
              <a:ea typeface="方正准圆简体" panose="02010601030101010101" charset="-122"/>
              <a:cs typeface="方正准圆简体" panose="02010601030101010101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5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</a:rPr>
              <a:t>2.汇报读懂的要求。</a:t>
            </a:r>
            <a:endParaRPr lang="zh-CN" altLang="en-US" sz="45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提示：围绕“我爱你，汉字”，有选择地开展活动，注意要认真阅读提供的材料。</a:t>
            </a:r>
            <a:endParaRPr lang="zh-CN" altLang="en-US" sz="4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088" y="756971"/>
            <a:ext cx="2171934" cy="948056"/>
            <a:chOff x="4914" y="5273"/>
            <a:chExt cx="2933" cy="1280"/>
          </a:xfrm>
        </p:grpSpPr>
        <p:sp>
          <p:nvSpPr>
            <p:cNvPr id="64" name="Freeform 35"/>
            <p:cNvSpPr>
              <a:spLocks noEditPoints="1"/>
            </p:cNvSpPr>
            <p:nvPr/>
          </p:nvSpPr>
          <p:spPr bwMode="auto">
            <a:xfrm>
              <a:off x="4914" y="5273"/>
              <a:ext cx="2933" cy="1280"/>
            </a:xfrm>
            <a:custGeom>
              <a:avLst/>
              <a:gdLst>
                <a:gd name="T0" fmla="*/ 244 w 504"/>
                <a:gd name="T1" fmla="*/ 106 h 220"/>
                <a:gd name="T2" fmla="*/ 214 w 504"/>
                <a:gd name="T3" fmla="*/ 118 h 220"/>
                <a:gd name="T4" fmla="*/ 142 w 504"/>
                <a:gd name="T5" fmla="*/ 157 h 220"/>
                <a:gd name="T6" fmla="*/ 87 w 504"/>
                <a:gd name="T7" fmla="*/ 194 h 220"/>
                <a:gd name="T8" fmla="*/ 170 w 504"/>
                <a:gd name="T9" fmla="*/ 175 h 220"/>
                <a:gd name="T10" fmla="*/ 93 w 504"/>
                <a:gd name="T11" fmla="*/ 214 h 220"/>
                <a:gd name="T12" fmla="*/ 106 w 504"/>
                <a:gd name="T13" fmla="*/ 214 h 220"/>
                <a:gd name="T14" fmla="*/ 72 w 504"/>
                <a:gd name="T15" fmla="*/ 227 h 220"/>
                <a:gd name="T16" fmla="*/ 60 w 504"/>
                <a:gd name="T17" fmla="*/ 251 h 220"/>
                <a:gd name="T18" fmla="*/ 62 w 504"/>
                <a:gd name="T19" fmla="*/ 252 h 220"/>
                <a:gd name="T20" fmla="*/ 11 w 504"/>
                <a:gd name="T21" fmla="*/ 281 h 220"/>
                <a:gd name="T22" fmla="*/ 129 w 504"/>
                <a:gd name="T23" fmla="*/ 240 h 220"/>
                <a:gd name="T24" fmla="*/ 105 w 504"/>
                <a:gd name="T25" fmla="*/ 259 h 220"/>
                <a:gd name="T26" fmla="*/ 111 w 504"/>
                <a:gd name="T27" fmla="*/ 263 h 220"/>
                <a:gd name="T28" fmla="*/ 59 w 504"/>
                <a:gd name="T29" fmla="*/ 288 h 220"/>
                <a:gd name="T30" fmla="*/ 89 w 504"/>
                <a:gd name="T31" fmla="*/ 282 h 220"/>
                <a:gd name="T32" fmla="*/ 108 w 504"/>
                <a:gd name="T33" fmla="*/ 280 h 220"/>
                <a:gd name="T34" fmla="*/ 73 w 504"/>
                <a:gd name="T35" fmla="*/ 301 h 220"/>
                <a:gd name="T36" fmla="*/ 145 w 504"/>
                <a:gd name="T37" fmla="*/ 307 h 220"/>
                <a:gd name="T38" fmla="*/ 122 w 504"/>
                <a:gd name="T39" fmla="*/ 326 h 220"/>
                <a:gd name="T40" fmla="*/ 176 w 504"/>
                <a:gd name="T41" fmla="*/ 324 h 220"/>
                <a:gd name="T42" fmla="*/ 195 w 504"/>
                <a:gd name="T43" fmla="*/ 341 h 220"/>
                <a:gd name="T44" fmla="*/ 257 w 504"/>
                <a:gd name="T45" fmla="*/ 332 h 220"/>
                <a:gd name="T46" fmla="*/ 397 w 504"/>
                <a:gd name="T47" fmla="*/ 298 h 220"/>
                <a:gd name="T48" fmla="*/ 672 w 504"/>
                <a:gd name="T49" fmla="*/ 188 h 220"/>
                <a:gd name="T50" fmla="*/ 707 w 504"/>
                <a:gd name="T51" fmla="*/ 167 h 220"/>
                <a:gd name="T52" fmla="*/ 672 w 504"/>
                <a:gd name="T53" fmla="*/ 170 h 220"/>
                <a:gd name="T54" fmla="*/ 701 w 504"/>
                <a:gd name="T55" fmla="*/ 141 h 220"/>
                <a:gd name="T56" fmla="*/ 649 w 504"/>
                <a:gd name="T57" fmla="*/ 155 h 220"/>
                <a:gd name="T58" fmla="*/ 703 w 504"/>
                <a:gd name="T59" fmla="*/ 135 h 220"/>
                <a:gd name="T60" fmla="*/ 751 w 504"/>
                <a:gd name="T61" fmla="*/ 102 h 220"/>
                <a:gd name="T62" fmla="*/ 743 w 504"/>
                <a:gd name="T63" fmla="*/ 99 h 220"/>
                <a:gd name="T64" fmla="*/ 735 w 504"/>
                <a:gd name="T65" fmla="*/ 97 h 220"/>
                <a:gd name="T66" fmla="*/ 688 w 504"/>
                <a:gd name="T67" fmla="*/ 106 h 220"/>
                <a:gd name="T68" fmla="*/ 709 w 504"/>
                <a:gd name="T69" fmla="*/ 89 h 220"/>
                <a:gd name="T70" fmla="*/ 724 w 504"/>
                <a:gd name="T71" fmla="*/ 76 h 220"/>
                <a:gd name="T72" fmla="*/ 724 w 504"/>
                <a:gd name="T73" fmla="*/ 69 h 220"/>
                <a:gd name="T74" fmla="*/ 694 w 504"/>
                <a:gd name="T75" fmla="*/ 78 h 220"/>
                <a:gd name="T76" fmla="*/ 684 w 504"/>
                <a:gd name="T77" fmla="*/ 76 h 220"/>
                <a:gd name="T78" fmla="*/ 704 w 504"/>
                <a:gd name="T79" fmla="*/ 62 h 220"/>
                <a:gd name="T80" fmla="*/ 684 w 504"/>
                <a:gd name="T81" fmla="*/ 35 h 220"/>
                <a:gd name="T82" fmla="*/ 655 w 504"/>
                <a:gd name="T83" fmla="*/ 33 h 220"/>
                <a:gd name="T84" fmla="*/ 659 w 504"/>
                <a:gd name="T85" fmla="*/ 14 h 220"/>
                <a:gd name="T86" fmla="*/ 598 w 504"/>
                <a:gd name="T87" fmla="*/ 11 h 220"/>
                <a:gd name="T88" fmla="*/ 554 w 504"/>
                <a:gd name="T89" fmla="*/ 10 h 220"/>
                <a:gd name="T90" fmla="*/ 554 w 504"/>
                <a:gd name="T91" fmla="*/ 10 h 220"/>
                <a:gd name="T92" fmla="*/ 625 w 504"/>
                <a:gd name="T93" fmla="*/ 24 h 220"/>
                <a:gd name="T94" fmla="*/ 668 w 504"/>
                <a:gd name="T95" fmla="*/ 31 h 220"/>
                <a:gd name="T96" fmla="*/ 790 w 504"/>
                <a:gd name="T97" fmla="*/ 69 h 220"/>
                <a:gd name="T98" fmla="*/ 746 w 504"/>
                <a:gd name="T99" fmla="*/ 98 h 220"/>
                <a:gd name="T100" fmla="*/ 234 w 504"/>
                <a:gd name="T101" fmla="*/ 111 h 220"/>
                <a:gd name="T102" fmla="*/ 666 w 504"/>
                <a:gd name="T103" fmla="*/ 164 h 220"/>
                <a:gd name="T104" fmla="*/ 129 w 504"/>
                <a:gd name="T105" fmla="*/ 189 h 220"/>
                <a:gd name="T106" fmla="*/ 54 w 504"/>
                <a:gd name="T107" fmla="*/ 253 h 220"/>
                <a:gd name="T108" fmla="*/ 106 w 504"/>
                <a:gd name="T109" fmla="*/ 277 h 220"/>
                <a:gd name="T110" fmla="*/ 192 w 504"/>
                <a:gd name="T111" fmla="*/ 322 h 220"/>
                <a:gd name="T112" fmla="*/ 184 w 504"/>
                <a:gd name="T113" fmla="*/ 325 h 220"/>
                <a:gd name="T114" fmla="*/ 256 w 504"/>
                <a:gd name="T115" fmla="*/ 337 h 220"/>
                <a:gd name="T116" fmla="*/ 252 w 504"/>
                <a:gd name="T117" fmla="*/ 348 h 220"/>
                <a:gd name="T118" fmla="*/ 562 w 504"/>
                <a:gd name="T119" fmla="*/ 0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4" h="220">
                  <a:moveTo>
                    <a:pt x="354" y="0"/>
                  </a:moveTo>
                  <a:cubicBezTo>
                    <a:pt x="353" y="0"/>
                    <a:pt x="352" y="0"/>
                    <a:pt x="351" y="1"/>
                  </a:cubicBezTo>
                  <a:cubicBezTo>
                    <a:pt x="354" y="0"/>
                    <a:pt x="354" y="0"/>
                    <a:pt x="354" y="0"/>
                  </a:cubicBezTo>
                  <a:moveTo>
                    <a:pt x="351" y="1"/>
                  </a:moveTo>
                  <a:cubicBezTo>
                    <a:pt x="351" y="1"/>
                    <a:pt x="351" y="1"/>
                    <a:pt x="351" y="1"/>
                  </a:cubicBezTo>
                  <a:moveTo>
                    <a:pt x="351" y="1"/>
                  </a:moveTo>
                  <a:cubicBezTo>
                    <a:pt x="259" y="30"/>
                    <a:pt x="259" y="30"/>
                    <a:pt x="259" y="3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3" y="62"/>
                    <a:pt x="169" y="63"/>
                    <a:pt x="165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6" y="63"/>
                    <a:pt x="160" y="65"/>
                    <a:pt x="154" y="67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55" y="68"/>
                    <a:pt x="140" y="72"/>
                    <a:pt x="137" y="73"/>
                  </a:cubicBezTo>
                  <a:cubicBezTo>
                    <a:pt x="138" y="73"/>
                    <a:pt x="139" y="72"/>
                    <a:pt x="141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1" y="72"/>
                    <a:pt x="143" y="71"/>
                    <a:pt x="144" y="71"/>
                  </a:cubicBezTo>
                  <a:cubicBezTo>
                    <a:pt x="147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9" y="70"/>
                    <a:pt x="148" y="71"/>
                    <a:pt x="147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8" y="74"/>
                    <a:pt x="140" y="73"/>
                    <a:pt x="140" y="73"/>
                  </a:cubicBezTo>
                  <a:cubicBezTo>
                    <a:pt x="143" y="73"/>
                    <a:pt x="103" y="89"/>
                    <a:pt x="103" y="90"/>
                  </a:cubicBezTo>
                  <a:cubicBezTo>
                    <a:pt x="97" y="92"/>
                    <a:pt x="97" y="93"/>
                    <a:pt x="98" y="93"/>
                  </a:cubicBezTo>
                  <a:cubicBezTo>
                    <a:pt x="98" y="93"/>
                    <a:pt x="99" y="93"/>
                    <a:pt x="100" y="92"/>
                  </a:cubicBezTo>
                  <a:cubicBezTo>
                    <a:pt x="101" y="92"/>
                    <a:pt x="102" y="92"/>
                    <a:pt x="102" y="92"/>
                  </a:cubicBezTo>
                  <a:cubicBezTo>
                    <a:pt x="103" y="92"/>
                    <a:pt x="103" y="93"/>
                    <a:pt x="101" y="93"/>
                  </a:cubicBezTo>
                  <a:cubicBezTo>
                    <a:pt x="99" y="96"/>
                    <a:pt x="85" y="100"/>
                    <a:pt x="76" y="104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79" y="104"/>
                    <a:pt x="83" y="102"/>
                  </a:cubicBezTo>
                  <a:cubicBezTo>
                    <a:pt x="86" y="101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4" y="106"/>
                    <a:pt x="67" y="109"/>
                    <a:pt x="63" y="111"/>
                  </a:cubicBezTo>
                  <a:cubicBezTo>
                    <a:pt x="62" y="112"/>
                    <a:pt x="53" y="117"/>
                    <a:pt x="55" y="117"/>
                  </a:cubicBezTo>
                  <a:cubicBezTo>
                    <a:pt x="56" y="117"/>
                    <a:pt x="59" y="116"/>
                    <a:pt x="66" y="113"/>
                  </a:cubicBezTo>
                  <a:cubicBezTo>
                    <a:pt x="56" y="119"/>
                    <a:pt x="48" y="122"/>
                    <a:pt x="47" y="123"/>
                  </a:cubicBezTo>
                  <a:cubicBezTo>
                    <a:pt x="51" y="121"/>
                    <a:pt x="54" y="119"/>
                    <a:pt x="59" y="118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6" y="119"/>
                    <a:pt x="62" y="117"/>
                    <a:pt x="63" y="116"/>
                  </a:cubicBezTo>
                  <a:cubicBezTo>
                    <a:pt x="64" y="116"/>
                    <a:pt x="65" y="116"/>
                    <a:pt x="65" y="116"/>
                  </a:cubicBezTo>
                  <a:cubicBezTo>
                    <a:pt x="66" y="116"/>
                    <a:pt x="61" y="119"/>
                    <a:pt x="55" y="122"/>
                  </a:cubicBezTo>
                  <a:cubicBezTo>
                    <a:pt x="49" y="125"/>
                    <a:pt x="44" y="128"/>
                    <a:pt x="45" y="128"/>
                  </a:cubicBezTo>
                  <a:cubicBezTo>
                    <a:pt x="46" y="128"/>
                    <a:pt x="48" y="127"/>
                    <a:pt x="52" y="126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6" y="120"/>
                    <a:pt x="83" y="113"/>
                    <a:pt x="94" y="109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89" y="113"/>
                    <a:pt x="84" y="115"/>
                    <a:pt x="82" y="116"/>
                  </a:cubicBezTo>
                  <a:cubicBezTo>
                    <a:pt x="84" y="115"/>
                    <a:pt x="85" y="115"/>
                    <a:pt x="86" y="115"/>
                  </a:cubicBezTo>
                  <a:cubicBezTo>
                    <a:pt x="88" y="115"/>
                    <a:pt x="82" y="118"/>
                    <a:pt x="81" y="119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1" y="103"/>
                    <a:pt x="106" y="110"/>
                    <a:pt x="107" y="110"/>
                  </a:cubicBezTo>
                  <a:cubicBezTo>
                    <a:pt x="108" y="110"/>
                    <a:pt x="110" y="109"/>
                    <a:pt x="113" y="108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89" y="119"/>
                    <a:pt x="86" y="120"/>
                    <a:pt x="87" y="120"/>
                  </a:cubicBezTo>
                  <a:cubicBezTo>
                    <a:pt x="87" y="120"/>
                    <a:pt x="92" y="119"/>
                    <a:pt x="96" y="117"/>
                  </a:cubicBezTo>
                  <a:cubicBezTo>
                    <a:pt x="100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77" y="126"/>
                    <a:pt x="72" y="128"/>
                    <a:pt x="60" y="134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8" y="135"/>
                    <a:pt x="58" y="135"/>
                    <a:pt x="59" y="135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72" y="129"/>
                    <a:pt x="78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79" y="127"/>
                    <a:pt x="79" y="127"/>
                    <a:pt x="80" y="127"/>
                  </a:cubicBezTo>
                  <a:cubicBezTo>
                    <a:pt x="80" y="127"/>
                    <a:pt x="81" y="127"/>
                    <a:pt x="81" y="127"/>
                  </a:cubicBezTo>
                  <a:cubicBezTo>
                    <a:pt x="82" y="127"/>
                    <a:pt x="82" y="127"/>
                    <a:pt x="83" y="127"/>
                  </a:cubicBezTo>
                  <a:cubicBezTo>
                    <a:pt x="84" y="127"/>
                    <a:pt x="83" y="128"/>
                    <a:pt x="74" y="132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67" y="135"/>
                    <a:pt x="66" y="135"/>
                  </a:cubicBezTo>
                  <a:cubicBezTo>
                    <a:pt x="66" y="135"/>
                    <a:pt x="64" y="135"/>
                    <a:pt x="63" y="135"/>
                  </a:cubicBezTo>
                  <a:cubicBezTo>
                    <a:pt x="62" y="135"/>
                    <a:pt x="61" y="136"/>
                    <a:pt x="60" y="136"/>
                  </a:cubicBezTo>
                  <a:cubicBezTo>
                    <a:pt x="59" y="136"/>
                    <a:pt x="59" y="135"/>
                    <a:pt x="59" y="135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4" y="138"/>
                    <a:pt x="56" y="138"/>
                  </a:cubicBezTo>
                  <a:cubicBezTo>
                    <a:pt x="57" y="137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6" y="138"/>
                    <a:pt x="44" y="144"/>
                    <a:pt x="34" y="147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8" y="143"/>
                    <a:pt x="49" y="143"/>
                    <a:pt x="35" y="151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4" y="148"/>
                    <a:pt x="46" y="147"/>
                    <a:pt x="47" y="147"/>
                  </a:cubicBezTo>
                  <a:cubicBezTo>
                    <a:pt x="48" y="147"/>
                    <a:pt x="46" y="148"/>
                    <a:pt x="39" y="151"/>
                  </a:cubicBezTo>
                  <a:cubicBezTo>
                    <a:pt x="38" y="153"/>
                    <a:pt x="30" y="157"/>
                    <a:pt x="12" y="165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17" y="164"/>
                    <a:pt x="17" y="164"/>
                  </a:cubicBezTo>
                  <a:cubicBezTo>
                    <a:pt x="17" y="164"/>
                    <a:pt x="20" y="163"/>
                    <a:pt x="28" y="160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8" y="158"/>
                  </a:cubicBezTo>
                  <a:cubicBezTo>
                    <a:pt x="39" y="157"/>
                    <a:pt x="40" y="157"/>
                    <a:pt x="40" y="157"/>
                  </a:cubicBezTo>
                  <a:cubicBezTo>
                    <a:pt x="40" y="157"/>
                    <a:pt x="40" y="158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1"/>
                    <a:pt x="34" y="161"/>
                  </a:cubicBezTo>
                  <a:cubicBezTo>
                    <a:pt x="34" y="161"/>
                    <a:pt x="37" y="160"/>
                    <a:pt x="39" y="159"/>
                  </a:cubicBezTo>
                  <a:cubicBezTo>
                    <a:pt x="41" y="158"/>
                    <a:pt x="44" y="157"/>
                    <a:pt x="44" y="157"/>
                  </a:cubicBezTo>
                  <a:cubicBezTo>
                    <a:pt x="44" y="157"/>
                    <a:pt x="44" y="157"/>
                    <a:pt x="42" y="158"/>
                  </a:cubicBezTo>
                  <a:cubicBezTo>
                    <a:pt x="40" y="159"/>
                    <a:pt x="39" y="159"/>
                    <a:pt x="39" y="159"/>
                  </a:cubicBezTo>
                  <a:cubicBezTo>
                    <a:pt x="40" y="159"/>
                    <a:pt x="45" y="158"/>
                    <a:pt x="50" y="156"/>
                  </a:cubicBezTo>
                  <a:cubicBezTo>
                    <a:pt x="56" y="154"/>
                    <a:pt x="61" y="152"/>
                    <a:pt x="61" y="152"/>
                  </a:cubicBezTo>
                  <a:cubicBezTo>
                    <a:pt x="62" y="152"/>
                    <a:pt x="62" y="152"/>
                    <a:pt x="61" y="15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3" y="164"/>
                    <a:pt x="32" y="164"/>
                    <a:pt x="32" y="164"/>
                  </a:cubicBezTo>
                  <a:cubicBezTo>
                    <a:pt x="33" y="164"/>
                    <a:pt x="37" y="163"/>
                    <a:pt x="40" y="162"/>
                  </a:cubicBezTo>
                  <a:cubicBezTo>
                    <a:pt x="44" y="161"/>
                    <a:pt x="48" y="160"/>
                    <a:pt x="49" y="160"/>
                  </a:cubicBezTo>
                  <a:cubicBezTo>
                    <a:pt x="49" y="160"/>
                    <a:pt x="50" y="160"/>
                    <a:pt x="50" y="160"/>
                  </a:cubicBezTo>
                  <a:cubicBezTo>
                    <a:pt x="41" y="164"/>
                    <a:pt x="20" y="172"/>
                    <a:pt x="0" y="179"/>
                  </a:cubicBezTo>
                  <a:cubicBezTo>
                    <a:pt x="24" y="171"/>
                    <a:pt x="16" y="173"/>
                    <a:pt x="28" y="170"/>
                  </a:cubicBezTo>
                  <a:cubicBezTo>
                    <a:pt x="18" y="174"/>
                    <a:pt x="16" y="174"/>
                    <a:pt x="7" y="177"/>
                  </a:cubicBezTo>
                  <a:cubicBezTo>
                    <a:pt x="5" y="178"/>
                    <a:pt x="4" y="179"/>
                    <a:pt x="4" y="179"/>
                  </a:cubicBezTo>
                  <a:cubicBezTo>
                    <a:pt x="4" y="179"/>
                    <a:pt x="7" y="178"/>
                    <a:pt x="10" y="177"/>
                  </a:cubicBezTo>
                  <a:cubicBezTo>
                    <a:pt x="13" y="176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2" y="176"/>
                    <a:pt x="9" y="178"/>
                    <a:pt x="7" y="178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4" y="168"/>
                    <a:pt x="63" y="158"/>
                    <a:pt x="65" y="157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6" y="153"/>
                    <a:pt x="80" y="152"/>
                    <a:pt x="81" y="152"/>
                  </a:cubicBezTo>
                  <a:cubicBezTo>
                    <a:pt x="82" y="152"/>
                    <a:pt x="81" y="153"/>
                    <a:pt x="77" y="154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0" y="159"/>
                    <a:pt x="71" y="159"/>
                    <a:pt x="72" y="159"/>
                  </a:cubicBezTo>
                  <a:cubicBezTo>
                    <a:pt x="73" y="159"/>
                    <a:pt x="73" y="159"/>
                    <a:pt x="70" y="160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7" y="166"/>
                    <a:pt x="56" y="166"/>
                    <a:pt x="57" y="166"/>
                  </a:cubicBezTo>
                  <a:cubicBezTo>
                    <a:pt x="58" y="166"/>
                    <a:pt x="62" y="165"/>
                    <a:pt x="66" y="164"/>
                  </a:cubicBezTo>
                  <a:cubicBezTo>
                    <a:pt x="70" y="163"/>
                    <a:pt x="74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0" y="168"/>
                    <a:pt x="59" y="169"/>
                    <a:pt x="59" y="169"/>
                  </a:cubicBezTo>
                  <a:cubicBezTo>
                    <a:pt x="59" y="169"/>
                    <a:pt x="63" y="167"/>
                    <a:pt x="68" y="165"/>
                  </a:cubicBezTo>
                  <a:cubicBezTo>
                    <a:pt x="72" y="164"/>
                    <a:pt x="77" y="162"/>
                    <a:pt x="77" y="162"/>
                  </a:cubicBezTo>
                  <a:cubicBezTo>
                    <a:pt x="77" y="162"/>
                    <a:pt x="77" y="162"/>
                    <a:pt x="76" y="163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66" y="167"/>
                    <a:pt x="68" y="166"/>
                    <a:pt x="69" y="166"/>
                  </a:cubicBezTo>
                  <a:cubicBezTo>
                    <a:pt x="69" y="166"/>
                    <a:pt x="54" y="172"/>
                    <a:pt x="48" y="174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59" y="172"/>
                    <a:pt x="39" y="179"/>
                    <a:pt x="28" y="183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3" y="182"/>
                    <a:pt x="36" y="181"/>
                    <a:pt x="36" y="181"/>
                  </a:cubicBezTo>
                  <a:cubicBezTo>
                    <a:pt x="36" y="181"/>
                    <a:pt x="35" y="181"/>
                    <a:pt x="34" y="182"/>
                  </a:cubicBezTo>
                  <a:cubicBezTo>
                    <a:pt x="33" y="182"/>
                    <a:pt x="32" y="183"/>
                    <a:pt x="32" y="183"/>
                  </a:cubicBezTo>
                  <a:cubicBezTo>
                    <a:pt x="32" y="183"/>
                    <a:pt x="33" y="183"/>
                    <a:pt x="36" y="182"/>
                  </a:cubicBezTo>
                  <a:cubicBezTo>
                    <a:pt x="28" y="184"/>
                    <a:pt x="24" y="186"/>
                    <a:pt x="21" y="187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71" y="170"/>
                    <a:pt x="73" y="169"/>
                    <a:pt x="73" y="169"/>
                  </a:cubicBezTo>
                  <a:cubicBezTo>
                    <a:pt x="74" y="169"/>
                    <a:pt x="72" y="170"/>
                    <a:pt x="71" y="170"/>
                  </a:cubicBezTo>
                  <a:cubicBezTo>
                    <a:pt x="69" y="171"/>
                    <a:pt x="68" y="172"/>
                    <a:pt x="68" y="172"/>
                  </a:cubicBezTo>
                  <a:cubicBezTo>
                    <a:pt x="69" y="172"/>
                    <a:pt x="69" y="172"/>
                    <a:pt x="70" y="171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4"/>
                    <a:pt x="64" y="174"/>
                    <a:pt x="64" y="174"/>
                  </a:cubicBezTo>
                  <a:cubicBezTo>
                    <a:pt x="65" y="174"/>
                    <a:pt x="56" y="177"/>
                    <a:pt x="52" y="179"/>
                  </a:cubicBezTo>
                  <a:cubicBezTo>
                    <a:pt x="57" y="177"/>
                    <a:pt x="64" y="174"/>
                    <a:pt x="68" y="173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9" y="173"/>
                    <a:pt x="58" y="177"/>
                    <a:pt x="56" y="178"/>
                  </a:cubicBezTo>
                  <a:cubicBezTo>
                    <a:pt x="69" y="173"/>
                    <a:pt x="78" y="170"/>
                    <a:pt x="79" y="170"/>
                  </a:cubicBezTo>
                  <a:cubicBezTo>
                    <a:pt x="79" y="170"/>
                    <a:pt x="78" y="171"/>
                    <a:pt x="76" y="172"/>
                  </a:cubicBezTo>
                  <a:cubicBezTo>
                    <a:pt x="73" y="173"/>
                    <a:pt x="71" y="174"/>
                    <a:pt x="69" y="174"/>
                  </a:cubicBezTo>
                  <a:cubicBezTo>
                    <a:pt x="71" y="174"/>
                    <a:pt x="74" y="173"/>
                    <a:pt x="74" y="173"/>
                  </a:cubicBezTo>
                  <a:cubicBezTo>
                    <a:pt x="75" y="173"/>
                    <a:pt x="74" y="173"/>
                    <a:pt x="73" y="173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1" y="174"/>
                    <a:pt x="71" y="175"/>
                    <a:pt x="71" y="175"/>
                  </a:cubicBezTo>
                  <a:cubicBezTo>
                    <a:pt x="71" y="175"/>
                    <a:pt x="72" y="174"/>
                    <a:pt x="73" y="174"/>
                  </a:cubicBezTo>
                  <a:cubicBezTo>
                    <a:pt x="73" y="174"/>
                    <a:pt x="74" y="174"/>
                    <a:pt x="74" y="174"/>
                  </a:cubicBezTo>
                  <a:cubicBezTo>
                    <a:pt x="74" y="174"/>
                    <a:pt x="73" y="174"/>
                    <a:pt x="68" y="176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1" y="185"/>
                    <a:pt x="53" y="184"/>
                    <a:pt x="54" y="184"/>
                  </a:cubicBezTo>
                  <a:cubicBezTo>
                    <a:pt x="54" y="184"/>
                    <a:pt x="54" y="184"/>
                    <a:pt x="53" y="185"/>
                  </a:cubicBezTo>
                  <a:cubicBezTo>
                    <a:pt x="53" y="185"/>
                    <a:pt x="52" y="185"/>
                    <a:pt x="53" y="185"/>
                  </a:cubicBezTo>
                  <a:cubicBezTo>
                    <a:pt x="53" y="185"/>
                    <a:pt x="56" y="184"/>
                    <a:pt x="65" y="181"/>
                  </a:cubicBezTo>
                  <a:cubicBezTo>
                    <a:pt x="60" y="183"/>
                    <a:pt x="60" y="183"/>
                    <a:pt x="61" y="183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1" y="183"/>
                    <a:pt x="62" y="183"/>
                    <a:pt x="62" y="183"/>
                  </a:cubicBezTo>
                  <a:cubicBezTo>
                    <a:pt x="63" y="183"/>
                    <a:pt x="62" y="184"/>
                    <a:pt x="46" y="190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47" y="190"/>
                    <a:pt x="51" y="189"/>
                    <a:pt x="56" y="188"/>
                  </a:cubicBezTo>
                  <a:cubicBezTo>
                    <a:pt x="60" y="187"/>
                    <a:pt x="64" y="186"/>
                    <a:pt x="65" y="186"/>
                  </a:cubicBezTo>
                  <a:cubicBezTo>
                    <a:pt x="66" y="186"/>
                    <a:pt x="65" y="186"/>
                    <a:pt x="62" y="188"/>
                  </a:cubicBezTo>
                  <a:cubicBezTo>
                    <a:pt x="36" y="198"/>
                    <a:pt x="46" y="197"/>
                    <a:pt x="44" y="198"/>
                  </a:cubicBezTo>
                  <a:cubicBezTo>
                    <a:pt x="57" y="196"/>
                    <a:pt x="69" y="193"/>
                    <a:pt x="79" y="192"/>
                  </a:cubicBezTo>
                  <a:cubicBezTo>
                    <a:pt x="67" y="197"/>
                    <a:pt x="65" y="198"/>
                    <a:pt x="67" y="198"/>
                  </a:cubicBezTo>
                  <a:cubicBezTo>
                    <a:pt x="68" y="198"/>
                    <a:pt x="71" y="198"/>
                    <a:pt x="73" y="197"/>
                  </a:cubicBezTo>
                  <a:cubicBezTo>
                    <a:pt x="76" y="197"/>
                    <a:pt x="79" y="196"/>
                    <a:pt x="80" y="196"/>
                  </a:cubicBezTo>
                  <a:cubicBezTo>
                    <a:pt x="81" y="196"/>
                    <a:pt x="80" y="197"/>
                    <a:pt x="76" y="199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68" y="203"/>
                    <a:pt x="98" y="194"/>
                    <a:pt x="76" y="204"/>
                  </a:cubicBezTo>
                  <a:cubicBezTo>
                    <a:pt x="83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7" y="200"/>
                    <a:pt x="90" y="199"/>
                    <a:pt x="99" y="196"/>
                  </a:cubicBezTo>
                  <a:cubicBezTo>
                    <a:pt x="93" y="199"/>
                    <a:pt x="102" y="196"/>
                    <a:pt x="83" y="203"/>
                  </a:cubicBezTo>
                  <a:cubicBezTo>
                    <a:pt x="81" y="204"/>
                    <a:pt x="81" y="204"/>
                    <a:pt x="81" y="204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4" y="206"/>
                    <a:pt x="76" y="206"/>
                    <a:pt x="77" y="206"/>
                  </a:cubicBezTo>
                  <a:cubicBezTo>
                    <a:pt x="78" y="206"/>
                    <a:pt x="79" y="205"/>
                    <a:pt x="80" y="205"/>
                  </a:cubicBezTo>
                  <a:cubicBezTo>
                    <a:pt x="80" y="205"/>
                    <a:pt x="79" y="206"/>
                    <a:pt x="75" y="208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8" y="203"/>
                    <a:pt x="88" y="203"/>
                    <a:pt x="88" y="203"/>
                  </a:cubicBezTo>
                  <a:cubicBezTo>
                    <a:pt x="99" y="200"/>
                    <a:pt x="104" y="199"/>
                    <a:pt x="106" y="199"/>
                  </a:cubicBezTo>
                  <a:cubicBezTo>
                    <a:pt x="108" y="199"/>
                    <a:pt x="106" y="200"/>
                    <a:pt x="104" y="202"/>
                  </a:cubicBezTo>
                  <a:cubicBezTo>
                    <a:pt x="101" y="204"/>
                    <a:pt x="99" y="205"/>
                    <a:pt x="101" y="205"/>
                  </a:cubicBezTo>
                  <a:cubicBezTo>
                    <a:pt x="103" y="205"/>
                    <a:pt x="107" y="204"/>
                    <a:pt x="117" y="201"/>
                  </a:cubicBezTo>
                  <a:cubicBezTo>
                    <a:pt x="110" y="204"/>
                    <a:pt x="109" y="204"/>
                    <a:pt x="109" y="204"/>
                  </a:cubicBezTo>
                  <a:cubicBezTo>
                    <a:pt x="109" y="204"/>
                    <a:pt x="110" y="204"/>
                    <a:pt x="111" y="204"/>
                  </a:cubicBezTo>
                  <a:cubicBezTo>
                    <a:pt x="112" y="203"/>
                    <a:pt x="113" y="203"/>
                    <a:pt x="114" y="203"/>
                  </a:cubicBezTo>
                  <a:cubicBezTo>
                    <a:pt x="114" y="203"/>
                    <a:pt x="112" y="204"/>
                    <a:pt x="105" y="207"/>
                  </a:cubicBezTo>
                  <a:cubicBezTo>
                    <a:pt x="96" y="210"/>
                    <a:pt x="93" y="211"/>
                    <a:pt x="94" y="211"/>
                  </a:cubicBezTo>
                  <a:cubicBezTo>
                    <a:pt x="95" y="211"/>
                    <a:pt x="115" y="205"/>
                    <a:pt x="121" y="203"/>
                  </a:cubicBezTo>
                  <a:cubicBezTo>
                    <a:pt x="122" y="202"/>
                    <a:pt x="124" y="202"/>
                    <a:pt x="126" y="201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17" y="206"/>
                    <a:pt x="114" y="206"/>
                    <a:pt x="114" y="206"/>
                  </a:cubicBezTo>
                  <a:cubicBezTo>
                    <a:pt x="114" y="206"/>
                    <a:pt x="118" y="205"/>
                    <a:pt x="123" y="204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31" y="201"/>
                    <a:pt x="129" y="202"/>
                    <a:pt x="123" y="204"/>
                  </a:cubicBezTo>
                  <a:cubicBezTo>
                    <a:pt x="103" y="214"/>
                    <a:pt x="130" y="209"/>
                    <a:pt x="123" y="215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3"/>
                    <a:pt x="131" y="213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13"/>
                    <a:pt x="133" y="213"/>
                    <a:pt x="133" y="213"/>
                  </a:cubicBezTo>
                  <a:cubicBezTo>
                    <a:pt x="135" y="213"/>
                    <a:pt x="135" y="213"/>
                    <a:pt x="128" y="216"/>
                  </a:cubicBezTo>
                  <a:cubicBezTo>
                    <a:pt x="126" y="217"/>
                    <a:pt x="125" y="217"/>
                    <a:pt x="126" y="217"/>
                  </a:cubicBezTo>
                  <a:cubicBezTo>
                    <a:pt x="128" y="217"/>
                    <a:pt x="150" y="210"/>
                    <a:pt x="151" y="210"/>
                  </a:cubicBezTo>
                  <a:cubicBezTo>
                    <a:pt x="153" y="209"/>
                    <a:pt x="155" y="208"/>
                    <a:pt x="155" y="208"/>
                  </a:cubicBezTo>
                  <a:cubicBezTo>
                    <a:pt x="157" y="208"/>
                    <a:pt x="143" y="214"/>
                    <a:pt x="140" y="215"/>
                  </a:cubicBezTo>
                  <a:cubicBezTo>
                    <a:pt x="145" y="214"/>
                    <a:pt x="162" y="208"/>
                    <a:pt x="164" y="208"/>
                  </a:cubicBezTo>
                  <a:cubicBezTo>
                    <a:pt x="165" y="208"/>
                    <a:pt x="164" y="208"/>
                    <a:pt x="162" y="210"/>
                  </a:cubicBezTo>
                  <a:cubicBezTo>
                    <a:pt x="156" y="212"/>
                    <a:pt x="154" y="213"/>
                    <a:pt x="155" y="213"/>
                  </a:cubicBezTo>
                  <a:cubicBezTo>
                    <a:pt x="156" y="213"/>
                    <a:pt x="159" y="212"/>
                    <a:pt x="162" y="211"/>
                  </a:cubicBezTo>
                  <a:cubicBezTo>
                    <a:pt x="166" y="210"/>
                    <a:pt x="169" y="210"/>
                    <a:pt x="170" y="210"/>
                  </a:cubicBezTo>
                  <a:cubicBezTo>
                    <a:pt x="171" y="210"/>
                    <a:pt x="169" y="210"/>
                    <a:pt x="161" y="213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58" y="215"/>
                    <a:pt x="157" y="216"/>
                    <a:pt x="158" y="216"/>
                  </a:cubicBezTo>
                  <a:cubicBezTo>
                    <a:pt x="159" y="216"/>
                    <a:pt x="161" y="215"/>
                    <a:pt x="163" y="215"/>
                  </a:cubicBezTo>
                  <a:cubicBezTo>
                    <a:pt x="165" y="215"/>
                    <a:pt x="166" y="214"/>
                    <a:pt x="167" y="214"/>
                  </a:cubicBezTo>
                  <a:cubicBezTo>
                    <a:pt x="169" y="214"/>
                    <a:pt x="168" y="215"/>
                    <a:pt x="163" y="217"/>
                  </a:cubicBezTo>
                  <a:cubicBezTo>
                    <a:pt x="163" y="217"/>
                    <a:pt x="161" y="218"/>
                    <a:pt x="159" y="219"/>
                  </a:cubicBezTo>
                  <a:cubicBezTo>
                    <a:pt x="250" y="188"/>
                    <a:pt x="250" y="188"/>
                    <a:pt x="250" y="188"/>
                  </a:cubicBezTo>
                  <a:cubicBezTo>
                    <a:pt x="346" y="151"/>
                    <a:pt x="346" y="151"/>
                    <a:pt x="346" y="151"/>
                  </a:cubicBezTo>
                  <a:cubicBezTo>
                    <a:pt x="346" y="151"/>
                    <a:pt x="346" y="151"/>
                    <a:pt x="346" y="151"/>
                  </a:cubicBezTo>
                  <a:cubicBezTo>
                    <a:pt x="347" y="151"/>
                    <a:pt x="347" y="151"/>
                    <a:pt x="348" y="151"/>
                  </a:cubicBezTo>
                  <a:cubicBezTo>
                    <a:pt x="347" y="151"/>
                    <a:pt x="347" y="151"/>
                    <a:pt x="347" y="151"/>
                  </a:cubicBezTo>
                  <a:cubicBezTo>
                    <a:pt x="366" y="143"/>
                    <a:pt x="366" y="143"/>
                    <a:pt x="366" y="143"/>
                  </a:cubicBezTo>
                  <a:cubicBezTo>
                    <a:pt x="380" y="138"/>
                    <a:pt x="396" y="133"/>
                    <a:pt x="396" y="133"/>
                  </a:cubicBezTo>
                  <a:cubicBezTo>
                    <a:pt x="401" y="130"/>
                    <a:pt x="402" y="130"/>
                    <a:pt x="401" y="130"/>
                  </a:cubicBezTo>
                  <a:cubicBezTo>
                    <a:pt x="400" y="130"/>
                    <a:pt x="399" y="130"/>
                    <a:pt x="398" y="130"/>
                  </a:cubicBezTo>
                  <a:cubicBezTo>
                    <a:pt x="422" y="120"/>
                    <a:pt x="422" y="120"/>
                    <a:pt x="422" y="120"/>
                  </a:cubicBezTo>
                  <a:cubicBezTo>
                    <a:pt x="418" y="120"/>
                    <a:pt x="418" y="120"/>
                    <a:pt x="418" y="120"/>
                  </a:cubicBezTo>
                  <a:cubicBezTo>
                    <a:pt x="420" y="120"/>
                    <a:pt x="422" y="119"/>
                    <a:pt x="423" y="118"/>
                  </a:cubicBezTo>
                  <a:cubicBezTo>
                    <a:pt x="424" y="118"/>
                    <a:pt x="425" y="118"/>
                    <a:pt x="424" y="118"/>
                  </a:cubicBezTo>
                  <a:cubicBezTo>
                    <a:pt x="424" y="118"/>
                    <a:pt x="420" y="119"/>
                    <a:pt x="416" y="120"/>
                  </a:cubicBezTo>
                  <a:cubicBezTo>
                    <a:pt x="415" y="121"/>
                    <a:pt x="415" y="121"/>
                    <a:pt x="415" y="121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426" y="116"/>
                    <a:pt x="432" y="114"/>
                    <a:pt x="437" y="112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7" y="112"/>
                    <a:pt x="438" y="112"/>
                    <a:pt x="440" y="112"/>
                  </a:cubicBezTo>
                  <a:cubicBezTo>
                    <a:pt x="441" y="111"/>
                    <a:pt x="441" y="111"/>
                    <a:pt x="440" y="111"/>
                  </a:cubicBezTo>
                  <a:cubicBezTo>
                    <a:pt x="440" y="111"/>
                    <a:pt x="439" y="111"/>
                    <a:pt x="437" y="112"/>
                  </a:cubicBezTo>
                  <a:cubicBezTo>
                    <a:pt x="437" y="111"/>
                    <a:pt x="447" y="106"/>
                    <a:pt x="445" y="106"/>
                  </a:cubicBezTo>
                  <a:cubicBezTo>
                    <a:pt x="444" y="106"/>
                    <a:pt x="441" y="107"/>
                    <a:pt x="434" y="110"/>
                  </a:cubicBezTo>
                  <a:cubicBezTo>
                    <a:pt x="444" y="104"/>
                    <a:pt x="453" y="101"/>
                    <a:pt x="453" y="100"/>
                  </a:cubicBezTo>
                  <a:cubicBezTo>
                    <a:pt x="449" y="102"/>
                    <a:pt x="446" y="103"/>
                    <a:pt x="441" y="105"/>
                  </a:cubicBezTo>
                  <a:cubicBezTo>
                    <a:pt x="444" y="104"/>
                    <a:pt x="445" y="103"/>
                    <a:pt x="445" y="103"/>
                  </a:cubicBezTo>
                  <a:cubicBezTo>
                    <a:pt x="444" y="103"/>
                    <a:pt x="438" y="106"/>
                    <a:pt x="436" y="107"/>
                  </a:cubicBezTo>
                  <a:cubicBezTo>
                    <a:pt x="436" y="107"/>
                    <a:pt x="435" y="107"/>
                    <a:pt x="435" y="107"/>
                  </a:cubicBezTo>
                  <a:cubicBezTo>
                    <a:pt x="434" y="107"/>
                    <a:pt x="439" y="104"/>
                    <a:pt x="445" y="101"/>
                  </a:cubicBezTo>
                  <a:cubicBezTo>
                    <a:pt x="451" y="98"/>
                    <a:pt x="457" y="95"/>
                    <a:pt x="456" y="95"/>
                  </a:cubicBezTo>
                  <a:cubicBezTo>
                    <a:pt x="455" y="95"/>
                    <a:pt x="453" y="96"/>
                    <a:pt x="448" y="97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42" y="99"/>
                    <a:pt x="432" y="103"/>
                    <a:pt x="423" y="107"/>
                  </a:cubicBezTo>
                  <a:cubicBezTo>
                    <a:pt x="425" y="106"/>
                    <a:pt x="425" y="106"/>
                    <a:pt x="425" y="106"/>
                  </a:cubicBezTo>
                  <a:cubicBezTo>
                    <a:pt x="423" y="105"/>
                    <a:pt x="421" y="104"/>
                    <a:pt x="419" y="104"/>
                  </a:cubicBezTo>
                  <a:cubicBezTo>
                    <a:pt x="420" y="103"/>
                    <a:pt x="420" y="103"/>
                    <a:pt x="420" y="103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7" y="103"/>
                    <a:pt x="415" y="103"/>
                    <a:pt x="414" y="102"/>
                  </a:cubicBezTo>
                  <a:cubicBezTo>
                    <a:pt x="414" y="102"/>
                    <a:pt x="414" y="102"/>
                    <a:pt x="414" y="102"/>
                  </a:cubicBezTo>
                  <a:cubicBezTo>
                    <a:pt x="414" y="102"/>
                    <a:pt x="414" y="102"/>
                    <a:pt x="413" y="102"/>
                  </a:cubicBezTo>
                  <a:cubicBezTo>
                    <a:pt x="413" y="102"/>
                    <a:pt x="412" y="102"/>
                    <a:pt x="411" y="102"/>
                  </a:cubicBezTo>
                  <a:cubicBezTo>
                    <a:pt x="415" y="100"/>
                    <a:pt x="415" y="100"/>
                    <a:pt x="415" y="100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24" y="97"/>
                    <a:pt x="430" y="94"/>
                    <a:pt x="441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43" y="88"/>
                    <a:pt x="444" y="87"/>
                    <a:pt x="443" y="87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29" y="94"/>
                    <a:pt x="423" y="96"/>
                    <a:pt x="422" y="96"/>
                  </a:cubicBezTo>
                  <a:cubicBezTo>
                    <a:pt x="422" y="96"/>
                    <a:pt x="421" y="96"/>
                    <a:pt x="421" y="95"/>
                  </a:cubicBezTo>
                  <a:cubicBezTo>
                    <a:pt x="422" y="95"/>
                    <a:pt x="422" y="95"/>
                    <a:pt x="421" y="95"/>
                  </a:cubicBezTo>
                  <a:cubicBezTo>
                    <a:pt x="421" y="95"/>
                    <a:pt x="420" y="95"/>
                    <a:pt x="420" y="95"/>
                  </a:cubicBezTo>
                  <a:cubicBezTo>
                    <a:pt x="419" y="95"/>
                    <a:pt x="419" y="96"/>
                    <a:pt x="418" y="96"/>
                  </a:cubicBezTo>
                  <a:cubicBezTo>
                    <a:pt x="417" y="96"/>
                    <a:pt x="418" y="95"/>
                    <a:pt x="428" y="91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4" y="87"/>
                    <a:pt x="435" y="87"/>
                    <a:pt x="435" y="87"/>
                  </a:cubicBezTo>
                  <a:cubicBezTo>
                    <a:pt x="436" y="87"/>
                    <a:pt x="437" y="87"/>
                    <a:pt x="438" y="87"/>
                  </a:cubicBezTo>
                  <a:cubicBezTo>
                    <a:pt x="439" y="87"/>
                    <a:pt x="441" y="87"/>
                    <a:pt x="441" y="87"/>
                  </a:cubicBezTo>
                  <a:cubicBezTo>
                    <a:pt x="442" y="87"/>
                    <a:pt x="442" y="87"/>
                    <a:pt x="443" y="87"/>
                  </a:cubicBezTo>
                  <a:cubicBezTo>
                    <a:pt x="450" y="85"/>
                    <a:pt x="450" y="85"/>
                    <a:pt x="450" y="85"/>
                  </a:cubicBezTo>
                  <a:cubicBezTo>
                    <a:pt x="450" y="84"/>
                    <a:pt x="449" y="84"/>
                    <a:pt x="449" y="84"/>
                  </a:cubicBezTo>
                  <a:cubicBezTo>
                    <a:pt x="449" y="84"/>
                    <a:pt x="447" y="85"/>
                    <a:pt x="446" y="85"/>
                  </a:cubicBezTo>
                  <a:cubicBezTo>
                    <a:pt x="445" y="85"/>
                    <a:pt x="443" y="86"/>
                    <a:pt x="443" y="86"/>
                  </a:cubicBezTo>
                  <a:cubicBezTo>
                    <a:pt x="443" y="86"/>
                    <a:pt x="443" y="85"/>
                    <a:pt x="443" y="85"/>
                  </a:cubicBezTo>
                  <a:cubicBezTo>
                    <a:pt x="446" y="84"/>
                    <a:pt x="458" y="79"/>
                    <a:pt x="468" y="75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4" y="79"/>
                    <a:pt x="453" y="80"/>
                    <a:pt x="468" y="71"/>
                  </a:cubicBezTo>
                  <a:cubicBezTo>
                    <a:pt x="460" y="74"/>
                    <a:pt x="460" y="74"/>
                    <a:pt x="460" y="74"/>
                  </a:cubicBezTo>
                  <a:cubicBezTo>
                    <a:pt x="458" y="75"/>
                    <a:pt x="456" y="75"/>
                    <a:pt x="455" y="75"/>
                  </a:cubicBezTo>
                  <a:cubicBezTo>
                    <a:pt x="455" y="75"/>
                    <a:pt x="456" y="75"/>
                    <a:pt x="463" y="72"/>
                  </a:cubicBezTo>
                  <a:cubicBezTo>
                    <a:pt x="463" y="72"/>
                    <a:pt x="463" y="72"/>
                    <a:pt x="463" y="72"/>
                  </a:cubicBezTo>
                  <a:cubicBezTo>
                    <a:pt x="470" y="69"/>
                    <a:pt x="470" y="69"/>
                    <a:pt x="470" y="69"/>
                  </a:cubicBezTo>
                  <a:cubicBezTo>
                    <a:pt x="467" y="71"/>
                    <a:pt x="465" y="71"/>
                    <a:pt x="463" y="72"/>
                  </a:cubicBezTo>
                  <a:cubicBezTo>
                    <a:pt x="464" y="70"/>
                    <a:pt x="473" y="65"/>
                    <a:pt x="491" y="58"/>
                  </a:cubicBezTo>
                  <a:cubicBezTo>
                    <a:pt x="473" y="64"/>
                    <a:pt x="473" y="64"/>
                    <a:pt x="473" y="64"/>
                  </a:cubicBezTo>
                  <a:cubicBezTo>
                    <a:pt x="473" y="64"/>
                    <a:pt x="487" y="59"/>
                    <a:pt x="486" y="59"/>
                  </a:cubicBezTo>
                  <a:cubicBezTo>
                    <a:pt x="486" y="59"/>
                    <a:pt x="483" y="60"/>
                    <a:pt x="475" y="62"/>
                  </a:cubicBezTo>
                  <a:cubicBezTo>
                    <a:pt x="467" y="65"/>
                    <a:pt x="467" y="65"/>
                    <a:pt x="467" y="65"/>
                  </a:cubicBezTo>
                  <a:cubicBezTo>
                    <a:pt x="467" y="65"/>
                    <a:pt x="467" y="65"/>
                    <a:pt x="467" y="65"/>
                  </a:cubicBezTo>
                  <a:cubicBezTo>
                    <a:pt x="466" y="65"/>
                    <a:pt x="466" y="65"/>
                    <a:pt x="465" y="65"/>
                  </a:cubicBezTo>
                  <a:cubicBezTo>
                    <a:pt x="464" y="65"/>
                    <a:pt x="463" y="65"/>
                    <a:pt x="463" y="65"/>
                  </a:cubicBezTo>
                  <a:cubicBezTo>
                    <a:pt x="463" y="65"/>
                    <a:pt x="463" y="65"/>
                    <a:pt x="467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9" y="62"/>
                    <a:pt x="466" y="63"/>
                    <a:pt x="464" y="64"/>
                  </a:cubicBezTo>
                  <a:cubicBezTo>
                    <a:pt x="462" y="65"/>
                    <a:pt x="459" y="65"/>
                    <a:pt x="459" y="65"/>
                  </a:cubicBezTo>
                  <a:cubicBezTo>
                    <a:pt x="459" y="65"/>
                    <a:pt x="459" y="65"/>
                    <a:pt x="461" y="64"/>
                  </a:cubicBezTo>
                  <a:cubicBezTo>
                    <a:pt x="463" y="63"/>
                    <a:pt x="464" y="63"/>
                    <a:pt x="464" y="63"/>
                  </a:cubicBezTo>
                  <a:cubicBezTo>
                    <a:pt x="463" y="63"/>
                    <a:pt x="458" y="65"/>
                    <a:pt x="453" y="67"/>
                  </a:cubicBezTo>
                  <a:cubicBezTo>
                    <a:pt x="447" y="69"/>
                    <a:pt x="442" y="71"/>
                    <a:pt x="441" y="71"/>
                  </a:cubicBezTo>
                  <a:cubicBezTo>
                    <a:pt x="441" y="71"/>
                    <a:pt x="441" y="70"/>
                    <a:pt x="442" y="70"/>
                  </a:cubicBezTo>
                  <a:cubicBezTo>
                    <a:pt x="467" y="61"/>
                    <a:pt x="467" y="61"/>
                    <a:pt x="467" y="61"/>
                  </a:cubicBezTo>
                  <a:cubicBezTo>
                    <a:pt x="470" y="59"/>
                    <a:pt x="471" y="58"/>
                    <a:pt x="471" y="58"/>
                  </a:cubicBezTo>
                  <a:cubicBezTo>
                    <a:pt x="470" y="58"/>
                    <a:pt x="467" y="60"/>
                    <a:pt x="463" y="61"/>
                  </a:cubicBezTo>
                  <a:cubicBezTo>
                    <a:pt x="459" y="62"/>
                    <a:pt x="455" y="63"/>
                    <a:pt x="454" y="63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62" y="59"/>
                    <a:pt x="484" y="51"/>
                    <a:pt x="504" y="44"/>
                  </a:cubicBezTo>
                  <a:cubicBezTo>
                    <a:pt x="480" y="52"/>
                    <a:pt x="488" y="49"/>
                    <a:pt x="476" y="53"/>
                  </a:cubicBezTo>
                  <a:cubicBezTo>
                    <a:pt x="486" y="49"/>
                    <a:pt x="488" y="48"/>
                    <a:pt x="497" y="45"/>
                  </a:cubicBezTo>
                  <a:cubicBezTo>
                    <a:pt x="499" y="44"/>
                    <a:pt x="500" y="44"/>
                    <a:pt x="500" y="44"/>
                  </a:cubicBezTo>
                  <a:cubicBezTo>
                    <a:pt x="500" y="44"/>
                    <a:pt x="497" y="45"/>
                    <a:pt x="494" y="46"/>
                  </a:cubicBezTo>
                  <a:cubicBezTo>
                    <a:pt x="491" y="47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69" y="54"/>
                    <a:pt x="440" y="65"/>
                    <a:pt x="439" y="65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27" y="69"/>
                    <a:pt x="423" y="70"/>
                    <a:pt x="422" y="70"/>
                  </a:cubicBezTo>
                  <a:cubicBezTo>
                    <a:pt x="422" y="70"/>
                    <a:pt x="423" y="69"/>
                    <a:pt x="426" y="68"/>
                  </a:cubicBezTo>
                  <a:cubicBezTo>
                    <a:pt x="436" y="64"/>
                    <a:pt x="436" y="64"/>
                    <a:pt x="436" y="64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35" y="63"/>
                    <a:pt x="435" y="63"/>
                    <a:pt x="435" y="63"/>
                  </a:cubicBezTo>
                  <a:cubicBezTo>
                    <a:pt x="434" y="63"/>
                    <a:pt x="432" y="63"/>
                    <a:pt x="432" y="63"/>
                  </a:cubicBezTo>
                  <a:cubicBezTo>
                    <a:pt x="431" y="63"/>
                    <a:pt x="431" y="63"/>
                    <a:pt x="434" y="62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7" y="57"/>
                    <a:pt x="448" y="56"/>
                    <a:pt x="447" y="56"/>
                  </a:cubicBezTo>
                  <a:cubicBezTo>
                    <a:pt x="446" y="56"/>
                    <a:pt x="442" y="57"/>
                    <a:pt x="438" y="57"/>
                  </a:cubicBezTo>
                  <a:cubicBezTo>
                    <a:pt x="434" y="58"/>
                    <a:pt x="430" y="59"/>
                    <a:pt x="429" y="59"/>
                  </a:cubicBezTo>
                  <a:cubicBezTo>
                    <a:pt x="429" y="59"/>
                    <a:pt x="429" y="59"/>
                    <a:pt x="429" y="59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45" y="54"/>
                    <a:pt x="445" y="53"/>
                    <a:pt x="445" y="53"/>
                  </a:cubicBezTo>
                  <a:cubicBezTo>
                    <a:pt x="445" y="53"/>
                    <a:pt x="441" y="55"/>
                    <a:pt x="436" y="57"/>
                  </a:cubicBezTo>
                  <a:cubicBezTo>
                    <a:pt x="432" y="58"/>
                    <a:pt x="427" y="60"/>
                    <a:pt x="427" y="60"/>
                  </a:cubicBezTo>
                  <a:cubicBezTo>
                    <a:pt x="427" y="60"/>
                    <a:pt x="427" y="59"/>
                    <a:pt x="428" y="59"/>
                  </a:cubicBezTo>
                  <a:cubicBezTo>
                    <a:pt x="444" y="53"/>
                    <a:pt x="444" y="53"/>
                    <a:pt x="444" y="53"/>
                  </a:cubicBezTo>
                  <a:cubicBezTo>
                    <a:pt x="438" y="55"/>
                    <a:pt x="436" y="56"/>
                    <a:pt x="436" y="56"/>
                  </a:cubicBezTo>
                  <a:cubicBezTo>
                    <a:pt x="435" y="56"/>
                    <a:pt x="450" y="50"/>
                    <a:pt x="456" y="48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9" y="54"/>
                    <a:pt x="439" y="54"/>
                    <a:pt x="439" y="54"/>
                  </a:cubicBezTo>
                  <a:cubicBezTo>
                    <a:pt x="445" y="50"/>
                    <a:pt x="466" y="43"/>
                    <a:pt x="477" y="39"/>
                  </a:cubicBezTo>
                  <a:cubicBezTo>
                    <a:pt x="460" y="45"/>
                    <a:pt x="460" y="45"/>
                    <a:pt x="460" y="45"/>
                  </a:cubicBezTo>
                  <a:cubicBezTo>
                    <a:pt x="478" y="38"/>
                    <a:pt x="478" y="38"/>
                    <a:pt x="478" y="38"/>
                  </a:cubicBezTo>
                  <a:cubicBezTo>
                    <a:pt x="471" y="41"/>
                    <a:pt x="469" y="41"/>
                    <a:pt x="469" y="41"/>
                  </a:cubicBezTo>
                  <a:cubicBezTo>
                    <a:pt x="469" y="41"/>
                    <a:pt x="470" y="41"/>
                    <a:pt x="471" y="40"/>
                  </a:cubicBezTo>
                  <a:cubicBezTo>
                    <a:pt x="472" y="40"/>
                    <a:pt x="473" y="39"/>
                    <a:pt x="473" y="39"/>
                  </a:cubicBezTo>
                  <a:cubicBezTo>
                    <a:pt x="473" y="39"/>
                    <a:pt x="472" y="40"/>
                    <a:pt x="469" y="40"/>
                  </a:cubicBezTo>
                  <a:cubicBezTo>
                    <a:pt x="476" y="38"/>
                    <a:pt x="481" y="36"/>
                    <a:pt x="484" y="35"/>
                  </a:cubicBezTo>
                  <a:cubicBezTo>
                    <a:pt x="456" y="44"/>
                    <a:pt x="456" y="44"/>
                    <a:pt x="456" y="44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34" y="52"/>
                    <a:pt x="432" y="53"/>
                    <a:pt x="431" y="53"/>
                  </a:cubicBezTo>
                  <a:cubicBezTo>
                    <a:pt x="431" y="53"/>
                    <a:pt x="432" y="52"/>
                    <a:pt x="434" y="51"/>
                  </a:cubicBezTo>
                  <a:cubicBezTo>
                    <a:pt x="435" y="51"/>
                    <a:pt x="437" y="50"/>
                    <a:pt x="436" y="50"/>
                  </a:cubicBezTo>
                  <a:cubicBezTo>
                    <a:pt x="436" y="50"/>
                    <a:pt x="436" y="50"/>
                    <a:pt x="435" y="51"/>
                  </a:cubicBezTo>
                  <a:cubicBezTo>
                    <a:pt x="443" y="48"/>
                    <a:pt x="443" y="48"/>
                    <a:pt x="443" y="48"/>
                  </a:cubicBezTo>
                  <a:cubicBezTo>
                    <a:pt x="442" y="48"/>
                    <a:pt x="441" y="48"/>
                    <a:pt x="441" y="48"/>
                  </a:cubicBezTo>
                  <a:cubicBezTo>
                    <a:pt x="439" y="48"/>
                    <a:pt x="448" y="45"/>
                    <a:pt x="453" y="43"/>
                  </a:cubicBezTo>
                  <a:cubicBezTo>
                    <a:pt x="448" y="45"/>
                    <a:pt x="441" y="48"/>
                    <a:pt x="437" y="49"/>
                  </a:cubicBezTo>
                  <a:cubicBezTo>
                    <a:pt x="437" y="49"/>
                    <a:pt x="437" y="49"/>
                    <a:pt x="437" y="49"/>
                  </a:cubicBezTo>
                  <a:cubicBezTo>
                    <a:pt x="436" y="49"/>
                    <a:pt x="447" y="45"/>
                    <a:pt x="449" y="44"/>
                  </a:cubicBezTo>
                  <a:cubicBezTo>
                    <a:pt x="436" y="49"/>
                    <a:pt x="427" y="51"/>
                    <a:pt x="426" y="51"/>
                  </a:cubicBezTo>
                  <a:cubicBezTo>
                    <a:pt x="426" y="51"/>
                    <a:pt x="426" y="51"/>
                    <a:pt x="429" y="50"/>
                  </a:cubicBezTo>
                  <a:cubicBezTo>
                    <a:pt x="431" y="49"/>
                    <a:pt x="434" y="48"/>
                    <a:pt x="436" y="48"/>
                  </a:cubicBezTo>
                  <a:cubicBezTo>
                    <a:pt x="434" y="48"/>
                    <a:pt x="431" y="49"/>
                    <a:pt x="430" y="49"/>
                  </a:cubicBezTo>
                  <a:cubicBezTo>
                    <a:pt x="430" y="49"/>
                    <a:pt x="431" y="49"/>
                    <a:pt x="432" y="48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434" y="47"/>
                    <a:pt x="434" y="47"/>
                    <a:pt x="434" y="47"/>
                  </a:cubicBezTo>
                  <a:cubicBezTo>
                    <a:pt x="434" y="47"/>
                    <a:pt x="433" y="47"/>
                    <a:pt x="432" y="48"/>
                  </a:cubicBezTo>
                  <a:cubicBezTo>
                    <a:pt x="432" y="48"/>
                    <a:pt x="431" y="48"/>
                    <a:pt x="431" y="48"/>
                  </a:cubicBezTo>
                  <a:cubicBezTo>
                    <a:pt x="431" y="48"/>
                    <a:pt x="432" y="47"/>
                    <a:pt x="437" y="46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4" y="37"/>
                    <a:pt x="452" y="38"/>
                    <a:pt x="452" y="38"/>
                  </a:cubicBezTo>
                  <a:cubicBezTo>
                    <a:pt x="451" y="38"/>
                    <a:pt x="452" y="37"/>
                    <a:pt x="452" y="37"/>
                  </a:cubicBezTo>
                  <a:cubicBezTo>
                    <a:pt x="453" y="37"/>
                    <a:pt x="453" y="37"/>
                    <a:pt x="453" y="37"/>
                  </a:cubicBezTo>
                  <a:cubicBezTo>
                    <a:pt x="452" y="37"/>
                    <a:pt x="450" y="38"/>
                    <a:pt x="440" y="41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45" y="39"/>
                    <a:pt x="444" y="39"/>
                    <a:pt x="444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3" y="39"/>
                    <a:pt x="444" y="38"/>
                    <a:pt x="460" y="32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458" y="32"/>
                    <a:pt x="454" y="33"/>
                    <a:pt x="450" y="34"/>
                  </a:cubicBezTo>
                  <a:cubicBezTo>
                    <a:pt x="446" y="35"/>
                    <a:pt x="442" y="36"/>
                    <a:pt x="441" y="36"/>
                  </a:cubicBezTo>
                  <a:cubicBezTo>
                    <a:pt x="440" y="36"/>
                    <a:pt x="440" y="35"/>
                    <a:pt x="444" y="34"/>
                  </a:cubicBezTo>
                  <a:cubicBezTo>
                    <a:pt x="471" y="24"/>
                    <a:pt x="460" y="25"/>
                    <a:pt x="462" y="23"/>
                  </a:cubicBezTo>
                  <a:cubicBezTo>
                    <a:pt x="449" y="26"/>
                    <a:pt x="438" y="28"/>
                    <a:pt x="427" y="29"/>
                  </a:cubicBezTo>
                  <a:cubicBezTo>
                    <a:pt x="440" y="24"/>
                    <a:pt x="442" y="23"/>
                    <a:pt x="440" y="23"/>
                  </a:cubicBezTo>
                  <a:cubicBezTo>
                    <a:pt x="439" y="23"/>
                    <a:pt x="436" y="23"/>
                    <a:pt x="434" y="24"/>
                  </a:cubicBezTo>
                  <a:cubicBezTo>
                    <a:pt x="431" y="24"/>
                    <a:pt x="428" y="25"/>
                    <a:pt x="427" y="25"/>
                  </a:cubicBezTo>
                  <a:cubicBezTo>
                    <a:pt x="426" y="25"/>
                    <a:pt x="427" y="24"/>
                    <a:pt x="431" y="22"/>
                  </a:cubicBezTo>
                  <a:cubicBezTo>
                    <a:pt x="416" y="27"/>
                    <a:pt x="416" y="27"/>
                    <a:pt x="416" y="27"/>
                  </a:cubicBezTo>
                  <a:cubicBezTo>
                    <a:pt x="439" y="18"/>
                    <a:pt x="409" y="27"/>
                    <a:pt x="431" y="18"/>
                  </a:cubicBezTo>
                  <a:cubicBezTo>
                    <a:pt x="424" y="20"/>
                    <a:pt x="422" y="20"/>
                    <a:pt x="421" y="20"/>
                  </a:cubicBezTo>
                  <a:cubicBezTo>
                    <a:pt x="420" y="21"/>
                    <a:pt x="418" y="22"/>
                    <a:pt x="408" y="25"/>
                  </a:cubicBezTo>
                  <a:cubicBezTo>
                    <a:pt x="415" y="22"/>
                    <a:pt x="405" y="25"/>
                    <a:pt x="425" y="18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33" y="15"/>
                    <a:pt x="434" y="15"/>
                    <a:pt x="433" y="15"/>
                  </a:cubicBezTo>
                  <a:cubicBezTo>
                    <a:pt x="433" y="15"/>
                    <a:pt x="432" y="15"/>
                    <a:pt x="431" y="15"/>
                  </a:cubicBezTo>
                  <a:cubicBezTo>
                    <a:pt x="430" y="16"/>
                    <a:pt x="429" y="16"/>
                    <a:pt x="428" y="16"/>
                  </a:cubicBezTo>
                  <a:cubicBezTo>
                    <a:pt x="427" y="16"/>
                    <a:pt x="428" y="15"/>
                    <a:pt x="433" y="13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6" y="19"/>
                    <a:pt x="416" y="19"/>
                    <a:pt x="416" y="19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09" y="21"/>
                    <a:pt x="403" y="22"/>
                    <a:pt x="401" y="22"/>
                  </a:cubicBezTo>
                  <a:cubicBezTo>
                    <a:pt x="399" y="22"/>
                    <a:pt x="402" y="20"/>
                    <a:pt x="404" y="19"/>
                  </a:cubicBezTo>
                  <a:cubicBezTo>
                    <a:pt x="407" y="17"/>
                    <a:pt x="409" y="16"/>
                    <a:pt x="407" y="16"/>
                  </a:cubicBezTo>
                  <a:cubicBezTo>
                    <a:pt x="405" y="16"/>
                    <a:pt x="401" y="16"/>
                    <a:pt x="391" y="19"/>
                  </a:cubicBezTo>
                  <a:cubicBezTo>
                    <a:pt x="398" y="17"/>
                    <a:pt x="399" y="16"/>
                    <a:pt x="399" y="16"/>
                  </a:cubicBezTo>
                  <a:cubicBezTo>
                    <a:pt x="399" y="16"/>
                    <a:pt x="398" y="17"/>
                    <a:pt x="397" y="17"/>
                  </a:cubicBezTo>
                  <a:cubicBezTo>
                    <a:pt x="396" y="17"/>
                    <a:pt x="395" y="18"/>
                    <a:pt x="394" y="18"/>
                  </a:cubicBezTo>
                  <a:cubicBezTo>
                    <a:pt x="394" y="18"/>
                    <a:pt x="396" y="17"/>
                    <a:pt x="403" y="14"/>
                  </a:cubicBezTo>
                  <a:cubicBezTo>
                    <a:pt x="413" y="11"/>
                    <a:pt x="415" y="9"/>
                    <a:pt x="415" y="9"/>
                  </a:cubicBezTo>
                  <a:cubicBezTo>
                    <a:pt x="413" y="9"/>
                    <a:pt x="393" y="16"/>
                    <a:pt x="387" y="18"/>
                  </a:cubicBezTo>
                  <a:cubicBezTo>
                    <a:pt x="386" y="18"/>
                    <a:pt x="384" y="18"/>
                    <a:pt x="382" y="19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92" y="15"/>
                    <a:pt x="394" y="14"/>
                    <a:pt x="394" y="14"/>
                  </a:cubicBezTo>
                  <a:cubicBezTo>
                    <a:pt x="394" y="14"/>
                    <a:pt x="390" y="15"/>
                    <a:pt x="386" y="17"/>
                  </a:cubicBezTo>
                  <a:cubicBezTo>
                    <a:pt x="382" y="18"/>
                    <a:pt x="378" y="19"/>
                    <a:pt x="377" y="19"/>
                  </a:cubicBezTo>
                  <a:cubicBezTo>
                    <a:pt x="377" y="19"/>
                    <a:pt x="379" y="19"/>
                    <a:pt x="385" y="17"/>
                  </a:cubicBezTo>
                  <a:cubicBezTo>
                    <a:pt x="406" y="6"/>
                    <a:pt x="379" y="11"/>
                    <a:pt x="386" y="5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79" y="7"/>
                    <a:pt x="378" y="7"/>
                    <a:pt x="377" y="7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75" y="7"/>
                    <a:pt x="373" y="7"/>
                    <a:pt x="381" y="4"/>
                  </a:cubicBezTo>
                  <a:cubicBezTo>
                    <a:pt x="383" y="3"/>
                    <a:pt x="384" y="3"/>
                    <a:pt x="384" y="3"/>
                  </a:cubicBezTo>
                  <a:cubicBezTo>
                    <a:pt x="382" y="3"/>
                    <a:pt x="359" y="10"/>
                    <a:pt x="358" y="10"/>
                  </a:cubicBezTo>
                  <a:cubicBezTo>
                    <a:pt x="356" y="11"/>
                    <a:pt x="354" y="11"/>
                    <a:pt x="354" y="11"/>
                  </a:cubicBezTo>
                  <a:cubicBezTo>
                    <a:pt x="353" y="11"/>
                    <a:pt x="366" y="6"/>
                    <a:pt x="369" y="5"/>
                  </a:cubicBezTo>
                  <a:cubicBezTo>
                    <a:pt x="365" y="6"/>
                    <a:pt x="347" y="11"/>
                    <a:pt x="345" y="11"/>
                  </a:cubicBezTo>
                  <a:cubicBezTo>
                    <a:pt x="344" y="11"/>
                    <a:pt x="345" y="11"/>
                    <a:pt x="347" y="10"/>
                  </a:cubicBezTo>
                  <a:cubicBezTo>
                    <a:pt x="354" y="8"/>
                    <a:pt x="355" y="7"/>
                    <a:pt x="354" y="7"/>
                  </a:cubicBezTo>
                  <a:cubicBezTo>
                    <a:pt x="354" y="7"/>
                    <a:pt x="350" y="8"/>
                    <a:pt x="347" y="8"/>
                  </a:cubicBezTo>
                  <a:cubicBezTo>
                    <a:pt x="344" y="9"/>
                    <a:pt x="341" y="10"/>
                    <a:pt x="340" y="10"/>
                  </a:cubicBezTo>
                  <a:cubicBezTo>
                    <a:pt x="339" y="10"/>
                    <a:pt x="341" y="9"/>
                    <a:pt x="349" y="6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52" y="4"/>
                    <a:pt x="353" y="4"/>
                    <a:pt x="352" y="4"/>
                  </a:cubicBezTo>
                  <a:cubicBezTo>
                    <a:pt x="351" y="4"/>
                    <a:pt x="349" y="4"/>
                    <a:pt x="347" y="4"/>
                  </a:cubicBezTo>
                  <a:cubicBezTo>
                    <a:pt x="345" y="5"/>
                    <a:pt x="344" y="5"/>
                    <a:pt x="343" y="5"/>
                  </a:cubicBezTo>
                  <a:cubicBezTo>
                    <a:pt x="341" y="5"/>
                    <a:pt x="342" y="4"/>
                    <a:pt x="347" y="2"/>
                  </a:cubicBezTo>
                  <a:cubicBezTo>
                    <a:pt x="347" y="2"/>
                    <a:pt x="349" y="1"/>
                    <a:pt x="351" y="1"/>
                  </a:cubicBezTo>
                  <a:moveTo>
                    <a:pt x="358" y="3"/>
                  </a:moveTo>
                  <a:cubicBezTo>
                    <a:pt x="358" y="3"/>
                    <a:pt x="358" y="3"/>
                    <a:pt x="358" y="3"/>
                  </a:cubicBezTo>
                  <a:cubicBezTo>
                    <a:pt x="358" y="3"/>
                    <a:pt x="358" y="3"/>
                    <a:pt x="358" y="3"/>
                  </a:cubicBezTo>
                  <a:moveTo>
                    <a:pt x="358" y="3"/>
                  </a:moveTo>
                  <a:cubicBezTo>
                    <a:pt x="354" y="4"/>
                    <a:pt x="351" y="5"/>
                    <a:pt x="349" y="6"/>
                  </a:cubicBezTo>
                  <a:cubicBezTo>
                    <a:pt x="358" y="3"/>
                    <a:pt x="358" y="3"/>
                    <a:pt x="358" y="3"/>
                  </a:cubicBezTo>
                  <a:moveTo>
                    <a:pt x="396" y="14"/>
                  </a:moveTo>
                  <a:cubicBezTo>
                    <a:pt x="396" y="14"/>
                    <a:pt x="396" y="14"/>
                    <a:pt x="396" y="14"/>
                  </a:cubicBezTo>
                  <a:cubicBezTo>
                    <a:pt x="396" y="14"/>
                    <a:pt x="396" y="14"/>
                    <a:pt x="396" y="14"/>
                  </a:cubicBezTo>
                  <a:moveTo>
                    <a:pt x="396" y="14"/>
                  </a:moveTo>
                  <a:cubicBezTo>
                    <a:pt x="395" y="14"/>
                    <a:pt x="395" y="14"/>
                    <a:pt x="394" y="15"/>
                  </a:cubicBezTo>
                  <a:cubicBezTo>
                    <a:pt x="395" y="14"/>
                    <a:pt x="395" y="14"/>
                    <a:pt x="396" y="14"/>
                  </a:cubicBezTo>
                  <a:moveTo>
                    <a:pt x="394" y="15"/>
                  </a:moveTo>
                  <a:cubicBezTo>
                    <a:pt x="394" y="15"/>
                    <a:pt x="394" y="15"/>
                    <a:pt x="394" y="15"/>
                  </a:cubicBezTo>
                  <a:cubicBezTo>
                    <a:pt x="394" y="15"/>
                    <a:pt x="394" y="15"/>
                    <a:pt x="394" y="15"/>
                  </a:cubicBezTo>
                  <a:moveTo>
                    <a:pt x="394" y="15"/>
                  </a:moveTo>
                  <a:cubicBezTo>
                    <a:pt x="392" y="15"/>
                    <a:pt x="390" y="16"/>
                    <a:pt x="390" y="16"/>
                  </a:cubicBezTo>
                  <a:cubicBezTo>
                    <a:pt x="386" y="17"/>
                    <a:pt x="385" y="18"/>
                    <a:pt x="385" y="18"/>
                  </a:cubicBezTo>
                  <a:cubicBezTo>
                    <a:pt x="385" y="18"/>
                    <a:pt x="386" y="18"/>
                    <a:pt x="387" y="18"/>
                  </a:cubicBezTo>
                  <a:cubicBezTo>
                    <a:pt x="392" y="16"/>
                    <a:pt x="392" y="16"/>
                    <a:pt x="394" y="15"/>
                  </a:cubicBezTo>
                  <a:moveTo>
                    <a:pt x="392" y="15"/>
                  </a:moveTo>
                  <a:cubicBezTo>
                    <a:pt x="392" y="15"/>
                    <a:pt x="392" y="15"/>
                    <a:pt x="392" y="15"/>
                  </a:cubicBezTo>
                  <a:moveTo>
                    <a:pt x="392" y="15"/>
                  </a:moveTo>
                  <a:cubicBezTo>
                    <a:pt x="389" y="16"/>
                    <a:pt x="389" y="16"/>
                    <a:pt x="389" y="16"/>
                  </a:cubicBezTo>
                  <a:cubicBezTo>
                    <a:pt x="390" y="16"/>
                    <a:pt x="390" y="16"/>
                    <a:pt x="390" y="16"/>
                  </a:cubicBezTo>
                  <a:cubicBezTo>
                    <a:pt x="390" y="16"/>
                    <a:pt x="391" y="15"/>
                    <a:pt x="392" y="15"/>
                  </a:cubicBezTo>
                  <a:moveTo>
                    <a:pt x="421" y="20"/>
                  </a:move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moveTo>
                    <a:pt x="501" y="43"/>
                  </a:moveTo>
                  <a:cubicBezTo>
                    <a:pt x="501" y="43"/>
                    <a:pt x="501" y="43"/>
                    <a:pt x="501" y="43"/>
                  </a:cubicBezTo>
                  <a:cubicBezTo>
                    <a:pt x="501" y="43"/>
                    <a:pt x="501" y="43"/>
                    <a:pt x="501" y="43"/>
                  </a:cubicBezTo>
                  <a:moveTo>
                    <a:pt x="501" y="43"/>
                  </a:moveTo>
                  <a:cubicBezTo>
                    <a:pt x="500" y="43"/>
                    <a:pt x="499" y="44"/>
                    <a:pt x="498" y="44"/>
                  </a:cubicBezTo>
                  <a:cubicBezTo>
                    <a:pt x="501" y="43"/>
                    <a:pt x="501" y="43"/>
                    <a:pt x="501" y="43"/>
                  </a:cubicBezTo>
                  <a:moveTo>
                    <a:pt x="498" y="44"/>
                  </a:moveTo>
                  <a:cubicBezTo>
                    <a:pt x="498" y="44"/>
                    <a:pt x="498" y="44"/>
                    <a:pt x="498" y="44"/>
                  </a:cubicBezTo>
                  <a:moveTo>
                    <a:pt x="498" y="44"/>
                  </a:move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92" y="46"/>
                    <a:pt x="495" y="45"/>
                    <a:pt x="498" y="44"/>
                  </a:cubicBezTo>
                  <a:moveTo>
                    <a:pt x="438" y="47"/>
                  </a:moveTo>
                  <a:cubicBezTo>
                    <a:pt x="438" y="47"/>
                    <a:pt x="437" y="47"/>
                    <a:pt x="436" y="48"/>
                  </a:cubicBezTo>
                  <a:cubicBezTo>
                    <a:pt x="437" y="47"/>
                    <a:pt x="437" y="47"/>
                    <a:pt x="438" y="47"/>
                  </a:cubicBezTo>
                  <a:cubicBezTo>
                    <a:pt x="438" y="47"/>
                    <a:pt x="438" y="47"/>
                    <a:pt x="438" y="47"/>
                  </a:cubicBezTo>
                  <a:moveTo>
                    <a:pt x="472" y="61"/>
                  </a:moveTo>
                  <a:cubicBezTo>
                    <a:pt x="472" y="61"/>
                    <a:pt x="471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71" y="62"/>
                    <a:pt x="472" y="61"/>
                    <a:pt x="472" y="61"/>
                  </a:cubicBezTo>
                  <a:moveTo>
                    <a:pt x="154" y="67"/>
                  </a:moveTo>
                  <a:cubicBezTo>
                    <a:pt x="154" y="67"/>
                    <a:pt x="154" y="67"/>
                    <a:pt x="154" y="67"/>
                  </a:cubicBezTo>
                  <a:moveTo>
                    <a:pt x="154" y="67"/>
                  </a:moveTo>
                  <a:cubicBezTo>
                    <a:pt x="148" y="69"/>
                    <a:pt x="148" y="69"/>
                    <a:pt x="148" y="69"/>
                  </a:cubicBezTo>
                  <a:cubicBezTo>
                    <a:pt x="149" y="69"/>
                    <a:pt x="152" y="68"/>
                    <a:pt x="154" y="67"/>
                  </a:cubicBezTo>
                  <a:moveTo>
                    <a:pt x="470" y="69"/>
                  </a:moveTo>
                  <a:cubicBezTo>
                    <a:pt x="470" y="69"/>
                    <a:pt x="470" y="69"/>
                    <a:pt x="470" y="69"/>
                  </a:cubicBezTo>
                  <a:cubicBezTo>
                    <a:pt x="470" y="69"/>
                    <a:pt x="470" y="69"/>
                    <a:pt x="470" y="69"/>
                  </a:cubicBezTo>
                  <a:moveTo>
                    <a:pt x="148" y="70"/>
                  </a:move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moveTo>
                    <a:pt x="148" y="70"/>
                  </a:moveTo>
                  <a:cubicBezTo>
                    <a:pt x="147" y="70"/>
                    <a:pt x="146" y="71"/>
                    <a:pt x="144" y="71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8" y="70"/>
                    <a:pt x="148" y="70"/>
                    <a:pt x="148" y="70"/>
                  </a:cubicBezTo>
                  <a:moveTo>
                    <a:pt x="430" y="99"/>
                  </a:moveTo>
                  <a:cubicBezTo>
                    <a:pt x="430" y="99"/>
                    <a:pt x="430" y="99"/>
                    <a:pt x="430" y="99"/>
                  </a:cubicBezTo>
                  <a:moveTo>
                    <a:pt x="430" y="99"/>
                  </a:moveTo>
                  <a:cubicBezTo>
                    <a:pt x="420" y="103"/>
                    <a:pt x="420" y="103"/>
                    <a:pt x="420" y="103"/>
                  </a:cubicBezTo>
                  <a:cubicBezTo>
                    <a:pt x="420" y="103"/>
                    <a:pt x="420" y="103"/>
                    <a:pt x="420" y="103"/>
                  </a:cubicBezTo>
                  <a:cubicBezTo>
                    <a:pt x="430" y="99"/>
                    <a:pt x="430" y="99"/>
                    <a:pt x="430" y="99"/>
                  </a:cubicBezTo>
                  <a:moveTo>
                    <a:pt x="63" y="111"/>
                  </a:moveTo>
                  <a:cubicBezTo>
                    <a:pt x="62" y="111"/>
                    <a:pt x="61" y="111"/>
                    <a:pt x="60" y="11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3" y="111"/>
                  </a:cubicBezTo>
                  <a:cubicBezTo>
                    <a:pt x="63" y="111"/>
                    <a:pt x="63" y="111"/>
                    <a:pt x="63" y="111"/>
                  </a:cubicBezTo>
                  <a:moveTo>
                    <a:pt x="81" y="119"/>
                  </a:moveTo>
                  <a:cubicBezTo>
                    <a:pt x="81" y="119"/>
                    <a:pt x="81" y="119"/>
                    <a:pt x="81" y="119"/>
                  </a:cubicBezTo>
                  <a:moveTo>
                    <a:pt x="81" y="119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moveTo>
                    <a:pt x="70" y="131"/>
                  </a:moveTo>
                  <a:cubicBezTo>
                    <a:pt x="70" y="131"/>
                    <a:pt x="70" y="131"/>
                    <a:pt x="70" y="131"/>
                  </a:cubicBezTo>
                  <a:moveTo>
                    <a:pt x="39" y="151"/>
                  </a:moveTo>
                  <a:cubicBezTo>
                    <a:pt x="39" y="151"/>
                    <a:pt x="39" y="151"/>
                    <a:pt x="39" y="151"/>
                  </a:cubicBezTo>
                  <a:moveTo>
                    <a:pt x="39" y="151"/>
                  </a:moveTo>
                  <a:cubicBezTo>
                    <a:pt x="32" y="153"/>
                    <a:pt x="32" y="153"/>
                    <a:pt x="32" y="153"/>
                  </a:cubicBezTo>
                  <a:cubicBezTo>
                    <a:pt x="35" y="152"/>
                    <a:pt x="38" y="151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moveTo>
                    <a:pt x="34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34" y="160"/>
                  </a:moveTo>
                  <a:cubicBezTo>
                    <a:pt x="32" y="161"/>
                    <a:pt x="31" y="161"/>
                    <a:pt x="31" y="161"/>
                  </a:cubicBezTo>
                  <a:cubicBezTo>
                    <a:pt x="31" y="161"/>
                    <a:pt x="32" y="161"/>
                    <a:pt x="33" y="161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69" y="174"/>
                  </a:moveTo>
                  <a:cubicBezTo>
                    <a:pt x="69" y="174"/>
                    <a:pt x="69" y="174"/>
                    <a:pt x="69" y="174"/>
                  </a:cubicBezTo>
                  <a:cubicBezTo>
                    <a:pt x="69" y="174"/>
                    <a:pt x="69" y="174"/>
                    <a:pt x="69" y="174"/>
                  </a:cubicBezTo>
                  <a:moveTo>
                    <a:pt x="69" y="174"/>
                  </a:moveTo>
                  <a:cubicBezTo>
                    <a:pt x="68" y="174"/>
                    <a:pt x="68" y="175"/>
                    <a:pt x="67" y="175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7" y="175"/>
                    <a:pt x="68" y="175"/>
                    <a:pt x="69" y="174"/>
                  </a:cubicBezTo>
                  <a:moveTo>
                    <a:pt x="16" y="175"/>
                  </a:moveTo>
                  <a:cubicBezTo>
                    <a:pt x="16" y="175"/>
                    <a:pt x="16" y="175"/>
                    <a:pt x="16" y="175"/>
                  </a:cubicBezTo>
                  <a:moveTo>
                    <a:pt x="7" y="178"/>
                  </a:moveTo>
                  <a:cubicBezTo>
                    <a:pt x="6" y="179"/>
                    <a:pt x="6" y="179"/>
                    <a:pt x="5" y="179"/>
                  </a:cubicBezTo>
                  <a:cubicBezTo>
                    <a:pt x="7" y="178"/>
                    <a:pt x="7" y="178"/>
                    <a:pt x="7" y="178"/>
                  </a:cubicBezTo>
                  <a:moveTo>
                    <a:pt x="5" y="179"/>
                  </a:moveTo>
                  <a:cubicBezTo>
                    <a:pt x="3" y="180"/>
                    <a:pt x="3" y="180"/>
                    <a:pt x="3" y="180"/>
                  </a:cubicBezTo>
                  <a:cubicBezTo>
                    <a:pt x="4" y="180"/>
                    <a:pt x="4" y="179"/>
                    <a:pt x="5" y="179"/>
                  </a:cubicBezTo>
                  <a:moveTo>
                    <a:pt x="123" y="202"/>
                  </a:moveTo>
                  <a:cubicBezTo>
                    <a:pt x="123" y="202"/>
                    <a:pt x="122" y="203"/>
                    <a:pt x="121" y="203"/>
                  </a:cubicBezTo>
                  <a:cubicBezTo>
                    <a:pt x="116" y="205"/>
                    <a:pt x="116" y="205"/>
                    <a:pt x="114" y="206"/>
                  </a:cubicBezTo>
                  <a:cubicBezTo>
                    <a:pt x="116" y="205"/>
                    <a:pt x="118" y="205"/>
                    <a:pt x="119" y="204"/>
                  </a:cubicBezTo>
                  <a:cubicBezTo>
                    <a:pt x="118" y="205"/>
                    <a:pt x="117" y="205"/>
                    <a:pt x="116" y="205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3"/>
                    <a:pt x="123" y="202"/>
                    <a:pt x="123" y="202"/>
                  </a:cubicBezTo>
                  <a:moveTo>
                    <a:pt x="119" y="204"/>
                  </a:moveTo>
                  <a:cubicBezTo>
                    <a:pt x="119" y="204"/>
                    <a:pt x="119" y="204"/>
                    <a:pt x="119" y="204"/>
                  </a:cubicBezTo>
                  <a:moveTo>
                    <a:pt x="116" y="205"/>
                  </a:moveTo>
                  <a:cubicBezTo>
                    <a:pt x="116" y="205"/>
                    <a:pt x="116" y="205"/>
                    <a:pt x="116" y="205"/>
                  </a:cubicBezTo>
                  <a:cubicBezTo>
                    <a:pt x="116" y="205"/>
                    <a:pt x="116" y="205"/>
                    <a:pt x="116" y="205"/>
                  </a:cubicBezTo>
                  <a:moveTo>
                    <a:pt x="114" y="206"/>
                  </a:moveTo>
                  <a:cubicBezTo>
                    <a:pt x="114" y="206"/>
                    <a:pt x="114" y="206"/>
                    <a:pt x="114" y="206"/>
                  </a:cubicBezTo>
                  <a:cubicBezTo>
                    <a:pt x="114" y="206"/>
                    <a:pt x="114" y="206"/>
                    <a:pt x="114" y="206"/>
                  </a:cubicBezTo>
                  <a:moveTo>
                    <a:pt x="114" y="206"/>
                  </a:moveTo>
                  <a:cubicBezTo>
                    <a:pt x="113" y="206"/>
                    <a:pt x="113" y="206"/>
                    <a:pt x="112" y="207"/>
                  </a:cubicBezTo>
                  <a:cubicBezTo>
                    <a:pt x="113" y="206"/>
                    <a:pt x="114" y="206"/>
                    <a:pt x="114" y="206"/>
                  </a:cubicBezTo>
                  <a:moveTo>
                    <a:pt x="161" y="213"/>
                  </a:moveTo>
                  <a:cubicBezTo>
                    <a:pt x="161" y="213"/>
                    <a:pt x="161" y="213"/>
                    <a:pt x="161" y="213"/>
                  </a:cubicBezTo>
                  <a:moveTo>
                    <a:pt x="161" y="213"/>
                  </a:moveTo>
                  <a:cubicBezTo>
                    <a:pt x="152" y="217"/>
                    <a:pt x="152" y="217"/>
                    <a:pt x="152" y="217"/>
                  </a:cubicBezTo>
                  <a:cubicBezTo>
                    <a:pt x="156" y="215"/>
                    <a:pt x="158" y="214"/>
                    <a:pt x="161" y="213"/>
                  </a:cubicBezTo>
                  <a:moveTo>
                    <a:pt x="140" y="215"/>
                  </a:moveTo>
                  <a:cubicBezTo>
                    <a:pt x="140" y="215"/>
                    <a:pt x="140" y="215"/>
                    <a:pt x="140" y="215"/>
                  </a:cubicBezTo>
                  <a:moveTo>
                    <a:pt x="140" y="215"/>
                  </a:moveTo>
                  <a:cubicBezTo>
                    <a:pt x="140" y="215"/>
                    <a:pt x="140" y="215"/>
                    <a:pt x="140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215"/>
                    <a:pt x="140" y="215"/>
                    <a:pt x="140" y="215"/>
                  </a:cubicBezTo>
                  <a:moveTo>
                    <a:pt x="159" y="219"/>
                  </a:moveTo>
                  <a:cubicBezTo>
                    <a:pt x="159" y="219"/>
                    <a:pt x="159" y="219"/>
                    <a:pt x="159" y="219"/>
                  </a:cubicBezTo>
                  <a:moveTo>
                    <a:pt x="159" y="219"/>
                  </a:moveTo>
                  <a:cubicBezTo>
                    <a:pt x="156" y="220"/>
                    <a:pt x="156" y="220"/>
                    <a:pt x="156" y="220"/>
                  </a:cubicBezTo>
                  <a:cubicBezTo>
                    <a:pt x="157" y="219"/>
                    <a:pt x="158" y="219"/>
                    <a:pt x="159" y="219"/>
                  </a:cubicBezTo>
                  <a:moveTo>
                    <a:pt x="61" y="133"/>
                  </a:moveTo>
                  <a:cubicBezTo>
                    <a:pt x="62" y="133"/>
                    <a:pt x="62" y="133"/>
                    <a:pt x="64" y="132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61" y="133"/>
                    <a:pt x="61" y="133"/>
                    <a:pt x="61" y="133"/>
                  </a:cubicBezTo>
                  <a:moveTo>
                    <a:pt x="437" y="90"/>
                  </a:moveTo>
                  <a:cubicBezTo>
                    <a:pt x="440" y="89"/>
                    <a:pt x="440" y="89"/>
                    <a:pt x="440" y="89"/>
                  </a:cubicBezTo>
                  <a:cubicBezTo>
                    <a:pt x="440" y="90"/>
                    <a:pt x="439" y="90"/>
                    <a:pt x="438" y="90"/>
                  </a:cubicBezTo>
                  <a:cubicBezTo>
                    <a:pt x="437" y="90"/>
                    <a:pt x="437" y="90"/>
                    <a:pt x="437" y="90"/>
                  </a:cubicBezTo>
                  <a:moveTo>
                    <a:pt x="354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</a:path>
              </a:pathLst>
            </a:custGeom>
            <a:solidFill>
              <a:srgbClr val="CC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 rot="20381162">
              <a:off x="5872" y="5275"/>
              <a:ext cx="1016" cy="9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0"/>
                </a:spcBef>
                <a:defRPr sz="5400" baseline="-250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6000" dirty="0"/>
                <a:t>03</a:t>
              </a:r>
              <a:endParaRPr lang="en-US" altLang="zh-CN" sz="6000" dirty="0"/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205990" y="1043940"/>
            <a:ext cx="778192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5C5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B7D3C0"/>
                </a:solidFill>
                <a:ea typeface="微软雅黑" panose="020B0503020204020204" pitchFamily="34" charset="-122"/>
              </a:rPr>
              <a:t>结合活动建议，突出活动重点</a:t>
            </a:r>
            <a:endParaRPr lang="zh-CN" altLang="en-US" sz="4000" b="1" dirty="0">
              <a:solidFill>
                <a:srgbClr val="B7D3C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" name="Freeform 2137"/>
          <p:cNvSpPr>
            <a:spLocks noEditPoints="1"/>
          </p:cNvSpPr>
          <p:nvPr/>
        </p:nvSpPr>
        <p:spPr bwMode="auto">
          <a:xfrm>
            <a:off x="12360696" y="1700808"/>
            <a:ext cx="486570" cy="311964"/>
          </a:xfrm>
          <a:custGeom>
            <a:avLst/>
            <a:gdLst>
              <a:gd name="T0" fmla="*/ 865 w 2022"/>
              <a:gd name="T1" fmla="*/ 896 h 1294"/>
              <a:gd name="T2" fmla="*/ 650 w 2022"/>
              <a:gd name="T3" fmla="*/ 1237 h 1294"/>
              <a:gd name="T4" fmla="*/ 209 w 2022"/>
              <a:gd name="T5" fmla="*/ 1218 h 1294"/>
              <a:gd name="T6" fmla="*/ 13 w 2022"/>
              <a:gd name="T7" fmla="*/ 855 h 1294"/>
              <a:gd name="T8" fmla="*/ 14 w 2022"/>
              <a:gd name="T9" fmla="*/ 434 h 1294"/>
              <a:gd name="T10" fmla="*/ 205 w 2022"/>
              <a:gd name="T11" fmla="*/ 65 h 1294"/>
              <a:gd name="T12" fmla="*/ 597 w 2022"/>
              <a:gd name="T13" fmla="*/ 29 h 1294"/>
              <a:gd name="T14" fmla="*/ 817 w 2022"/>
              <a:gd name="T15" fmla="*/ 251 h 1294"/>
              <a:gd name="T16" fmla="*/ 646 w 2022"/>
              <a:gd name="T17" fmla="*/ 636 h 1294"/>
              <a:gd name="T18" fmla="*/ 564 w 2022"/>
              <a:gd name="T19" fmla="*/ 226 h 1294"/>
              <a:gd name="T20" fmla="*/ 282 w 2022"/>
              <a:gd name="T21" fmla="*/ 290 h 1294"/>
              <a:gd name="T22" fmla="*/ 256 w 2022"/>
              <a:gd name="T23" fmla="*/ 908 h 1294"/>
              <a:gd name="T24" fmla="*/ 441 w 2022"/>
              <a:gd name="T25" fmla="*/ 1117 h 1294"/>
              <a:gd name="T26" fmla="*/ 628 w 2022"/>
              <a:gd name="T27" fmla="*/ 905 h 1294"/>
              <a:gd name="T28" fmla="*/ 1537 w 2022"/>
              <a:gd name="T29" fmla="*/ 510 h 1294"/>
              <a:gd name="T30" fmla="*/ 1731 w 2022"/>
              <a:gd name="T31" fmla="*/ 330 h 1294"/>
              <a:gd name="T32" fmla="*/ 1562 w 2022"/>
              <a:gd name="T33" fmla="*/ 168 h 1294"/>
              <a:gd name="T34" fmla="*/ 1422 w 2022"/>
              <a:gd name="T35" fmla="*/ 222 h 1294"/>
              <a:gd name="T36" fmla="*/ 1352 w 2022"/>
              <a:gd name="T37" fmla="*/ 355 h 1294"/>
              <a:gd name="T38" fmla="*/ 1269 w 2022"/>
              <a:gd name="T39" fmla="*/ 394 h 1294"/>
              <a:gd name="T40" fmla="*/ 1177 w 2022"/>
              <a:gd name="T41" fmla="*/ 291 h 1294"/>
              <a:gd name="T42" fmla="*/ 1284 w 2022"/>
              <a:gd name="T43" fmla="*/ 103 h 1294"/>
              <a:gd name="T44" fmla="*/ 1586 w 2022"/>
              <a:gd name="T45" fmla="*/ 4 h 1294"/>
              <a:gd name="T46" fmla="*/ 1858 w 2022"/>
              <a:gd name="T47" fmla="*/ 93 h 1294"/>
              <a:gd name="T48" fmla="*/ 1961 w 2022"/>
              <a:gd name="T49" fmla="*/ 315 h 1294"/>
              <a:gd name="T50" fmla="*/ 1816 w 2022"/>
              <a:gd name="T51" fmla="*/ 582 h 1294"/>
              <a:gd name="T52" fmla="*/ 1999 w 2022"/>
              <a:gd name="T53" fmla="*/ 768 h 1294"/>
              <a:gd name="T54" fmla="*/ 1991 w 2022"/>
              <a:gd name="T55" fmla="*/ 1042 h 1294"/>
              <a:gd name="T56" fmla="*/ 1753 w 2022"/>
              <a:gd name="T57" fmla="*/ 1261 h 1294"/>
              <a:gd name="T58" fmla="*/ 1382 w 2022"/>
              <a:gd name="T59" fmla="*/ 1257 h 1294"/>
              <a:gd name="T60" fmla="*/ 1167 w 2022"/>
              <a:gd name="T61" fmla="*/ 1049 h 1294"/>
              <a:gd name="T62" fmla="*/ 1172 w 2022"/>
              <a:gd name="T63" fmla="*/ 870 h 1294"/>
              <a:gd name="T64" fmla="*/ 1299 w 2022"/>
              <a:gd name="T65" fmla="*/ 854 h 1294"/>
              <a:gd name="T66" fmla="*/ 1425 w 2022"/>
              <a:gd name="T67" fmla="*/ 1066 h 1294"/>
              <a:gd name="T68" fmla="*/ 1672 w 2022"/>
              <a:gd name="T69" fmla="*/ 1098 h 1294"/>
              <a:gd name="T70" fmla="*/ 1786 w 2022"/>
              <a:gd name="T71" fmla="*/ 900 h 1294"/>
              <a:gd name="T72" fmla="*/ 1578 w 2022"/>
              <a:gd name="T73" fmla="*/ 685 h 1294"/>
              <a:gd name="T74" fmla="*/ 1478 w 2022"/>
              <a:gd name="T75" fmla="*/ 692 h 1294"/>
              <a:gd name="T76" fmla="*/ 1379 w 2022"/>
              <a:gd name="T77" fmla="*/ 602 h 1294"/>
              <a:gd name="T78" fmla="*/ 1502 w 2022"/>
              <a:gd name="T79" fmla="*/ 510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22" h="1294">
                <a:moveTo>
                  <a:pt x="882" y="653"/>
                </a:moveTo>
                <a:cubicBezTo>
                  <a:pt x="882" y="747"/>
                  <a:pt x="876" y="828"/>
                  <a:pt x="865" y="896"/>
                </a:cubicBezTo>
                <a:cubicBezTo>
                  <a:pt x="853" y="964"/>
                  <a:pt x="832" y="1025"/>
                  <a:pt x="801" y="1080"/>
                </a:cubicBezTo>
                <a:cubicBezTo>
                  <a:pt x="762" y="1148"/>
                  <a:pt x="712" y="1200"/>
                  <a:pt x="650" y="1237"/>
                </a:cubicBezTo>
                <a:cubicBezTo>
                  <a:pt x="588" y="1273"/>
                  <a:pt x="519" y="1292"/>
                  <a:pt x="443" y="1292"/>
                </a:cubicBezTo>
                <a:cubicBezTo>
                  <a:pt x="356" y="1292"/>
                  <a:pt x="278" y="1267"/>
                  <a:pt x="209" y="1218"/>
                </a:cubicBezTo>
                <a:cubicBezTo>
                  <a:pt x="139" y="1169"/>
                  <a:pt x="87" y="1100"/>
                  <a:pt x="52" y="1013"/>
                </a:cubicBezTo>
                <a:cubicBezTo>
                  <a:pt x="34" y="965"/>
                  <a:pt x="21" y="912"/>
                  <a:pt x="13" y="855"/>
                </a:cubicBezTo>
                <a:cubicBezTo>
                  <a:pt x="4" y="797"/>
                  <a:pt x="0" y="735"/>
                  <a:pt x="0" y="668"/>
                </a:cubicBezTo>
                <a:cubicBezTo>
                  <a:pt x="0" y="581"/>
                  <a:pt x="5" y="503"/>
                  <a:pt x="14" y="434"/>
                </a:cubicBezTo>
                <a:cubicBezTo>
                  <a:pt x="23" y="364"/>
                  <a:pt x="38" y="304"/>
                  <a:pt x="57" y="254"/>
                </a:cubicBezTo>
                <a:cubicBezTo>
                  <a:pt x="91" y="172"/>
                  <a:pt x="140" y="109"/>
                  <a:pt x="205" y="65"/>
                </a:cubicBezTo>
                <a:cubicBezTo>
                  <a:pt x="270" y="22"/>
                  <a:pt x="347" y="0"/>
                  <a:pt x="436" y="0"/>
                </a:cubicBezTo>
                <a:cubicBezTo>
                  <a:pt x="495" y="0"/>
                  <a:pt x="549" y="10"/>
                  <a:pt x="597" y="29"/>
                </a:cubicBezTo>
                <a:cubicBezTo>
                  <a:pt x="645" y="48"/>
                  <a:pt x="688" y="76"/>
                  <a:pt x="724" y="113"/>
                </a:cubicBezTo>
                <a:cubicBezTo>
                  <a:pt x="761" y="150"/>
                  <a:pt x="791" y="196"/>
                  <a:pt x="817" y="251"/>
                </a:cubicBezTo>
                <a:cubicBezTo>
                  <a:pt x="861" y="346"/>
                  <a:pt x="882" y="480"/>
                  <a:pt x="882" y="653"/>
                </a:cubicBezTo>
                <a:close/>
                <a:moveTo>
                  <a:pt x="646" y="636"/>
                </a:moveTo>
                <a:cubicBezTo>
                  <a:pt x="646" y="531"/>
                  <a:pt x="640" y="445"/>
                  <a:pt x="627" y="378"/>
                </a:cubicBezTo>
                <a:cubicBezTo>
                  <a:pt x="615" y="311"/>
                  <a:pt x="593" y="260"/>
                  <a:pt x="564" y="226"/>
                </a:cubicBezTo>
                <a:cubicBezTo>
                  <a:pt x="534" y="192"/>
                  <a:pt x="492" y="175"/>
                  <a:pt x="440" y="175"/>
                </a:cubicBezTo>
                <a:cubicBezTo>
                  <a:pt x="364" y="175"/>
                  <a:pt x="311" y="213"/>
                  <a:pt x="282" y="290"/>
                </a:cubicBezTo>
                <a:cubicBezTo>
                  <a:pt x="252" y="366"/>
                  <a:pt x="237" y="484"/>
                  <a:pt x="237" y="643"/>
                </a:cubicBezTo>
                <a:cubicBezTo>
                  <a:pt x="237" y="750"/>
                  <a:pt x="243" y="839"/>
                  <a:pt x="256" y="908"/>
                </a:cubicBezTo>
                <a:cubicBezTo>
                  <a:pt x="269" y="977"/>
                  <a:pt x="290" y="1029"/>
                  <a:pt x="320" y="1064"/>
                </a:cubicBezTo>
                <a:cubicBezTo>
                  <a:pt x="350" y="1099"/>
                  <a:pt x="390" y="1117"/>
                  <a:pt x="441" y="1117"/>
                </a:cubicBezTo>
                <a:cubicBezTo>
                  <a:pt x="494" y="1117"/>
                  <a:pt x="535" y="1099"/>
                  <a:pt x="565" y="1062"/>
                </a:cubicBezTo>
                <a:cubicBezTo>
                  <a:pt x="595" y="1025"/>
                  <a:pt x="616" y="973"/>
                  <a:pt x="628" y="905"/>
                </a:cubicBezTo>
                <a:cubicBezTo>
                  <a:pt x="640" y="836"/>
                  <a:pt x="646" y="747"/>
                  <a:pt x="646" y="636"/>
                </a:cubicBezTo>
                <a:close/>
                <a:moveTo>
                  <a:pt x="1537" y="510"/>
                </a:moveTo>
                <a:cubicBezTo>
                  <a:pt x="1590" y="510"/>
                  <a:pt x="1635" y="494"/>
                  <a:pt x="1674" y="464"/>
                </a:cubicBezTo>
                <a:cubicBezTo>
                  <a:pt x="1712" y="433"/>
                  <a:pt x="1731" y="388"/>
                  <a:pt x="1731" y="330"/>
                </a:cubicBezTo>
                <a:cubicBezTo>
                  <a:pt x="1731" y="286"/>
                  <a:pt x="1716" y="248"/>
                  <a:pt x="1685" y="216"/>
                </a:cubicBezTo>
                <a:cubicBezTo>
                  <a:pt x="1655" y="184"/>
                  <a:pt x="1614" y="168"/>
                  <a:pt x="1562" y="168"/>
                </a:cubicBezTo>
                <a:cubicBezTo>
                  <a:pt x="1527" y="168"/>
                  <a:pt x="1498" y="173"/>
                  <a:pt x="1476" y="183"/>
                </a:cubicBezTo>
                <a:cubicBezTo>
                  <a:pt x="1453" y="193"/>
                  <a:pt x="1435" y="206"/>
                  <a:pt x="1422" y="222"/>
                </a:cubicBezTo>
                <a:cubicBezTo>
                  <a:pt x="1409" y="238"/>
                  <a:pt x="1396" y="258"/>
                  <a:pt x="1384" y="284"/>
                </a:cubicBezTo>
                <a:cubicBezTo>
                  <a:pt x="1372" y="309"/>
                  <a:pt x="1362" y="333"/>
                  <a:pt x="1352" y="355"/>
                </a:cubicBezTo>
                <a:cubicBezTo>
                  <a:pt x="1346" y="367"/>
                  <a:pt x="1336" y="377"/>
                  <a:pt x="1321" y="383"/>
                </a:cubicBezTo>
                <a:cubicBezTo>
                  <a:pt x="1306" y="390"/>
                  <a:pt x="1289" y="394"/>
                  <a:pt x="1269" y="394"/>
                </a:cubicBezTo>
                <a:cubicBezTo>
                  <a:pt x="1246" y="394"/>
                  <a:pt x="1225" y="384"/>
                  <a:pt x="1206" y="366"/>
                </a:cubicBezTo>
                <a:cubicBezTo>
                  <a:pt x="1187" y="347"/>
                  <a:pt x="1177" y="322"/>
                  <a:pt x="1177" y="291"/>
                </a:cubicBezTo>
                <a:cubicBezTo>
                  <a:pt x="1177" y="262"/>
                  <a:pt x="1186" y="230"/>
                  <a:pt x="1204" y="197"/>
                </a:cubicBezTo>
                <a:cubicBezTo>
                  <a:pt x="1222" y="164"/>
                  <a:pt x="1249" y="133"/>
                  <a:pt x="1284" y="103"/>
                </a:cubicBezTo>
                <a:cubicBezTo>
                  <a:pt x="1318" y="73"/>
                  <a:pt x="1361" y="49"/>
                  <a:pt x="1413" y="31"/>
                </a:cubicBezTo>
                <a:cubicBezTo>
                  <a:pt x="1465" y="13"/>
                  <a:pt x="1523" y="4"/>
                  <a:pt x="1586" y="4"/>
                </a:cubicBezTo>
                <a:cubicBezTo>
                  <a:pt x="1642" y="4"/>
                  <a:pt x="1693" y="11"/>
                  <a:pt x="1739" y="27"/>
                </a:cubicBezTo>
                <a:cubicBezTo>
                  <a:pt x="1785" y="42"/>
                  <a:pt x="1825" y="64"/>
                  <a:pt x="1858" y="93"/>
                </a:cubicBezTo>
                <a:cubicBezTo>
                  <a:pt x="1892" y="121"/>
                  <a:pt x="1918" y="155"/>
                  <a:pt x="1935" y="192"/>
                </a:cubicBezTo>
                <a:cubicBezTo>
                  <a:pt x="1952" y="230"/>
                  <a:pt x="1961" y="271"/>
                  <a:pt x="1961" y="315"/>
                </a:cubicBezTo>
                <a:cubicBezTo>
                  <a:pt x="1961" y="372"/>
                  <a:pt x="1948" y="421"/>
                  <a:pt x="1923" y="462"/>
                </a:cubicBezTo>
                <a:cubicBezTo>
                  <a:pt x="1898" y="503"/>
                  <a:pt x="1863" y="543"/>
                  <a:pt x="1816" y="582"/>
                </a:cubicBezTo>
                <a:cubicBezTo>
                  <a:pt x="1861" y="606"/>
                  <a:pt x="1899" y="634"/>
                  <a:pt x="1929" y="665"/>
                </a:cubicBezTo>
                <a:cubicBezTo>
                  <a:pt x="1960" y="696"/>
                  <a:pt x="1983" y="730"/>
                  <a:pt x="1999" y="768"/>
                </a:cubicBezTo>
                <a:cubicBezTo>
                  <a:pt x="2014" y="805"/>
                  <a:pt x="2022" y="846"/>
                  <a:pt x="2022" y="890"/>
                </a:cubicBezTo>
                <a:cubicBezTo>
                  <a:pt x="2022" y="942"/>
                  <a:pt x="2011" y="993"/>
                  <a:pt x="1991" y="1042"/>
                </a:cubicBezTo>
                <a:cubicBezTo>
                  <a:pt x="1970" y="1090"/>
                  <a:pt x="1939" y="1134"/>
                  <a:pt x="1898" y="1172"/>
                </a:cubicBezTo>
                <a:cubicBezTo>
                  <a:pt x="1857" y="1210"/>
                  <a:pt x="1809" y="1240"/>
                  <a:pt x="1753" y="1261"/>
                </a:cubicBezTo>
                <a:cubicBezTo>
                  <a:pt x="1697" y="1283"/>
                  <a:pt x="1635" y="1294"/>
                  <a:pt x="1567" y="1294"/>
                </a:cubicBezTo>
                <a:cubicBezTo>
                  <a:pt x="1498" y="1294"/>
                  <a:pt x="1437" y="1281"/>
                  <a:pt x="1382" y="1257"/>
                </a:cubicBezTo>
                <a:cubicBezTo>
                  <a:pt x="1327" y="1232"/>
                  <a:pt x="1283" y="1201"/>
                  <a:pt x="1247" y="1164"/>
                </a:cubicBezTo>
                <a:cubicBezTo>
                  <a:pt x="1212" y="1127"/>
                  <a:pt x="1185" y="1089"/>
                  <a:pt x="1167" y="1049"/>
                </a:cubicBezTo>
                <a:cubicBezTo>
                  <a:pt x="1149" y="1009"/>
                  <a:pt x="1140" y="977"/>
                  <a:pt x="1140" y="951"/>
                </a:cubicBezTo>
                <a:cubicBezTo>
                  <a:pt x="1140" y="918"/>
                  <a:pt x="1151" y="891"/>
                  <a:pt x="1172" y="870"/>
                </a:cubicBezTo>
                <a:cubicBezTo>
                  <a:pt x="1194" y="850"/>
                  <a:pt x="1221" y="840"/>
                  <a:pt x="1253" y="840"/>
                </a:cubicBezTo>
                <a:cubicBezTo>
                  <a:pt x="1269" y="840"/>
                  <a:pt x="1284" y="845"/>
                  <a:pt x="1299" y="854"/>
                </a:cubicBezTo>
                <a:cubicBezTo>
                  <a:pt x="1314" y="864"/>
                  <a:pt x="1324" y="875"/>
                  <a:pt x="1329" y="888"/>
                </a:cubicBezTo>
                <a:cubicBezTo>
                  <a:pt x="1359" y="968"/>
                  <a:pt x="1391" y="1027"/>
                  <a:pt x="1425" y="1066"/>
                </a:cubicBezTo>
                <a:cubicBezTo>
                  <a:pt x="1459" y="1105"/>
                  <a:pt x="1507" y="1124"/>
                  <a:pt x="1569" y="1124"/>
                </a:cubicBezTo>
                <a:cubicBezTo>
                  <a:pt x="1605" y="1124"/>
                  <a:pt x="1639" y="1115"/>
                  <a:pt x="1672" y="1098"/>
                </a:cubicBezTo>
                <a:cubicBezTo>
                  <a:pt x="1705" y="1080"/>
                  <a:pt x="1732" y="1054"/>
                  <a:pt x="1754" y="1020"/>
                </a:cubicBezTo>
                <a:cubicBezTo>
                  <a:pt x="1775" y="985"/>
                  <a:pt x="1786" y="946"/>
                  <a:pt x="1786" y="900"/>
                </a:cubicBezTo>
                <a:cubicBezTo>
                  <a:pt x="1786" y="833"/>
                  <a:pt x="1768" y="780"/>
                  <a:pt x="1731" y="742"/>
                </a:cubicBezTo>
                <a:cubicBezTo>
                  <a:pt x="1694" y="704"/>
                  <a:pt x="1643" y="685"/>
                  <a:pt x="1578" y="685"/>
                </a:cubicBezTo>
                <a:cubicBezTo>
                  <a:pt x="1566" y="685"/>
                  <a:pt x="1548" y="686"/>
                  <a:pt x="1524" y="688"/>
                </a:cubicBezTo>
                <a:cubicBezTo>
                  <a:pt x="1500" y="691"/>
                  <a:pt x="1485" y="692"/>
                  <a:pt x="1478" y="692"/>
                </a:cubicBezTo>
                <a:cubicBezTo>
                  <a:pt x="1446" y="692"/>
                  <a:pt x="1422" y="684"/>
                  <a:pt x="1404" y="668"/>
                </a:cubicBezTo>
                <a:cubicBezTo>
                  <a:pt x="1387" y="652"/>
                  <a:pt x="1379" y="630"/>
                  <a:pt x="1379" y="602"/>
                </a:cubicBezTo>
                <a:cubicBezTo>
                  <a:pt x="1379" y="575"/>
                  <a:pt x="1389" y="552"/>
                  <a:pt x="1410" y="535"/>
                </a:cubicBezTo>
                <a:cubicBezTo>
                  <a:pt x="1430" y="519"/>
                  <a:pt x="1461" y="510"/>
                  <a:pt x="1502" y="510"/>
                </a:cubicBezTo>
                <a:lnTo>
                  <a:pt x="1537" y="510"/>
                </a:lnTo>
                <a:close/>
              </a:path>
            </a:pathLst>
          </a:custGeom>
          <a:solidFill>
            <a:schemeClr val="accent4">
              <a:lumMod val="90000"/>
              <a:alpha val="92000"/>
            </a:schemeClr>
          </a:solidFill>
          <a:ln w="4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1958340" y="133350"/>
            <a:ext cx="8276599" cy="3127375"/>
            <a:chOff x="434330" y="133271"/>
            <a:chExt cx="2394753" cy="1437504"/>
          </a:xfrm>
        </p:grpSpPr>
        <p:pic>
          <p:nvPicPr>
            <p:cNvPr id="80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组合 80"/>
            <p:cNvGrpSpPr/>
            <p:nvPr/>
          </p:nvGrpSpPr>
          <p:grpSpPr>
            <a:xfrm>
              <a:off x="434330" y="1052736"/>
              <a:ext cx="2394753" cy="518039"/>
              <a:chOff x="434330" y="1119965"/>
              <a:chExt cx="2394753" cy="518039"/>
            </a:xfrm>
          </p:grpSpPr>
          <p:grpSp>
            <p:nvGrpSpPr>
              <p:cNvPr id="83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89" name="矩形 88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rgbClr val="EEC0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0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EEC0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4" name="矩形 165"/>
              <p:cNvSpPr>
                <a:spLocks noChangeArrowheads="1"/>
              </p:cNvSpPr>
              <p:nvPr/>
            </p:nvSpPr>
            <p:spPr bwMode="auto">
              <a:xfrm>
                <a:off x="653337" y="1198772"/>
                <a:ext cx="1931564" cy="360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4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合作讨论，制定活动计划</a:t>
                </a:r>
                <a:endParaRPr lang="zh-CN" altLang="en-US" sz="4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燕尾形 8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rgbClr val="EEC0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2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extBox 130"/>
          <p:cNvSpPr txBox="1"/>
          <p:nvPr/>
        </p:nvSpPr>
        <p:spPr>
          <a:xfrm>
            <a:off x="1419225" y="3712210"/>
            <a:ext cx="9061450" cy="279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4500" dirty="0">
                <a:solidFill>
                  <a:srgbClr val="000000">
                    <a:lumMod val="50000"/>
                    <a:lumOff val="5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1、自由分组，师适当调整。</a:t>
            </a:r>
            <a:endParaRPr lang="zh-CN" altLang="en-US" sz="4500" dirty="0">
              <a:solidFill>
                <a:srgbClr val="000000">
                  <a:lumMod val="50000"/>
                  <a:lumOff val="5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4500" dirty="0">
                <a:solidFill>
                  <a:srgbClr val="000000">
                    <a:lumMod val="50000"/>
                    <a:lumOff val="5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2、讨论活动计划，安排分工。</a:t>
            </a:r>
            <a:endParaRPr lang="zh-CN" altLang="en-US" sz="4500" dirty="0">
              <a:solidFill>
                <a:srgbClr val="000000">
                  <a:lumMod val="50000"/>
                  <a:lumOff val="5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4500" dirty="0">
                <a:solidFill>
                  <a:srgbClr val="000000">
                    <a:lumMod val="50000"/>
                    <a:lumOff val="5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3、讨论交流，修改完善活动计划。</a:t>
            </a:r>
            <a:endParaRPr lang="zh-CN" altLang="en-US" sz="4500" dirty="0">
              <a:solidFill>
                <a:srgbClr val="000000">
                  <a:lumMod val="50000"/>
                  <a:lumOff val="5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4" name="Freeform 35"/>
          <p:cNvSpPr>
            <a:spLocks noEditPoints="1"/>
          </p:cNvSpPr>
          <p:nvPr/>
        </p:nvSpPr>
        <p:spPr bwMode="auto">
          <a:xfrm>
            <a:off x="-73660" y="704850"/>
            <a:ext cx="2280920" cy="995680"/>
          </a:xfrm>
          <a:custGeom>
            <a:avLst/>
            <a:gdLst>
              <a:gd name="T0" fmla="*/ 244 w 504"/>
              <a:gd name="T1" fmla="*/ 106 h 220"/>
              <a:gd name="T2" fmla="*/ 214 w 504"/>
              <a:gd name="T3" fmla="*/ 118 h 220"/>
              <a:gd name="T4" fmla="*/ 142 w 504"/>
              <a:gd name="T5" fmla="*/ 157 h 220"/>
              <a:gd name="T6" fmla="*/ 87 w 504"/>
              <a:gd name="T7" fmla="*/ 194 h 220"/>
              <a:gd name="T8" fmla="*/ 170 w 504"/>
              <a:gd name="T9" fmla="*/ 175 h 220"/>
              <a:gd name="T10" fmla="*/ 93 w 504"/>
              <a:gd name="T11" fmla="*/ 214 h 220"/>
              <a:gd name="T12" fmla="*/ 106 w 504"/>
              <a:gd name="T13" fmla="*/ 214 h 220"/>
              <a:gd name="T14" fmla="*/ 72 w 504"/>
              <a:gd name="T15" fmla="*/ 227 h 220"/>
              <a:gd name="T16" fmla="*/ 60 w 504"/>
              <a:gd name="T17" fmla="*/ 251 h 220"/>
              <a:gd name="T18" fmla="*/ 62 w 504"/>
              <a:gd name="T19" fmla="*/ 252 h 220"/>
              <a:gd name="T20" fmla="*/ 11 w 504"/>
              <a:gd name="T21" fmla="*/ 281 h 220"/>
              <a:gd name="T22" fmla="*/ 129 w 504"/>
              <a:gd name="T23" fmla="*/ 240 h 220"/>
              <a:gd name="T24" fmla="*/ 105 w 504"/>
              <a:gd name="T25" fmla="*/ 259 h 220"/>
              <a:gd name="T26" fmla="*/ 111 w 504"/>
              <a:gd name="T27" fmla="*/ 263 h 220"/>
              <a:gd name="T28" fmla="*/ 59 w 504"/>
              <a:gd name="T29" fmla="*/ 288 h 220"/>
              <a:gd name="T30" fmla="*/ 89 w 504"/>
              <a:gd name="T31" fmla="*/ 282 h 220"/>
              <a:gd name="T32" fmla="*/ 108 w 504"/>
              <a:gd name="T33" fmla="*/ 280 h 220"/>
              <a:gd name="T34" fmla="*/ 73 w 504"/>
              <a:gd name="T35" fmla="*/ 301 h 220"/>
              <a:gd name="T36" fmla="*/ 145 w 504"/>
              <a:gd name="T37" fmla="*/ 307 h 220"/>
              <a:gd name="T38" fmla="*/ 122 w 504"/>
              <a:gd name="T39" fmla="*/ 326 h 220"/>
              <a:gd name="T40" fmla="*/ 176 w 504"/>
              <a:gd name="T41" fmla="*/ 324 h 220"/>
              <a:gd name="T42" fmla="*/ 195 w 504"/>
              <a:gd name="T43" fmla="*/ 341 h 220"/>
              <a:gd name="T44" fmla="*/ 257 w 504"/>
              <a:gd name="T45" fmla="*/ 332 h 220"/>
              <a:gd name="T46" fmla="*/ 397 w 504"/>
              <a:gd name="T47" fmla="*/ 298 h 220"/>
              <a:gd name="T48" fmla="*/ 672 w 504"/>
              <a:gd name="T49" fmla="*/ 188 h 220"/>
              <a:gd name="T50" fmla="*/ 707 w 504"/>
              <a:gd name="T51" fmla="*/ 167 h 220"/>
              <a:gd name="T52" fmla="*/ 672 w 504"/>
              <a:gd name="T53" fmla="*/ 170 h 220"/>
              <a:gd name="T54" fmla="*/ 701 w 504"/>
              <a:gd name="T55" fmla="*/ 141 h 220"/>
              <a:gd name="T56" fmla="*/ 649 w 504"/>
              <a:gd name="T57" fmla="*/ 155 h 220"/>
              <a:gd name="T58" fmla="*/ 703 w 504"/>
              <a:gd name="T59" fmla="*/ 135 h 220"/>
              <a:gd name="T60" fmla="*/ 751 w 504"/>
              <a:gd name="T61" fmla="*/ 102 h 220"/>
              <a:gd name="T62" fmla="*/ 743 w 504"/>
              <a:gd name="T63" fmla="*/ 99 h 220"/>
              <a:gd name="T64" fmla="*/ 735 w 504"/>
              <a:gd name="T65" fmla="*/ 97 h 220"/>
              <a:gd name="T66" fmla="*/ 688 w 504"/>
              <a:gd name="T67" fmla="*/ 106 h 220"/>
              <a:gd name="T68" fmla="*/ 709 w 504"/>
              <a:gd name="T69" fmla="*/ 89 h 220"/>
              <a:gd name="T70" fmla="*/ 724 w 504"/>
              <a:gd name="T71" fmla="*/ 76 h 220"/>
              <a:gd name="T72" fmla="*/ 724 w 504"/>
              <a:gd name="T73" fmla="*/ 69 h 220"/>
              <a:gd name="T74" fmla="*/ 694 w 504"/>
              <a:gd name="T75" fmla="*/ 78 h 220"/>
              <a:gd name="T76" fmla="*/ 684 w 504"/>
              <a:gd name="T77" fmla="*/ 76 h 220"/>
              <a:gd name="T78" fmla="*/ 704 w 504"/>
              <a:gd name="T79" fmla="*/ 62 h 220"/>
              <a:gd name="T80" fmla="*/ 684 w 504"/>
              <a:gd name="T81" fmla="*/ 35 h 220"/>
              <a:gd name="T82" fmla="*/ 655 w 504"/>
              <a:gd name="T83" fmla="*/ 33 h 220"/>
              <a:gd name="T84" fmla="*/ 659 w 504"/>
              <a:gd name="T85" fmla="*/ 14 h 220"/>
              <a:gd name="T86" fmla="*/ 598 w 504"/>
              <a:gd name="T87" fmla="*/ 11 h 220"/>
              <a:gd name="T88" fmla="*/ 554 w 504"/>
              <a:gd name="T89" fmla="*/ 10 h 220"/>
              <a:gd name="T90" fmla="*/ 554 w 504"/>
              <a:gd name="T91" fmla="*/ 10 h 220"/>
              <a:gd name="T92" fmla="*/ 625 w 504"/>
              <a:gd name="T93" fmla="*/ 24 h 220"/>
              <a:gd name="T94" fmla="*/ 668 w 504"/>
              <a:gd name="T95" fmla="*/ 31 h 220"/>
              <a:gd name="T96" fmla="*/ 790 w 504"/>
              <a:gd name="T97" fmla="*/ 69 h 220"/>
              <a:gd name="T98" fmla="*/ 746 w 504"/>
              <a:gd name="T99" fmla="*/ 98 h 220"/>
              <a:gd name="T100" fmla="*/ 234 w 504"/>
              <a:gd name="T101" fmla="*/ 111 h 220"/>
              <a:gd name="T102" fmla="*/ 666 w 504"/>
              <a:gd name="T103" fmla="*/ 164 h 220"/>
              <a:gd name="T104" fmla="*/ 129 w 504"/>
              <a:gd name="T105" fmla="*/ 189 h 220"/>
              <a:gd name="T106" fmla="*/ 54 w 504"/>
              <a:gd name="T107" fmla="*/ 253 h 220"/>
              <a:gd name="T108" fmla="*/ 106 w 504"/>
              <a:gd name="T109" fmla="*/ 277 h 220"/>
              <a:gd name="T110" fmla="*/ 192 w 504"/>
              <a:gd name="T111" fmla="*/ 322 h 220"/>
              <a:gd name="T112" fmla="*/ 184 w 504"/>
              <a:gd name="T113" fmla="*/ 325 h 220"/>
              <a:gd name="T114" fmla="*/ 256 w 504"/>
              <a:gd name="T115" fmla="*/ 337 h 220"/>
              <a:gd name="T116" fmla="*/ 252 w 504"/>
              <a:gd name="T117" fmla="*/ 348 h 220"/>
              <a:gd name="T118" fmla="*/ 562 w 504"/>
              <a:gd name="T119" fmla="*/ 0 h 2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4" h="220">
                <a:moveTo>
                  <a:pt x="354" y="0"/>
                </a:moveTo>
                <a:cubicBezTo>
                  <a:pt x="353" y="0"/>
                  <a:pt x="352" y="0"/>
                  <a:pt x="351" y="1"/>
                </a:cubicBezTo>
                <a:cubicBezTo>
                  <a:pt x="354" y="0"/>
                  <a:pt x="354" y="0"/>
                  <a:pt x="354" y="0"/>
                </a:cubicBezTo>
                <a:moveTo>
                  <a:pt x="351" y="1"/>
                </a:moveTo>
                <a:cubicBezTo>
                  <a:pt x="351" y="1"/>
                  <a:pt x="351" y="1"/>
                  <a:pt x="351" y="1"/>
                </a:cubicBezTo>
                <a:moveTo>
                  <a:pt x="351" y="1"/>
                </a:moveTo>
                <a:cubicBezTo>
                  <a:pt x="259" y="30"/>
                  <a:pt x="259" y="30"/>
                  <a:pt x="259" y="30"/>
                </a:cubicBezTo>
                <a:cubicBezTo>
                  <a:pt x="177" y="60"/>
                  <a:pt x="177" y="60"/>
                  <a:pt x="177" y="60"/>
                </a:cubicBezTo>
                <a:cubicBezTo>
                  <a:pt x="173" y="62"/>
                  <a:pt x="169" y="63"/>
                  <a:pt x="165" y="64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6" y="63"/>
                  <a:pt x="160" y="65"/>
                  <a:pt x="154" y="67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55" y="68"/>
                  <a:pt x="140" y="72"/>
                  <a:pt x="137" y="73"/>
                </a:cubicBezTo>
                <a:cubicBezTo>
                  <a:pt x="138" y="73"/>
                  <a:pt x="139" y="72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1" y="72"/>
                  <a:pt x="143" y="71"/>
                  <a:pt x="144" y="71"/>
                </a:cubicBezTo>
                <a:cubicBezTo>
                  <a:pt x="147" y="70"/>
                  <a:pt x="149" y="70"/>
                  <a:pt x="149" y="7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9" y="70"/>
                  <a:pt x="148" y="71"/>
                  <a:pt x="147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8" y="74"/>
                  <a:pt x="140" y="73"/>
                  <a:pt x="140" y="73"/>
                </a:cubicBezTo>
                <a:cubicBezTo>
                  <a:pt x="143" y="73"/>
                  <a:pt x="103" y="89"/>
                  <a:pt x="103" y="90"/>
                </a:cubicBezTo>
                <a:cubicBezTo>
                  <a:pt x="97" y="92"/>
                  <a:pt x="97" y="93"/>
                  <a:pt x="98" y="93"/>
                </a:cubicBezTo>
                <a:cubicBezTo>
                  <a:pt x="98" y="93"/>
                  <a:pt x="99" y="93"/>
                  <a:pt x="100" y="92"/>
                </a:cubicBezTo>
                <a:cubicBezTo>
                  <a:pt x="101" y="92"/>
                  <a:pt x="102" y="92"/>
                  <a:pt x="102" y="92"/>
                </a:cubicBezTo>
                <a:cubicBezTo>
                  <a:pt x="103" y="92"/>
                  <a:pt x="103" y="93"/>
                  <a:pt x="101" y="93"/>
                </a:cubicBezTo>
                <a:cubicBezTo>
                  <a:pt x="99" y="96"/>
                  <a:pt x="85" y="100"/>
                  <a:pt x="76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9" y="104"/>
                  <a:pt x="83" y="102"/>
                </a:cubicBezTo>
                <a:cubicBezTo>
                  <a:pt x="86" y="101"/>
                  <a:pt x="90" y="99"/>
                  <a:pt x="90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4" y="106"/>
                  <a:pt x="67" y="109"/>
                  <a:pt x="63" y="111"/>
                </a:cubicBezTo>
                <a:cubicBezTo>
                  <a:pt x="62" y="112"/>
                  <a:pt x="53" y="117"/>
                  <a:pt x="55" y="117"/>
                </a:cubicBezTo>
                <a:cubicBezTo>
                  <a:pt x="56" y="117"/>
                  <a:pt x="59" y="116"/>
                  <a:pt x="66" y="113"/>
                </a:cubicBezTo>
                <a:cubicBezTo>
                  <a:pt x="56" y="119"/>
                  <a:pt x="48" y="122"/>
                  <a:pt x="47" y="123"/>
                </a:cubicBezTo>
                <a:cubicBezTo>
                  <a:pt x="51" y="121"/>
                  <a:pt x="54" y="119"/>
                  <a:pt x="59" y="118"/>
                </a:cubicBezTo>
                <a:cubicBezTo>
                  <a:pt x="56" y="119"/>
                  <a:pt x="55" y="119"/>
                  <a:pt x="55" y="119"/>
                </a:cubicBezTo>
                <a:cubicBezTo>
                  <a:pt x="56" y="119"/>
                  <a:pt x="62" y="117"/>
                  <a:pt x="63" y="116"/>
                </a:cubicBezTo>
                <a:cubicBezTo>
                  <a:pt x="64" y="116"/>
                  <a:pt x="65" y="116"/>
                  <a:pt x="65" y="116"/>
                </a:cubicBezTo>
                <a:cubicBezTo>
                  <a:pt x="66" y="116"/>
                  <a:pt x="61" y="119"/>
                  <a:pt x="55" y="122"/>
                </a:cubicBezTo>
                <a:cubicBezTo>
                  <a:pt x="49" y="125"/>
                  <a:pt x="44" y="128"/>
                  <a:pt x="45" y="128"/>
                </a:cubicBezTo>
                <a:cubicBezTo>
                  <a:pt x="46" y="128"/>
                  <a:pt x="48" y="127"/>
                  <a:pt x="52" y="126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66" y="120"/>
                  <a:pt x="83" y="113"/>
                  <a:pt x="94" y="109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89" y="113"/>
                  <a:pt x="84" y="115"/>
                  <a:pt x="82" y="116"/>
                </a:cubicBezTo>
                <a:cubicBezTo>
                  <a:pt x="84" y="115"/>
                  <a:pt x="85" y="115"/>
                  <a:pt x="86" y="115"/>
                </a:cubicBezTo>
                <a:cubicBezTo>
                  <a:pt x="88" y="115"/>
                  <a:pt x="82" y="118"/>
                  <a:pt x="81" y="11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21" y="103"/>
                  <a:pt x="106" y="110"/>
                  <a:pt x="107" y="110"/>
                </a:cubicBezTo>
                <a:cubicBezTo>
                  <a:pt x="108" y="110"/>
                  <a:pt x="110" y="109"/>
                  <a:pt x="113" y="108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89" y="119"/>
                  <a:pt x="86" y="120"/>
                  <a:pt x="87" y="120"/>
                </a:cubicBezTo>
                <a:cubicBezTo>
                  <a:pt x="87" y="120"/>
                  <a:pt x="92" y="119"/>
                  <a:pt x="96" y="117"/>
                </a:cubicBezTo>
                <a:cubicBezTo>
                  <a:pt x="100" y="115"/>
                  <a:pt x="104" y="114"/>
                  <a:pt x="104" y="114"/>
                </a:cubicBezTo>
                <a:cubicBezTo>
                  <a:pt x="104" y="114"/>
                  <a:pt x="104" y="114"/>
                  <a:pt x="103" y="11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77" y="126"/>
                  <a:pt x="72" y="128"/>
                  <a:pt x="60" y="134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58" y="135"/>
                  <a:pt x="58" y="135"/>
                  <a:pt x="59" y="135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72" y="129"/>
                  <a:pt x="78" y="127"/>
                  <a:pt x="79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79" y="127"/>
                  <a:pt x="79" y="127"/>
                  <a:pt x="80" y="127"/>
                </a:cubicBezTo>
                <a:cubicBezTo>
                  <a:pt x="80" y="127"/>
                  <a:pt x="81" y="127"/>
                  <a:pt x="81" y="127"/>
                </a:cubicBezTo>
                <a:cubicBezTo>
                  <a:pt x="82" y="127"/>
                  <a:pt x="82" y="127"/>
                  <a:pt x="83" y="127"/>
                </a:cubicBezTo>
                <a:cubicBezTo>
                  <a:pt x="84" y="127"/>
                  <a:pt x="83" y="128"/>
                  <a:pt x="74" y="132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7" y="135"/>
                  <a:pt x="67" y="135"/>
                  <a:pt x="66" y="135"/>
                </a:cubicBezTo>
                <a:cubicBezTo>
                  <a:pt x="66" y="135"/>
                  <a:pt x="64" y="135"/>
                  <a:pt x="63" y="135"/>
                </a:cubicBezTo>
                <a:cubicBezTo>
                  <a:pt x="62" y="135"/>
                  <a:pt x="61" y="136"/>
                  <a:pt x="60" y="136"/>
                </a:cubicBezTo>
                <a:cubicBezTo>
                  <a:pt x="59" y="136"/>
                  <a:pt x="59" y="135"/>
                  <a:pt x="59" y="135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3" y="138"/>
                  <a:pt x="54" y="138"/>
                  <a:pt x="56" y="138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6" y="138"/>
                  <a:pt x="44" y="144"/>
                  <a:pt x="34" y="147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8" y="143"/>
                  <a:pt x="49" y="143"/>
                  <a:pt x="35" y="151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4" y="148"/>
                  <a:pt x="46" y="147"/>
                  <a:pt x="47" y="147"/>
                </a:cubicBezTo>
                <a:cubicBezTo>
                  <a:pt x="48" y="147"/>
                  <a:pt x="46" y="148"/>
                  <a:pt x="39" y="151"/>
                </a:cubicBezTo>
                <a:cubicBezTo>
                  <a:pt x="38" y="153"/>
                  <a:pt x="30" y="157"/>
                  <a:pt x="12" y="165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29" y="159"/>
                  <a:pt x="17" y="164"/>
                  <a:pt x="17" y="164"/>
                </a:cubicBezTo>
                <a:cubicBezTo>
                  <a:pt x="17" y="164"/>
                  <a:pt x="20" y="163"/>
                  <a:pt x="28" y="160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7" y="158"/>
                  <a:pt x="37" y="158"/>
                  <a:pt x="38" y="158"/>
                </a:cubicBezTo>
                <a:cubicBezTo>
                  <a:pt x="39" y="157"/>
                  <a:pt x="40" y="157"/>
                  <a:pt x="40" y="157"/>
                </a:cubicBezTo>
                <a:cubicBezTo>
                  <a:pt x="40" y="157"/>
                  <a:pt x="40" y="158"/>
                  <a:pt x="36" y="159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4" y="160"/>
                  <a:pt x="34" y="161"/>
                  <a:pt x="34" y="161"/>
                </a:cubicBezTo>
                <a:cubicBezTo>
                  <a:pt x="34" y="161"/>
                  <a:pt x="37" y="160"/>
                  <a:pt x="39" y="159"/>
                </a:cubicBezTo>
                <a:cubicBezTo>
                  <a:pt x="41" y="158"/>
                  <a:pt x="44" y="157"/>
                  <a:pt x="44" y="157"/>
                </a:cubicBezTo>
                <a:cubicBezTo>
                  <a:pt x="44" y="157"/>
                  <a:pt x="44" y="157"/>
                  <a:pt x="42" y="158"/>
                </a:cubicBezTo>
                <a:cubicBezTo>
                  <a:pt x="40" y="159"/>
                  <a:pt x="39" y="159"/>
                  <a:pt x="39" y="159"/>
                </a:cubicBezTo>
                <a:cubicBezTo>
                  <a:pt x="40" y="159"/>
                  <a:pt x="45" y="158"/>
                  <a:pt x="50" y="156"/>
                </a:cubicBezTo>
                <a:cubicBezTo>
                  <a:pt x="56" y="154"/>
                  <a:pt x="61" y="152"/>
                  <a:pt x="61" y="152"/>
                </a:cubicBezTo>
                <a:cubicBezTo>
                  <a:pt x="62" y="152"/>
                  <a:pt x="62" y="152"/>
                  <a:pt x="61" y="15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3" y="164"/>
                  <a:pt x="32" y="164"/>
                  <a:pt x="32" y="164"/>
                </a:cubicBezTo>
                <a:cubicBezTo>
                  <a:pt x="33" y="164"/>
                  <a:pt x="37" y="163"/>
                  <a:pt x="40" y="162"/>
                </a:cubicBezTo>
                <a:cubicBezTo>
                  <a:pt x="44" y="161"/>
                  <a:pt x="48" y="160"/>
                  <a:pt x="49" y="160"/>
                </a:cubicBezTo>
                <a:cubicBezTo>
                  <a:pt x="49" y="160"/>
                  <a:pt x="50" y="160"/>
                  <a:pt x="50" y="160"/>
                </a:cubicBezTo>
                <a:cubicBezTo>
                  <a:pt x="41" y="164"/>
                  <a:pt x="20" y="172"/>
                  <a:pt x="0" y="179"/>
                </a:cubicBezTo>
                <a:cubicBezTo>
                  <a:pt x="24" y="171"/>
                  <a:pt x="16" y="173"/>
                  <a:pt x="28" y="170"/>
                </a:cubicBezTo>
                <a:cubicBezTo>
                  <a:pt x="18" y="174"/>
                  <a:pt x="16" y="174"/>
                  <a:pt x="7" y="177"/>
                </a:cubicBezTo>
                <a:cubicBezTo>
                  <a:pt x="5" y="178"/>
                  <a:pt x="4" y="179"/>
                  <a:pt x="4" y="179"/>
                </a:cubicBezTo>
                <a:cubicBezTo>
                  <a:pt x="4" y="179"/>
                  <a:pt x="7" y="178"/>
                  <a:pt x="10" y="177"/>
                </a:cubicBezTo>
                <a:cubicBezTo>
                  <a:pt x="13" y="176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2" y="176"/>
                  <a:pt x="9" y="178"/>
                  <a:pt x="7" y="178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34" y="168"/>
                  <a:pt x="63" y="158"/>
                  <a:pt x="65" y="157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76" y="153"/>
                  <a:pt x="80" y="152"/>
                  <a:pt x="81" y="152"/>
                </a:cubicBezTo>
                <a:cubicBezTo>
                  <a:pt x="82" y="152"/>
                  <a:pt x="81" y="153"/>
                  <a:pt x="77" y="154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0" y="159"/>
                  <a:pt x="71" y="159"/>
                  <a:pt x="72" y="159"/>
                </a:cubicBezTo>
                <a:cubicBezTo>
                  <a:pt x="73" y="159"/>
                  <a:pt x="73" y="159"/>
                  <a:pt x="70" y="160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57" y="166"/>
                  <a:pt x="56" y="166"/>
                  <a:pt x="57" y="166"/>
                </a:cubicBezTo>
                <a:cubicBezTo>
                  <a:pt x="58" y="166"/>
                  <a:pt x="62" y="165"/>
                  <a:pt x="66" y="164"/>
                </a:cubicBezTo>
                <a:cubicBezTo>
                  <a:pt x="70" y="163"/>
                  <a:pt x="74" y="162"/>
                  <a:pt x="75" y="162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0" y="168"/>
                  <a:pt x="59" y="169"/>
                  <a:pt x="59" y="169"/>
                </a:cubicBezTo>
                <a:cubicBezTo>
                  <a:pt x="59" y="169"/>
                  <a:pt x="63" y="167"/>
                  <a:pt x="68" y="165"/>
                </a:cubicBezTo>
                <a:cubicBezTo>
                  <a:pt x="72" y="164"/>
                  <a:pt x="77" y="162"/>
                  <a:pt x="77" y="162"/>
                </a:cubicBezTo>
                <a:cubicBezTo>
                  <a:pt x="77" y="162"/>
                  <a:pt x="77" y="162"/>
                  <a:pt x="76" y="163"/>
                </a:cubicBezTo>
                <a:cubicBezTo>
                  <a:pt x="60" y="169"/>
                  <a:pt x="60" y="169"/>
                  <a:pt x="60" y="169"/>
                </a:cubicBezTo>
                <a:cubicBezTo>
                  <a:pt x="66" y="167"/>
                  <a:pt x="68" y="166"/>
                  <a:pt x="69" y="166"/>
                </a:cubicBezTo>
                <a:cubicBezTo>
                  <a:pt x="69" y="166"/>
                  <a:pt x="54" y="172"/>
                  <a:pt x="48" y="174"/>
                </a:cubicBezTo>
                <a:cubicBezTo>
                  <a:pt x="70" y="166"/>
                  <a:pt x="70" y="166"/>
                  <a:pt x="70" y="166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59" y="172"/>
                  <a:pt x="39" y="179"/>
                  <a:pt x="28" y="183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3" y="182"/>
                  <a:pt x="36" y="181"/>
                  <a:pt x="36" y="181"/>
                </a:cubicBezTo>
                <a:cubicBezTo>
                  <a:pt x="36" y="181"/>
                  <a:pt x="35" y="181"/>
                  <a:pt x="34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2" y="183"/>
                  <a:pt x="33" y="183"/>
                  <a:pt x="36" y="182"/>
                </a:cubicBezTo>
                <a:cubicBezTo>
                  <a:pt x="28" y="184"/>
                  <a:pt x="24" y="186"/>
                  <a:pt x="21" y="187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37" y="182"/>
                  <a:pt x="37" y="182"/>
                  <a:pt x="37" y="18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1" y="170"/>
                  <a:pt x="73" y="169"/>
                  <a:pt x="73" y="169"/>
                </a:cubicBezTo>
                <a:cubicBezTo>
                  <a:pt x="74" y="169"/>
                  <a:pt x="72" y="170"/>
                  <a:pt x="71" y="170"/>
                </a:cubicBezTo>
                <a:cubicBezTo>
                  <a:pt x="69" y="171"/>
                  <a:pt x="68" y="172"/>
                  <a:pt x="68" y="172"/>
                </a:cubicBezTo>
                <a:cubicBezTo>
                  <a:pt x="69" y="172"/>
                  <a:pt x="69" y="172"/>
                  <a:pt x="70" y="171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63" y="174"/>
                  <a:pt x="64" y="174"/>
                  <a:pt x="64" y="174"/>
                </a:cubicBezTo>
                <a:cubicBezTo>
                  <a:pt x="65" y="174"/>
                  <a:pt x="56" y="177"/>
                  <a:pt x="52" y="179"/>
                </a:cubicBezTo>
                <a:cubicBezTo>
                  <a:pt x="57" y="177"/>
                  <a:pt x="64" y="174"/>
                  <a:pt x="68" y="173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69" y="173"/>
                  <a:pt x="58" y="177"/>
                  <a:pt x="56" y="178"/>
                </a:cubicBezTo>
                <a:cubicBezTo>
                  <a:pt x="69" y="173"/>
                  <a:pt x="78" y="170"/>
                  <a:pt x="79" y="170"/>
                </a:cubicBezTo>
                <a:cubicBezTo>
                  <a:pt x="79" y="170"/>
                  <a:pt x="78" y="171"/>
                  <a:pt x="76" y="172"/>
                </a:cubicBezTo>
                <a:cubicBezTo>
                  <a:pt x="73" y="173"/>
                  <a:pt x="71" y="174"/>
                  <a:pt x="69" y="174"/>
                </a:cubicBezTo>
                <a:cubicBezTo>
                  <a:pt x="71" y="174"/>
                  <a:pt x="74" y="173"/>
                  <a:pt x="74" y="173"/>
                </a:cubicBezTo>
                <a:cubicBezTo>
                  <a:pt x="75" y="173"/>
                  <a:pt x="74" y="173"/>
                  <a:pt x="73" y="173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72" y="174"/>
                  <a:pt x="72" y="174"/>
                  <a:pt x="72" y="174"/>
                </a:cubicBezTo>
                <a:cubicBezTo>
                  <a:pt x="71" y="174"/>
                  <a:pt x="71" y="175"/>
                  <a:pt x="71" y="175"/>
                </a:cubicBezTo>
                <a:cubicBezTo>
                  <a:pt x="71" y="175"/>
                  <a:pt x="72" y="174"/>
                  <a:pt x="73" y="174"/>
                </a:cubicBezTo>
                <a:cubicBezTo>
                  <a:pt x="73" y="174"/>
                  <a:pt x="74" y="174"/>
                  <a:pt x="74" y="174"/>
                </a:cubicBezTo>
                <a:cubicBezTo>
                  <a:pt x="74" y="174"/>
                  <a:pt x="73" y="174"/>
                  <a:pt x="68" y="176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51" y="185"/>
                  <a:pt x="53" y="184"/>
                  <a:pt x="54" y="184"/>
                </a:cubicBezTo>
                <a:cubicBezTo>
                  <a:pt x="54" y="184"/>
                  <a:pt x="54" y="184"/>
                  <a:pt x="53" y="185"/>
                </a:cubicBezTo>
                <a:cubicBezTo>
                  <a:pt x="53" y="185"/>
                  <a:pt x="52" y="185"/>
                  <a:pt x="53" y="185"/>
                </a:cubicBezTo>
                <a:cubicBezTo>
                  <a:pt x="53" y="185"/>
                  <a:pt x="56" y="184"/>
                  <a:pt x="65" y="181"/>
                </a:cubicBezTo>
                <a:cubicBezTo>
                  <a:pt x="60" y="183"/>
                  <a:pt x="60" y="183"/>
                  <a:pt x="61" y="183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61" y="183"/>
                  <a:pt x="62" y="183"/>
                  <a:pt x="62" y="183"/>
                </a:cubicBezTo>
                <a:cubicBezTo>
                  <a:pt x="63" y="183"/>
                  <a:pt x="62" y="184"/>
                  <a:pt x="46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7" y="190"/>
                  <a:pt x="51" y="189"/>
                  <a:pt x="56" y="188"/>
                </a:cubicBezTo>
                <a:cubicBezTo>
                  <a:pt x="60" y="187"/>
                  <a:pt x="64" y="186"/>
                  <a:pt x="65" y="186"/>
                </a:cubicBezTo>
                <a:cubicBezTo>
                  <a:pt x="66" y="186"/>
                  <a:pt x="65" y="186"/>
                  <a:pt x="62" y="188"/>
                </a:cubicBezTo>
                <a:cubicBezTo>
                  <a:pt x="36" y="198"/>
                  <a:pt x="46" y="197"/>
                  <a:pt x="44" y="198"/>
                </a:cubicBezTo>
                <a:cubicBezTo>
                  <a:pt x="57" y="196"/>
                  <a:pt x="69" y="193"/>
                  <a:pt x="79" y="192"/>
                </a:cubicBezTo>
                <a:cubicBezTo>
                  <a:pt x="67" y="197"/>
                  <a:pt x="65" y="198"/>
                  <a:pt x="67" y="198"/>
                </a:cubicBezTo>
                <a:cubicBezTo>
                  <a:pt x="68" y="198"/>
                  <a:pt x="71" y="198"/>
                  <a:pt x="73" y="197"/>
                </a:cubicBezTo>
                <a:cubicBezTo>
                  <a:pt x="76" y="197"/>
                  <a:pt x="79" y="196"/>
                  <a:pt x="80" y="196"/>
                </a:cubicBezTo>
                <a:cubicBezTo>
                  <a:pt x="81" y="196"/>
                  <a:pt x="80" y="197"/>
                  <a:pt x="76" y="199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68" y="203"/>
                  <a:pt x="98" y="194"/>
                  <a:pt x="76" y="204"/>
                </a:cubicBezTo>
                <a:cubicBezTo>
                  <a:pt x="83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7" y="200"/>
                  <a:pt x="90" y="199"/>
                  <a:pt x="99" y="196"/>
                </a:cubicBezTo>
                <a:cubicBezTo>
                  <a:pt x="93" y="199"/>
                  <a:pt x="102" y="196"/>
                  <a:pt x="83" y="203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4" y="206"/>
                  <a:pt x="76" y="206"/>
                  <a:pt x="77" y="206"/>
                </a:cubicBezTo>
                <a:cubicBezTo>
                  <a:pt x="78" y="206"/>
                  <a:pt x="79" y="205"/>
                  <a:pt x="80" y="205"/>
                </a:cubicBezTo>
                <a:cubicBezTo>
                  <a:pt x="80" y="205"/>
                  <a:pt x="79" y="206"/>
                  <a:pt x="75" y="208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2" y="202"/>
                  <a:pt x="92" y="202"/>
                  <a:pt x="92" y="202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99" y="200"/>
                  <a:pt x="104" y="199"/>
                  <a:pt x="106" y="199"/>
                </a:cubicBezTo>
                <a:cubicBezTo>
                  <a:pt x="108" y="199"/>
                  <a:pt x="106" y="200"/>
                  <a:pt x="104" y="202"/>
                </a:cubicBezTo>
                <a:cubicBezTo>
                  <a:pt x="101" y="204"/>
                  <a:pt x="99" y="205"/>
                  <a:pt x="101" y="205"/>
                </a:cubicBezTo>
                <a:cubicBezTo>
                  <a:pt x="103" y="205"/>
                  <a:pt x="107" y="204"/>
                  <a:pt x="117" y="201"/>
                </a:cubicBezTo>
                <a:cubicBezTo>
                  <a:pt x="110" y="204"/>
                  <a:pt x="109" y="204"/>
                  <a:pt x="109" y="204"/>
                </a:cubicBezTo>
                <a:cubicBezTo>
                  <a:pt x="109" y="204"/>
                  <a:pt x="110" y="204"/>
                  <a:pt x="111" y="204"/>
                </a:cubicBezTo>
                <a:cubicBezTo>
                  <a:pt x="112" y="203"/>
                  <a:pt x="113" y="203"/>
                  <a:pt x="114" y="203"/>
                </a:cubicBezTo>
                <a:cubicBezTo>
                  <a:pt x="114" y="203"/>
                  <a:pt x="112" y="204"/>
                  <a:pt x="105" y="207"/>
                </a:cubicBezTo>
                <a:cubicBezTo>
                  <a:pt x="96" y="210"/>
                  <a:pt x="93" y="211"/>
                  <a:pt x="94" y="211"/>
                </a:cubicBezTo>
                <a:cubicBezTo>
                  <a:pt x="95" y="211"/>
                  <a:pt x="115" y="205"/>
                  <a:pt x="121" y="203"/>
                </a:cubicBezTo>
                <a:cubicBezTo>
                  <a:pt x="122" y="202"/>
                  <a:pt x="124" y="202"/>
                  <a:pt x="126" y="201"/>
                </a:cubicBezTo>
                <a:cubicBezTo>
                  <a:pt x="124" y="203"/>
                  <a:pt x="124" y="203"/>
                  <a:pt x="124" y="203"/>
                </a:cubicBezTo>
                <a:cubicBezTo>
                  <a:pt x="117" y="206"/>
                  <a:pt x="114" y="206"/>
                  <a:pt x="114" y="206"/>
                </a:cubicBezTo>
                <a:cubicBezTo>
                  <a:pt x="114" y="206"/>
                  <a:pt x="118" y="205"/>
                  <a:pt x="123" y="204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31" y="201"/>
                  <a:pt x="129" y="202"/>
                  <a:pt x="123" y="204"/>
                </a:cubicBezTo>
                <a:cubicBezTo>
                  <a:pt x="103" y="214"/>
                  <a:pt x="130" y="209"/>
                  <a:pt x="123" y="215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30" y="213"/>
                  <a:pt x="131" y="213"/>
                  <a:pt x="132" y="213"/>
                </a:cubicBezTo>
                <a:cubicBezTo>
                  <a:pt x="132" y="213"/>
                  <a:pt x="132" y="213"/>
                  <a:pt x="132" y="213"/>
                </a:cubicBezTo>
                <a:cubicBezTo>
                  <a:pt x="132" y="213"/>
                  <a:pt x="133" y="213"/>
                  <a:pt x="133" y="213"/>
                </a:cubicBezTo>
                <a:cubicBezTo>
                  <a:pt x="135" y="213"/>
                  <a:pt x="135" y="213"/>
                  <a:pt x="128" y="216"/>
                </a:cubicBezTo>
                <a:cubicBezTo>
                  <a:pt x="126" y="217"/>
                  <a:pt x="125" y="217"/>
                  <a:pt x="126" y="217"/>
                </a:cubicBezTo>
                <a:cubicBezTo>
                  <a:pt x="128" y="217"/>
                  <a:pt x="150" y="210"/>
                  <a:pt x="151" y="210"/>
                </a:cubicBezTo>
                <a:cubicBezTo>
                  <a:pt x="153" y="209"/>
                  <a:pt x="155" y="208"/>
                  <a:pt x="155" y="208"/>
                </a:cubicBezTo>
                <a:cubicBezTo>
                  <a:pt x="157" y="208"/>
                  <a:pt x="143" y="214"/>
                  <a:pt x="140" y="215"/>
                </a:cubicBezTo>
                <a:cubicBezTo>
                  <a:pt x="145" y="214"/>
                  <a:pt x="162" y="208"/>
                  <a:pt x="164" y="208"/>
                </a:cubicBezTo>
                <a:cubicBezTo>
                  <a:pt x="165" y="208"/>
                  <a:pt x="164" y="208"/>
                  <a:pt x="162" y="210"/>
                </a:cubicBezTo>
                <a:cubicBezTo>
                  <a:pt x="156" y="212"/>
                  <a:pt x="154" y="213"/>
                  <a:pt x="155" y="213"/>
                </a:cubicBezTo>
                <a:cubicBezTo>
                  <a:pt x="156" y="213"/>
                  <a:pt x="159" y="212"/>
                  <a:pt x="162" y="211"/>
                </a:cubicBezTo>
                <a:cubicBezTo>
                  <a:pt x="166" y="210"/>
                  <a:pt x="169" y="210"/>
                  <a:pt x="170" y="210"/>
                </a:cubicBezTo>
                <a:cubicBezTo>
                  <a:pt x="171" y="210"/>
                  <a:pt x="169" y="210"/>
                  <a:pt x="161" y="213"/>
                </a:cubicBezTo>
                <a:cubicBezTo>
                  <a:pt x="163" y="212"/>
                  <a:pt x="163" y="212"/>
                  <a:pt x="163" y="212"/>
                </a:cubicBezTo>
                <a:cubicBezTo>
                  <a:pt x="158" y="215"/>
                  <a:pt x="157" y="216"/>
                  <a:pt x="158" y="216"/>
                </a:cubicBezTo>
                <a:cubicBezTo>
                  <a:pt x="159" y="216"/>
                  <a:pt x="161" y="215"/>
                  <a:pt x="163" y="215"/>
                </a:cubicBezTo>
                <a:cubicBezTo>
                  <a:pt x="165" y="215"/>
                  <a:pt x="166" y="214"/>
                  <a:pt x="167" y="214"/>
                </a:cubicBezTo>
                <a:cubicBezTo>
                  <a:pt x="169" y="214"/>
                  <a:pt x="168" y="215"/>
                  <a:pt x="163" y="217"/>
                </a:cubicBezTo>
                <a:cubicBezTo>
                  <a:pt x="163" y="217"/>
                  <a:pt x="161" y="218"/>
                  <a:pt x="159" y="219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346" y="151"/>
                  <a:pt x="346" y="151"/>
                  <a:pt x="346" y="151"/>
                </a:cubicBezTo>
                <a:cubicBezTo>
                  <a:pt x="346" y="151"/>
                  <a:pt x="346" y="151"/>
                  <a:pt x="346" y="151"/>
                </a:cubicBezTo>
                <a:cubicBezTo>
                  <a:pt x="347" y="151"/>
                  <a:pt x="347" y="151"/>
                  <a:pt x="348" y="151"/>
                </a:cubicBezTo>
                <a:cubicBezTo>
                  <a:pt x="347" y="151"/>
                  <a:pt x="347" y="151"/>
                  <a:pt x="347" y="151"/>
                </a:cubicBezTo>
                <a:cubicBezTo>
                  <a:pt x="366" y="143"/>
                  <a:pt x="366" y="143"/>
                  <a:pt x="366" y="143"/>
                </a:cubicBezTo>
                <a:cubicBezTo>
                  <a:pt x="380" y="138"/>
                  <a:pt x="396" y="133"/>
                  <a:pt x="396" y="133"/>
                </a:cubicBezTo>
                <a:cubicBezTo>
                  <a:pt x="401" y="130"/>
                  <a:pt x="402" y="130"/>
                  <a:pt x="401" y="130"/>
                </a:cubicBezTo>
                <a:cubicBezTo>
                  <a:pt x="400" y="130"/>
                  <a:pt x="399" y="130"/>
                  <a:pt x="398" y="130"/>
                </a:cubicBezTo>
                <a:cubicBezTo>
                  <a:pt x="422" y="120"/>
                  <a:pt x="422" y="120"/>
                  <a:pt x="422" y="120"/>
                </a:cubicBezTo>
                <a:cubicBezTo>
                  <a:pt x="418" y="120"/>
                  <a:pt x="418" y="120"/>
                  <a:pt x="418" y="120"/>
                </a:cubicBezTo>
                <a:cubicBezTo>
                  <a:pt x="420" y="120"/>
                  <a:pt x="422" y="119"/>
                  <a:pt x="423" y="118"/>
                </a:cubicBezTo>
                <a:cubicBezTo>
                  <a:pt x="424" y="118"/>
                  <a:pt x="425" y="118"/>
                  <a:pt x="424" y="118"/>
                </a:cubicBezTo>
                <a:cubicBezTo>
                  <a:pt x="424" y="118"/>
                  <a:pt x="420" y="119"/>
                  <a:pt x="416" y="120"/>
                </a:cubicBezTo>
                <a:cubicBezTo>
                  <a:pt x="415" y="121"/>
                  <a:pt x="415" y="121"/>
                  <a:pt x="415" y="121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6" y="116"/>
                  <a:pt x="432" y="114"/>
                  <a:pt x="437" y="112"/>
                </a:cubicBezTo>
                <a:cubicBezTo>
                  <a:pt x="437" y="112"/>
                  <a:pt x="437" y="112"/>
                  <a:pt x="437" y="112"/>
                </a:cubicBezTo>
                <a:cubicBezTo>
                  <a:pt x="437" y="112"/>
                  <a:pt x="438" y="112"/>
                  <a:pt x="440" y="112"/>
                </a:cubicBezTo>
                <a:cubicBezTo>
                  <a:pt x="441" y="111"/>
                  <a:pt x="441" y="111"/>
                  <a:pt x="440" y="111"/>
                </a:cubicBezTo>
                <a:cubicBezTo>
                  <a:pt x="440" y="111"/>
                  <a:pt x="439" y="111"/>
                  <a:pt x="437" y="112"/>
                </a:cubicBezTo>
                <a:cubicBezTo>
                  <a:pt x="437" y="111"/>
                  <a:pt x="447" y="106"/>
                  <a:pt x="445" y="106"/>
                </a:cubicBezTo>
                <a:cubicBezTo>
                  <a:pt x="444" y="106"/>
                  <a:pt x="441" y="107"/>
                  <a:pt x="434" y="110"/>
                </a:cubicBezTo>
                <a:cubicBezTo>
                  <a:pt x="444" y="104"/>
                  <a:pt x="453" y="101"/>
                  <a:pt x="453" y="100"/>
                </a:cubicBezTo>
                <a:cubicBezTo>
                  <a:pt x="449" y="102"/>
                  <a:pt x="446" y="103"/>
                  <a:pt x="441" y="105"/>
                </a:cubicBezTo>
                <a:cubicBezTo>
                  <a:pt x="444" y="104"/>
                  <a:pt x="445" y="103"/>
                  <a:pt x="445" y="103"/>
                </a:cubicBezTo>
                <a:cubicBezTo>
                  <a:pt x="444" y="103"/>
                  <a:pt x="438" y="106"/>
                  <a:pt x="436" y="107"/>
                </a:cubicBezTo>
                <a:cubicBezTo>
                  <a:pt x="436" y="107"/>
                  <a:pt x="435" y="107"/>
                  <a:pt x="435" y="107"/>
                </a:cubicBezTo>
                <a:cubicBezTo>
                  <a:pt x="434" y="107"/>
                  <a:pt x="439" y="104"/>
                  <a:pt x="445" y="101"/>
                </a:cubicBezTo>
                <a:cubicBezTo>
                  <a:pt x="451" y="98"/>
                  <a:pt x="457" y="95"/>
                  <a:pt x="456" y="95"/>
                </a:cubicBezTo>
                <a:cubicBezTo>
                  <a:pt x="455" y="95"/>
                  <a:pt x="453" y="96"/>
                  <a:pt x="448" y="97"/>
                </a:cubicBezTo>
                <a:cubicBezTo>
                  <a:pt x="453" y="95"/>
                  <a:pt x="453" y="95"/>
                  <a:pt x="453" y="95"/>
                </a:cubicBezTo>
                <a:cubicBezTo>
                  <a:pt x="442" y="99"/>
                  <a:pt x="432" y="103"/>
                  <a:pt x="423" y="107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23" y="105"/>
                  <a:pt x="421" y="104"/>
                  <a:pt x="419" y="104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18" y="104"/>
                  <a:pt x="418" y="104"/>
                  <a:pt x="418" y="104"/>
                </a:cubicBezTo>
                <a:cubicBezTo>
                  <a:pt x="417" y="103"/>
                  <a:pt x="415" y="103"/>
                  <a:pt x="414" y="102"/>
                </a:cubicBezTo>
                <a:cubicBezTo>
                  <a:pt x="414" y="102"/>
                  <a:pt x="414" y="102"/>
                  <a:pt x="414" y="102"/>
                </a:cubicBezTo>
                <a:cubicBezTo>
                  <a:pt x="414" y="102"/>
                  <a:pt x="414" y="102"/>
                  <a:pt x="413" y="102"/>
                </a:cubicBezTo>
                <a:cubicBezTo>
                  <a:pt x="413" y="102"/>
                  <a:pt x="412" y="102"/>
                  <a:pt x="411" y="102"/>
                </a:cubicBezTo>
                <a:cubicBezTo>
                  <a:pt x="415" y="100"/>
                  <a:pt x="415" y="100"/>
                  <a:pt x="415" y="100"/>
                </a:cubicBezTo>
                <a:cubicBezTo>
                  <a:pt x="415" y="101"/>
                  <a:pt x="415" y="101"/>
                  <a:pt x="415" y="101"/>
                </a:cubicBezTo>
                <a:cubicBezTo>
                  <a:pt x="424" y="97"/>
                  <a:pt x="430" y="94"/>
                  <a:pt x="441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3" y="88"/>
                  <a:pt x="444" y="87"/>
                  <a:pt x="443" y="87"/>
                </a:cubicBezTo>
                <a:cubicBezTo>
                  <a:pt x="432" y="91"/>
                  <a:pt x="432" y="91"/>
                  <a:pt x="432" y="91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29" y="94"/>
                  <a:pt x="423" y="96"/>
                  <a:pt x="422" y="96"/>
                </a:cubicBezTo>
                <a:cubicBezTo>
                  <a:pt x="422" y="96"/>
                  <a:pt x="421" y="96"/>
                  <a:pt x="421" y="95"/>
                </a:cubicBezTo>
                <a:cubicBezTo>
                  <a:pt x="422" y="95"/>
                  <a:pt x="422" y="95"/>
                  <a:pt x="421" y="95"/>
                </a:cubicBezTo>
                <a:cubicBezTo>
                  <a:pt x="421" y="95"/>
                  <a:pt x="420" y="95"/>
                  <a:pt x="420" y="95"/>
                </a:cubicBezTo>
                <a:cubicBezTo>
                  <a:pt x="419" y="95"/>
                  <a:pt x="419" y="96"/>
                  <a:pt x="418" y="96"/>
                </a:cubicBezTo>
                <a:cubicBezTo>
                  <a:pt x="417" y="96"/>
                  <a:pt x="418" y="95"/>
                  <a:pt x="428" y="91"/>
                </a:cubicBezTo>
                <a:cubicBezTo>
                  <a:pt x="409" y="98"/>
                  <a:pt x="409" y="98"/>
                  <a:pt x="409" y="98"/>
                </a:cubicBezTo>
                <a:cubicBezTo>
                  <a:pt x="419" y="93"/>
                  <a:pt x="419" y="93"/>
                  <a:pt x="419" y="93"/>
                </a:cubicBezTo>
                <a:cubicBezTo>
                  <a:pt x="434" y="87"/>
                  <a:pt x="434" y="87"/>
                  <a:pt x="434" y="87"/>
                </a:cubicBezTo>
                <a:cubicBezTo>
                  <a:pt x="434" y="87"/>
                  <a:pt x="435" y="87"/>
                  <a:pt x="435" y="87"/>
                </a:cubicBezTo>
                <a:cubicBezTo>
                  <a:pt x="436" y="87"/>
                  <a:pt x="437" y="87"/>
                  <a:pt x="438" y="87"/>
                </a:cubicBezTo>
                <a:cubicBezTo>
                  <a:pt x="439" y="87"/>
                  <a:pt x="441" y="87"/>
                  <a:pt x="441" y="87"/>
                </a:cubicBezTo>
                <a:cubicBezTo>
                  <a:pt x="442" y="87"/>
                  <a:pt x="442" y="87"/>
                  <a:pt x="443" y="87"/>
                </a:cubicBezTo>
                <a:cubicBezTo>
                  <a:pt x="450" y="85"/>
                  <a:pt x="450" y="85"/>
                  <a:pt x="450" y="85"/>
                </a:cubicBezTo>
                <a:cubicBezTo>
                  <a:pt x="450" y="84"/>
                  <a:pt x="449" y="84"/>
                  <a:pt x="449" y="84"/>
                </a:cubicBezTo>
                <a:cubicBezTo>
                  <a:pt x="449" y="84"/>
                  <a:pt x="447" y="85"/>
                  <a:pt x="446" y="85"/>
                </a:cubicBezTo>
                <a:cubicBezTo>
                  <a:pt x="445" y="85"/>
                  <a:pt x="443" y="86"/>
                  <a:pt x="443" y="86"/>
                </a:cubicBezTo>
                <a:cubicBezTo>
                  <a:pt x="443" y="86"/>
                  <a:pt x="443" y="85"/>
                  <a:pt x="443" y="85"/>
                </a:cubicBezTo>
                <a:cubicBezTo>
                  <a:pt x="446" y="84"/>
                  <a:pt x="458" y="79"/>
                  <a:pt x="468" y="75"/>
                </a:cubicBezTo>
                <a:cubicBezTo>
                  <a:pt x="457" y="80"/>
                  <a:pt x="457" y="80"/>
                  <a:pt x="457" y="80"/>
                </a:cubicBezTo>
                <a:cubicBezTo>
                  <a:pt x="454" y="79"/>
                  <a:pt x="453" y="80"/>
                  <a:pt x="468" y="71"/>
                </a:cubicBezTo>
                <a:cubicBezTo>
                  <a:pt x="460" y="74"/>
                  <a:pt x="460" y="74"/>
                  <a:pt x="460" y="74"/>
                </a:cubicBezTo>
                <a:cubicBezTo>
                  <a:pt x="458" y="75"/>
                  <a:pt x="456" y="75"/>
                  <a:pt x="455" y="75"/>
                </a:cubicBezTo>
                <a:cubicBezTo>
                  <a:pt x="455" y="75"/>
                  <a:pt x="456" y="75"/>
                  <a:pt x="463" y="72"/>
                </a:cubicBezTo>
                <a:cubicBezTo>
                  <a:pt x="463" y="72"/>
                  <a:pt x="463" y="72"/>
                  <a:pt x="463" y="72"/>
                </a:cubicBezTo>
                <a:cubicBezTo>
                  <a:pt x="470" y="69"/>
                  <a:pt x="470" y="69"/>
                  <a:pt x="470" y="69"/>
                </a:cubicBezTo>
                <a:cubicBezTo>
                  <a:pt x="467" y="71"/>
                  <a:pt x="465" y="71"/>
                  <a:pt x="463" y="72"/>
                </a:cubicBezTo>
                <a:cubicBezTo>
                  <a:pt x="464" y="70"/>
                  <a:pt x="473" y="65"/>
                  <a:pt x="491" y="58"/>
                </a:cubicBezTo>
                <a:cubicBezTo>
                  <a:pt x="473" y="64"/>
                  <a:pt x="473" y="64"/>
                  <a:pt x="473" y="64"/>
                </a:cubicBezTo>
                <a:cubicBezTo>
                  <a:pt x="473" y="64"/>
                  <a:pt x="487" y="59"/>
                  <a:pt x="486" y="59"/>
                </a:cubicBezTo>
                <a:cubicBezTo>
                  <a:pt x="486" y="59"/>
                  <a:pt x="483" y="60"/>
                  <a:pt x="475" y="62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6" y="65"/>
                  <a:pt x="466" y="65"/>
                  <a:pt x="465" y="65"/>
                </a:cubicBezTo>
                <a:cubicBezTo>
                  <a:pt x="464" y="65"/>
                  <a:pt x="463" y="65"/>
                  <a:pt x="463" y="65"/>
                </a:cubicBezTo>
                <a:cubicBezTo>
                  <a:pt x="463" y="65"/>
                  <a:pt x="463" y="65"/>
                  <a:pt x="467" y="63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69" y="62"/>
                  <a:pt x="466" y="63"/>
                  <a:pt x="464" y="64"/>
                </a:cubicBezTo>
                <a:cubicBezTo>
                  <a:pt x="462" y="65"/>
                  <a:pt x="459" y="65"/>
                  <a:pt x="459" y="65"/>
                </a:cubicBezTo>
                <a:cubicBezTo>
                  <a:pt x="459" y="65"/>
                  <a:pt x="459" y="65"/>
                  <a:pt x="461" y="64"/>
                </a:cubicBezTo>
                <a:cubicBezTo>
                  <a:pt x="463" y="63"/>
                  <a:pt x="464" y="63"/>
                  <a:pt x="464" y="63"/>
                </a:cubicBezTo>
                <a:cubicBezTo>
                  <a:pt x="463" y="63"/>
                  <a:pt x="458" y="65"/>
                  <a:pt x="453" y="67"/>
                </a:cubicBezTo>
                <a:cubicBezTo>
                  <a:pt x="447" y="69"/>
                  <a:pt x="442" y="71"/>
                  <a:pt x="441" y="71"/>
                </a:cubicBezTo>
                <a:cubicBezTo>
                  <a:pt x="441" y="71"/>
                  <a:pt x="441" y="70"/>
                  <a:pt x="442" y="70"/>
                </a:cubicBezTo>
                <a:cubicBezTo>
                  <a:pt x="467" y="61"/>
                  <a:pt x="467" y="61"/>
                  <a:pt x="467" y="61"/>
                </a:cubicBezTo>
                <a:cubicBezTo>
                  <a:pt x="470" y="59"/>
                  <a:pt x="471" y="58"/>
                  <a:pt x="471" y="58"/>
                </a:cubicBezTo>
                <a:cubicBezTo>
                  <a:pt x="470" y="58"/>
                  <a:pt x="467" y="60"/>
                  <a:pt x="463" y="61"/>
                </a:cubicBezTo>
                <a:cubicBezTo>
                  <a:pt x="459" y="62"/>
                  <a:pt x="455" y="63"/>
                  <a:pt x="454" y="63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62" y="59"/>
                  <a:pt x="484" y="51"/>
                  <a:pt x="504" y="44"/>
                </a:cubicBezTo>
                <a:cubicBezTo>
                  <a:pt x="480" y="52"/>
                  <a:pt x="488" y="49"/>
                  <a:pt x="476" y="53"/>
                </a:cubicBezTo>
                <a:cubicBezTo>
                  <a:pt x="486" y="49"/>
                  <a:pt x="488" y="48"/>
                  <a:pt x="497" y="45"/>
                </a:cubicBezTo>
                <a:cubicBezTo>
                  <a:pt x="499" y="44"/>
                  <a:pt x="500" y="44"/>
                  <a:pt x="500" y="44"/>
                </a:cubicBezTo>
                <a:cubicBezTo>
                  <a:pt x="500" y="44"/>
                  <a:pt x="497" y="45"/>
                  <a:pt x="494" y="46"/>
                </a:cubicBezTo>
                <a:cubicBezTo>
                  <a:pt x="491" y="47"/>
                  <a:pt x="488" y="48"/>
                  <a:pt x="488" y="48"/>
                </a:cubicBezTo>
                <a:cubicBezTo>
                  <a:pt x="488" y="48"/>
                  <a:pt x="488" y="48"/>
                  <a:pt x="488" y="48"/>
                </a:cubicBezTo>
                <a:cubicBezTo>
                  <a:pt x="469" y="54"/>
                  <a:pt x="440" y="65"/>
                  <a:pt x="439" y="65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27" y="69"/>
                  <a:pt x="423" y="70"/>
                  <a:pt x="422" y="70"/>
                </a:cubicBezTo>
                <a:cubicBezTo>
                  <a:pt x="422" y="70"/>
                  <a:pt x="423" y="69"/>
                  <a:pt x="426" y="68"/>
                </a:cubicBezTo>
                <a:cubicBezTo>
                  <a:pt x="436" y="64"/>
                  <a:pt x="436" y="64"/>
                  <a:pt x="436" y="64"/>
                </a:cubicBezTo>
                <a:cubicBezTo>
                  <a:pt x="430" y="65"/>
                  <a:pt x="430" y="65"/>
                  <a:pt x="430" y="65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38" y="62"/>
                  <a:pt x="438" y="62"/>
                  <a:pt x="438" y="62"/>
                </a:cubicBezTo>
                <a:cubicBezTo>
                  <a:pt x="435" y="63"/>
                  <a:pt x="435" y="63"/>
                  <a:pt x="435" y="63"/>
                </a:cubicBezTo>
                <a:cubicBezTo>
                  <a:pt x="434" y="63"/>
                  <a:pt x="432" y="63"/>
                  <a:pt x="432" y="63"/>
                </a:cubicBezTo>
                <a:cubicBezTo>
                  <a:pt x="431" y="63"/>
                  <a:pt x="431" y="63"/>
                  <a:pt x="434" y="62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7" y="57"/>
                  <a:pt x="448" y="56"/>
                  <a:pt x="447" y="56"/>
                </a:cubicBezTo>
                <a:cubicBezTo>
                  <a:pt x="446" y="56"/>
                  <a:pt x="442" y="57"/>
                  <a:pt x="438" y="57"/>
                </a:cubicBezTo>
                <a:cubicBezTo>
                  <a:pt x="434" y="58"/>
                  <a:pt x="430" y="59"/>
                  <a:pt x="429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42" y="55"/>
                  <a:pt x="442" y="55"/>
                  <a:pt x="442" y="55"/>
                </a:cubicBezTo>
                <a:cubicBezTo>
                  <a:pt x="445" y="54"/>
                  <a:pt x="445" y="53"/>
                  <a:pt x="445" y="53"/>
                </a:cubicBezTo>
                <a:cubicBezTo>
                  <a:pt x="445" y="53"/>
                  <a:pt x="441" y="55"/>
                  <a:pt x="436" y="57"/>
                </a:cubicBezTo>
                <a:cubicBezTo>
                  <a:pt x="432" y="58"/>
                  <a:pt x="427" y="60"/>
                  <a:pt x="427" y="60"/>
                </a:cubicBezTo>
                <a:cubicBezTo>
                  <a:pt x="427" y="60"/>
                  <a:pt x="427" y="59"/>
                  <a:pt x="428" y="5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38" y="55"/>
                  <a:pt x="436" y="56"/>
                  <a:pt x="436" y="56"/>
                </a:cubicBezTo>
                <a:cubicBezTo>
                  <a:pt x="435" y="56"/>
                  <a:pt x="450" y="50"/>
                  <a:pt x="456" y="48"/>
                </a:cubicBezTo>
                <a:cubicBezTo>
                  <a:pt x="435" y="56"/>
                  <a:pt x="435" y="56"/>
                  <a:pt x="435" y="56"/>
                </a:cubicBezTo>
                <a:cubicBezTo>
                  <a:pt x="439" y="54"/>
                  <a:pt x="439" y="54"/>
                  <a:pt x="439" y="54"/>
                </a:cubicBezTo>
                <a:cubicBezTo>
                  <a:pt x="445" y="50"/>
                  <a:pt x="466" y="43"/>
                  <a:pt x="477" y="39"/>
                </a:cubicBezTo>
                <a:cubicBezTo>
                  <a:pt x="460" y="45"/>
                  <a:pt x="460" y="45"/>
                  <a:pt x="460" y="45"/>
                </a:cubicBezTo>
                <a:cubicBezTo>
                  <a:pt x="478" y="38"/>
                  <a:pt x="478" y="38"/>
                  <a:pt x="478" y="38"/>
                </a:cubicBezTo>
                <a:cubicBezTo>
                  <a:pt x="471" y="41"/>
                  <a:pt x="469" y="41"/>
                  <a:pt x="469" y="41"/>
                </a:cubicBezTo>
                <a:cubicBezTo>
                  <a:pt x="469" y="41"/>
                  <a:pt x="470" y="41"/>
                  <a:pt x="471" y="40"/>
                </a:cubicBezTo>
                <a:cubicBezTo>
                  <a:pt x="472" y="40"/>
                  <a:pt x="473" y="39"/>
                  <a:pt x="473" y="39"/>
                </a:cubicBezTo>
                <a:cubicBezTo>
                  <a:pt x="473" y="39"/>
                  <a:pt x="472" y="40"/>
                  <a:pt x="469" y="40"/>
                </a:cubicBezTo>
                <a:cubicBezTo>
                  <a:pt x="476" y="38"/>
                  <a:pt x="481" y="36"/>
                  <a:pt x="484" y="35"/>
                </a:cubicBezTo>
                <a:cubicBezTo>
                  <a:pt x="456" y="44"/>
                  <a:pt x="456" y="44"/>
                  <a:pt x="456" y="44"/>
                </a:cubicBezTo>
                <a:cubicBezTo>
                  <a:pt x="468" y="40"/>
                  <a:pt x="468" y="40"/>
                  <a:pt x="468" y="40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4" y="52"/>
                  <a:pt x="432" y="53"/>
                  <a:pt x="431" y="53"/>
                </a:cubicBezTo>
                <a:cubicBezTo>
                  <a:pt x="431" y="53"/>
                  <a:pt x="432" y="52"/>
                  <a:pt x="434" y="51"/>
                </a:cubicBezTo>
                <a:cubicBezTo>
                  <a:pt x="435" y="51"/>
                  <a:pt x="437" y="50"/>
                  <a:pt x="436" y="50"/>
                </a:cubicBezTo>
                <a:cubicBezTo>
                  <a:pt x="436" y="50"/>
                  <a:pt x="436" y="50"/>
                  <a:pt x="435" y="51"/>
                </a:cubicBezTo>
                <a:cubicBezTo>
                  <a:pt x="443" y="48"/>
                  <a:pt x="443" y="48"/>
                  <a:pt x="443" y="48"/>
                </a:cubicBezTo>
                <a:cubicBezTo>
                  <a:pt x="442" y="48"/>
                  <a:pt x="441" y="48"/>
                  <a:pt x="441" y="48"/>
                </a:cubicBezTo>
                <a:cubicBezTo>
                  <a:pt x="439" y="48"/>
                  <a:pt x="448" y="45"/>
                  <a:pt x="453" y="43"/>
                </a:cubicBezTo>
                <a:cubicBezTo>
                  <a:pt x="448" y="45"/>
                  <a:pt x="441" y="48"/>
                  <a:pt x="437" y="49"/>
                </a:cubicBezTo>
                <a:cubicBezTo>
                  <a:pt x="437" y="49"/>
                  <a:pt x="437" y="49"/>
                  <a:pt x="437" y="49"/>
                </a:cubicBezTo>
                <a:cubicBezTo>
                  <a:pt x="436" y="49"/>
                  <a:pt x="447" y="45"/>
                  <a:pt x="449" y="44"/>
                </a:cubicBezTo>
                <a:cubicBezTo>
                  <a:pt x="436" y="49"/>
                  <a:pt x="427" y="51"/>
                  <a:pt x="426" y="51"/>
                </a:cubicBezTo>
                <a:cubicBezTo>
                  <a:pt x="426" y="51"/>
                  <a:pt x="426" y="51"/>
                  <a:pt x="429" y="50"/>
                </a:cubicBezTo>
                <a:cubicBezTo>
                  <a:pt x="431" y="49"/>
                  <a:pt x="434" y="48"/>
                  <a:pt x="436" y="48"/>
                </a:cubicBezTo>
                <a:cubicBezTo>
                  <a:pt x="434" y="48"/>
                  <a:pt x="431" y="49"/>
                  <a:pt x="430" y="49"/>
                </a:cubicBezTo>
                <a:cubicBezTo>
                  <a:pt x="430" y="49"/>
                  <a:pt x="431" y="49"/>
                  <a:pt x="432" y="48"/>
                </a:cubicBezTo>
                <a:cubicBezTo>
                  <a:pt x="453" y="41"/>
                  <a:pt x="453" y="41"/>
                  <a:pt x="453" y="41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34" y="47"/>
                  <a:pt x="434" y="47"/>
                  <a:pt x="434" y="47"/>
                </a:cubicBezTo>
                <a:cubicBezTo>
                  <a:pt x="434" y="47"/>
                  <a:pt x="433" y="47"/>
                  <a:pt x="432" y="48"/>
                </a:cubicBezTo>
                <a:cubicBezTo>
                  <a:pt x="432" y="48"/>
                  <a:pt x="431" y="48"/>
                  <a:pt x="431" y="48"/>
                </a:cubicBezTo>
                <a:cubicBezTo>
                  <a:pt x="431" y="48"/>
                  <a:pt x="432" y="47"/>
                  <a:pt x="437" y="46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4" y="41"/>
                  <a:pt x="444" y="41"/>
                  <a:pt x="444" y="41"/>
                </a:cubicBezTo>
                <a:cubicBezTo>
                  <a:pt x="461" y="35"/>
                  <a:pt x="461" y="35"/>
                  <a:pt x="461" y="35"/>
                </a:cubicBezTo>
                <a:cubicBezTo>
                  <a:pt x="454" y="37"/>
                  <a:pt x="452" y="38"/>
                  <a:pt x="452" y="38"/>
                </a:cubicBezTo>
                <a:cubicBezTo>
                  <a:pt x="451" y="38"/>
                  <a:pt x="452" y="37"/>
                  <a:pt x="452" y="3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2" y="37"/>
                  <a:pt x="450" y="38"/>
                  <a:pt x="440" y="41"/>
                </a:cubicBezTo>
                <a:cubicBezTo>
                  <a:pt x="445" y="39"/>
                  <a:pt x="445" y="39"/>
                  <a:pt x="445" y="39"/>
                </a:cubicBezTo>
                <a:cubicBezTo>
                  <a:pt x="445" y="39"/>
                  <a:pt x="444" y="39"/>
                  <a:pt x="444" y="39"/>
                </a:cubicBezTo>
                <a:cubicBezTo>
                  <a:pt x="444" y="39"/>
                  <a:pt x="444" y="39"/>
                  <a:pt x="444" y="39"/>
                </a:cubicBezTo>
                <a:cubicBezTo>
                  <a:pt x="443" y="39"/>
                  <a:pt x="444" y="38"/>
                  <a:pt x="460" y="32"/>
                </a:cubicBezTo>
                <a:cubicBezTo>
                  <a:pt x="460" y="32"/>
                  <a:pt x="460" y="32"/>
                  <a:pt x="460" y="32"/>
                </a:cubicBezTo>
                <a:cubicBezTo>
                  <a:pt x="458" y="32"/>
                  <a:pt x="454" y="33"/>
                  <a:pt x="450" y="34"/>
                </a:cubicBezTo>
                <a:cubicBezTo>
                  <a:pt x="446" y="35"/>
                  <a:pt x="442" y="36"/>
                  <a:pt x="441" y="36"/>
                </a:cubicBezTo>
                <a:cubicBezTo>
                  <a:pt x="440" y="36"/>
                  <a:pt x="440" y="35"/>
                  <a:pt x="444" y="34"/>
                </a:cubicBezTo>
                <a:cubicBezTo>
                  <a:pt x="471" y="24"/>
                  <a:pt x="460" y="25"/>
                  <a:pt x="462" y="23"/>
                </a:cubicBezTo>
                <a:cubicBezTo>
                  <a:pt x="449" y="26"/>
                  <a:pt x="438" y="28"/>
                  <a:pt x="427" y="29"/>
                </a:cubicBezTo>
                <a:cubicBezTo>
                  <a:pt x="440" y="24"/>
                  <a:pt x="442" y="23"/>
                  <a:pt x="440" y="23"/>
                </a:cubicBezTo>
                <a:cubicBezTo>
                  <a:pt x="439" y="23"/>
                  <a:pt x="436" y="23"/>
                  <a:pt x="434" y="24"/>
                </a:cubicBezTo>
                <a:cubicBezTo>
                  <a:pt x="431" y="24"/>
                  <a:pt x="428" y="25"/>
                  <a:pt x="427" y="25"/>
                </a:cubicBezTo>
                <a:cubicBezTo>
                  <a:pt x="426" y="25"/>
                  <a:pt x="427" y="24"/>
                  <a:pt x="431" y="22"/>
                </a:cubicBezTo>
                <a:cubicBezTo>
                  <a:pt x="416" y="27"/>
                  <a:pt x="416" y="27"/>
                  <a:pt x="416" y="27"/>
                </a:cubicBezTo>
                <a:cubicBezTo>
                  <a:pt x="439" y="18"/>
                  <a:pt x="409" y="27"/>
                  <a:pt x="431" y="18"/>
                </a:cubicBezTo>
                <a:cubicBezTo>
                  <a:pt x="424" y="20"/>
                  <a:pt x="422" y="20"/>
                  <a:pt x="421" y="20"/>
                </a:cubicBezTo>
                <a:cubicBezTo>
                  <a:pt x="420" y="21"/>
                  <a:pt x="418" y="22"/>
                  <a:pt x="408" y="25"/>
                </a:cubicBezTo>
                <a:cubicBezTo>
                  <a:pt x="415" y="22"/>
                  <a:pt x="405" y="25"/>
                  <a:pt x="425" y="18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33" y="15"/>
                  <a:pt x="434" y="15"/>
                  <a:pt x="433" y="15"/>
                </a:cubicBezTo>
                <a:cubicBezTo>
                  <a:pt x="433" y="15"/>
                  <a:pt x="432" y="15"/>
                  <a:pt x="431" y="15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7" y="16"/>
                  <a:pt x="428" y="15"/>
                  <a:pt x="433" y="13"/>
                </a:cubicBezTo>
                <a:cubicBezTo>
                  <a:pt x="413" y="21"/>
                  <a:pt x="413" y="21"/>
                  <a:pt x="413" y="21"/>
                </a:cubicBezTo>
                <a:cubicBezTo>
                  <a:pt x="416" y="19"/>
                  <a:pt x="416" y="19"/>
                  <a:pt x="416" y="19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09" y="21"/>
                  <a:pt x="403" y="22"/>
                  <a:pt x="401" y="22"/>
                </a:cubicBezTo>
                <a:cubicBezTo>
                  <a:pt x="399" y="22"/>
                  <a:pt x="402" y="20"/>
                  <a:pt x="404" y="19"/>
                </a:cubicBezTo>
                <a:cubicBezTo>
                  <a:pt x="407" y="17"/>
                  <a:pt x="409" y="16"/>
                  <a:pt x="407" y="16"/>
                </a:cubicBezTo>
                <a:cubicBezTo>
                  <a:pt x="405" y="16"/>
                  <a:pt x="401" y="16"/>
                  <a:pt x="391" y="19"/>
                </a:cubicBezTo>
                <a:cubicBezTo>
                  <a:pt x="398" y="17"/>
                  <a:pt x="399" y="16"/>
                  <a:pt x="399" y="16"/>
                </a:cubicBezTo>
                <a:cubicBezTo>
                  <a:pt x="399" y="16"/>
                  <a:pt x="398" y="17"/>
                  <a:pt x="397" y="17"/>
                </a:cubicBezTo>
                <a:cubicBezTo>
                  <a:pt x="396" y="17"/>
                  <a:pt x="395" y="18"/>
                  <a:pt x="394" y="18"/>
                </a:cubicBezTo>
                <a:cubicBezTo>
                  <a:pt x="394" y="18"/>
                  <a:pt x="396" y="17"/>
                  <a:pt x="403" y="14"/>
                </a:cubicBezTo>
                <a:cubicBezTo>
                  <a:pt x="413" y="11"/>
                  <a:pt x="415" y="9"/>
                  <a:pt x="415" y="9"/>
                </a:cubicBezTo>
                <a:cubicBezTo>
                  <a:pt x="413" y="9"/>
                  <a:pt x="393" y="16"/>
                  <a:pt x="387" y="18"/>
                </a:cubicBezTo>
                <a:cubicBezTo>
                  <a:pt x="386" y="18"/>
                  <a:pt x="384" y="18"/>
                  <a:pt x="382" y="19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92" y="15"/>
                  <a:pt x="394" y="14"/>
                  <a:pt x="394" y="14"/>
                </a:cubicBezTo>
                <a:cubicBezTo>
                  <a:pt x="394" y="14"/>
                  <a:pt x="390" y="15"/>
                  <a:pt x="386" y="17"/>
                </a:cubicBezTo>
                <a:cubicBezTo>
                  <a:pt x="382" y="18"/>
                  <a:pt x="378" y="19"/>
                  <a:pt x="377" y="19"/>
                </a:cubicBezTo>
                <a:cubicBezTo>
                  <a:pt x="377" y="19"/>
                  <a:pt x="379" y="19"/>
                  <a:pt x="385" y="17"/>
                </a:cubicBezTo>
                <a:cubicBezTo>
                  <a:pt x="406" y="6"/>
                  <a:pt x="379" y="11"/>
                  <a:pt x="386" y="5"/>
                </a:cubicBezTo>
                <a:cubicBezTo>
                  <a:pt x="379" y="8"/>
                  <a:pt x="379" y="8"/>
                  <a:pt x="379" y="8"/>
                </a:cubicBezTo>
                <a:cubicBezTo>
                  <a:pt x="379" y="7"/>
                  <a:pt x="378" y="7"/>
                  <a:pt x="377" y="7"/>
                </a:cubicBezTo>
                <a:cubicBezTo>
                  <a:pt x="377" y="7"/>
                  <a:pt x="377" y="7"/>
                  <a:pt x="377" y="7"/>
                </a:cubicBezTo>
                <a:cubicBezTo>
                  <a:pt x="375" y="7"/>
                  <a:pt x="373" y="7"/>
                  <a:pt x="381" y="4"/>
                </a:cubicBezTo>
                <a:cubicBezTo>
                  <a:pt x="383" y="3"/>
                  <a:pt x="384" y="3"/>
                  <a:pt x="384" y="3"/>
                </a:cubicBezTo>
                <a:cubicBezTo>
                  <a:pt x="382" y="3"/>
                  <a:pt x="359" y="10"/>
                  <a:pt x="358" y="10"/>
                </a:cubicBezTo>
                <a:cubicBezTo>
                  <a:pt x="356" y="11"/>
                  <a:pt x="354" y="11"/>
                  <a:pt x="354" y="11"/>
                </a:cubicBezTo>
                <a:cubicBezTo>
                  <a:pt x="353" y="11"/>
                  <a:pt x="366" y="6"/>
                  <a:pt x="369" y="5"/>
                </a:cubicBezTo>
                <a:cubicBezTo>
                  <a:pt x="365" y="6"/>
                  <a:pt x="347" y="11"/>
                  <a:pt x="345" y="11"/>
                </a:cubicBezTo>
                <a:cubicBezTo>
                  <a:pt x="344" y="11"/>
                  <a:pt x="345" y="11"/>
                  <a:pt x="347" y="10"/>
                </a:cubicBezTo>
                <a:cubicBezTo>
                  <a:pt x="354" y="8"/>
                  <a:pt x="355" y="7"/>
                  <a:pt x="354" y="7"/>
                </a:cubicBezTo>
                <a:cubicBezTo>
                  <a:pt x="354" y="7"/>
                  <a:pt x="350" y="8"/>
                  <a:pt x="347" y="8"/>
                </a:cubicBezTo>
                <a:cubicBezTo>
                  <a:pt x="344" y="9"/>
                  <a:pt x="341" y="10"/>
                  <a:pt x="340" y="10"/>
                </a:cubicBezTo>
                <a:cubicBezTo>
                  <a:pt x="339" y="10"/>
                  <a:pt x="341" y="9"/>
                  <a:pt x="349" y="6"/>
                </a:cubicBezTo>
                <a:cubicBezTo>
                  <a:pt x="346" y="7"/>
                  <a:pt x="346" y="7"/>
                  <a:pt x="346" y="7"/>
                </a:cubicBezTo>
                <a:cubicBezTo>
                  <a:pt x="352" y="4"/>
                  <a:pt x="353" y="4"/>
                  <a:pt x="352" y="4"/>
                </a:cubicBezTo>
                <a:cubicBezTo>
                  <a:pt x="351" y="4"/>
                  <a:pt x="349" y="4"/>
                  <a:pt x="347" y="4"/>
                </a:cubicBezTo>
                <a:cubicBezTo>
                  <a:pt x="345" y="5"/>
                  <a:pt x="344" y="5"/>
                  <a:pt x="343" y="5"/>
                </a:cubicBezTo>
                <a:cubicBezTo>
                  <a:pt x="341" y="5"/>
                  <a:pt x="342" y="4"/>
                  <a:pt x="347" y="2"/>
                </a:cubicBezTo>
                <a:cubicBezTo>
                  <a:pt x="347" y="2"/>
                  <a:pt x="349" y="1"/>
                  <a:pt x="351" y="1"/>
                </a:cubicBezTo>
                <a:moveTo>
                  <a:pt x="358" y="3"/>
                </a:moveTo>
                <a:cubicBezTo>
                  <a:pt x="358" y="3"/>
                  <a:pt x="358" y="3"/>
                  <a:pt x="358" y="3"/>
                </a:cubicBezTo>
                <a:cubicBezTo>
                  <a:pt x="358" y="3"/>
                  <a:pt x="358" y="3"/>
                  <a:pt x="358" y="3"/>
                </a:cubicBezTo>
                <a:moveTo>
                  <a:pt x="358" y="3"/>
                </a:moveTo>
                <a:cubicBezTo>
                  <a:pt x="354" y="4"/>
                  <a:pt x="351" y="5"/>
                  <a:pt x="349" y="6"/>
                </a:cubicBezTo>
                <a:cubicBezTo>
                  <a:pt x="358" y="3"/>
                  <a:pt x="358" y="3"/>
                  <a:pt x="358" y="3"/>
                </a:cubicBezTo>
                <a:moveTo>
                  <a:pt x="396" y="14"/>
                </a:moveTo>
                <a:cubicBezTo>
                  <a:pt x="396" y="14"/>
                  <a:pt x="396" y="14"/>
                  <a:pt x="396" y="14"/>
                </a:cubicBezTo>
                <a:cubicBezTo>
                  <a:pt x="396" y="14"/>
                  <a:pt x="396" y="14"/>
                  <a:pt x="396" y="14"/>
                </a:cubicBezTo>
                <a:moveTo>
                  <a:pt x="396" y="14"/>
                </a:moveTo>
                <a:cubicBezTo>
                  <a:pt x="395" y="14"/>
                  <a:pt x="395" y="14"/>
                  <a:pt x="394" y="15"/>
                </a:cubicBezTo>
                <a:cubicBezTo>
                  <a:pt x="395" y="14"/>
                  <a:pt x="395" y="14"/>
                  <a:pt x="396" y="14"/>
                </a:cubicBezTo>
                <a:moveTo>
                  <a:pt x="394" y="15"/>
                </a:moveTo>
                <a:cubicBezTo>
                  <a:pt x="394" y="15"/>
                  <a:pt x="394" y="15"/>
                  <a:pt x="394" y="15"/>
                </a:cubicBezTo>
                <a:cubicBezTo>
                  <a:pt x="394" y="15"/>
                  <a:pt x="394" y="15"/>
                  <a:pt x="394" y="15"/>
                </a:cubicBezTo>
                <a:moveTo>
                  <a:pt x="394" y="15"/>
                </a:moveTo>
                <a:cubicBezTo>
                  <a:pt x="392" y="15"/>
                  <a:pt x="390" y="16"/>
                  <a:pt x="390" y="16"/>
                </a:cubicBezTo>
                <a:cubicBezTo>
                  <a:pt x="386" y="17"/>
                  <a:pt x="385" y="18"/>
                  <a:pt x="385" y="18"/>
                </a:cubicBezTo>
                <a:cubicBezTo>
                  <a:pt x="385" y="18"/>
                  <a:pt x="386" y="18"/>
                  <a:pt x="387" y="18"/>
                </a:cubicBezTo>
                <a:cubicBezTo>
                  <a:pt x="392" y="16"/>
                  <a:pt x="392" y="16"/>
                  <a:pt x="394" y="15"/>
                </a:cubicBezTo>
                <a:moveTo>
                  <a:pt x="392" y="15"/>
                </a:moveTo>
                <a:cubicBezTo>
                  <a:pt x="392" y="15"/>
                  <a:pt x="392" y="15"/>
                  <a:pt x="392" y="15"/>
                </a:cubicBezTo>
                <a:moveTo>
                  <a:pt x="392" y="15"/>
                </a:moveTo>
                <a:cubicBezTo>
                  <a:pt x="389" y="16"/>
                  <a:pt x="389" y="16"/>
                  <a:pt x="389" y="16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0" y="16"/>
                  <a:pt x="391" y="15"/>
                  <a:pt x="392" y="15"/>
                </a:cubicBezTo>
                <a:moveTo>
                  <a:pt x="421" y="20"/>
                </a:move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moveTo>
                  <a:pt x="501" y="43"/>
                </a:moveTo>
                <a:cubicBezTo>
                  <a:pt x="501" y="43"/>
                  <a:pt x="501" y="43"/>
                  <a:pt x="501" y="43"/>
                </a:cubicBezTo>
                <a:cubicBezTo>
                  <a:pt x="501" y="43"/>
                  <a:pt x="501" y="43"/>
                  <a:pt x="501" y="43"/>
                </a:cubicBezTo>
                <a:moveTo>
                  <a:pt x="501" y="43"/>
                </a:moveTo>
                <a:cubicBezTo>
                  <a:pt x="500" y="43"/>
                  <a:pt x="499" y="44"/>
                  <a:pt x="498" y="44"/>
                </a:cubicBezTo>
                <a:cubicBezTo>
                  <a:pt x="501" y="43"/>
                  <a:pt x="501" y="43"/>
                  <a:pt x="501" y="43"/>
                </a:cubicBezTo>
                <a:moveTo>
                  <a:pt x="498" y="44"/>
                </a:moveTo>
                <a:cubicBezTo>
                  <a:pt x="498" y="44"/>
                  <a:pt x="498" y="44"/>
                  <a:pt x="498" y="44"/>
                </a:cubicBezTo>
                <a:moveTo>
                  <a:pt x="498" y="44"/>
                </a:moveTo>
                <a:cubicBezTo>
                  <a:pt x="488" y="48"/>
                  <a:pt x="488" y="48"/>
                  <a:pt x="488" y="48"/>
                </a:cubicBezTo>
                <a:cubicBezTo>
                  <a:pt x="488" y="48"/>
                  <a:pt x="488" y="48"/>
                  <a:pt x="488" y="48"/>
                </a:cubicBezTo>
                <a:cubicBezTo>
                  <a:pt x="492" y="46"/>
                  <a:pt x="495" y="45"/>
                  <a:pt x="498" y="44"/>
                </a:cubicBezTo>
                <a:moveTo>
                  <a:pt x="438" y="47"/>
                </a:moveTo>
                <a:cubicBezTo>
                  <a:pt x="438" y="47"/>
                  <a:pt x="437" y="47"/>
                  <a:pt x="436" y="48"/>
                </a:cubicBezTo>
                <a:cubicBezTo>
                  <a:pt x="437" y="47"/>
                  <a:pt x="437" y="47"/>
                  <a:pt x="438" y="47"/>
                </a:cubicBezTo>
                <a:cubicBezTo>
                  <a:pt x="438" y="47"/>
                  <a:pt x="438" y="47"/>
                  <a:pt x="438" y="47"/>
                </a:cubicBezTo>
                <a:moveTo>
                  <a:pt x="472" y="61"/>
                </a:moveTo>
                <a:cubicBezTo>
                  <a:pt x="472" y="61"/>
                  <a:pt x="471" y="62"/>
                  <a:pt x="470" y="62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71" y="62"/>
                  <a:pt x="472" y="61"/>
                  <a:pt x="472" y="61"/>
                </a:cubicBezTo>
                <a:moveTo>
                  <a:pt x="154" y="67"/>
                </a:moveTo>
                <a:cubicBezTo>
                  <a:pt x="154" y="67"/>
                  <a:pt x="154" y="67"/>
                  <a:pt x="154" y="67"/>
                </a:cubicBezTo>
                <a:moveTo>
                  <a:pt x="154" y="67"/>
                </a:moveTo>
                <a:cubicBezTo>
                  <a:pt x="148" y="69"/>
                  <a:pt x="148" y="69"/>
                  <a:pt x="148" y="69"/>
                </a:cubicBezTo>
                <a:cubicBezTo>
                  <a:pt x="149" y="69"/>
                  <a:pt x="152" y="68"/>
                  <a:pt x="154" y="67"/>
                </a:cubicBezTo>
                <a:moveTo>
                  <a:pt x="470" y="69"/>
                </a:moveTo>
                <a:cubicBezTo>
                  <a:pt x="470" y="69"/>
                  <a:pt x="470" y="69"/>
                  <a:pt x="470" y="69"/>
                </a:cubicBezTo>
                <a:cubicBezTo>
                  <a:pt x="470" y="69"/>
                  <a:pt x="470" y="69"/>
                  <a:pt x="470" y="69"/>
                </a:cubicBezTo>
                <a:moveTo>
                  <a:pt x="148" y="70"/>
                </a:moveTo>
                <a:cubicBezTo>
                  <a:pt x="148" y="70"/>
                  <a:pt x="148" y="70"/>
                  <a:pt x="148" y="70"/>
                </a:cubicBezTo>
                <a:cubicBezTo>
                  <a:pt x="148" y="70"/>
                  <a:pt x="148" y="70"/>
                  <a:pt x="148" y="70"/>
                </a:cubicBezTo>
                <a:moveTo>
                  <a:pt x="148" y="70"/>
                </a:moveTo>
                <a:cubicBezTo>
                  <a:pt x="147" y="70"/>
                  <a:pt x="146" y="71"/>
                  <a:pt x="144" y="71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8" y="70"/>
                  <a:pt x="148" y="70"/>
                  <a:pt x="148" y="70"/>
                </a:cubicBezTo>
                <a:moveTo>
                  <a:pt x="430" y="99"/>
                </a:moveTo>
                <a:cubicBezTo>
                  <a:pt x="430" y="99"/>
                  <a:pt x="430" y="99"/>
                  <a:pt x="430" y="99"/>
                </a:cubicBezTo>
                <a:moveTo>
                  <a:pt x="430" y="99"/>
                </a:moveTo>
                <a:cubicBezTo>
                  <a:pt x="420" y="103"/>
                  <a:pt x="420" y="103"/>
                  <a:pt x="420" y="103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30" y="99"/>
                  <a:pt x="430" y="99"/>
                  <a:pt x="430" y="99"/>
                </a:cubicBezTo>
                <a:moveTo>
                  <a:pt x="63" y="111"/>
                </a:moveTo>
                <a:cubicBezTo>
                  <a:pt x="62" y="111"/>
                  <a:pt x="61" y="111"/>
                  <a:pt x="60" y="111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0" y="112"/>
                  <a:pt x="61" y="112"/>
                  <a:pt x="63" y="111"/>
                </a:cubicBezTo>
                <a:cubicBezTo>
                  <a:pt x="63" y="111"/>
                  <a:pt x="63" y="111"/>
                  <a:pt x="63" y="111"/>
                </a:cubicBezTo>
                <a:moveTo>
                  <a:pt x="81" y="119"/>
                </a:moveTo>
                <a:cubicBezTo>
                  <a:pt x="81" y="119"/>
                  <a:pt x="81" y="119"/>
                  <a:pt x="81" y="119"/>
                </a:cubicBezTo>
                <a:moveTo>
                  <a:pt x="81" y="119"/>
                </a:moveTo>
                <a:cubicBezTo>
                  <a:pt x="70" y="124"/>
                  <a:pt x="70" y="124"/>
                  <a:pt x="70" y="124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81" y="119"/>
                  <a:pt x="81" y="119"/>
                </a:cubicBezTo>
                <a:moveTo>
                  <a:pt x="70" y="131"/>
                </a:moveTo>
                <a:cubicBezTo>
                  <a:pt x="70" y="131"/>
                  <a:pt x="70" y="131"/>
                  <a:pt x="70" y="131"/>
                </a:cubicBezTo>
                <a:moveTo>
                  <a:pt x="39" y="151"/>
                </a:moveTo>
                <a:cubicBezTo>
                  <a:pt x="39" y="151"/>
                  <a:pt x="39" y="151"/>
                  <a:pt x="39" y="151"/>
                </a:cubicBezTo>
                <a:moveTo>
                  <a:pt x="39" y="151"/>
                </a:moveTo>
                <a:cubicBezTo>
                  <a:pt x="32" y="153"/>
                  <a:pt x="32" y="153"/>
                  <a:pt x="32" y="153"/>
                </a:cubicBezTo>
                <a:cubicBezTo>
                  <a:pt x="35" y="152"/>
                  <a:pt x="38" y="151"/>
                  <a:pt x="39" y="151"/>
                </a:cubicBezTo>
                <a:cubicBezTo>
                  <a:pt x="39" y="151"/>
                  <a:pt x="39" y="151"/>
                  <a:pt x="39" y="151"/>
                </a:cubicBezTo>
                <a:moveTo>
                  <a:pt x="34" y="160"/>
                </a:moveTo>
                <a:cubicBezTo>
                  <a:pt x="34" y="160"/>
                  <a:pt x="34" y="160"/>
                  <a:pt x="34" y="160"/>
                </a:cubicBezTo>
                <a:cubicBezTo>
                  <a:pt x="34" y="160"/>
                  <a:pt x="34" y="160"/>
                  <a:pt x="34" y="160"/>
                </a:cubicBezTo>
                <a:moveTo>
                  <a:pt x="34" y="160"/>
                </a:moveTo>
                <a:cubicBezTo>
                  <a:pt x="32" y="161"/>
                  <a:pt x="31" y="161"/>
                  <a:pt x="31" y="161"/>
                </a:cubicBezTo>
                <a:cubicBezTo>
                  <a:pt x="31" y="161"/>
                  <a:pt x="32" y="161"/>
                  <a:pt x="33" y="161"/>
                </a:cubicBezTo>
                <a:cubicBezTo>
                  <a:pt x="34" y="160"/>
                  <a:pt x="34" y="160"/>
                  <a:pt x="34" y="160"/>
                </a:cubicBezTo>
                <a:moveTo>
                  <a:pt x="69" y="174"/>
                </a:moveTo>
                <a:cubicBezTo>
                  <a:pt x="69" y="174"/>
                  <a:pt x="69" y="174"/>
                  <a:pt x="69" y="174"/>
                </a:cubicBezTo>
                <a:cubicBezTo>
                  <a:pt x="69" y="174"/>
                  <a:pt x="69" y="174"/>
                  <a:pt x="69" y="174"/>
                </a:cubicBezTo>
                <a:moveTo>
                  <a:pt x="69" y="174"/>
                </a:moveTo>
                <a:cubicBezTo>
                  <a:pt x="68" y="174"/>
                  <a:pt x="68" y="175"/>
                  <a:pt x="67" y="175"/>
                </a:cubicBezTo>
                <a:cubicBezTo>
                  <a:pt x="67" y="175"/>
                  <a:pt x="67" y="175"/>
                  <a:pt x="67" y="175"/>
                </a:cubicBezTo>
                <a:cubicBezTo>
                  <a:pt x="67" y="175"/>
                  <a:pt x="68" y="175"/>
                  <a:pt x="69" y="174"/>
                </a:cubicBezTo>
                <a:moveTo>
                  <a:pt x="16" y="175"/>
                </a:moveTo>
                <a:cubicBezTo>
                  <a:pt x="16" y="175"/>
                  <a:pt x="16" y="175"/>
                  <a:pt x="16" y="175"/>
                </a:cubicBezTo>
                <a:moveTo>
                  <a:pt x="7" y="178"/>
                </a:moveTo>
                <a:cubicBezTo>
                  <a:pt x="6" y="179"/>
                  <a:pt x="6" y="179"/>
                  <a:pt x="5" y="179"/>
                </a:cubicBezTo>
                <a:cubicBezTo>
                  <a:pt x="7" y="178"/>
                  <a:pt x="7" y="178"/>
                  <a:pt x="7" y="178"/>
                </a:cubicBezTo>
                <a:moveTo>
                  <a:pt x="5" y="179"/>
                </a:moveTo>
                <a:cubicBezTo>
                  <a:pt x="3" y="180"/>
                  <a:pt x="3" y="180"/>
                  <a:pt x="3" y="180"/>
                </a:cubicBezTo>
                <a:cubicBezTo>
                  <a:pt x="4" y="180"/>
                  <a:pt x="4" y="179"/>
                  <a:pt x="5" y="179"/>
                </a:cubicBezTo>
                <a:moveTo>
                  <a:pt x="123" y="202"/>
                </a:moveTo>
                <a:cubicBezTo>
                  <a:pt x="123" y="202"/>
                  <a:pt x="122" y="203"/>
                  <a:pt x="121" y="203"/>
                </a:cubicBezTo>
                <a:cubicBezTo>
                  <a:pt x="116" y="205"/>
                  <a:pt x="116" y="205"/>
                  <a:pt x="114" y="206"/>
                </a:cubicBezTo>
                <a:cubicBezTo>
                  <a:pt x="116" y="205"/>
                  <a:pt x="118" y="205"/>
                  <a:pt x="119" y="204"/>
                </a:cubicBezTo>
                <a:cubicBezTo>
                  <a:pt x="118" y="205"/>
                  <a:pt x="117" y="205"/>
                  <a:pt x="116" y="205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22" y="203"/>
                  <a:pt x="123" y="202"/>
                  <a:pt x="123" y="202"/>
                </a:cubicBezTo>
                <a:moveTo>
                  <a:pt x="119" y="204"/>
                </a:moveTo>
                <a:cubicBezTo>
                  <a:pt x="119" y="204"/>
                  <a:pt x="119" y="204"/>
                  <a:pt x="119" y="204"/>
                </a:cubicBezTo>
                <a:moveTo>
                  <a:pt x="116" y="205"/>
                </a:moveTo>
                <a:cubicBezTo>
                  <a:pt x="116" y="205"/>
                  <a:pt x="116" y="205"/>
                  <a:pt x="116" y="205"/>
                </a:cubicBezTo>
                <a:cubicBezTo>
                  <a:pt x="116" y="205"/>
                  <a:pt x="116" y="205"/>
                  <a:pt x="116" y="205"/>
                </a:cubicBezTo>
                <a:moveTo>
                  <a:pt x="114" y="206"/>
                </a:moveTo>
                <a:cubicBezTo>
                  <a:pt x="114" y="206"/>
                  <a:pt x="114" y="206"/>
                  <a:pt x="114" y="206"/>
                </a:cubicBezTo>
                <a:cubicBezTo>
                  <a:pt x="114" y="206"/>
                  <a:pt x="114" y="206"/>
                  <a:pt x="114" y="206"/>
                </a:cubicBezTo>
                <a:moveTo>
                  <a:pt x="114" y="206"/>
                </a:moveTo>
                <a:cubicBezTo>
                  <a:pt x="113" y="206"/>
                  <a:pt x="113" y="206"/>
                  <a:pt x="112" y="207"/>
                </a:cubicBezTo>
                <a:cubicBezTo>
                  <a:pt x="113" y="206"/>
                  <a:pt x="114" y="206"/>
                  <a:pt x="114" y="206"/>
                </a:cubicBezTo>
                <a:moveTo>
                  <a:pt x="161" y="213"/>
                </a:moveTo>
                <a:cubicBezTo>
                  <a:pt x="161" y="213"/>
                  <a:pt x="161" y="213"/>
                  <a:pt x="161" y="213"/>
                </a:cubicBezTo>
                <a:moveTo>
                  <a:pt x="161" y="213"/>
                </a:moveTo>
                <a:cubicBezTo>
                  <a:pt x="152" y="217"/>
                  <a:pt x="152" y="217"/>
                  <a:pt x="152" y="217"/>
                </a:cubicBezTo>
                <a:cubicBezTo>
                  <a:pt x="156" y="215"/>
                  <a:pt x="158" y="214"/>
                  <a:pt x="161" y="213"/>
                </a:cubicBezTo>
                <a:moveTo>
                  <a:pt x="140" y="215"/>
                </a:moveTo>
                <a:cubicBezTo>
                  <a:pt x="140" y="215"/>
                  <a:pt x="140" y="215"/>
                  <a:pt x="140" y="215"/>
                </a:cubicBezTo>
                <a:moveTo>
                  <a:pt x="140" y="215"/>
                </a:moveTo>
                <a:cubicBezTo>
                  <a:pt x="140" y="215"/>
                  <a:pt x="140" y="215"/>
                  <a:pt x="140" y="215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40" y="215"/>
                  <a:pt x="140" y="215"/>
                  <a:pt x="140" y="215"/>
                </a:cubicBezTo>
                <a:moveTo>
                  <a:pt x="159" y="219"/>
                </a:moveTo>
                <a:cubicBezTo>
                  <a:pt x="159" y="219"/>
                  <a:pt x="159" y="219"/>
                  <a:pt x="159" y="219"/>
                </a:cubicBezTo>
                <a:moveTo>
                  <a:pt x="159" y="219"/>
                </a:moveTo>
                <a:cubicBezTo>
                  <a:pt x="156" y="220"/>
                  <a:pt x="156" y="220"/>
                  <a:pt x="156" y="220"/>
                </a:cubicBezTo>
                <a:cubicBezTo>
                  <a:pt x="157" y="219"/>
                  <a:pt x="158" y="219"/>
                  <a:pt x="159" y="219"/>
                </a:cubicBezTo>
                <a:moveTo>
                  <a:pt x="61" y="133"/>
                </a:moveTo>
                <a:cubicBezTo>
                  <a:pt x="62" y="133"/>
                  <a:pt x="62" y="133"/>
                  <a:pt x="64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1" y="133"/>
                  <a:pt x="61" y="133"/>
                  <a:pt x="61" y="133"/>
                </a:cubicBezTo>
                <a:moveTo>
                  <a:pt x="437" y="90"/>
                </a:moveTo>
                <a:cubicBezTo>
                  <a:pt x="440" y="89"/>
                  <a:pt x="440" y="89"/>
                  <a:pt x="440" y="89"/>
                </a:cubicBezTo>
                <a:cubicBezTo>
                  <a:pt x="440" y="90"/>
                  <a:pt x="439" y="90"/>
                  <a:pt x="438" y="90"/>
                </a:cubicBezTo>
                <a:cubicBezTo>
                  <a:pt x="437" y="90"/>
                  <a:pt x="437" y="90"/>
                  <a:pt x="437" y="90"/>
                </a:cubicBezTo>
                <a:moveTo>
                  <a:pt x="354" y="0"/>
                </a:move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</a:path>
            </a:pathLst>
          </a:custGeom>
          <a:solidFill>
            <a:srgbClr val="EEC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6000"/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 rot="20381162">
            <a:off x="671830" y="709295"/>
            <a:ext cx="789940" cy="6915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5400" baseline="-250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6000" dirty="0"/>
              <a:t>04</a:t>
            </a:r>
            <a:endParaRPr lang="en-US" altLang="zh-CN" sz="6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53"/>
          <p:cNvSpPr>
            <a:spLocks noEditPoints="1"/>
          </p:cNvSpPr>
          <p:nvPr/>
        </p:nvSpPr>
        <p:spPr bwMode="auto">
          <a:xfrm>
            <a:off x="313055" y="893445"/>
            <a:ext cx="2061845" cy="1029335"/>
          </a:xfrm>
          <a:custGeom>
            <a:avLst/>
            <a:gdLst>
              <a:gd name="T0" fmla="*/ 244 w 504"/>
              <a:gd name="T1" fmla="*/ 106 h 220"/>
              <a:gd name="T2" fmla="*/ 214 w 504"/>
              <a:gd name="T3" fmla="*/ 118 h 220"/>
              <a:gd name="T4" fmla="*/ 142 w 504"/>
              <a:gd name="T5" fmla="*/ 157 h 220"/>
              <a:gd name="T6" fmla="*/ 87 w 504"/>
              <a:gd name="T7" fmla="*/ 194 h 220"/>
              <a:gd name="T8" fmla="*/ 170 w 504"/>
              <a:gd name="T9" fmla="*/ 175 h 220"/>
              <a:gd name="T10" fmla="*/ 93 w 504"/>
              <a:gd name="T11" fmla="*/ 214 h 220"/>
              <a:gd name="T12" fmla="*/ 106 w 504"/>
              <a:gd name="T13" fmla="*/ 214 h 220"/>
              <a:gd name="T14" fmla="*/ 72 w 504"/>
              <a:gd name="T15" fmla="*/ 227 h 220"/>
              <a:gd name="T16" fmla="*/ 60 w 504"/>
              <a:gd name="T17" fmla="*/ 251 h 220"/>
              <a:gd name="T18" fmla="*/ 62 w 504"/>
              <a:gd name="T19" fmla="*/ 252 h 220"/>
              <a:gd name="T20" fmla="*/ 11 w 504"/>
              <a:gd name="T21" fmla="*/ 281 h 220"/>
              <a:gd name="T22" fmla="*/ 129 w 504"/>
              <a:gd name="T23" fmla="*/ 240 h 220"/>
              <a:gd name="T24" fmla="*/ 105 w 504"/>
              <a:gd name="T25" fmla="*/ 259 h 220"/>
              <a:gd name="T26" fmla="*/ 111 w 504"/>
              <a:gd name="T27" fmla="*/ 263 h 220"/>
              <a:gd name="T28" fmla="*/ 59 w 504"/>
              <a:gd name="T29" fmla="*/ 288 h 220"/>
              <a:gd name="T30" fmla="*/ 89 w 504"/>
              <a:gd name="T31" fmla="*/ 282 h 220"/>
              <a:gd name="T32" fmla="*/ 108 w 504"/>
              <a:gd name="T33" fmla="*/ 280 h 220"/>
              <a:gd name="T34" fmla="*/ 73 w 504"/>
              <a:gd name="T35" fmla="*/ 301 h 220"/>
              <a:gd name="T36" fmla="*/ 145 w 504"/>
              <a:gd name="T37" fmla="*/ 307 h 220"/>
              <a:gd name="T38" fmla="*/ 122 w 504"/>
              <a:gd name="T39" fmla="*/ 326 h 220"/>
              <a:gd name="T40" fmla="*/ 176 w 504"/>
              <a:gd name="T41" fmla="*/ 324 h 220"/>
              <a:gd name="T42" fmla="*/ 195 w 504"/>
              <a:gd name="T43" fmla="*/ 341 h 220"/>
              <a:gd name="T44" fmla="*/ 257 w 504"/>
              <a:gd name="T45" fmla="*/ 332 h 220"/>
              <a:gd name="T46" fmla="*/ 397 w 504"/>
              <a:gd name="T47" fmla="*/ 298 h 220"/>
              <a:gd name="T48" fmla="*/ 672 w 504"/>
              <a:gd name="T49" fmla="*/ 188 h 220"/>
              <a:gd name="T50" fmla="*/ 707 w 504"/>
              <a:gd name="T51" fmla="*/ 167 h 220"/>
              <a:gd name="T52" fmla="*/ 672 w 504"/>
              <a:gd name="T53" fmla="*/ 170 h 220"/>
              <a:gd name="T54" fmla="*/ 701 w 504"/>
              <a:gd name="T55" fmla="*/ 141 h 220"/>
              <a:gd name="T56" fmla="*/ 649 w 504"/>
              <a:gd name="T57" fmla="*/ 155 h 220"/>
              <a:gd name="T58" fmla="*/ 703 w 504"/>
              <a:gd name="T59" fmla="*/ 135 h 220"/>
              <a:gd name="T60" fmla="*/ 751 w 504"/>
              <a:gd name="T61" fmla="*/ 102 h 220"/>
              <a:gd name="T62" fmla="*/ 743 w 504"/>
              <a:gd name="T63" fmla="*/ 99 h 220"/>
              <a:gd name="T64" fmla="*/ 735 w 504"/>
              <a:gd name="T65" fmla="*/ 97 h 220"/>
              <a:gd name="T66" fmla="*/ 688 w 504"/>
              <a:gd name="T67" fmla="*/ 106 h 220"/>
              <a:gd name="T68" fmla="*/ 709 w 504"/>
              <a:gd name="T69" fmla="*/ 89 h 220"/>
              <a:gd name="T70" fmla="*/ 724 w 504"/>
              <a:gd name="T71" fmla="*/ 76 h 220"/>
              <a:gd name="T72" fmla="*/ 724 w 504"/>
              <a:gd name="T73" fmla="*/ 69 h 220"/>
              <a:gd name="T74" fmla="*/ 694 w 504"/>
              <a:gd name="T75" fmla="*/ 78 h 220"/>
              <a:gd name="T76" fmla="*/ 684 w 504"/>
              <a:gd name="T77" fmla="*/ 76 h 220"/>
              <a:gd name="T78" fmla="*/ 704 w 504"/>
              <a:gd name="T79" fmla="*/ 62 h 220"/>
              <a:gd name="T80" fmla="*/ 684 w 504"/>
              <a:gd name="T81" fmla="*/ 35 h 220"/>
              <a:gd name="T82" fmla="*/ 655 w 504"/>
              <a:gd name="T83" fmla="*/ 33 h 220"/>
              <a:gd name="T84" fmla="*/ 659 w 504"/>
              <a:gd name="T85" fmla="*/ 14 h 220"/>
              <a:gd name="T86" fmla="*/ 598 w 504"/>
              <a:gd name="T87" fmla="*/ 11 h 220"/>
              <a:gd name="T88" fmla="*/ 554 w 504"/>
              <a:gd name="T89" fmla="*/ 10 h 220"/>
              <a:gd name="T90" fmla="*/ 554 w 504"/>
              <a:gd name="T91" fmla="*/ 10 h 220"/>
              <a:gd name="T92" fmla="*/ 625 w 504"/>
              <a:gd name="T93" fmla="*/ 24 h 220"/>
              <a:gd name="T94" fmla="*/ 668 w 504"/>
              <a:gd name="T95" fmla="*/ 31 h 220"/>
              <a:gd name="T96" fmla="*/ 790 w 504"/>
              <a:gd name="T97" fmla="*/ 69 h 220"/>
              <a:gd name="T98" fmla="*/ 746 w 504"/>
              <a:gd name="T99" fmla="*/ 98 h 220"/>
              <a:gd name="T100" fmla="*/ 234 w 504"/>
              <a:gd name="T101" fmla="*/ 111 h 220"/>
              <a:gd name="T102" fmla="*/ 666 w 504"/>
              <a:gd name="T103" fmla="*/ 164 h 220"/>
              <a:gd name="T104" fmla="*/ 129 w 504"/>
              <a:gd name="T105" fmla="*/ 189 h 220"/>
              <a:gd name="T106" fmla="*/ 54 w 504"/>
              <a:gd name="T107" fmla="*/ 253 h 220"/>
              <a:gd name="T108" fmla="*/ 106 w 504"/>
              <a:gd name="T109" fmla="*/ 277 h 220"/>
              <a:gd name="T110" fmla="*/ 192 w 504"/>
              <a:gd name="T111" fmla="*/ 322 h 220"/>
              <a:gd name="T112" fmla="*/ 184 w 504"/>
              <a:gd name="T113" fmla="*/ 325 h 220"/>
              <a:gd name="T114" fmla="*/ 256 w 504"/>
              <a:gd name="T115" fmla="*/ 337 h 220"/>
              <a:gd name="T116" fmla="*/ 252 w 504"/>
              <a:gd name="T117" fmla="*/ 348 h 220"/>
              <a:gd name="T118" fmla="*/ 562 w 504"/>
              <a:gd name="T119" fmla="*/ 0 h 2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04" h="220">
                <a:moveTo>
                  <a:pt x="354" y="0"/>
                </a:moveTo>
                <a:cubicBezTo>
                  <a:pt x="353" y="0"/>
                  <a:pt x="352" y="0"/>
                  <a:pt x="351" y="1"/>
                </a:cubicBezTo>
                <a:cubicBezTo>
                  <a:pt x="354" y="0"/>
                  <a:pt x="354" y="0"/>
                  <a:pt x="354" y="0"/>
                </a:cubicBezTo>
                <a:moveTo>
                  <a:pt x="351" y="1"/>
                </a:moveTo>
                <a:cubicBezTo>
                  <a:pt x="351" y="1"/>
                  <a:pt x="351" y="1"/>
                  <a:pt x="351" y="1"/>
                </a:cubicBezTo>
                <a:moveTo>
                  <a:pt x="351" y="1"/>
                </a:moveTo>
                <a:cubicBezTo>
                  <a:pt x="259" y="30"/>
                  <a:pt x="259" y="30"/>
                  <a:pt x="259" y="30"/>
                </a:cubicBezTo>
                <a:cubicBezTo>
                  <a:pt x="177" y="60"/>
                  <a:pt x="177" y="60"/>
                  <a:pt x="177" y="60"/>
                </a:cubicBezTo>
                <a:cubicBezTo>
                  <a:pt x="173" y="62"/>
                  <a:pt x="169" y="63"/>
                  <a:pt x="165" y="64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6" y="63"/>
                  <a:pt x="160" y="65"/>
                  <a:pt x="154" y="67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55" y="68"/>
                  <a:pt x="140" y="72"/>
                  <a:pt x="137" y="73"/>
                </a:cubicBezTo>
                <a:cubicBezTo>
                  <a:pt x="138" y="73"/>
                  <a:pt x="139" y="72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1" y="72"/>
                  <a:pt x="143" y="71"/>
                  <a:pt x="144" y="71"/>
                </a:cubicBezTo>
                <a:cubicBezTo>
                  <a:pt x="147" y="70"/>
                  <a:pt x="149" y="70"/>
                  <a:pt x="149" y="7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9" y="70"/>
                  <a:pt x="148" y="71"/>
                  <a:pt x="147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8" y="74"/>
                  <a:pt x="140" y="73"/>
                  <a:pt x="140" y="73"/>
                </a:cubicBezTo>
                <a:cubicBezTo>
                  <a:pt x="143" y="73"/>
                  <a:pt x="103" y="89"/>
                  <a:pt x="103" y="90"/>
                </a:cubicBezTo>
                <a:cubicBezTo>
                  <a:pt x="97" y="92"/>
                  <a:pt x="97" y="93"/>
                  <a:pt x="98" y="93"/>
                </a:cubicBezTo>
                <a:cubicBezTo>
                  <a:pt x="98" y="93"/>
                  <a:pt x="99" y="93"/>
                  <a:pt x="100" y="92"/>
                </a:cubicBezTo>
                <a:cubicBezTo>
                  <a:pt x="101" y="92"/>
                  <a:pt x="102" y="92"/>
                  <a:pt x="102" y="92"/>
                </a:cubicBezTo>
                <a:cubicBezTo>
                  <a:pt x="103" y="92"/>
                  <a:pt x="103" y="93"/>
                  <a:pt x="101" y="93"/>
                </a:cubicBezTo>
                <a:cubicBezTo>
                  <a:pt x="99" y="96"/>
                  <a:pt x="85" y="100"/>
                  <a:pt x="76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9" y="104"/>
                  <a:pt x="83" y="102"/>
                </a:cubicBezTo>
                <a:cubicBezTo>
                  <a:pt x="86" y="101"/>
                  <a:pt x="90" y="99"/>
                  <a:pt x="90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4" y="106"/>
                  <a:pt x="67" y="109"/>
                  <a:pt x="63" y="111"/>
                </a:cubicBezTo>
                <a:cubicBezTo>
                  <a:pt x="62" y="112"/>
                  <a:pt x="53" y="117"/>
                  <a:pt x="55" y="117"/>
                </a:cubicBezTo>
                <a:cubicBezTo>
                  <a:pt x="56" y="117"/>
                  <a:pt x="59" y="116"/>
                  <a:pt x="66" y="113"/>
                </a:cubicBezTo>
                <a:cubicBezTo>
                  <a:pt x="56" y="119"/>
                  <a:pt x="48" y="122"/>
                  <a:pt x="47" y="123"/>
                </a:cubicBezTo>
                <a:cubicBezTo>
                  <a:pt x="51" y="121"/>
                  <a:pt x="54" y="119"/>
                  <a:pt x="59" y="118"/>
                </a:cubicBezTo>
                <a:cubicBezTo>
                  <a:pt x="56" y="119"/>
                  <a:pt x="55" y="119"/>
                  <a:pt x="55" y="119"/>
                </a:cubicBezTo>
                <a:cubicBezTo>
                  <a:pt x="56" y="119"/>
                  <a:pt x="62" y="117"/>
                  <a:pt x="63" y="116"/>
                </a:cubicBezTo>
                <a:cubicBezTo>
                  <a:pt x="64" y="116"/>
                  <a:pt x="65" y="116"/>
                  <a:pt x="65" y="116"/>
                </a:cubicBezTo>
                <a:cubicBezTo>
                  <a:pt x="66" y="116"/>
                  <a:pt x="61" y="119"/>
                  <a:pt x="55" y="122"/>
                </a:cubicBezTo>
                <a:cubicBezTo>
                  <a:pt x="49" y="125"/>
                  <a:pt x="44" y="128"/>
                  <a:pt x="45" y="128"/>
                </a:cubicBezTo>
                <a:cubicBezTo>
                  <a:pt x="46" y="128"/>
                  <a:pt x="48" y="127"/>
                  <a:pt x="52" y="126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66" y="120"/>
                  <a:pt x="83" y="113"/>
                  <a:pt x="94" y="109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89" y="113"/>
                  <a:pt x="84" y="115"/>
                  <a:pt x="82" y="116"/>
                </a:cubicBezTo>
                <a:cubicBezTo>
                  <a:pt x="84" y="115"/>
                  <a:pt x="85" y="115"/>
                  <a:pt x="86" y="115"/>
                </a:cubicBezTo>
                <a:cubicBezTo>
                  <a:pt x="88" y="115"/>
                  <a:pt x="82" y="118"/>
                  <a:pt x="81" y="11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21" y="103"/>
                  <a:pt x="106" y="110"/>
                  <a:pt x="107" y="110"/>
                </a:cubicBezTo>
                <a:cubicBezTo>
                  <a:pt x="108" y="110"/>
                  <a:pt x="110" y="109"/>
                  <a:pt x="113" y="108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89" y="119"/>
                  <a:pt x="86" y="120"/>
                  <a:pt x="87" y="120"/>
                </a:cubicBezTo>
                <a:cubicBezTo>
                  <a:pt x="87" y="120"/>
                  <a:pt x="92" y="119"/>
                  <a:pt x="96" y="117"/>
                </a:cubicBezTo>
                <a:cubicBezTo>
                  <a:pt x="100" y="115"/>
                  <a:pt x="104" y="114"/>
                  <a:pt x="104" y="114"/>
                </a:cubicBezTo>
                <a:cubicBezTo>
                  <a:pt x="104" y="114"/>
                  <a:pt x="104" y="114"/>
                  <a:pt x="103" y="11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77" y="126"/>
                  <a:pt x="72" y="128"/>
                  <a:pt x="60" y="134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58" y="135"/>
                  <a:pt x="58" y="135"/>
                  <a:pt x="59" y="135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72" y="129"/>
                  <a:pt x="78" y="127"/>
                  <a:pt x="79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79" y="127"/>
                  <a:pt x="79" y="127"/>
                  <a:pt x="80" y="127"/>
                </a:cubicBezTo>
                <a:cubicBezTo>
                  <a:pt x="80" y="127"/>
                  <a:pt x="81" y="127"/>
                  <a:pt x="81" y="127"/>
                </a:cubicBezTo>
                <a:cubicBezTo>
                  <a:pt x="82" y="127"/>
                  <a:pt x="82" y="127"/>
                  <a:pt x="83" y="127"/>
                </a:cubicBezTo>
                <a:cubicBezTo>
                  <a:pt x="84" y="127"/>
                  <a:pt x="83" y="128"/>
                  <a:pt x="74" y="132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7" y="135"/>
                  <a:pt x="67" y="135"/>
                  <a:pt x="66" y="135"/>
                </a:cubicBezTo>
                <a:cubicBezTo>
                  <a:pt x="66" y="135"/>
                  <a:pt x="64" y="135"/>
                  <a:pt x="63" y="135"/>
                </a:cubicBezTo>
                <a:cubicBezTo>
                  <a:pt x="62" y="135"/>
                  <a:pt x="61" y="136"/>
                  <a:pt x="60" y="136"/>
                </a:cubicBezTo>
                <a:cubicBezTo>
                  <a:pt x="59" y="136"/>
                  <a:pt x="59" y="135"/>
                  <a:pt x="59" y="135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3" y="138"/>
                  <a:pt x="54" y="138"/>
                  <a:pt x="56" y="138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6" y="138"/>
                  <a:pt x="44" y="144"/>
                  <a:pt x="34" y="147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8" y="143"/>
                  <a:pt x="49" y="143"/>
                  <a:pt x="35" y="151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4" y="148"/>
                  <a:pt x="46" y="147"/>
                  <a:pt x="47" y="147"/>
                </a:cubicBezTo>
                <a:cubicBezTo>
                  <a:pt x="48" y="147"/>
                  <a:pt x="46" y="148"/>
                  <a:pt x="39" y="151"/>
                </a:cubicBezTo>
                <a:cubicBezTo>
                  <a:pt x="38" y="153"/>
                  <a:pt x="30" y="157"/>
                  <a:pt x="12" y="165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29" y="159"/>
                  <a:pt x="17" y="164"/>
                  <a:pt x="17" y="164"/>
                </a:cubicBezTo>
                <a:cubicBezTo>
                  <a:pt x="17" y="164"/>
                  <a:pt x="20" y="163"/>
                  <a:pt x="28" y="160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7" y="158"/>
                  <a:pt x="37" y="158"/>
                  <a:pt x="38" y="158"/>
                </a:cubicBezTo>
                <a:cubicBezTo>
                  <a:pt x="39" y="157"/>
                  <a:pt x="40" y="157"/>
                  <a:pt x="40" y="157"/>
                </a:cubicBezTo>
                <a:cubicBezTo>
                  <a:pt x="40" y="157"/>
                  <a:pt x="40" y="158"/>
                  <a:pt x="36" y="159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4" y="160"/>
                  <a:pt x="34" y="161"/>
                  <a:pt x="34" y="161"/>
                </a:cubicBezTo>
                <a:cubicBezTo>
                  <a:pt x="34" y="161"/>
                  <a:pt x="37" y="160"/>
                  <a:pt x="39" y="159"/>
                </a:cubicBezTo>
                <a:cubicBezTo>
                  <a:pt x="41" y="158"/>
                  <a:pt x="44" y="157"/>
                  <a:pt x="44" y="157"/>
                </a:cubicBezTo>
                <a:cubicBezTo>
                  <a:pt x="44" y="157"/>
                  <a:pt x="44" y="157"/>
                  <a:pt x="42" y="158"/>
                </a:cubicBezTo>
                <a:cubicBezTo>
                  <a:pt x="40" y="159"/>
                  <a:pt x="39" y="159"/>
                  <a:pt x="39" y="159"/>
                </a:cubicBezTo>
                <a:cubicBezTo>
                  <a:pt x="40" y="159"/>
                  <a:pt x="45" y="158"/>
                  <a:pt x="50" y="156"/>
                </a:cubicBezTo>
                <a:cubicBezTo>
                  <a:pt x="56" y="154"/>
                  <a:pt x="61" y="152"/>
                  <a:pt x="61" y="152"/>
                </a:cubicBezTo>
                <a:cubicBezTo>
                  <a:pt x="62" y="152"/>
                  <a:pt x="62" y="152"/>
                  <a:pt x="61" y="15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3" y="164"/>
                  <a:pt x="32" y="164"/>
                  <a:pt x="32" y="164"/>
                </a:cubicBezTo>
                <a:cubicBezTo>
                  <a:pt x="33" y="164"/>
                  <a:pt x="37" y="163"/>
                  <a:pt x="40" y="162"/>
                </a:cubicBezTo>
                <a:cubicBezTo>
                  <a:pt x="44" y="161"/>
                  <a:pt x="48" y="160"/>
                  <a:pt x="49" y="160"/>
                </a:cubicBezTo>
                <a:cubicBezTo>
                  <a:pt x="49" y="160"/>
                  <a:pt x="50" y="160"/>
                  <a:pt x="50" y="160"/>
                </a:cubicBezTo>
                <a:cubicBezTo>
                  <a:pt x="41" y="164"/>
                  <a:pt x="20" y="172"/>
                  <a:pt x="0" y="179"/>
                </a:cubicBezTo>
                <a:cubicBezTo>
                  <a:pt x="24" y="171"/>
                  <a:pt x="16" y="173"/>
                  <a:pt x="28" y="170"/>
                </a:cubicBezTo>
                <a:cubicBezTo>
                  <a:pt x="18" y="174"/>
                  <a:pt x="16" y="174"/>
                  <a:pt x="7" y="177"/>
                </a:cubicBezTo>
                <a:cubicBezTo>
                  <a:pt x="5" y="178"/>
                  <a:pt x="4" y="179"/>
                  <a:pt x="4" y="179"/>
                </a:cubicBezTo>
                <a:cubicBezTo>
                  <a:pt x="4" y="179"/>
                  <a:pt x="7" y="178"/>
                  <a:pt x="10" y="177"/>
                </a:cubicBezTo>
                <a:cubicBezTo>
                  <a:pt x="13" y="176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2" y="176"/>
                  <a:pt x="9" y="178"/>
                  <a:pt x="7" y="178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34" y="168"/>
                  <a:pt x="63" y="158"/>
                  <a:pt x="65" y="157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76" y="153"/>
                  <a:pt x="80" y="152"/>
                  <a:pt x="81" y="152"/>
                </a:cubicBezTo>
                <a:cubicBezTo>
                  <a:pt x="82" y="152"/>
                  <a:pt x="81" y="153"/>
                  <a:pt x="77" y="154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0" y="159"/>
                  <a:pt x="71" y="159"/>
                  <a:pt x="72" y="159"/>
                </a:cubicBezTo>
                <a:cubicBezTo>
                  <a:pt x="73" y="159"/>
                  <a:pt x="73" y="159"/>
                  <a:pt x="70" y="160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57" y="166"/>
                  <a:pt x="56" y="166"/>
                  <a:pt x="57" y="166"/>
                </a:cubicBezTo>
                <a:cubicBezTo>
                  <a:pt x="58" y="166"/>
                  <a:pt x="62" y="165"/>
                  <a:pt x="66" y="164"/>
                </a:cubicBezTo>
                <a:cubicBezTo>
                  <a:pt x="70" y="163"/>
                  <a:pt x="74" y="162"/>
                  <a:pt x="75" y="162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0" y="168"/>
                  <a:pt x="59" y="169"/>
                  <a:pt x="59" y="169"/>
                </a:cubicBezTo>
                <a:cubicBezTo>
                  <a:pt x="59" y="169"/>
                  <a:pt x="63" y="167"/>
                  <a:pt x="68" y="165"/>
                </a:cubicBezTo>
                <a:cubicBezTo>
                  <a:pt x="72" y="164"/>
                  <a:pt x="77" y="162"/>
                  <a:pt x="77" y="162"/>
                </a:cubicBezTo>
                <a:cubicBezTo>
                  <a:pt x="77" y="162"/>
                  <a:pt x="77" y="162"/>
                  <a:pt x="76" y="163"/>
                </a:cubicBezTo>
                <a:cubicBezTo>
                  <a:pt x="60" y="169"/>
                  <a:pt x="60" y="169"/>
                  <a:pt x="60" y="169"/>
                </a:cubicBezTo>
                <a:cubicBezTo>
                  <a:pt x="66" y="167"/>
                  <a:pt x="68" y="166"/>
                  <a:pt x="69" y="166"/>
                </a:cubicBezTo>
                <a:cubicBezTo>
                  <a:pt x="69" y="166"/>
                  <a:pt x="54" y="172"/>
                  <a:pt x="48" y="174"/>
                </a:cubicBezTo>
                <a:cubicBezTo>
                  <a:pt x="70" y="166"/>
                  <a:pt x="70" y="166"/>
                  <a:pt x="70" y="166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59" y="172"/>
                  <a:pt x="39" y="179"/>
                  <a:pt x="28" y="183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3" y="182"/>
                  <a:pt x="36" y="181"/>
                  <a:pt x="36" y="181"/>
                </a:cubicBezTo>
                <a:cubicBezTo>
                  <a:pt x="36" y="181"/>
                  <a:pt x="35" y="181"/>
                  <a:pt x="34" y="182"/>
                </a:cubicBezTo>
                <a:cubicBezTo>
                  <a:pt x="33" y="182"/>
                  <a:pt x="32" y="183"/>
                  <a:pt x="32" y="183"/>
                </a:cubicBezTo>
                <a:cubicBezTo>
                  <a:pt x="32" y="183"/>
                  <a:pt x="33" y="183"/>
                  <a:pt x="36" y="182"/>
                </a:cubicBezTo>
                <a:cubicBezTo>
                  <a:pt x="28" y="184"/>
                  <a:pt x="24" y="186"/>
                  <a:pt x="21" y="187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37" y="182"/>
                  <a:pt x="37" y="182"/>
                  <a:pt x="37" y="18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1" y="170"/>
                  <a:pt x="73" y="169"/>
                  <a:pt x="73" y="169"/>
                </a:cubicBezTo>
                <a:cubicBezTo>
                  <a:pt x="74" y="169"/>
                  <a:pt x="72" y="170"/>
                  <a:pt x="71" y="170"/>
                </a:cubicBezTo>
                <a:cubicBezTo>
                  <a:pt x="69" y="171"/>
                  <a:pt x="68" y="172"/>
                  <a:pt x="68" y="172"/>
                </a:cubicBezTo>
                <a:cubicBezTo>
                  <a:pt x="69" y="172"/>
                  <a:pt x="69" y="172"/>
                  <a:pt x="70" y="171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63" y="174"/>
                  <a:pt x="64" y="174"/>
                  <a:pt x="64" y="174"/>
                </a:cubicBezTo>
                <a:cubicBezTo>
                  <a:pt x="65" y="174"/>
                  <a:pt x="56" y="177"/>
                  <a:pt x="52" y="179"/>
                </a:cubicBezTo>
                <a:cubicBezTo>
                  <a:pt x="57" y="177"/>
                  <a:pt x="64" y="174"/>
                  <a:pt x="68" y="173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69" y="173"/>
                  <a:pt x="58" y="177"/>
                  <a:pt x="56" y="178"/>
                </a:cubicBezTo>
                <a:cubicBezTo>
                  <a:pt x="69" y="173"/>
                  <a:pt x="78" y="170"/>
                  <a:pt x="79" y="170"/>
                </a:cubicBezTo>
                <a:cubicBezTo>
                  <a:pt x="79" y="170"/>
                  <a:pt x="78" y="171"/>
                  <a:pt x="76" y="172"/>
                </a:cubicBezTo>
                <a:cubicBezTo>
                  <a:pt x="73" y="173"/>
                  <a:pt x="71" y="174"/>
                  <a:pt x="69" y="174"/>
                </a:cubicBezTo>
                <a:cubicBezTo>
                  <a:pt x="71" y="174"/>
                  <a:pt x="74" y="173"/>
                  <a:pt x="74" y="173"/>
                </a:cubicBezTo>
                <a:cubicBezTo>
                  <a:pt x="75" y="173"/>
                  <a:pt x="74" y="173"/>
                  <a:pt x="73" y="173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72" y="174"/>
                  <a:pt x="72" y="174"/>
                  <a:pt x="72" y="174"/>
                </a:cubicBezTo>
                <a:cubicBezTo>
                  <a:pt x="71" y="174"/>
                  <a:pt x="71" y="175"/>
                  <a:pt x="71" y="175"/>
                </a:cubicBezTo>
                <a:cubicBezTo>
                  <a:pt x="71" y="175"/>
                  <a:pt x="72" y="174"/>
                  <a:pt x="73" y="174"/>
                </a:cubicBezTo>
                <a:cubicBezTo>
                  <a:pt x="73" y="174"/>
                  <a:pt x="74" y="174"/>
                  <a:pt x="74" y="174"/>
                </a:cubicBezTo>
                <a:cubicBezTo>
                  <a:pt x="74" y="174"/>
                  <a:pt x="73" y="174"/>
                  <a:pt x="68" y="176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51" y="185"/>
                  <a:pt x="53" y="184"/>
                  <a:pt x="54" y="184"/>
                </a:cubicBezTo>
                <a:cubicBezTo>
                  <a:pt x="54" y="184"/>
                  <a:pt x="54" y="184"/>
                  <a:pt x="53" y="185"/>
                </a:cubicBezTo>
                <a:cubicBezTo>
                  <a:pt x="53" y="185"/>
                  <a:pt x="52" y="185"/>
                  <a:pt x="53" y="185"/>
                </a:cubicBezTo>
                <a:cubicBezTo>
                  <a:pt x="53" y="185"/>
                  <a:pt x="56" y="184"/>
                  <a:pt x="65" y="181"/>
                </a:cubicBezTo>
                <a:cubicBezTo>
                  <a:pt x="60" y="183"/>
                  <a:pt x="60" y="183"/>
                  <a:pt x="61" y="183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61" y="183"/>
                  <a:pt x="62" y="183"/>
                  <a:pt x="62" y="183"/>
                </a:cubicBezTo>
                <a:cubicBezTo>
                  <a:pt x="63" y="183"/>
                  <a:pt x="62" y="184"/>
                  <a:pt x="46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7" y="190"/>
                  <a:pt x="51" y="189"/>
                  <a:pt x="56" y="188"/>
                </a:cubicBezTo>
                <a:cubicBezTo>
                  <a:pt x="60" y="187"/>
                  <a:pt x="64" y="186"/>
                  <a:pt x="65" y="186"/>
                </a:cubicBezTo>
                <a:cubicBezTo>
                  <a:pt x="66" y="186"/>
                  <a:pt x="65" y="186"/>
                  <a:pt x="62" y="188"/>
                </a:cubicBezTo>
                <a:cubicBezTo>
                  <a:pt x="36" y="198"/>
                  <a:pt x="46" y="197"/>
                  <a:pt x="44" y="198"/>
                </a:cubicBezTo>
                <a:cubicBezTo>
                  <a:pt x="57" y="196"/>
                  <a:pt x="69" y="193"/>
                  <a:pt x="79" y="192"/>
                </a:cubicBezTo>
                <a:cubicBezTo>
                  <a:pt x="67" y="197"/>
                  <a:pt x="65" y="198"/>
                  <a:pt x="67" y="198"/>
                </a:cubicBezTo>
                <a:cubicBezTo>
                  <a:pt x="68" y="198"/>
                  <a:pt x="71" y="198"/>
                  <a:pt x="73" y="197"/>
                </a:cubicBezTo>
                <a:cubicBezTo>
                  <a:pt x="76" y="197"/>
                  <a:pt x="79" y="196"/>
                  <a:pt x="80" y="196"/>
                </a:cubicBezTo>
                <a:cubicBezTo>
                  <a:pt x="81" y="196"/>
                  <a:pt x="80" y="197"/>
                  <a:pt x="76" y="199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68" y="203"/>
                  <a:pt x="98" y="194"/>
                  <a:pt x="76" y="204"/>
                </a:cubicBezTo>
                <a:cubicBezTo>
                  <a:pt x="83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87" y="200"/>
                  <a:pt x="90" y="199"/>
                  <a:pt x="99" y="196"/>
                </a:cubicBezTo>
                <a:cubicBezTo>
                  <a:pt x="93" y="199"/>
                  <a:pt x="102" y="196"/>
                  <a:pt x="83" y="203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4" y="206"/>
                  <a:pt x="76" y="206"/>
                  <a:pt x="77" y="206"/>
                </a:cubicBezTo>
                <a:cubicBezTo>
                  <a:pt x="78" y="206"/>
                  <a:pt x="79" y="205"/>
                  <a:pt x="80" y="205"/>
                </a:cubicBezTo>
                <a:cubicBezTo>
                  <a:pt x="80" y="205"/>
                  <a:pt x="79" y="206"/>
                  <a:pt x="75" y="208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2" y="202"/>
                  <a:pt x="92" y="202"/>
                  <a:pt x="92" y="202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99" y="200"/>
                  <a:pt x="104" y="199"/>
                  <a:pt x="106" y="199"/>
                </a:cubicBezTo>
                <a:cubicBezTo>
                  <a:pt x="108" y="199"/>
                  <a:pt x="106" y="200"/>
                  <a:pt x="104" y="202"/>
                </a:cubicBezTo>
                <a:cubicBezTo>
                  <a:pt x="101" y="204"/>
                  <a:pt x="99" y="205"/>
                  <a:pt x="101" y="205"/>
                </a:cubicBezTo>
                <a:cubicBezTo>
                  <a:pt x="103" y="205"/>
                  <a:pt x="107" y="204"/>
                  <a:pt x="117" y="201"/>
                </a:cubicBezTo>
                <a:cubicBezTo>
                  <a:pt x="110" y="204"/>
                  <a:pt x="109" y="204"/>
                  <a:pt x="109" y="204"/>
                </a:cubicBezTo>
                <a:cubicBezTo>
                  <a:pt x="109" y="204"/>
                  <a:pt x="110" y="204"/>
                  <a:pt x="111" y="204"/>
                </a:cubicBezTo>
                <a:cubicBezTo>
                  <a:pt x="112" y="203"/>
                  <a:pt x="113" y="203"/>
                  <a:pt x="114" y="203"/>
                </a:cubicBezTo>
                <a:cubicBezTo>
                  <a:pt x="114" y="203"/>
                  <a:pt x="112" y="204"/>
                  <a:pt x="105" y="207"/>
                </a:cubicBezTo>
                <a:cubicBezTo>
                  <a:pt x="96" y="210"/>
                  <a:pt x="93" y="211"/>
                  <a:pt x="94" y="211"/>
                </a:cubicBezTo>
                <a:cubicBezTo>
                  <a:pt x="95" y="211"/>
                  <a:pt x="115" y="205"/>
                  <a:pt x="121" y="203"/>
                </a:cubicBezTo>
                <a:cubicBezTo>
                  <a:pt x="122" y="202"/>
                  <a:pt x="124" y="202"/>
                  <a:pt x="126" y="201"/>
                </a:cubicBezTo>
                <a:cubicBezTo>
                  <a:pt x="124" y="203"/>
                  <a:pt x="124" y="203"/>
                  <a:pt x="124" y="203"/>
                </a:cubicBezTo>
                <a:cubicBezTo>
                  <a:pt x="117" y="206"/>
                  <a:pt x="114" y="206"/>
                  <a:pt x="114" y="206"/>
                </a:cubicBezTo>
                <a:cubicBezTo>
                  <a:pt x="114" y="206"/>
                  <a:pt x="118" y="205"/>
                  <a:pt x="123" y="204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31" y="201"/>
                  <a:pt x="129" y="202"/>
                  <a:pt x="123" y="204"/>
                </a:cubicBezTo>
                <a:cubicBezTo>
                  <a:pt x="103" y="214"/>
                  <a:pt x="130" y="209"/>
                  <a:pt x="123" y="215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30" y="213"/>
                  <a:pt x="131" y="213"/>
                  <a:pt x="132" y="213"/>
                </a:cubicBezTo>
                <a:cubicBezTo>
                  <a:pt x="132" y="213"/>
                  <a:pt x="132" y="213"/>
                  <a:pt x="132" y="213"/>
                </a:cubicBezTo>
                <a:cubicBezTo>
                  <a:pt x="132" y="213"/>
                  <a:pt x="133" y="213"/>
                  <a:pt x="133" y="213"/>
                </a:cubicBezTo>
                <a:cubicBezTo>
                  <a:pt x="135" y="213"/>
                  <a:pt x="135" y="213"/>
                  <a:pt x="128" y="216"/>
                </a:cubicBezTo>
                <a:cubicBezTo>
                  <a:pt x="126" y="217"/>
                  <a:pt x="125" y="217"/>
                  <a:pt x="126" y="217"/>
                </a:cubicBezTo>
                <a:cubicBezTo>
                  <a:pt x="128" y="217"/>
                  <a:pt x="150" y="210"/>
                  <a:pt x="151" y="210"/>
                </a:cubicBezTo>
                <a:cubicBezTo>
                  <a:pt x="153" y="209"/>
                  <a:pt x="155" y="208"/>
                  <a:pt x="155" y="208"/>
                </a:cubicBezTo>
                <a:cubicBezTo>
                  <a:pt x="157" y="208"/>
                  <a:pt x="143" y="214"/>
                  <a:pt x="140" y="215"/>
                </a:cubicBezTo>
                <a:cubicBezTo>
                  <a:pt x="145" y="214"/>
                  <a:pt x="162" y="208"/>
                  <a:pt x="164" y="208"/>
                </a:cubicBezTo>
                <a:cubicBezTo>
                  <a:pt x="165" y="208"/>
                  <a:pt x="164" y="208"/>
                  <a:pt x="162" y="210"/>
                </a:cubicBezTo>
                <a:cubicBezTo>
                  <a:pt x="156" y="212"/>
                  <a:pt x="154" y="213"/>
                  <a:pt x="155" y="213"/>
                </a:cubicBezTo>
                <a:cubicBezTo>
                  <a:pt x="156" y="213"/>
                  <a:pt x="159" y="212"/>
                  <a:pt x="162" y="211"/>
                </a:cubicBezTo>
                <a:cubicBezTo>
                  <a:pt x="166" y="210"/>
                  <a:pt x="169" y="210"/>
                  <a:pt x="170" y="210"/>
                </a:cubicBezTo>
                <a:cubicBezTo>
                  <a:pt x="171" y="210"/>
                  <a:pt x="169" y="210"/>
                  <a:pt x="161" y="213"/>
                </a:cubicBezTo>
                <a:cubicBezTo>
                  <a:pt x="163" y="212"/>
                  <a:pt x="163" y="212"/>
                  <a:pt x="163" y="212"/>
                </a:cubicBezTo>
                <a:cubicBezTo>
                  <a:pt x="158" y="215"/>
                  <a:pt x="157" y="216"/>
                  <a:pt x="158" y="216"/>
                </a:cubicBezTo>
                <a:cubicBezTo>
                  <a:pt x="159" y="216"/>
                  <a:pt x="161" y="215"/>
                  <a:pt x="163" y="215"/>
                </a:cubicBezTo>
                <a:cubicBezTo>
                  <a:pt x="165" y="215"/>
                  <a:pt x="166" y="214"/>
                  <a:pt x="167" y="214"/>
                </a:cubicBezTo>
                <a:cubicBezTo>
                  <a:pt x="169" y="214"/>
                  <a:pt x="168" y="215"/>
                  <a:pt x="163" y="217"/>
                </a:cubicBezTo>
                <a:cubicBezTo>
                  <a:pt x="163" y="217"/>
                  <a:pt x="161" y="218"/>
                  <a:pt x="159" y="219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346" y="151"/>
                  <a:pt x="346" y="151"/>
                  <a:pt x="346" y="151"/>
                </a:cubicBezTo>
                <a:cubicBezTo>
                  <a:pt x="346" y="151"/>
                  <a:pt x="346" y="151"/>
                  <a:pt x="346" y="151"/>
                </a:cubicBezTo>
                <a:cubicBezTo>
                  <a:pt x="347" y="151"/>
                  <a:pt x="347" y="151"/>
                  <a:pt x="348" y="151"/>
                </a:cubicBezTo>
                <a:cubicBezTo>
                  <a:pt x="347" y="151"/>
                  <a:pt x="347" y="151"/>
                  <a:pt x="347" y="151"/>
                </a:cubicBezTo>
                <a:cubicBezTo>
                  <a:pt x="366" y="143"/>
                  <a:pt x="366" y="143"/>
                  <a:pt x="366" y="143"/>
                </a:cubicBezTo>
                <a:cubicBezTo>
                  <a:pt x="380" y="138"/>
                  <a:pt x="396" y="133"/>
                  <a:pt x="396" y="133"/>
                </a:cubicBezTo>
                <a:cubicBezTo>
                  <a:pt x="401" y="130"/>
                  <a:pt x="402" y="130"/>
                  <a:pt x="401" y="130"/>
                </a:cubicBezTo>
                <a:cubicBezTo>
                  <a:pt x="400" y="130"/>
                  <a:pt x="399" y="130"/>
                  <a:pt x="398" y="130"/>
                </a:cubicBezTo>
                <a:cubicBezTo>
                  <a:pt x="422" y="120"/>
                  <a:pt x="422" y="120"/>
                  <a:pt x="422" y="120"/>
                </a:cubicBezTo>
                <a:cubicBezTo>
                  <a:pt x="418" y="120"/>
                  <a:pt x="418" y="120"/>
                  <a:pt x="418" y="120"/>
                </a:cubicBezTo>
                <a:cubicBezTo>
                  <a:pt x="420" y="120"/>
                  <a:pt x="422" y="119"/>
                  <a:pt x="423" y="118"/>
                </a:cubicBezTo>
                <a:cubicBezTo>
                  <a:pt x="424" y="118"/>
                  <a:pt x="425" y="118"/>
                  <a:pt x="424" y="118"/>
                </a:cubicBezTo>
                <a:cubicBezTo>
                  <a:pt x="424" y="118"/>
                  <a:pt x="420" y="119"/>
                  <a:pt x="416" y="120"/>
                </a:cubicBezTo>
                <a:cubicBezTo>
                  <a:pt x="415" y="121"/>
                  <a:pt x="415" y="121"/>
                  <a:pt x="415" y="121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6" y="116"/>
                  <a:pt x="432" y="114"/>
                  <a:pt x="437" y="112"/>
                </a:cubicBezTo>
                <a:cubicBezTo>
                  <a:pt x="437" y="112"/>
                  <a:pt x="437" y="112"/>
                  <a:pt x="437" y="112"/>
                </a:cubicBezTo>
                <a:cubicBezTo>
                  <a:pt x="437" y="112"/>
                  <a:pt x="438" y="112"/>
                  <a:pt x="440" y="112"/>
                </a:cubicBezTo>
                <a:cubicBezTo>
                  <a:pt x="441" y="111"/>
                  <a:pt x="441" y="111"/>
                  <a:pt x="440" y="111"/>
                </a:cubicBezTo>
                <a:cubicBezTo>
                  <a:pt x="440" y="111"/>
                  <a:pt x="439" y="111"/>
                  <a:pt x="437" y="112"/>
                </a:cubicBezTo>
                <a:cubicBezTo>
                  <a:pt x="437" y="111"/>
                  <a:pt x="447" y="106"/>
                  <a:pt x="445" y="106"/>
                </a:cubicBezTo>
                <a:cubicBezTo>
                  <a:pt x="444" y="106"/>
                  <a:pt x="441" y="107"/>
                  <a:pt x="434" y="110"/>
                </a:cubicBezTo>
                <a:cubicBezTo>
                  <a:pt x="444" y="104"/>
                  <a:pt x="453" y="101"/>
                  <a:pt x="453" y="100"/>
                </a:cubicBezTo>
                <a:cubicBezTo>
                  <a:pt x="449" y="102"/>
                  <a:pt x="446" y="103"/>
                  <a:pt x="441" y="105"/>
                </a:cubicBezTo>
                <a:cubicBezTo>
                  <a:pt x="444" y="104"/>
                  <a:pt x="445" y="103"/>
                  <a:pt x="445" y="103"/>
                </a:cubicBezTo>
                <a:cubicBezTo>
                  <a:pt x="444" y="103"/>
                  <a:pt x="438" y="106"/>
                  <a:pt x="436" y="107"/>
                </a:cubicBezTo>
                <a:cubicBezTo>
                  <a:pt x="436" y="107"/>
                  <a:pt x="435" y="107"/>
                  <a:pt x="435" y="107"/>
                </a:cubicBezTo>
                <a:cubicBezTo>
                  <a:pt x="434" y="107"/>
                  <a:pt x="439" y="104"/>
                  <a:pt x="445" y="101"/>
                </a:cubicBezTo>
                <a:cubicBezTo>
                  <a:pt x="451" y="98"/>
                  <a:pt x="457" y="95"/>
                  <a:pt x="456" y="95"/>
                </a:cubicBezTo>
                <a:cubicBezTo>
                  <a:pt x="455" y="95"/>
                  <a:pt x="453" y="96"/>
                  <a:pt x="448" y="97"/>
                </a:cubicBezTo>
                <a:cubicBezTo>
                  <a:pt x="453" y="95"/>
                  <a:pt x="453" y="95"/>
                  <a:pt x="453" y="95"/>
                </a:cubicBezTo>
                <a:cubicBezTo>
                  <a:pt x="442" y="99"/>
                  <a:pt x="432" y="103"/>
                  <a:pt x="423" y="107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23" y="105"/>
                  <a:pt x="421" y="104"/>
                  <a:pt x="419" y="104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18" y="104"/>
                  <a:pt x="418" y="104"/>
                  <a:pt x="418" y="104"/>
                </a:cubicBezTo>
                <a:cubicBezTo>
                  <a:pt x="417" y="103"/>
                  <a:pt x="415" y="103"/>
                  <a:pt x="414" y="102"/>
                </a:cubicBezTo>
                <a:cubicBezTo>
                  <a:pt x="414" y="102"/>
                  <a:pt x="414" y="102"/>
                  <a:pt x="414" y="102"/>
                </a:cubicBezTo>
                <a:cubicBezTo>
                  <a:pt x="414" y="102"/>
                  <a:pt x="414" y="102"/>
                  <a:pt x="413" y="102"/>
                </a:cubicBezTo>
                <a:cubicBezTo>
                  <a:pt x="413" y="102"/>
                  <a:pt x="412" y="102"/>
                  <a:pt x="411" y="102"/>
                </a:cubicBezTo>
                <a:cubicBezTo>
                  <a:pt x="415" y="100"/>
                  <a:pt x="415" y="100"/>
                  <a:pt x="415" y="100"/>
                </a:cubicBezTo>
                <a:cubicBezTo>
                  <a:pt x="415" y="101"/>
                  <a:pt x="415" y="101"/>
                  <a:pt x="415" y="101"/>
                </a:cubicBezTo>
                <a:cubicBezTo>
                  <a:pt x="424" y="97"/>
                  <a:pt x="430" y="94"/>
                  <a:pt x="441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3" y="88"/>
                  <a:pt x="444" y="87"/>
                  <a:pt x="443" y="87"/>
                </a:cubicBezTo>
                <a:cubicBezTo>
                  <a:pt x="432" y="91"/>
                  <a:pt x="432" y="91"/>
                  <a:pt x="432" y="91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29" y="94"/>
                  <a:pt x="423" y="96"/>
                  <a:pt x="422" y="96"/>
                </a:cubicBezTo>
                <a:cubicBezTo>
                  <a:pt x="422" y="96"/>
                  <a:pt x="421" y="96"/>
                  <a:pt x="421" y="95"/>
                </a:cubicBezTo>
                <a:cubicBezTo>
                  <a:pt x="422" y="95"/>
                  <a:pt x="422" y="95"/>
                  <a:pt x="421" y="95"/>
                </a:cubicBezTo>
                <a:cubicBezTo>
                  <a:pt x="421" y="95"/>
                  <a:pt x="420" y="95"/>
                  <a:pt x="420" y="95"/>
                </a:cubicBezTo>
                <a:cubicBezTo>
                  <a:pt x="419" y="95"/>
                  <a:pt x="419" y="96"/>
                  <a:pt x="418" y="96"/>
                </a:cubicBezTo>
                <a:cubicBezTo>
                  <a:pt x="417" y="96"/>
                  <a:pt x="418" y="95"/>
                  <a:pt x="428" y="91"/>
                </a:cubicBezTo>
                <a:cubicBezTo>
                  <a:pt x="409" y="98"/>
                  <a:pt x="409" y="98"/>
                  <a:pt x="409" y="98"/>
                </a:cubicBezTo>
                <a:cubicBezTo>
                  <a:pt x="419" y="93"/>
                  <a:pt x="419" y="93"/>
                  <a:pt x="419" y="93"/>
                </a:cubicBezTo>
                <a:cubicBezTo>
                  <a:pt x="434" y="87"/>
                  <a:pt x="434" y="87"/>
                  <a:pt x="434" y="87"/>
                </a:cubicBezTo>
                <a:cubicBezTo>
                  <a:pt x="434" y="87"/>
                  <a:pt x="435" y="87"/>
                  <a:pt x="435" y="87"/>
                </a:cubicBezTo>
                <a:cubicBezTo>
                  <a:pt x="436" y="87"/>
                  <a:pt x="437" y="87"/>
                  <a:pt x="438" y="87"/>
                </a:cubicBezTo>
                <a:cubicBezTo>
                  <a:pt x="439" y="87"/>
                  <a:pt x="441" y="87"/>
                  <a:pt x="441" y="87"/>
                </a:cubicBezTo>
                <a:cubicBezTo>
                  <a:pt x="442" y="87"/>
                  <a:pt x="442" y="87"/>
                  <a:pt x="443" y="87"/>
                </a:cubicBezTo>
                <a:cubicBezTo>
                  <a:pt x="450" y="85"/>
                  <a:pt x="450" y="85"/>
                  <a:pt x="450" y="85"/>
                </a:cubicBezTo>
                <a:cubicBezTo>
                  <a:pt x="450" y="84"/>
                  <a:pt x="449" y="84"/>
                  <a:pt x="449" y="84"/>
                </a:cubicBezTo>
                <a:cubicBezTo>
                  <a:pt x="449" y="84"/>
                  <a:pt x="447" y="85"/>
                  <a:pt x="446" y="85"/>
                </a:cubicBezTo>
                <a:cubicBezTo>
                  <a:pt x="445" y="85"/>
                  <a:pt x="443" y="86"/>
                  <a:pt x="443" y="86"/>
                </a:cubicBezTo>
                <a:cubicBezTo>
                  <a:pt x="443" y="86"/>
                  <a:pt x="443" y="85"/>
                  <a:pt x="443" y="85"/>
                </a:cubicBezTo>
                <a:cubicBezTo>
                  <a:pt x="446" y="84"/>
                  <a:pt x="458" y="79"/>
                  <a:pt x="468" y="75"/>
                </a:cubicBezTo>
                <a:cubicBezTo>
                  <a:pt x="457" y="80"/>
                  <a:pt x="457" y="80"/>
                  <a:pt x="457" y="80"/>
                </a:cubicBezTo>
                <a:cubicBezTo>
                  <a:pt x="454" y="79"/>
                  <a:pt x="453" y="80"/>
                  <a:pt x="468" y="71"/>
                </a:cubicBezTo>
                <a:cubicBezTo>
                  <a:pt x="460" y="74"/>
                  <a:pt x="460" y="74"/>
                  <a:pt x="460" y="74"/>
                </a:cubicBezTo>
                <a:cubicBezTo>
                  <a:pt x="458" y="75"/>
                  <a:pt x="456" y="75"/>
                  <a:pt x="455" y="75"/>
                </a:cubicBezTo>
                <a:cubicBezTo>
                  <a:pt x="455" y="75"/>
                  <a:pt x="456" y="75"/>
                  <a:pt x="463" y="72"/>
                </a:cubicBezTo>
                <a:cubicBezTo>
                  <a:pt x="463" y="72"/>
                  <a:pt x="463" y="72"/>
                  <a:pt x="463" y="72"/>
                </a:cubicBezTo>
                <a:cubicBezTo>
                  <a:pt x="470" y="69"/>
                  <a:pt x="470" y="69"/>
                  <a:pt x="470" y="69"/>
                </a:cubicBezTo>
                <a:cubicBezTo>
                  <a:pt x="467" y="71"/>
                  <a:pt x="465" y="71"/>
                  <a:pt x="463" y="72"/>
                </a:cubicBezTo>
                <a:cubicBezTo>
                  <a:pt x="464" y="70"/>
                  <a:pt x="473" y="65"/>
                  <a:pt x="491" y="58"/>
                </a:cubicBezTo>
                <a:cubicBezTo>
                  <a:pt x="473" y="64"/>
                  <a:pt x="473" y="64"/>
                  <a:pt x="473" y="64"/>
                </a:cubicBezTo>
                <a:cubicBezTo>
                  <a:pt x="473" y="64"/>
                  <a:pt x="487" y="59"/>
                  <a:pt x="486" y="59"/>
                </a:cubicBezTo>
                <a:cubicBezTo>
                  <a:pt x="486" y="59"/>
                  <a:pt x="483" y="60"/>
                  <a:pt x="475" y="62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6" y="65"/>
                  <a:pt x="466" y="65"/>
                  <a:pt x="465" y="65"/>
                </a:cubicBezTo>
                <a:cubicBezTo>
                  <a:pt x="464" y="65"/>
                  <a:pt x="463" y="65"/>
                  <a:pt x="463" y="65"/>
                </a:cubicBezTo>
                <a:cubicBezTo>
                  <a:pt x="463" y="65"/>
                  <a:pt x="463" y="65"/>
                  <a:pt x="467" y="63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69" y="62"/>
                  <a:pt x="466" y="63"/>
                  <a:pt x="464" y="64"/>
                </a:cubicBezTo>
                <a:cubicBezTo>
                  <a:pt x="462" y="65"/>
                  <a:pt x="459" y="65"/>
                  <a:pt x="459" y="65"/>
                </a:cubicBezTo>
                <a:cubicBezTo>
                  <a:pt x="459" y="65"/>
                  <a:pt x="459" y="65"/>
                  <a:pt x="461" y="64"/>
                </a:cubicBezTo>
                <a:cubicBezTo>
                  <a:pt x="463" y="63"/>
                  <a:pt x="464" y="63"/>
                  <a:pt x="464" y="63"/>
                </a:cubicBezTo>
                <a:cubicBezTo>
                  <a:pt x="463" y="63"/>
                  <a:pt x="458" y="65"/>
                  <a:pt x="453" y="67"/>
                </a:cubicBezTo>
                <a:cubicBezTo>
                  <a:pt x="447" y="69"/>
                  <a:pt x="442" y="71"/>
                  <a:pt x="441" y="71"/>
                </a:cubicBezTo>
                <a:cubicBezTo>
                  <a:pt x="441" y="71"/>
                  <a:pt x="441" y="70"/>
                  <a:pt x="442" y="70"/>
                </a:cubicBezTo>
                <a:cubicBezTo>
                  <a:pt x="467" y="61"/>
                  <a:pt x="467" y="61"/>
                  <a:pt x="467" y="61"/>
                </a:cubicBezTo>
                <a:cubicBezTo>
                  <a:pt x="470" y="59"/>
                  <a:pt x="471" y="58"/>
                  <a:pt x="471" y="58"/>
                </a:cubicBezTo>
                <a:cubicBezTo>
                  <a:pt x="470" y="58"/>
                  <a:pt x="467" y="60"/>
                  <a:pt x="463" y="61"/>
                </a:cubicBezTo>
                <a:cubicBezTo>
                  <a:pt x="459" y="62"/>
                  <a:pt x="455" y="63"/>
                  <a:pt x="454" y="63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62" y="59"/>
                  <a:pt x="484" y="51"/>
                  <a:pt x="504" y="44"/>
                </a:cubicBezTo>
                <a:cubicBezTo>
                  <a:pt x="480" y="52"/>
                  <a:pt x="488" y="49"/>
                  <a:pt x="476" y="53"/>
                </a:cubicBezTo>
                <a:cubicBezTo>
                  <a:pt x="486" y="49"/>
                  <a:pt x="488" y="48"/>
                  <a:pt x="497" y="45"/>
                </a:cubicBezTo>
                <a:cubicBezTo>
                  <a:pt x="499" y="44"/>
                  <a:pt x="500" y="44"/>
                  <a:pt x="500" y="44"/>
                </a:cubicBezTo>
                <a:cubicBezTo>
                  <a:pt x="500" y="44"/>
                  <a:pt x="497" y="45"/>
                  <a:pt x="494" y="46"/>
                </a:cubicBezTo>
                <a:cubicBezTo>
                  <a:pt x="491" y="47"/>
                  <a:pt x="488" y="48"/>
                  <a:pt x="488" y="48"/>
                </a:cubicBezTo>
                <a:cubicBezTo>
                  <a:pt x="488" y="48"/>
                  <a:pt x="488" y="48"/>
                  <a:pt x="488" y="48"/>
                </a:cubicBezTo>
                <a:cubicBezTo>
                  <a:pt x="469" y="54"/>
                  <a:pt x="440" y="65"/>
                  <a:pt x="439" y="65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27" y="69"/>
                  <a:pt x="423" y="70"/>
                  <a:pt x="422" y="70"/>
                </a:cubicBezTo>
                <a:cubicBezTo>
                  <a:pt x="422" y="70"/>
                  <a:pt x="423" y="69"/>
                  <a:pt x="426" y="68"/>
                </a:cubicBezTo>
                <a:cubicBezTo>
                  <a:pt x="436" y="64"/>
                  <a:pt x="436" y="64"/>
                  <a:pt x="436" y="64"/>
                </a:cubicBezTo>
                <a:cubicBezTo>
                  <a:pt x="430" y="65"/>
                  <a:pt x="430" y="65"/>
                  <a:pt x="430" y="65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38" y="62"/>
                  <a:pt x="438" y="62"/>
                  <a:pt x="438" y="62"/>
                </a:cubicBezTo>
                <a:cubicBezTo>
                  <a:pt x="435" y="63"/>
                  <a:pt x="435" y="63"/>
                  <a:pt x="435" y="63"/>
                </a:cubicBezTo>
                <a:cubicBezTo>
                  <a:pt x="434" y="63"/>
                  <a:pt x="432" y="63"/>
                  <a:pt x="432" y="63"/>
                </a:cubicBezTo>
                <a:cubicBezTo>
                  <a:pt x="431" y="63"/>
                  <a:pt x="431" y="63"/>
                  <a:pt x="434" y="62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7" y="57"/>
                  <a:pt x="448" y="56"/>
                  <a:pt x="447" y="56"/>
                </a:cubicBezTo>
                <a:cubicBezTo>
                  <a:pt x="446" y="56"/>
                  <a:pt x="442" y="57"/>
                  <a:pt x="438" y="57"/>
                </a:cubicBezTo>
                <a:cubicBezTo>
                  <a:pt x="434" y="58"/>
                  <a:pt x="430" y="59"/>
                  <a:pt x="429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42" y="55"/>
                  <a:pt x="442" y="55"/>
                  <a:pt x="442" y="55"/>
                </a:cubicBezTo>
                <a:cubicBezTo>
                  <a:pt x="445" y="54"/>
                  <a:pt x="445" y="53"/>
                  <a:pt x="445" y="53"/>
                </a:cubicBezTo>
                <a:cubicBezTo>
                  <a:pt x="445" y="53"/>
                  <a:pt x="441" y="55"/>
                  <a:pt x="436" y="57"/>
                </a:cubicBezTo>
                <a:cubicBezTo>
                  <a:pt x="432" y="58"/>
                  <a:pt x="427" y="60"/>
                  <a:pt x="427" y="60"/>
                </a:cubicBezTo>
                <a:cubicBezTo>
                  <a:pt x="427" y="60"/>
                  <a:pt x="427" y="59"/>
                  <a:pt x="428" y="5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38" y="55"/>
                  <a:pt x="436" y="56"/>
                  <a:pt x="436" y="56"/>
                </a:cubicBezTo>
                <a:cubicBezTo>
                  <a:pt x="435" y="56"/>
                  <a:pt x="450" y="50"/>
                  <a:pt x="456" y="48"/>
                </a:cubicBezTo>
                <a:cubicBezTo>
                  <a:pt x="435" y="56"/>
                  <a:pt x="435" y="56"/>
                  <a:pt x="435" y="56"/>
                </a:cubicBezTo>
                <a:cubicBezTo>
                  <a:pt x="439" y="54"/>
                  <a:pt x="439" y="54"/>
                  <a:pt x="439" y="54"/>
                </a:cubicBezTo>
                <a:cubicBezTo>
                  <a:pt x="445" y="50"/>
                  <a:pt x="466" y="43"/>
                  <a:pt x="477" y="39"/>
                </a:cubicBezTo>
                <a:cubicBezTo>
                  <a:pt x="460" y="45"/>
                  <a:pt x="460" y="45"/>
                  <a:pt x="460" y="45"/>
                </a:cubicBezTo>
                <a:cubicBezTo>
                  <a:pt x="478" y="38"/>
                  <a:pt x="478" y="38"/>
                  <a:pt x="478" y="38"/>
                </a:cubicBezTo>
                <a:cubicBezTo>
                  <a:pt x="471" y="41"/>
                  <a:pt x="469" y="41"/>
                  <a:pt x="469" y="41"/>
                </a:cubicBezTo>
                <a:cubicBezTo>
                  <a:pt x="469" y="41"/>
                  <a:pt x="470" y="41"/>
                  <a:pt x="471" y="40"/>
                </a:cubicBezTo>
                <a:cubicBezTo>
                  <a:pt x="472" y="40"/>
                  <a:pt x="473" y="39"/>
                  <a:pt x="473" y="39"/>
                </a:cubicBezTo>
                <a:cubicBezTo>
                  <a:pt x="473" y="39"/>
                  <a:pt x="472" y="40"/>
                  <a:pt x="469" y="40"/>
                </a:cubicBezTo>
                <a:cubicBezTo>
                  <a:pt x="476" y="38"/>
                  <a:pt x="481" y="36"/>
                  <a:pt x="484" y="35"/>
                </a:cubicBezTo>
                <a:cubicBezTo>
                  <a:pt x="456" y="44"/>
                  <a:pt x="456" y="44"/>
                  <a:pt x="456" y="44"/>
                </a:cubicBezTo>
                <a:cubicBezTo>
                  <a:pt x="468" y="40"/>
                  <a:pt x="468" y="40"/>
                  <a:pt x="468" y="40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4" y="52"/>
                  <a:pt x="432" y="53"/>
                  <a:pt x="431" y="53"/>
                </a:cubicBezTo>
                <a:cubicBezTo>
                  <a:pt x="431" y="53"/>
                  <a:pt x="432" y="52"/>
                  <a:pt x="434" y="51"/>
                </a:cubicBezTo>
                <a:cubicBezTo>
                  <a:pt x="435" y="51"/>
                  <a:pt x="437" y="50"/>
                  <a:pt x="436" y="50"/>
                </a:cubicBezTo>
                <a:cubicBezTo>
                  <a:pt x="436" y="50"/>
                  <a:pt x="436" y="50"/>
                  <a:pt x="435" y="51"/>
                </a:cubicBezTo>
                <a:cubicBezTo>
                  <a:pt x="443" y="48"/>
                  <a:pt x="443" y="48"/>
                  <a:pt x="443" y="48"/>
                </a:cubicBezTo>
                <a:cubicBezTo>
                  <a:pt x="442" y="48"/>
                  <a:pt x="441" y="48"/>
                  <a:pt x="441" y="48"/>
                </a:cubicBezTo>
                <a:cubicBezTo>
                  <a:pt x="439" y="48"/>
                  <a:pt x="448" y="45"/>
                  <a:pt x="453" y="43"/>
                </a:cubicBezTo>
                <a:cubicBezTo>
                  <a:pt x="448" y="45"/>
                  <a:pt x="441" y="48"/>
                  <a:pt x="437" y="49"/>
                </a:cubicBezTo>
                <a:cubicBezTo>
                  <a:pt x="437" y="49"/>
                  <a:pt x="437" y="49"/>
                  <a:pt x="437" y="49"/>
                </a:cubicBezTo>
                <a:cubicBezTo>
                  <a:pt x="436" y="49"/>
                  <a:pt x="447" y="45"/>
                  <a:pt x="449" y="44"/>
                </a:cubicBezTo>
                <a:cubicBezTo>
                  <a:pt x="436" y="49"/>
                  <a:pt x="427" y="51"/>
                  <a:pt x="426" y="51"/>
                </a:cubicBezTo>
                <a:cubicBezTo>
                  <a:pt x="426" y="51"/>
                  <a:pt x="426" y="51"/>
                  <a:pt x="429" y="50"/>
                </a:cubicBezTo>
                <a:cubicBezTo>
                  <a:pt x="431" y="49"/>
                  <a:pt x="434" y="48"/>
                  <a:pt x="436" y="48"/>
                </a:cubicBezTo>
                <a:cubicBezTo>
                  <a:pt x="434" y="48"/>
                  <a:pt x="431" y="49"/>
                  <a:pt x="430" y="49"/>
                </a:cubicBezTo>
                <a:cubicBezTo>
                  <a:pt x="430" y="49"/>
                  <a:pt x="431" y="49"/>
                  <a:pt x="432" y="48"/>
                </a:cubicBezTo>
                <a:cubicBezTo>
                  <a:pt x="453" y="41"/>
                  <a:pt x="453" y="41"/>
                  <a:pt x="453" y="41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34" y="47"/>
                  <a:pt x="434" y="47"/>
                  <a:pt x="434" y="47"/>
                </a:cubicBezTo>
                <a:cubicBezTo>
                  <a:pt x="434" y="47"/>
                  <a:pt x="433" y="47"/>
                  <a:pt x="432" y="48"/>
                </a:cubicBezTo>
                <a:cubicBezTo>
                  <a:pt x="432" y="48"/>
                  <a:pt x="431" y="48"/>
                  <a:pt x="431" y="48"/>
                </a:cubicBezTo>
                <a:cubicBezTo>
                  <a:pt x="431" y="48"/>
                  <a:pt x="432" y="47"/>
                  <a:pt x="437" y="46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4" y="41"/>
                  <a:pt x="444" y="41"/>
                  <a:pt x="444" y="41"/>
                </a:cubicBezTo>
                <a:cubicBezTo>
                  <a:pt x="461" y="35"/>
                  <a:pt x="461" y="35"/>
                  <a:pt x="461" y="35"/>
                </a:cubicBezTo>
                <a:cubicBezTo>
                  <a:pt x="454" y="37"/>
                  <a:pt x="452" y="38"/>
                  <a:pt x="452" y="38"/>
                </a:cubicBezTo>
                <a:cubicBezTo>
                  <a:pt x="451" y="38"/>
                  <a:pt x="452" y="37"/>
                  <a:pt x="452" y="3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2" y="37"/>
                  <a:pt x="450" y="38"/>
                  <a:pt x="440" y="41"/>
                </a:cubicBezTo>
                <a:cubicBezTo>
                  <a:pt x="445" y="39"/>
                  <a:pt x="445" y="39"/>
                  <a:pt x="445" y="39"/>
                </a:cubicBezTo>
                <a:cubicBezTo>
                  <a:pt x="445" y="39"/>
                  <a:pt x="444" y="39"/>
                  <a:pt x="444" y="39"/>
                </a:cubicBezTo>
                <a:cubicBezTo>
                  <a:pt x="444" y="39"/>
                  <a:pt x="444" y="39"/>
                  <a:pt x="444" y="39"/>
                </a:cubicBezTo>
                <a:cubicBezTo>
                  <a:pt x="443" y="39"/>
                  <a:pt x="444" y="38"/>
                  <a:pt x="460" y="32"/>
                </a:cubicBezTo>
                <a:cubicBezTo>
                  <a:pt x="460" y="32"/>
                  <a:pt x="460" y="32"/>
                  <a:pt x="460" y="32"/>
                </a:cubicBezTo>
                <a:cubicBezTo>
                  <a:pt x="458" y="32"/>
                  <a:pt x="454" y="33"/>
                  <a:pt x="450" y="34"/>
                </a:cubicBezTo>
                <a:cubicBezTo>
                  <a:pt x="446" y="35"/>
                  <a:pt x="442" y="36"/>
                  <a:pt x="441" y="36"/>
                </a:cubicBezTo>
                <a:cubicBezTo>
                  <a:pt x="440" y="36"/>
                  <a:pt x="440" y="35"/>
                  <a:pt x="444" y="34"/>
                </a:cubicBezTo>
                <a:cubicBezTo>
                  <a:pt x="471" y="24"/>
                  <a:pt x="460" y="25"/>
                  <a:pt x="462" y="23"/>
                </a:cubicBezTo>
                <a:cubicBezTo>
                  <a:pt x="449" y="26"/>
                  <a:pt x="438" y="28"/>
                  <a:pt x="427" y="29"/>
                </a:cubicBezTo>
                <a:cubicBezTo>
                  <a:pt x="440" y="24"/>
                  <a:pt x="442" y="23"/>
                  <a:pt x="440" y="23"/>
                </a:cubicBezTo>
                <a:cubicBezTo>
                  <a:pt x="439" y="23"/>
                  <a:pt x="436" y="23"/>
                  <a:pt x="434" y="24"/>
                </a:cubicBezTo>
                <a:cubicBezTo>
                  <a:pt x="431" y="24"/>
                  <a:pt x="428" y="25"/>
                  <a:pt x="427" y="25"/>
                </a:cubicBezTo>
                <a:cubicBezTo>
                  <a:pt x="426" y="25"/>
                  <a:pt x="427" y="24"/>
                  <a:pt x="431" y="22"/>
                </a:cubicBezTo>
                <a:cubicBezTo>
                  <a:pt x="416" y="27"/>
                  <a:pt x="416" y="27"/>
                  <a:pt x="416" y="27"/>
                </a:cubicBezTo>
                <a:cubicBezTo>
                  <a:pt x="439" y="18"/>
                  <a:pt x="409" y="27"/>
                  <a:pt x="431" y="18"/>
                </a:cubicBezTo>
                <a:cubicBezTo>
                  <a:pt x="424" y="20"/>
                  <a:pt x="422" y="20"/>
                  <a:pt x="421" y="20"/>
                </a:cubicBezTo>
                <a:cubicBezTo>
                  <a:pt x="420" y="21"/>
                  <a:pt x="418" y="22"/>
                  <a:pt x="408" y="25"/>
                </a:cubicBezTo>
                <a:cubicBezTo>
                  <a:pt x="415" y="22"/>
                  <a:pt x="405" y="25"/>
                  <a:pt x="425" y="18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33" y="15"/>
                  <a:pt x="434" y="15"/>
                  <a:pt x="433" y="15"/>
                </a:cubicBezTo>
                <a:cubicBezTo>
                  <a:pt x="433" y="15"/>
                  <a:pt x="432" y="15"/>
                  <a:pt x="431" y="15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7" y="16"/>
                  <a:pt x="428" y="15"/>
                  <a:pt x="433" y="13"/>
                </a:cubicBezTo>
                <a:cubicBezTo>
                  <a:pt x="413" y="21"/>
                  <a:pt x="413" y="21"/>
                  <a:pt x="413" y="21"/>
                </a:cubicBezTo>
                <a:cubicBezTo>
                  <a:pt x="416" y="19"/>
                  <a:pt x="416" y="19"/>
                  <a:pt x="416" y="19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09" y="21"/>
                  <a:pt x="403" y="22"/>
                  <a:pt x="401" y="22"/>
                </a:cubicBezTo>
                <a:cubicBezTo>
                  <a:pt x="399" y="22"/>
                  <a:pt x="402" y="20"/>
                  <a:pt x="404" y="19"/>
                </a:cubicBezTo>
                <a:cubicBezTo>
                  <a:pt x="407" y="17"/>
                  <a:pt x="409" y="16"/>
                  <a:pt x="407" y="16"/>
                </a:cubicBezTo>
                <a:cubicBezTo>
                  <a:pt x="405" y="16"/>
                  <a:pt x="401" y="16"/>
                  <a:pt x="391" y="19"/>
                </a:cubicBezTo>
                <a:cubicBezTo>
                  <a:pt x="398" y="17"/>
                  <a:pt x="399" y="16"/>
                  <a:pt x="399" y="16"/>
                </a:cubicBezTo>
                <a:cubicBezTo>
                  <a:pt x="399" y="16"/>
                  <a:pt x="398" y="17"/>
                  <a:pt x="397" y="17"/>
                </a:cubicBezTo>
                <a:cubicBezTo>
                  <a:pt x="396" y="17"/>
                  <a:pt x="395" y="18"/>
                  <a:pt x="394" y="18"/>
                </a:cubicBezTo>
                <a:cubicBezTo>
                  <a:pt x="394" y="18"/>
                  <a:pt x="396" y="17"/>
                  <a:pt x="403" y="14"/>
                </a:cubicBezTo>
                <a:cubicBezTo>
                  <a:pt x="413" y="11"/>
                  <a:pt x="415" y="9"/>
                  <a:pt x="415" y="9"/>
                </a:cubicBezTo>
                <a:cubicBezTo>
                  <a:pt x="413" y="9"/>
                  <a:pt x="393" y="16"/>
                  <a:pt x="387" y="18"/>
                </a:cubicBezTo>
                <a:cubicBezTo>
                  <a:pt x="386" y="18"/>
                  <a:pt x="384" y="18"/>
                  <a:pt x="382" y="19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92" y="15"/>
                  <a:pt x="394" y="14"/>
                  <a:pt x="394" y="14"/>
                </a:cubicBezTo>
                <a:cubicBezTo>
                  <a:pt x="394" y="14"/>
                  <a:pt x="390" y="15"/>
                  <a:pt x="386" y="17"/>
                </a:cubicBezTo>
                <a:cubicBezTo>
                  <a:pt x="382" y="18"/>
                  <a:pt x="378" y="19"/>
                  <a:pt x="377" y="19"/>
                </a:cubicBezTo>
                <a:cubicBezTo>
                  <a:pt x="377" y="19"/>
                  <a:pt x="379" y="19"/>
                  <a:pt x="385" y="17"/>
                </a:cubicBezTo>
                <a:cubicBezTo>
                  <a:pt x="406" y="6"/>
                  <a:pt x="379" y="11"/>
                  <a:pt x="386" y="5"/>
                </a:cubicBezTo>
                <a:cubicBezTo>
                  <a:pt x="379" y="8"/>
                  <a:pt x="379" y="8"/>
                  <a:pt x="379" y="8"/>
                </a:cubicBezTo>
                <a:cubicBezTo>
                  <a:pt x="379" y="7"/>
                  <a:pt x="378" y="7"/>
                  <a:pt x="377" y="7"/>
                </a:cubicBezTo>
                <a:cubicBezTo>
                  <a:pt x="377" y="7"/>
                  <a:pt x="377" y="7"/>
                  <a:pt x="377" y="7"/>
                </a:cubicBezTo>
                <a:cubicBezTo>
                  <a:pt x="375" y="7"/>
                  <a:pt x="373" y="7"/>
                  <a:pt x="381" y="4"/>
                </a:cubicBezTo>
                <a:cubicBezTo>
                  <a:pt x="383" y="3"/>
                  <a:pt x="384" y="3"/>
                  <a:pt x="384" y="3"/>
                </a:cubicBezTo>
                <a:cubicBezTo>
                  <a:pt x="382" y="3"/>
                  <a:pt x="359" y="10"/>
                  <a:pt x="358" y="10"/>
                </a:cubicBezTo>
                <a:cubicBezTo>
                  <a:pt x="356" y="11"/>
                  <a:pt x="354" y="11"/>
                  <a:pt x="354" y="11"/>
                </a:cubicBezTo>
                <a:cubicBezTo>
                  <a:pt x="353" y="11"/>
                  <a:pt x="366" y="6"/>
                  <a:pt x="369" y="5"/>
                </a:cubicBezTo>
                <a:cubicBezTo>
                  <a:pt x="365" y="6"/>
                  <a:pt x="347" y="11"/>
                  <a:pt x="345" y="11"/>
                </a:cubicBezTo>
                <a:cubicBezTo>
                  <a:pt x="344" y="11"/>
                  <a:pt x="345" y="11"/>
                  <a:pt x="347" y="10"/>
                </a:cubicBezTo>
                <a:cubicBezTo>
                  <a:pt x="354" y="8"/>
                  <a:pt x="355" y="7"/>
                  <a:pt x="354" y="7"/>
                </a:cubicBezTo>
                <a:cubicBezTo>
                  <a:pt x="354" y="7"/>
                  <a:pt x="350" y="8"/>
                  <a:pt x="347" y="8"/>
                </a:cubicBezTo>
                <a:cubicBezTo>
                  <a:pt x="344" y="9"/>
                  <a:pt x="341" y="10"/>
                  <a:pt x="340" y="10"/>
                </a:cubicBezTo>
                <a:cubicBezTo>
                  <a:pt x="339" y="10"/>
                  <a:pt x="341" y="9"/>
                  <a:pt x="349" y="6"/>
                </a:cubicBezTo>
                <a:cubicBezTo>
                  <a:pt x="346" y="7"/>
                  <a:pt x="346" y="7"/>
                  <a:pt x="346" y="7"/>
                </a:cubicBezTo>
                <a:cubicBezTo>
                  <a:pt x="352" y="4"/>
                  <a:pt x="353" y="4"/>
                  <a:pt x="352" y="4"/>
                </a:cubicBezTo>
                <a:cubicBezTo>
                  <a:pt x="351" y="4"/>
                  <a:pt x="349" y="4"/>
                  <a:pt x="347" y="4"/>
                </a:cubicBezTo>
                <a:cubicBezTo>
                  <a:pt x="345" y="5"/>
                  <a:pt x="344" y="5"/>
                  <a:pt x="343" y="5"/>
                </a:cubicBezTo>
                <a:cubicBezTo>
                  <a:pt x="341" y="5"/>
                  <a:pt x="342" y="4"/>
                  <a:pt x="347" y="2"/>
                </a:cubicBezTo>
                <a:cubicBezTo>
                  <a:pt x="347" y="2"/>
                  <a:pt x="349" y="1"/>
                  <a:pt x="351" y="1"/>
                </a:cubicBezTo>
                <a:moveTo>
                  <a:pt x="358" y="3"/>
                </a:moveTo>
                <a:cubicBezTo>
                  <a:pt x="358" y="3"/>
                  <a:pt x="358" y="3"/>
                  <a:pt x="358" y="3"/>
                </a:cubicBezTo>
                <a:cubicBezTo>
                  <a:pt x="358" y="3"/>
                  <a:pt x="358" y="3"/>
                  <a:pt x="358" y="3"/>
                </a:cubicBezTo>
                <a:moveTo>
                  <a:pt x="358" y="3"/>
                </a:moveTo>
                <a:cubicBezTo>
                  <a:pt x="354" y="4"/>
                  <a:pt x="351" y="5"/>
                  <a:pt x="349" y="6"/>
                </a:cubicBezTo>
                <a:cubicBezTo>
                  <a:pt x="358" y="3"/>
                  <a:pt x="358" y="3"/>
                  <a:pt x="358" y="3"/>
                </a:cubicBezTo>
                <a:moveTo>
                  <a:pt x="396" y="14"/>
                </a:moveTo>
                <a:cubicBezTo>
                  <a:pt x="396" y="14"/>
                  <a:pt x="396" y="14"/>
                  <a:pt x="396" y="14"/>
                </a:cubicBezTo>
                <a:cubicBezTo>
                  <a:pt x="396" y="14"/>
                  <a:pt x="396" y="14"/>
                  <a:pt x="396" y="14"/>
                </a:cubicBezTo>
                <a:moveTo>
                  <a:pt x="396" y="14"/>
                </a:moveTo>
                <a:cubicBezTo>
                  <a:pt x="395" y="14"/>
                  <a:pt x="395" y="14"/>
                  <a:pt x="394" y="15"/>
                </a:cubicBezTo>
                <a:cubicBezTo>
                  <a:pt x="395" y="14"/>
                  <a:pt x="395" y="14"/>
                  <a:pt x="396" y="14"/>
                </a:cubicBezTo>
                <a:moveTo>
                  <a:pt x="394" y="15"/>
                </a:moveTo>
                <a:cubicBezTo>
                  <a:pt x="394" y="15"/>
                  <a:pt x="394" y="15"/>
                  <a:pt x="394" y="15"/>
                </a:cubicBezTo>
                <a:cubicBezTo>
                  <a:pt x="394" y="15"/>
                  <a:pt x="394" y="15"/>
                  <a:pt x="394" y="15"/>
                </a:cubicBezTo>
                <a:moveTo>
                  <a:pt x="394" y="15"/>
                </a:moveTo>
                <a:cubicBezTo>
                  <a:pt x="392" y="15"/>
                  <a:pt x="390" y="16"/>
                  <a:pt x="390" y="16"/>
                </a:cubicBezTo>
                <a:cubicBezTo>
                  <a:pt x="386" y="17"/>
                  <a:pt x="385" y="18"/>
                  <a:pt x="385" y="18"/>
                </a:cubicBezTo>
                <a:cubicBezTo>
                  <a:pt x="385" y="18"/>
                  <a:pt x="386" y="18"/>
                  <a:pt x="387" y="18"/>
                </a:cubicBezTo>
                <a:cubicBezTo>
                  <a:pt x="392" y="16"/>
                  <a:pt x="392" y="16"/>
                  <a:pt x="394" y="15"/>
                </a:cubicBezTo>
                <a:moveTo>
                  <a:pt x="392" y="15"/>
                </a:moveTo>
                <a:cubicBezTo>
                  <a:pt x="392" y="15"/>
                  <a:pt x="392" y="15"/>
                  <a:pt x="392" y="15"/>
                </a:cubicBezTo>
                <a:moveTo>
                  <a:pt x="392" y="15"/>
                </a:moveTo>
                <a:cubicBezTo>
                  <a:pt x="389" y="16"/>
                  <a:pt x="389" y="16"/>
                  <a:pt x="389" y="16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0" y="16"/>
                  <a:pt x="391" y="15"/>
                  <a:pt x="392" y="15"/>
                </a:cubicBezTo>
                <a:moveTo>
                  <a:pt x="421" y="20"/>
                </a:move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1" y="20"/>
                  <a:pt x="421" y="20"/>
                  <a:pt x="421" y="20"/>
                </a:cubicBezTo>
                <a:moveTo>
                  <a:pt x="501" y="43"/>
                </a:moveTo>
                <a:cubicBezTo>
                  <a:pt x="501" y="43"/>
                  <a:pt x="501" y="43"/>
                  <a:pt x="501" y="43"/>
                </a:cubicBezTo>
                <a:cubicBezTo>
                  <a:pt x="501" y="43"/>
                  <a:pt x="501" y="43"/>
                  <a:pt x="501" y="43"/>
                </a:cubicBezTo>
                <a:moveTo>
                  <a:pt x="501" y="43"/>
                </a:moveTo>
                <a:cubicBezTo>
                  <a:pt x="500" y="43"/>
                  <a:pt x="499" y="44"/>
                  <a:pt x="498" y="44"/>
                </a:cubicBezTo>
                <a:cubicBezTo>
                  <a:pt x="501" y="43"/>
                  <a:pt x="501" y="43"/>
                  <a:pt x="501" y="43"/>
                </a:cubicBezTo>
                <a:moveTo>
                  <a:pt x="498" y="44"/>
                </a:moveTo>
                <a:cubicBezTo>
                  <a:pt x="498" y="44"/>
                  <a:pt x="498" y="44"/>
                  <a:pt x="498" y="44"/>
                </a:cubicBezTo>
                <a:moveTo>
                  <a:pt x="498" y="44"/>
                </a:moveTo>
                <a:cubicBezTo>
                  <a:pt x="488" y="48"/>
                  <a:pt x="488" y="48"/>
                  <a:pt x="488" y="48"/>
                </a:cubicBezTo>
                <a:cubicBezTo>
                  <a:pt x="488" y="48"/>
                  <a:pt x="488" y="48"/>
                  <a:pt x="488" y="48"/>
                </a:cubicBezTo>
                <a:cubicBezTo>
                  <a:pt x="492" y="46"/>
                  <a:pt x="495" y="45"/>
                  <a:pt x="498" y="44"/>
                </a:cubicBezTo>
                <a:moveTo>
                  <a:pt x="438" y="47"/>
                </a:moveTo>
                <a:cubicBezTo>
                  <a:pt x="438" y="47"/>
                  <a:pt x="437" y="47"/>
                  <a:pt x="436" y="48"/>
                </a:cubicBezTo>
                <a:cubicBezTo>
                  <a:pt x="437" y="47"/>
                  <a:pt x="437" y="47"/>
                  <a:pt x="438" y="47"/>
                </a:cubicBezTo>
                <a:cubicBezTo>
                  <a:pt x="438" y="47"/>
                  <a:pt x="438" y="47"/>
                  <a:pt x="438" y="47"/>
                </a:cubicBezTo>
                <a:moveTo>
                  <a:pt x="472" y="61"/>
                </a:moveTo>
                <a:cubicBezTo>
                  <a:pt x="472" y="61"/>
                  <a:pt x="471" y="62"/>
                  <a:pt x="470" y="62"/>
                </a:cubicBezTo>
                <a:cubicBezTo>
                  <a:pt x="469" y="62"/>
                  <a:pt x="469" y="62"/>
                  <a:pt x="469" y="62"/>
                </a:cubicBezTo>
                <a:cubicBezTo>
                  <a:pt x="471" y="62"/>
                  <a:pt x="472" y="61"/>
                  <a:pt x="472" y="61"/>
                </a:cubicBezTo>
                <a:moveTo>
                  <a:pt x="154" y="67"/>
                </a:moveTo>
                <a:cubicBezTo>
                  <a:pt x="154" y="67"/>
                  <a:pt x="154" y="67"/>
                  <a:pt x="154" y="67"/>
                </a:cubicBezTo>
                <a:moveTo>
                  <a:pt x="154" y="67"/>
                </a:moveTo>
                <a:cubicBezTo>
                  <a:pt x="148" y="69"/>
                  <a:pt x="148" y="69"/>
                  <a:pt x="148" y="69"/>
                </a:cubicBezTo>
                <a:cubicBezTo>
                  <a:pt x="149" y="69"/>
                  <a:pt x="152" y="68"/>
                  <a:pt x="154" y="67"/>
                </a:cubicBezTo>
                <a:moveTo>
                  <a:pt x="470" y="69"/>
                </a:moveTo>
                <a:cubicBezTo>
                  <a:pt x="470" y="69"/>
                  <a:pt x="470" y="69"/>
                  <a:pt x="470" y="69"/>
                </a:cubicBezTo>
                <a:cubicBezTo>
                  <a:pt x="470" y="69"/>
                  <a:pt x="470" y="69"/>
                  <a:pt x="470" y="69"/>
                </a:cubicBezTo>
                <a:moveTo>
                  <a:pt x="148" y="70"/>
                </a:moveTo>
                <a:cubicBezTo>
                  <a:pt x="148" y="70"/>
                  <a:pt x="148" y="70"/>
                  <a:pt x="148" y="70"/>
                </a:cubicBezTo>
                <a:cubicBezTo>
                  <a:pt x="148" y="70"/>
                  <a:pt x="148" y="70"/>
                  <a:pt x="148" y="70"/>
                </a:cubicBezTo>
                <a:moveTo>
                  <a:pt x="148" y="70"/>
                </a:moveTo>
                <a:cubicBezTo>
                  <a:pt x="147" y="70"/>
                  <a:pt x="146" y="71"/>
                  <a:pt x="144" y="71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8" y="70"/>
                  <a:pt x="148" y="70"/>
                  <a:pt x="148" y="70"/>
                </a:cubicBezTo>
                <a:moveTo>
                  <a:pt x="430" y="99"/>
                </a:moveTo>
                <a:cubicBezTo>
                  <a:pt x="430" y="99"/>
                  <a:pt x="430" y="99"/>
                  <a:pt x="430" y="99"/>
                </a:cubicBezTo>
                <a:moveTo>
                  <a:pt x="430" y="99"/>
                </a:moveTo>
                <a:cubicBezTo>
                  <a:pt x="420" y="103"/>
                  <a:pt x="420" y="103"/>
                  <a:pt x="420" y="103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30" y="99"/>
                  <a:pt x="430" y="99"/>
                  <a:pt x="430" y="99"/>
                </a:cubicBezTo>
                <a:moveTo>
                  <a:pt x="63" y="111"/>
                </a:moveTo>
                <a:cubicBezTo>
                  <a:pt x="62" y="111"/>
                  <a:pt x="61" y="111"/>
                  <a:pt x="60" y="111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0" y="112"/>
                  <a:pt x="61" y="112"/>
                  <a:pt x="63" y="111"/>
                </a:cubicBezTo>
                <a:cubicBezTo>
                  <a:pt x="63" y="111"/>
                  <a:pt x="63" y="111"/>
                  <a:pt x="63" y="111"/>
                </a:cubicBezTo>
                <a:moveTo>
                  <a:pt x="81" y="119"/>
                </a:moveTo>
                <a:cubicBezTo>
                  <a:pt x="81" y="119"/>
                  <a:pt x="81" y="119"/>
                  <a:pt x="81" y="119"/>
                </a:cubicBezTo>
                <a:moveTo>
                  <a:pt x="81" y="119"/>
                </a:moveTo>
                <a:cubicBezTo>
                  <a:pt x="70" y="124"/>
                  <a:pt x="70" y="124"/>
                  <a:pt x="70" y="124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81" y="119"/>
                  <a:pt x="81" y="119"/>
                </a:cubicBezTo>
                <a:moveTo>
                  <a:pt x="70" y="131"/>
                </a:moveTo>
                <a:cubicBezTo>
                  <a:pt x="70" y="131"/>
                  <a:pt x="70" y="131"/>
                  <a:pt x="70" y="131"/>
                </a:cubicBezTo>
                <a:moveTo>
                  <a:pt x="39" y="151"/>
                </a:moveTo>
                <a:cubicBezTo>
                  <a:pt x="39" y="151"/>
                  <a:pt x="39" y="151"/>
                  <a:pt x="39" y="151"/>
                </a:cubicBezTo>
                <a:moveTo>
                  <a:pt x="39" y="151"/>
                </a:moveTo>
                <a:cubicBezTo>
                  <a:pt x="32" y="153"/>
                  <a:pt x="32" y="153"/>
                  <a:pt x="32" y="153"/>
                </a:cubicBezTo>
                <a:cubicBezTo>
                  <a:pt x="35" y="152"/>
                  <a:pt x="38" y="151"/>
                  <a:pt x="39" y="151"/>
                </a:cubicBezTo>
                <a:cubicBezTo>
                  <a:pt x="39" y="151"/>
                  <a:pt x="39" y="151"/>
                  <a:pt x="39" y="151"/>
                </a:cubicBezTo>
                <a:moveTo>
                  <a:pt x="34" y="160"/>
                </a:moveTo>
                <a:cubicBezTo>
                  <a:pt x="34" y="160"/>
                  <a:pt x="34" y="160"/>
                  <a:pt x="34" y="160"/>
                </a:cubicBezTo>
                <a:cubicBezTo>
                  <a:pt x="34" y="160"/>
                  <a:pt x="34" y="160"/>
                  <a:pt x="34" y="160"/>
                </a:cubicBezTo>
                <a:moveTo>
                  <a:pt x="34" y="160"/>
                </a:moveTo>
                <a:cubicBezTo>
                  <a:pt x="32" y="161"/>
                  <a:pt x="31" y="161"/>
                  <a:pt x="31" y="161"/>
                </a:cubicBezTo>
                <a:cubicBezTo>
                  <a:pt x="31" y="161"/>
                  <a:pt x="32" y="161"/>
                  <a:pt x="33" y="161"/>
                </a:cubicBezTo>
                <a:cubicBezTo>
                  <a:pt x="34" y="160"/>
                  <a:pt x="34" y="160"/>
                  <a:pt x="34" y="160"/>
                </a:cubicBezTo>
                <a:moveTo>
                  <a:pt x="69" y="174"/>
                </a:moveTo>
                <a:cubicBezTo>
                  <a:pt x="69" y="174"/>
                  <a:pt x="69" y="174"/>
                  <a:pt x="69" y="174"/>
                </a:cubicBezTo>
                <a:cubicBezTo>
                  <a:pt x="69" y="174"/>
                  <a:pt x="69" y="174"/>
                  <a:pt x="69" y="174"/>
                </a:cubicBezTo>
                <a:moveTo>
                  <a:pt x="69" y="174"/>
                </a:moveTo>
                <a:cubicBezTo>
                  <a:pt x="68" y="174"/>
                  <a:pt x="68" y="175"/>
                  <a:pt x="67" y="175"/>
                </a:cubicBezTo>
                <a:cubicBezTo>
                  <a:pt x="67" y="175"/>
                  <a:pt x="67" y="175"/>
                  <a:pt x="67" y="175"/>
                </a:cubicBezTo>
                <a:cubicBezTo>
                  <a:pt x="67" y="175"/>
                  <a:pt x="68" y="175"/>
                  <a:pt x="69" y="174"/>
                </a:cubicBezTo>
                <a:moveTo>
                  <a:pt x="16" y="175"/>
                </a:moveTo>
                <a:cubicBezTo>
                  <a:pt x="16" y="175"/>
                  <a:pt x="16" y="175"/>
                  <a:pt x="16" y="175"/>
                </a:cubicBezTo>
                <a:moveTo>
                  <a:pt x="7" y="178"/>
                </a:moveTo>
                <a:cubicBezTo>
                  <a:pt x="6" y="179"/>
                  <a:pt x="6" y="179"/>
                  <a:pt x="5" y="179"/>
                </a:cubicBezTo>
                <a:cubicBezTo>
                  <a:pt x="7" y="178"/>
                  <a:pt x="7" y="178"/>
                  <a:pt x="7" y="178"/>
                </a:cubicBezTo>
                <a:moveTo>
                  <a:pt x="5" y="179"/>
                </a:moveTo>
                <a:cubicBezTo>
                  <a:pt x="3" y="180"/>
                  <a:pt x="3" y="180"/>
                  <a:pt x="3" y="180"/>
                </a:cubicBezTo>
                <a:cubicBezTo>
                  <a:pt x="4" y="180"/>
                  <a:pt x="4" y="179"/>
                  <a:pt x="5" y="179"/>
                </a:cubicBezTo>
                <a:moveTo>
                  <a:pt x="123" y="202"/>
                </a:moveTo>
                <a:cubicBezTo>
                  <a:pt x="123" y="202"/>
                  <a:pt x="122" y="203"/>
                  <a:pt x="121" y="203"/>
                </a:cubicBezTo>
                <a:cubicBezTo>
                  <a:pt x="116" y="205"/>
                  <a:pt x="116" y="205"/>
                  <a:pt x="114" y="206"/>
                </a:cubicBezTo>
                <a:cubicBezTo>
                  <a:pt x="116" y="205"/>
                  <a:pt x="118" y="205"/>
                  <a:pt x="119" y="204"/>
                </a:cubicBezTo>
                <a:cubicBezTo>
                  <a:pt x="118" y="205"/>
                  <a:pt x="117" y="205"/>
                  <a:pt x="116" y="205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19" y="204"/>
                  <a:pt x="119" y="204"/>
                  <a:pt x="119" y="204"/>
                </a:cubicBezTo>
                <a:cubicBezTo>
                  <a:pt x="122" y="203"/>
                  <a:pt x="123" y="202"/>
                  <a:pt x="123" y="202"/>
                </a:cubicBezTo>
                <a:moveTo>
                  <a:pt x="119" y="204"/>
                </a:moveTo>
                <a:cubicBezTo>
                  <a:pt x="119" y="204"/>
                  <a:pt x="119" y="204"/>
                  <a:pt x="119" y="204"/>
                </a:cubicBezTo>
                <a:moveTo>
                  <a:pt x="116" y="205"/>
                </a:moveTo>
                <a:cubicBezTo>
                  <a:pt x="116" y="205"/>
                  <a:pt x="116" y="205"/>
                  <a:pt x="116" y="205"/>
                </a:cubicBezTo>
                <a:cubicBezTo>
                  <a:pt x="116" y="205"/>
                  <a:pt x="116" y="205"/>
                  <a:pt x="116" y="205"/>
                </a:cubicBezTo>
                <a:moveTo>
                  <a:pt x="114" y="206"/>
                </a:moveTo>
                <a:cubicBezTo>
                  <a:pt x="114" y="206"/>
                  <a:pt x="114" y="206"/>
                  <a:pt x="114" y="206"/>
                </a:cubicBezTo>
                <a:cubicBezTo>
                  <a:pt x="114" y="206"/>
                  <a:pt x="114" y="206"/>
                  <a:pt x="114" y="206"/>
                </a:cubicBezTo>
                <a:moveTo>
                  <a:pt x="114" y="206"/>
                </a:moveTo>
                <a:cubicBezTo>
                  <a:pt x="113" y="206"/>
                  <a:pt x="113" y="206"/>
                  <a:pt x="112" y="207"/>
                </a:cubicBezTo>
                <a:cubicBezTo>
                  <a:pt x="113" y="206"/>
                  <a:pt x="114" y="206"/>
                  <a:pt x="114" y="206"/>
                </a:cubicBezTo>
                <a:moveTo>
                  <a:pt x="161" y="213"/>
                </a:moveTo>
                <a:cubicBezTo>
                  <a:pt x="161" y="213"/>
                  <a:pt x="161" y="213"/>
                  <a:pt x="161" y="213"/>
                </a:cubicBezTo>
                <a:moveTo>
                  <a:pt x="161" y="213"/>
                </a:moveTo>
                <a:cubicBezTo>
                  <a:pt x="152" y="217"/>
                  <a:pt x="152" y="217"/>
                  <a:pt x="152" y="217"/>
                </a:cubicBezTo>
                <a:cubicBezTo>
                  <a:pt x="156" y="215"/>
                  <a:pt x="158" y="214"/>
                  <a:pt x="161" y="213"/>
                </a:cubicBezTo>
                <a:moveTo>
                  <a:pt x="140" y="215"/>
                </a:moveTo>
                <a:cubicBezTo>
                  <a:pt x="140" y="215"/>
                  <a:pt x="140" y="215"/>
                  <a:pt x="140" y="215"/>
                </a:cubicBezTo>
                <a:moveTo>
                  <a:pt x="140" y="215"/>
                </a:moveTo>
                <a:cubicBezTo>
                  <a:pt x="140" y="215"/>
                  <a:pt x="140" y="215"/>
                  <a:pt x="140" y="215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40" y="215"/>
                  <a:pt x="140" y="215"/>
                  <a:pt x="140" y="215"/>
                </a:cubicBezTo>
                <a:moveTo>
                  <a:pt x="159" y="219"/>
                </a:moveTo>
                <a:cubicBezTo>
                  <a:pt x="159" y="219"/>
                  <a:pt x="159" y="219"/>
                  <a:pt x="159" y="219"/>
                </a:cubicBezTo>
                <a:moveTo>
                  <a:pt x="159" y="219"/>
                </a:moveTo>
                <a:cubicBezTo>
                  <a:pt x="156" y="220"/>
                  <a:pt x="156" y="220"/>
                  <a:pt x="156" y="220"/>
                </a:cubicBezTo>
                <a:cubicBezTo>
                  <a:pt x="157" y="219"/>
                  <a:pt x="158" y="219"/>
                  <a:pt x="159" y="219"/>
                </a:cubicBezTo>
                <a:moveTo>
                  <a:pt x="61" y="133"/>
                </a:moveTo>
                <a:cubicBezTo>
                  <a:pt x="62" y="133"/>
                  <a:pt x="62" y="133"/>
                  <a:pt x="64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1" y="133"/>
                  <a:pt x="61" y="133"/>
                  <a:pt x="61" y="133"/>
                </a:cubicBezTo>
                <a:moveTo>
                  <a:pt x="437" y="90"/>
                </a:moveTo>
                <a:cubicBezTo>
                  <a:pt x="440" y="89"/>
                  <a:pt x="440" y="89"/>
                  <a:pt x="440" y="89"/>
                </a:cubicBezTo>
                <a:cubicBezTo>
                  <a:pt x="440" y="90"/>
                  <a:pt x="439" y="90"/>
                  <a:pt x="438" y="90"/>
                </a:cubicBezTo>
                <a:cubicBezTo>
                  <a:pt x="437" y="90"/>
                  <a:pt x="437" y="90"/>
                  <a:pt x="437" y="90"/>
                </a:cubicBezTo>
                <a:moveTo>
                  <a:pt x="354" y="0"/>
                </a:move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4500"/>
          </a:p>
        </p:txBody>
      </p:sp>
      <p:sp>
        <p:nvSpPr>
          <p:cNvPr id="6" name="Text Box 55"/>
          <p:cNvSpPr txBox="1">
            <a:spLocks noChangeArrowheads="1"/>
          </p:cNvSpPr>
          <p:nvPr/>
        </p:nvSpPr>
        <p:spPr bwMode="auto">
          <a:xfrm rot="-1218838">
            <a:off x="965200" y="911860"/>
            <a:ext cx="847090" cy="6915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3000" baseline="-25000">
                <a:solidFill>
                  <a:srgbClr val="71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 sz="6000" dirty="0"/>
              <a:t>05</a:t>
            </a:r>
            <a:endParaRPr lang="en-US" altLang="zh-CN" sz="6000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205990" y="1043940"/>
            <a:ext cx="7781925" cy="212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5C5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5500" b="1" i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课外实践</a:t>
            </a:r>
            <a:endParaRPr lang="zh-CN" altLang="en-US" sz="5500" b="1" i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500" b="1" i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搜集、查找、整理资料</a:t>
            </a:r>
            <a:endParaRPr lang="zh-CN" altLang="en-US" sz="5500" b="1" i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41375" y="3483610"/>
            <a:ext cx="10582275" cy="3091815"/>
          </a:xfrm>
          <a:prstGeom prst="rect">
            <a:avLst/>
          </a:prstGeom>
          <a:noFill/>
          <a:ln w="57150">
            <a:solidFill>
              <a:srgbClr val="C2C7A2"/>
            </a:solidFill>
            <a:prstDash val="sysDash"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en-US" altLang="zh-CN" sz="5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panose="02000000000000000000" charset="-122"/>
              </a:rPr>
              <a:t>    </a:t>
            </a:r>
            <a:r>
              <a:rPr lang="zh-CN" sz="5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panose="02000000000000000000" charset="-122"/>
              </a:rPr>
              <a:t>学生根据拟定的计划，进行相关的社会实践和资料的搜集、查找、整理等工作。</a:t>
            </a:r>
            <a:endParaRPr lang="en-US" altLang="zh-CN" sz="5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panose="02000000000000000000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430905" y="2011680"/>
            <a:ext cx="5525135" cy="2834005"/>
            <a:chOff x="434330" y="1120116"/>
            <a:chExt cx="2394752" cy="517527"/>
          </a:xfrm>
        </p:grpSpPr>
        <p:grpSp>
          <p:nvGrpSpPr>
            <p:cNvPr id="57" name="组合 164"/>
            <p:cNvGrpSpPr/>
            <p:nvPr/>
          </p:nvGrpSpPr>
          <p:grpSpPr bwMode="auto">
            <a:xfrm>
              <a:off x="512921" y="1120118"/>
              <a:ext cx="2316161" cy="517525"/>
              <a:chOff x="3382686" y="2600131"/>
              <a:chExt cx="3544216" cy="51728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3382686" y="2600131"/>
                <a:ext cx="3294010" cy="517280"/>
              </a:xfrm>
              <a:prstGeom prst="rect">
                <a:avLst/>
              </a:prstGeom>
              <a:solidFill>
                <a:srgbClr val="C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燕尾形 125"/>
              <p:cNvSpPr/>
              <p:nvPr/>
            </p:nvSpPr>
            <p:spPr>
              <a:xfrm rot="10800000">
                <a:off x="6545517" y="2600131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C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9" name="燕尾形 126"/>
            <p:cNvSpPr/>
            <p:nvPr/>
          </p:nvSpPr>
          <p:spPr bwMode="auto">
            <a:xfrm rot="10800000" flipH="1">
              <a:off x="434330" y="1120116"/>
              <a:ext cx="249237" cy="517525"/>
            </a:xfrm>
            <a:prstGeom prst="chevron">
              <a:avLst>
                <a:gd name="adj" fmla="val 32172"/>
              </a:avLst>
            </a:prstGeom>
            <a:solidFill>
              <a:srgbClr val="C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 bwMode="auto">
            <a:xfrm>
              <a:off x="522618" y="1155042"/>
              <a:ext cx="22161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 bwMode="auto">
            <a:xfrm>
              <a:off x="510273" y="1583667"/>
              <a:ext cx="221773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文本框 63"/>
          <p:cNvSpPr txBox="1"/>
          <p:nvPr/>
        </p:nvSpPr>
        <p:spPr>
          <a:xfrm>
            <a:off x="4350385" y="2686050"/>
            <a:ext cx="3681730" cy="179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0000" b="1" baseline="300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10000" b="1" baseline="30000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10000" b="1" baseline="300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r>
              <a:rPr lang="zh-CN" altLang="en-US" sz="10000" b="1" baseline="30000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en-US" sz="10000" b="1" baseline="30000" dirty="0">
              <a:ln>
                <a:solidFill>
                  <a:schemeClr val="bg1"/>
                </a:solidFill>
              </a:ln>
              <a:solidFill>
                <a:schemeClr val="accent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9845" y="-27305"/>
            <a:ext cx="12035155" cy="1880235"/>
            <a:chOff x="10095" y="0"/>
            <a:chExt cx="9133905" cy="2159673"/>
          </a:xfrm>
        </p:grpSpPr>
        <p:pic>
          <p:nvPicPr>
            <p:cNvPr id="67" name="Picture 5" descr="C:\Documents and Settings\Administrator\桌面\1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70"/>
            <a:stretch>
              <a:fillRect/>
            </a:stretch>
          </p:blipFill>
          <p:spPr bwMode="auto">
            <a:xfrm>
              <a:off x="10095" y="0"/>
              <a:ext cx="9133905" cy="155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椭圆 67"/>
            <p:cNvSpPr/>
            <p:nvPr/>
          </p:nvSpPr>
          <p:spPr>
            <a:xfrm>
              <a:off x="5081007" y="1640823"/>
              <a:ext cx="296754" cy="2967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6414826" y="1659158"/>
              <a:ext cx="207302" cy="2073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0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2778695" y="1554191"/>
              <a:ext cx="150596" cy="39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椭圆 71"/>
            <p:cNvSpPr/>
            <p:nvPr/>
          </p:nvSpPr>
          <p:spPr>
            <a:xfrm>
              <a:off x="2713267" y="1943649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7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4067944" y="1552740"/>
              <a:ext cx="150596" cy="2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椭圆 73"/>
            <p:cNvSpPr/>
            <p:nvPr/>
          </p:nvSpPr>
          <p:spPr>
            <a:xfrm>
              <a:off x="4010136" y="1819076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pic>
          <p:nvPicPr>
            <p:cNvPr id="76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22"/>
            <a:stretch>
              <a:fillRect/>
            </a:stretch>
          </p:blipFill>
          <p:spPr bwMode="auto">
            <a:xfrm>
              <a:off x="5188633" y="1544303"/>
              <a:ext cx="150596" cy="9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22"/>
            <a:stretch>
              <a:fillRect/>
            </a:stretch>
          </p:blipFill>
          <p:spPr bwMode="auto">
            <a:xfrm>
              <a:off x="6460102" y="1558229"/>
              <a:ext cx="150596" cy="9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rgbClr val="000000"/>
      </a:dk1>
      <a:lt1>
        <a:srgbClr val="FFFFFF"/>
      </a:lt1>
      <a:dk2>
        <a:srgbClr val="7D774C"/>
      </a:dk2>
      <a:lt2>
        <a:srgbClr val="DDDDDD"/>
      </a:lt2>
      <a:accent1>
        <a:srgbClr val="FCD2BB"/>
      </a:accent1>
      <a:accent2>
        <a:srgbClr val="CCE4DC"/>
      </a:accent2>
      <a:accent3>
        <a:srgbClr val="DAD9AD"/>
      </a:accent3>
      <a:accent4>
        <a:srgbClr val="FED99D"/>
      </a:accent4>
      <a:accent5>
        <a:srgbClr val="73A79F"/>
      </a:accent5>
      <a:accent6>
        <a:srgbClr val="FCB188"/>
      </a:accent6>
      <a:hlink>
        <a:srgbClr val="E29494"/>
      </a:hlink>
      <a:folHlink>
        <a:srgbClr val="9DAB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50B8BB"/>
        </a:accent1>
        <a:accent2>
          <a:srgbClr val="EE381E"/>
        </a:accent2>
        <a:accent3>
          <a:srgbClr val="FFFFFF"/>
        </a:accent3>
        <a:accent4>
          <a:srgbClr val="000000"/>
        </a:accent4>
        <a:accent5>
          <a:srgbClr val="B3D8DA"/>
        </a:accent5>
        <a:accent6>
          <a:srgbClr val="D8321A"/>
        </a:accent6>
        <a:hlink>
          <a:srgbClr val="F9C513"/>
        </a:hlink>
        <a:folHlink>
          <a:srgbClr val="F185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WPS 演示</Application>
  <PresentationFormat>自定义</PresentationFormat>
  <Paragraphs>74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方正水柱简体</vt:lpstr>
      <vt:lpstr>微软雅黑</vt:lpstr>
      <vt:lpstr>楷体</vt:lpstr>
      <vt:lpstr>Impact</vt:lpstr>
      <vt:lpstr>楷体_GB2312</vt:lpstr>
      <vt:lpstr>方正准圆简体</vt:lpstr>
      <vt:lpstr>方正书宋_GBK</vt:lpstr>
      <vt:lpstr>Calibri</vt:lpstr>
      <vt:lpstr>Lucida Sans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2020-01-26T10:50:00Z</dcterms:created>
  <dcterms:modified xsi:type="dcterms:W3CDTF">2020-03-03T05:22:35Z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