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4"/>
  </p:notesMasterIdLst>
  <p:handoutMasterIdLst>
    <p:handoutMasterId r:id="rId21"/>
  </p:handoutMasterIdLst>
  <p:sldIdLst>
    <p:sldId id="545" r:id="rId3"/>
    <p:sldId id="991" r:id="rId5"/>
    <p:sldId id="992" r:id="rId6"/>
    <p:sldId id="849" r:id="rId7"/>
    <p:sldId id="1012" r:id="rId8"/>
    <p:sldId id="981" r:id="rId9"/>
    <p:sldId id="982" r:id="rId10"/>
    <p:sldId id="1013" r:id="rId11"/>
    <p:sldId id="1014" r:id="rId12"/>
    <p:sldId id="1015" r:id="rId13"/>
    <p:sldId id="1006" r:id="rId14"/>
    <p:sldId id="983" r:id="rId15"/>
    <p:sldId id="1016" r:id="rId16"/>
    <p:sldId id="968" r:id="rId17"/>
    <p:sldId id="1017" r:id="rId18"/>
    <p:sldId id="1018" r:id="rId19"/>
    <p:sldId id="984" r:id="rId20"/>
  </p:sldIdLst>
  <p:sldSz cx="9144000" cy="5143500" type="screen16x9"/>
  <p:notesSz cx="6858000" cy="9144000"/>
  <p:embeddedFontLst>
    <p:embeddedFont>
      <p:font typeface="黑体" panose="02010600030101010101" pitchFamily="49" charset="-122"/>
      <p:regular r:id="rId25"/>
    </p:embeddedFont>
    <p:embeddedFont>
      <p:font typeface="楷体" panose="02010609060101010101" pitchFamily="49" charset="-122"/>
      <p:regular r:id="rId26"/>
    </p:embeddedFont>
    <p:embeddedFont>
      <p:font typeface="汉语拼音" panose="020B0604020202020204" pitchFamily="34" charset="0"/>
      <p:regular r:id="rId27"/>
    </p:embeddedFont>
    <p:embeddedFont>
      <p:font typeface="Calibri" panose="020F0502020204030204" charset="0"/>
      <p:regular r:id="rId28"/>
      <p:bold r:id="rId29"/>
      <p:italic r:id="rId30"/>
      <p:boldItalic r:id="rId31"/>
    </p:embeddedFont>
    <p:embeddedFont>
      <p:font typeface="仿宋" panose="02010609060101010101" pitchFamily="49" charset="-122"/>
      <p:regular r:id="rId3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0CEB7BA-57BC-404C-9576-6A7C589B65E2}">
          <p14:sldIdLst>
            <p14:sldId id="545"/>
            <p14:sldId id="991"/>
            <p14:sldId id="992"/>
            <p14:sldId id="849"/>
            <p14:sldId id="1012"/>
            <p14:sldId id="981"/>
            <p14:sldId id="982"/>
            <p14:sldId id="1013"/>
            <p14:sldId id="1014"/>
            <p14:sldId id="1015"/>
            <p14:sldId id="1006"/>
            <p14:sldId id="983"/>
            <p14:sldId id="1016"/>
            <p14:sldId id="968"/>
            <p14:sldId id="1017"/>
            <p14:sldId id="1018"/>
            <p14:sldId id="98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F9F"/>
    <a:srgbClr val="2E2ED0"/>
    <a:srgbClr val="0070C0"/>
    <a:srgbClr val="FF6600"/>
    <a:srgbClr val="009900"/>
    <a:srgbClr val="FF9933"/>
    <a:srgbClr val="EE6060"/>
    <a:srgbClr val="FFB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5" autoAdjust="0"/>
    <p:restoredTop sz="94660"/>
  </p:normalViewPr>
  <p:slideViewPr>
    <p:cSldViewPr>
      <p:cViewPr>
        <p:scale>
          <a:sx n="150" d="100"/>
          <a:sy n="150" d="100"/>
        </p:scale>
        <p:origin x="-510" y="-408"/>
      </p:cViewPr>
      <p:guideLst>
        <p:guide orient="horz" pos="1468"/>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font" Target="fonts/font8.fntdata"/><Relationship Id="rId31" Type="http://schemas.openxmlformats.org/officeDocument/2006/relationships/font" Target="fonts/font7.fntdata"/><Relationship Id="rId30" Type="http://schemas.openxmlformats.org/officeDocument/2006/relationships/font" Target="fonts/font6.fntdata"/><Relationship Id="rId3" Type="http://schemas.openxmlformats.org/officeDocument/2006/relationships/slide" Target="slides/slide1.xml"/><Relationship Id="rId29" Type="http://schemas.openxmlformats.org/officeDocument/2006/relationships/font" Target="fonts/font5.fntdata"/><Relationship Id="rId28" Type="http://schemas.openxmlformats.org/officeDocument/2006/relationships/font" Target="fonts/font4.fntdata"/><Relationship Id="rId27" Type="http://schemas.openxmlformats.org/officeDocument/2006/relationships/font" Target="fonts/font3.fntdata"/><Relationship Id="rId26" Type="http://schemas.openxmlformats.org/officeDocument/2006/relationships/font" Target="fonts/font2.fntdata"/><Relationship Id="rId25" Type="http://schemas.openxmlformats.org/officeDocument/2006/relationships/font" Target="fonts/font1.fntdata"/><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D2E35E-6DB1-4671-AA13-E9173BD066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534"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CD010-A9A3-4117-BFBF-9C1583B3E142}" type="slidenum">
              <a:rPr lang="zh-CN" altLang="en-US" smtClean="0"/>
            </a:fld>
            <a:endParaRPr lang="zh-CN" altLang="en-US"/>
          </a:p>
        </p:txBody>
      </p:sp>
    </p:spTree>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fld>
            <a:endParaRPr lang="zh-CN" altLang="en-US"/>
          </a:p>
        </p:txBody>
      </p:sp>
      <p:sp>
        <p:nvSpPr>
          <p:cNvPr id="5" name="页眉占位符 4"/>
          <p:cNvSpPr>
            <a:spLocks noGrp="1"/>
          </p:cNvSpPr>
          <p:nvPr>
            <p:ph type="hdr" sz="quarter"/>
          </p:nvPr>
        </p:nvSpPr>
        <p:spPr/>
        <p:txBody>
          <a:bodyPr/>
          <a:lstStyle/>
          <a:p>
            <a:endParaRPr lang="zh-CN" altLang="en-US"/>
          </a:p>
        </p:txBody>
      </p:sp>
      <p:sp>
        <p:nvSpPr>
          <p:cNvPr id="6" name="页脚占位符 5"/>
          <p:cNvSpPr>
            <a:spLocks noGrp="1"/>
          </p:cNvSpPr>
          <p:nvPr>
            <p:ph type="ftr" sz="quarter" idx="4"/>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fld>
            <a:endParaRPr lang="zh-CN" altLang="en-US"/>
          </a:p>
        </p:txBody>
      </p:sp>
      <p:sp>
        <p:nvSpPr>
          <p:cNvPr id="5" name="页眉占位符 4"/>
          <p:cNvSpPr>
            <a:spLocks noGrp="1"/>
          </p:cNvSpPr>
          <p:nvPr>
            <p:ph type="hdr" sz="quarter"/>
          </p:nvPr>
        </p:nvSpPr>
        <p:spPr/>
        <p:txBody>
          <a:bodyPr/>
          <a:lstStyle/>
          <a:p>
            <a:endParaRPr lang="zh-CN" altLang="en-US"/>
          </a:p>
        </p:txBody>
      </p:sp>
      <p:sp>
        <p:nvSpPr>
          <p:cNvPr id="6" name="页脚占位符 5"/>
          <p:cNvSpPr>
            <a:spLocks noGrp="1"/>
          </p:cNvSpPr>
          <p:nvPr>
            <p:ph type="ftr" sz="quarter" idx="4"/>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fld>
            <a:endParaRPr lang="zh-CN" altLang="en-US"/>
          </a:p>
        </p:txBody>
      </p:sp>
      <p:sp>
        <p:nvSpPr>
          <p:cNvPr id="5" name="页眉占位符 4"/>
          <p:cNvSpPr>
            <a:spLocks noGrp="1"/>
          </p:cNvSpPr>
          <p:nvPr>
            <p:ph type="hdr" sz="quarter"/>
          </p:nvPr>
        </p:nvSpPr>
        <p:spPr/>
        <p:txBody>
          <a:bodyPr/>
          <a:lstStyle/>
          <a:p>
            <a:endParaRPr lang="zh-CN" altLang="en-US"/>
          </a:p>
        </p:txBody>
      </p:sp>
      <p:sp>
        <p:nvSpPr>
          <p:cNvPr id="6" name="页脚占位符 5"/>
          <p:cNvSpPr>
            <a:spLocks noGrp="1"/>
          </p:cNvSpPr>
          <p:nvPr>
            <p:ph type="ftr" sz="quarter" idx="4"/>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fld>
            <a:endParaRPr lang="zh-CN" altLang="en-US"/>
          </a:p>
        </p:txBody>
      </p:sp>
      <p:sp>
        <p:nvSpPr>
          <p:cNvPr id="5" name="页眉占位符 4"/>
          <p:cNvSpPr>
            <a:spLocks noGrp="1"/>
          </p:cNvSpPr>
          <p:nvPr>
            <p:ph type="hdr" sz="quarter"/>
          </p:nvPr>
        </p:nvSpPr>
        <p:spPr/>
        <p:txBody>
          <a:bodyPr/>
          <a:lstStyle/>
          <a:p>
            <a:endParaRPr lang="zh-CN" altLang="en-US"/>
          </a:p>
        </p:txBody>
      </p:sp>
      <p:sp>
        <p:nvSpPr>
          <p:cNvPr id="6" name="页脚占位符 5"/>
          <p:cNvSpPr>
            <a:spLocks noGrp="1"/>
          </p:cNvSpPr>
          <p:nvPr>
            <p:ph type="ftr" sz="quarter" idx="4"/>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fld>
            <a:endParaRPr lang="zh-CN" altLang="en-US"/>
          </a:p>
        </p:txBody>
      </p:sp>
      <p:sp>
        <p:nvSpPr>
          <p:cNvPr id="5" name="页眉占位符 4"/>
          <p:cNvSpPr>
            <a:spLocks noGrp="1"/>
          </p:cNvSpPr>
          <p:nvPr>
            <p:ph type="hdr" sz="quarter"/>
          </p:nvPr>
        </p:nvSpPr>
        <p:spPr/>
        <p:txBody>
          <a:bodyPr/>
          <a:lstStyle/>
          <a:p>
            <a:endParaRPr lang="zh-CN" altLang="en-US"/>
          </a:p>
        </p:txBody>
      </p:sp>
      <p:sp>
        <p:nvSpPr>
          <p:cNvPr id="6" name="页脚占位符 5"/>
          <p:cNvSpPr>
            <a:spLocks noGrp="1"/>
          </p:cNvSpPr>
          <p:nvPr>
            <p:ph type="ftr" sz="quarter" idx="4"/>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fld>
            <a:endParaRPr lang="zh-CN" altLang="en-US"/>
          </a:p>
        </p:txBody>
      </p:sp>
      <p:sp>
        <p:nvSpPr>
          <p:cNvPr id="5" name="页眉占位符 4"/>
          <p:cNvSpPr>
            <a:spLocks noGrp="1"/>
          </p:cNvSpPr>
          <p:nvPr>
            <p:ph type="hdr" sz="quarter"/>
          </p:nvPr>
        </p:nvSpPr>
        <p:spPr/>
        <p:txBody>
          <a:bodyPr/>
          <a:lstStyle/>
          <a:p>
            <a:endParaRPr lang="zh-CN" altLang="en-US"/>
          </a:p>
        </p:txBody>
      </p:sp>
      <p:sp>
        <p:nvSpPr>
          <p:cNvPr id="6" name="页脚占位符 5"/>
          <p:cNvSpPr>
            <a:spLocks noGrp="1"/>
          </p:cNvSpPr>
          <p:nvPr>
            <p:ph type="ftr" sz="quarter" idx="4"/>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fld>
            <a:endParaRPr lang="zh-CN" altLang="en-US"/>
          </a:p>
        </p:txBody>
      </p:sp>
      <p:sp>
        <p:nvSpPr>
          <p:cNvPr id="5" name="页眉占位符 4"/>
          <p:cNvSpPr>
            <a:spLocks noGrp="1"/>
          </p:cNvSpPr>
          <p:nvPr>
            <p:ph type="hdr" sz="quarter"/>
          </p:nvPr>
        </p:nvSpPr>
        <p:spPr/>
        <p:txBody>
          <a:bodyPr/>
          <a:lstStyle/>
          <a:p>
            <a:endParaRPr lang="zh-CN" altLang="en-US"/>
          </a:p>
        </p:txBody>
      </p:sp>
      <p:sp>
        <p:nvSpPr>
          <p:cNvPr id="6" name="页脚占位符 5"/>
          <p:cNvSpPr>
            <a:spLocks noGrp="1"/>
          </p:cNvSpPr>
          <p:nvPr>
            <p:ph type="ftr" sz="quarter" idx="4"/>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hf/>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p:hf/>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hf/>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457271" y="4768096"/>
            <a:ext cx="2133933"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D4DCBEE1-2FDF-4E67-B289-6F0CB0ED4004}" type="datetimeFigureOut">
              <a:rPr lang="zh-CN" altLang="en-US" smtClean="0"/>
            </a:fld>
            <a:endParaRPr lang="zh-CN" altLang="en-US"/>
          </a:p>
        </p:txBody>
      </p:sp>
      <p:sp>
        <p:nvSpPr>
          <p:cNvPr id="5" name="页脚占位符 4"/>
          <p:cNvSpPr>
            <a:spLocks noGrp="1"/>
          </p:cNvSpPr>
          <p:nvPr>
            <p:ph type="ftr" sz="quarter" idx="3"/>
          </p:nvPr>
        </p:nvSpPr>
        <p:spPr>
          <a:xfrm>
            <a:off x="3124688" y="4768096"/>
            <a:ext cx="2894862"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034" y="4768096"/>
            <a:ext cx="2133933"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6AB22C2E-CAB4-4932-B1DA-131F1D28A512}" type="slidenum">
              <a:rPr lang="zh-CN" altLang="en-US" smtClean="0"/>
            </a:fld>
            <a:endParaRPr lang="zh-CN" altLang="en-US"/>
          </a:p>
        </p:txBody>
      </p:sp>
      <p:pic>
        <p:nvPicPr>
          <p:cNvPr id="1026" name="Picture 2" descr="C:\Users\wzsdth\Desktop\图片1_副本.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3488817"/>
            <a:ext cx="9163795" cy="1676125"/>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a:xfrm flipH="1">
            <a:off x="1" y="123478"/>
            <a:ext cx="2771800" cy="216000"/>
          </a:xfrm>
          <a:prstGeom prst="rect">
            <a:avLst/>
          </a:prstGeom>
          <a:gradFill flip="none" rotWithShape="1">
            <a:gsLst>
              <a:gs pos="40000">
                <a:srgbClr val="00B9FA">
                  <a:lumMod val="60000"/>
                  <a:lumOff val="40000"/>
                </a:srgbClr>
              </a:gs>
              <a:gs pos="97000">
                <a:sysClr val="window" lastClr="FFFFFF">
                  <a:alpha val="0"/>
                </a:sysClr>
              </a:gs>
              <a:gs pos="70000">
                <a:srgbClr val="00B9FA">
                  <a:lumMod val="40000"/>
                  <a:lumOff val="60000"/>
                  <a:alpha val="76000"/>
                </a:srgb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 lastClr="FFFFFF"/>
              </a:solidFill>
              <a:effectLst/>
              <a:uLnTx/>
              <a:uFillTx/>
              <a:latin typeface="Times New Roman" panose="02020603050405020304"/>
              <a:ea typeface="微软雅黑" panose="020B0503020204020204" charset="-122"/>
              <a:cs typeface="+mn-cs"/>
            </a:endParaRPr>
          </a:p>
        </p:txBody>
      </p:sp>
      <p:sp>
        <p:nvSpPr>
          <p:cNvPr id="11" name="文本框 10"/>
          <p:cNvSpPr txBox="1"/>
          <p:nvPr userDrawn="1"/>
        </p:nvSpPr>
        <p:spPr>
          <a:xfrm>
            <a:off x="193237" y="51470"/>
            <a:ext cx="902811" cy="307777"/>
          </a:xfrm>
          <a:prstGeom prst="rect">
            <a:avLst/>
          </a:prstGeom>
          <a:noFill/>
        </p:spPr>
        <p:txBody>
          <a:bodyPr wrap="none" rtlCol="0">
            <a:spAutoFit/>
          </a:bodyPr>
          <a:lstStyle/>
          <a:p>
            <a:r>
              <a:rPr kumimoji="1" lang="zh-CN" altLang="en-US" sz="1400" b="0" dirty="0" smtClean="0">
                <a:latin typeface="黑体" panose="02010600030101010101" pitchFamily="49" charset="-122"/>
                <a:ea typeface="黑体" panose="02010600030101010101" pitchFamily="49" charset="-122"/>
              </a:rPr>
              <a:t>语文园地</a:t>
            </a:r>
            <a:endParaRPr kumimoji="1" lang="zh-CN" altLang="en-US" sz="1400" b="0" dirty="0">
              <a:latin typeface="黑体" panose="02010600030101010101" pitchFamily="49" charset="-122"/>
              <a:ea typeface="黑体" panose="0201060003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hf/>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15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tags" Target="../tags/tag1.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image" Target="../media/image5.pn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4.xml"/><Relationship Id="rId2" Type="http://schemas.microsoft.com/office/2007/relationships/hdphoto" Target="../media/image7.wdp"/><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09758PICqUQ_1024[1]"/>
          <p:cNvPicPr>
            <a:picLocks noChangeAspect="1"/>
          </p:cNvPicPr>
          <p:nvPr/>
        </p:nvPicPr>
        <p:blipFill>
          <a:blip r:embed="rId1" cstate="print"/>
          <a:stretch>
            <a:fillRect/>
          </a:stretch>
        </p:blipFill>
        <p:spPr>
          <a:xfrm>
            <a:off x="6804248" y="555526"/>
            <a:ext cx="1470890" cy="1470890"/>
          </a:xfrm>
          <a:prstGeom prst="rect">
            <a:avLst/>
          </a:prstGeom>
        </p:spPr>
      </p:pic>
      <p:pic>
        <p:nvPicPr>
          <p:cNvPr id="2" name="图片 1" descr="12040205[1]"/>
          <p:cNvPicPr>
            <a:picLocks noChangeAspect="1"/>
          </p:cNvPicPr>
          <p:nvPr/>
        </p:nvPicPr>
        <p:blipFill>
          <a:blip r:embed="rId2" cstate="print">
            <a:clrChange>
              <a:clrFrom>
                <a:srgbClr val="FFFFFF">
                  <a:alpha val="100000"/>
                </a:srgbClr>
              </a:clrFrom>
              <a:clrTo>
                <a:srgbClr val="FFFFFF">
                  <a:alpha val="100000"/>
                  <a:alpha val="0"/>
                </a:srgbClr>
              </a:clrTo>
            </a:clrChange>
          </a:blip>
          <a:srcRect t="73664" b="4943"/>
          <a:stretch>
            <a:fillRect/>
          </a:stretch>
        </p:blipFill>
        <p:spPr>
          <a:xfrm>
            <a:off x="1972433" y="3168512"/>
            <a:ext cx="5720180" cy="1263212"/>
          </a:xfrm>
          <a:prstGeom prst="snip2SameRect">
            <a:avLst/>
          </a:prstGeom>
        </p:spPr>
      </p:pic>
      <p:sp>
        <p:nvSpPr>
          <p:cNvPr id="3" name="文本框 2"/>
          <p:cNvSpPr txBox="1"/>
          <p:nvPr/>
        </p:nvSpPr>
        <p:spPr>
          <a:xfrm>
            <a:off x="2060103" y="3501033"/>
            <a:ext cx="309880" cy="299085"/>
          </a:xfrm>
          <a:prstGeom prst="rect">
            <a:avLst/>
          </a:prstGeom>
          <a:noFill/>
        </p:spPr>
        <p:txBody>
          <a:bodyPr wrap="none" rtlCol="0">
            <a:spAutoFit/>
          </a:bodyPr>
          <a:lstStyle/>
          <a:p>
            <a:endParaRPr lang="zh-CN" altLang="en-US" sz="1350"/>
          </a:p>
        </p:txBody>
      </p:sp>
      <p:sp>
        <p:nvSpPr>
          <p:cNvPr id="7" name="矩形 6"/>
          <p:cNvSpPr/>
          <p:nvPr/>
        </p:nvSpPr>
        <p:spPr>
          <a:xfrm>
            <a:off x="2084587" y="1547746"/>
            <a:ext cx="4817345" cy="1200329"/>
          </a:xfrm>
          <a:prstGeom prst="rect">
            <a:avLst/>
          </a:prstGeom>
          <a:noFill/>
          <a:ln>
            <a:noFill/>
          </a:ln>
        </p:spPr>
        <p:txBody>
          <a:bodyPr wrap="none" rtlCol="0" anchor="t">
            <a:spAutoFit/>
            <a:scene3d>
              <a:camera prst="orthographicFront"/>
              <a:lightRig rig="threePt" dir="t">
                <a:rot lat="0" lon="0" rev="0"/>
              </a:lightRig>
            </a:scene3d>
            <a:sp3d extrusionH="120650" prstMaterial="matte"/>
          </a:bodyPr>
          <a:lstStyle/>
          <a:p>
            <a:pPr algn="ctr"/>
            <a:r>
              <a:rPr lang="zh-CN" altLang="en-US" sz="7200" b="1" dirty="0">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rPr>
              <a:t>语文</a:t>
            </a:r>
            <a:r>
              <a:rPr lang="zh-CN" altLang="en-US" sz="7200" b="1" dirty="0" smtClean="0">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rPr>
              <a:t>园</a:t>
            </a:r>
            <a:r>
              <a:rPr lang="zh-CN" altLang="en-US" sz="7200" b="1" dirty="0" smtClean="0">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rPr>
              <a:t>地</a:t>
            </a:r>
            <a:r>
              <a:rPr lang="zh-CN" altLang="en-US" sz="7200" b="1" dirty="0" smtClean="0">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rPr>
              <a:t>六</a:t>
            </a:r>
            <a:endParaRPr lang="zh-CN" altLang="en-US" sz="7200" b="1" dirty="0">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endParaRPr>
          </a:p>
        </p:txBody>
      </p:sp>
      <p:grpSp>
        <p:nvGrpSpPr>
          <p:cNvPr id="6" name="组合 5"/>
          <p:cNvGrpSpPr/>
          <p:nvPr/>
        </p:nvGrpSpPr>
        <p:grpSpPr>
          <a:xfrm>
            <a:off x="-2540" y="105410"/>
            <a:ext cx="4495800" cy="276999"/>
            <a:chOff x="-43001" y="136086"/>
            <a:chExt cx="4176534" cy="276999"/>
          </a:xfrm>
          <a:solidFill>
            <a:schemeClr val="bg1"/>
          </a:solidFill>
        </p:grpSpPr>
        <p:sp>
          <p:nvSpPr>
            <p:cNvPr id="8" name="矩形 7"/>
            <p:cNvSpPr/>
            <p:nvPr/>
          </p:nvSpPr>
          <p:spPr>
            <a:xfrm flipH="1">
              <a:off x="-36512" y="159581"/>
              <a:ext cx="4170045" cy="252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文本框 1"/>
            <p:cNvSpPr txBox="1"/>
            <p:nvPr/>
          </p:nvSpPr>
          <p:spPr>
            <a:xfrm>
              <a:off x="-43001" y="136086"/>
              <a:ext cx="2510428" cy="276999"/>
            </a:xfrm>
            <a:prstGeom prst="rect">
              <a:avLst/>
            </a:prstGeom>
            <a:grpFill/>
          </p:spPr>
          <p:txBody>
            <a:bodyPr wrap="square" rtlCol="0">
              <a:spAutoFit/>
            </a:bodyPr>
            <a:lstStyle/>
            <a:p>
              <a:r>
                <a:rPr kumimoji="1" lang="zh-CN" altLang="en-US" sz="1200" dirty="0" smtClean="0">
                  <a:latin typeface="黑体" panose="02010600030101010101" pitchFamily="49" charset="-122"/>
                  <a:ea typeface="黑体" panose="02010600030101010101" pitchFamily="49" charset="-122"/>
                </a:rPr>
                <a:t>语文  </a:t>
              </a:r>
              <a:r>
                <a:rPr kumimoji="1" lang="zh-CN" altLang="en-US" sz="1200" dirty="0">
                  <a:latin typeface="黑体" panose="02010600030101010101" pitchFamily="49" charset="-122"/>
                  <a:ea typeface="黑体" panose="02010600030101010101" pitchFamily="49" charset="-122"/>
                </a:rPr>
                <a:t>四年级  下册</a:t>
              </a:r>
              <a:endParaRPr kumimoji="1" lang="zh-CN" altLang="en-US" sz="1200" dirty="0">
                <a:latin typeface="黑体" panose="02010600030101010101" pitchFamily="49" charset="-122"/>
                <a:ea typeface="黑体" panose="02010600030101010101" pitchFamily="49" charset="-122"/>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云形标注 4"/>
          <p:cNvSpPr/>
          <p:nvPr/>
        </p:nvSpPr>
        <p:spPr>
          <a:xfrm>
            <a:off x="1068070" y="1207770"/>
            <a:ext cx="5316220" cy="2942590"/>
          </a:xfrm>
          <a:prstGeom prst="cloudCallout">
            <a:avLst>
              <a:gd name="adj1" fmla="val 79706"/>
              <a:gd name="adj2" fmla="val -567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2" descr="https://timgsa.baidu.com/timg?image&amp;quality=80&amp;size=b9999_10000&amp;sec=1538618504567&amp;di=93d4341889aee9bb6815eab58c87ed95&amp;imgtype=0&amp;src=http%3A%2F%2Fpic.58pic.com%2F58pic%2F17%2F03%2F20%2F05C58PICh2H_1024.jpg"/>
          <p:cNvPicPr>
            <a:picLocks noChangeAspect="1" noChangeArrowheads="1"/>
          </p:cNvPicPr>
          <p:nvPr/>
        </p:nvPicPr>
        <p:blipFill>
          <a:blip r:embed="rId1" cstate="print">
            <a:clrChange>
              <a:clrFrom>
                <a:srgbClr val="FFFFFF"/>
              </a:clrFrom>
              <a:clrTo>
                <a:srgbClr val="FFFFFF">
                  <a:alpha val="0"/>
                </a:srgbClr>
              </a:clrTo>
            </a:clrChange>
          </a:blip>
          <a:srcRect l="46875" r="34082" b="47547"/>
          <a:stretch>
            <a:fillRect/>
          </a:stretch>
        </p:blipFill>
        <p:spPr bwMode="auto">
          <a:xfrm>
            <a:off x="7629866" y="1161730"/>
            <a:ext cx="1214414" cy="3071815"/>
          </a:xfrm>
          <a:prstGeom prst="rect">
            <a:avLst/>
          </a:prstGeom>
          <a:noFill/>
        </p:spPr>
      </p:pic>
      <p:sp>
        <p:nvSpPr>
          <p:cNvPr id="2" name="文本框 1"/>
          <p:cNvSpPr txBox="1"/>
          <p:nvPr/>
        </p:nvSpPr>
        <p:spPr>
          <a:xfrm>
            <a:off x="1542415" y="1503045"/>
            <a:ext cx="4615815" cy="2245360"/>
          </a:xfrm>
          <a:prstGeom prst="rect">
            <a:avLst/>
          </a:prstGeom>
          <a:noFill/>
        </p:spPr>
        <p:txBody>
          <a:bodyPr wrap="square" rtlCol="0" anchor="t">
            <a:spAutoFit/>
          </a:bodyPr>
          <a:lstStyle/>
          <a:p>
            <a:r>
              <a:rPr lang="en-US" altLang="zh-CN" sz="2000" b="1" dirty="0">
                <a:latin typeface="楷体" panose="02010609060101010101" pitchFamily="49" charset="-122"/>
                <a:ea typeface="楷体" panose="02010609060101010101" pitchFamily="49" charset="-122"/>
              </a:rPr>
              <a:t>    </a:t>
            </a:r>
            <a:r>
              <a:rPr lang="zh-CN" altLang="en-US" sz="2000" b="1" dirty="0">
                <a:solidFill>
                  <a:srgbClr val="FF0000"/>
                </a:solidFill>
                <a:latin typeface="楷体" panose="02010609060101010101" pitchFamily="49" charset="-122"/>
                <a:ea typeface="楷体" panose="02010609060101010101" pitchFamily="49" charset="-122"/>
              </a:rPr>
              <a:t>文件夹是专门装整页文件用的，主要目的是为了更好的保存文件，使它整齐规范。</a:t>
            </a:r>
            <a:r>
              <a:rPr lang="zh-CN" altLang="en-US" sz="2000" b="1" dirty="0">
                <a:latin typeface="楷体" panose="02010609060101010101" pitchFamily="49" charset="-122"/>
                <a:ea typeface="楷体" panose="02010609060101010101" pitchFamily="49" charset="-122"/>
              </a:rPr>
              <a:t>普通计算机文件夹是用来协助人们管理计算机文件的，每一个文件夹对应一块磁盘空间，它提供了指向对应空间的地址，它没有扩展名，也就不像文件的格式用扩展名来标识。</a:t>
            </a:r>
            <a:endParaRPr lang="zh-CN" altLang="en-US" sz="2000" b="1"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13695006" y="3864269"/>
            <a:ext cx="963962" cy="538551"/>
          </a:xfrm>
          <a:prstGeom prst="rect">
            <a:avLst/>
          </a:prstGeom>
          <a:effectLst>
            <a:outerShdw blurRad="50800" dist="38100" dir="8100000" sx="102000" sy="102000" algn="tr" rotWithShape="0">
              <a:prstClr val="black">
                <a:alpha val="66000"/>
              </a:prstClr>
            </a:outerShdw>
          </a:effectLst>
        </p:spPr>
      </p:pic>
      <p:sp>
        <p:nvSpPr>
          <p:cNvPr id="3" name="文本框 2"/>
          <p:cNvSpPr txBox="1"/>
          <p:nvPr/>
        </p:nvSpPr>
        <p:spPr>
          <a:xfrm>
            <a:off x="615315" y="627534"/>
            <a:ext cx="8288655" cy="506730"/>
          </a:xfrm>
          <a:prstGeom prst="rect">
            <a:avLst/>
          </a:prstGeom>
          <a:noFill/>
        </p:spPr>
        <p:txBody>
          <a:bodyPr wrap="square" rtlCol="0">
            <a:spAutoFit/>
          </a:bodyPr>
          <a:lstStyle/>
          <a:p>
            <a:pPr algn="l"/>
            <a:r>
              <a:rPr lang="zh-CN" altLang="en-US" sz="2700" b="1" dirty="0">
                <a:latin typeface="+mn-ea"/>
                <a:cs typeface="楷体" panose="02010609060101010101" pitchFamily="49" charset="-122"/>
                <a:sym typeface="+mn-ea"/>
              </a:rPr>
              <a:t>●读句子，注意加点的部分，再照样子介绍一个事物。</a:t>
            </a:r>
            <a:endParaRPr lang="zh-CN" altLang="en-US" sz="2700" b="1" dirty="0">
              <a:latin typeface="+mn-ea"/>
              <a:cs typeface="楷体" panose="02010609060101010101" pitchFamily="49" charset="-122"/>
              <a:sym typeface="+mn-ea"/>
            </a:endParaRPr>
          </a:p>
        </p:txBody>
      </p:sp>
      <p:sp>
        <p:nvSpPr>
          <p:cNvPr id="2" name="文本框 1"/>
          <p:cNvSpPr txBox="1"/>
          <p:nvPr/>
        </p:nvSpPr>
        <p:spPr>
          <a:xfrm>
            <a:off x="1058545" y="1551940"/>
            <a:ext cx="7057390" cy="829945"/>
          </a:xfrm>
          <a:prstGeom prst="rect">
            <a:avLst/>
          </a:prstGeom>
          <a:solidFill>
            <a:schemeClr val="bg1">
              <a:lumMod val="85000"/>
            </a:schemeClr>
          </a:solidFill>
        </p:spPr>
        <p:txBody>
          <a:bodyPr wrap="square" rtlCol="0">
            <a:spAutoFit/>
          </a:bodyPr>
          <a:lstStyle/>
          <a:p>
            <a:r>
              <a:rPr lang="en-US" altLang="zh-CN" sz="2400" b="1">
                <a:latin typeface="楷体" panose="02010609060101010101" pitchFamily="49" charset="-122"/>
                <a:ea typeface="楷体" panose="02010609060101010101" pitchFamily="49" charset="-122"/>
              </a:rPr>
              <a:t>    </a:t>
            </a:r>
            <a:r>
              <a:rPr lang="zh-CN" altLang="en-US" sz="2400" b="1">
                <a:latin typeface="楷体" panose="02010609060101010101" pitchFamily="49" charset="-122"/>
                <a:ea typeface="楷体" panose="02010609060101010101" pitchFamily="49" charset="-122"/>
              </a:rPr>
              <a:t>地球上的第一种恐龙和狗一般大小，两条后退粗壮有力，能够支撑起整个身体。</a:t>
            </a:r>
            <a:endParaRPr lang="zh-CN" altLang="en-US" sz="2400" b="1">
              <a:latin typeface="楷体" panose="02010609060101010101" pitchFamily="49" charset="-122"/>
              <a:ea typeface="楷体" panose="02010609060101010101" pitchFamily="49" charset="-122"/>
            </a:endParaRPr>
          </a:p>
        </p:txBody>
      </p:sp>
      <p:sp>
        <p:nvSpPr>
          <p:cNvPr id="4" name="文本框 3"/>
          <p:cNvSpPr txBox="1"/>
          <p:nvPr/>
        </p:nvSpPr>
        <p:spPr>
          <a:xfrm>
            <a:off x="1058545" y="2643505"/>
            <a:ext cx="6991350" cy="829945"/>
          </a:xfrm>
          <a:prstGeom prst="rect">
            <a:avLst/>
          </a:prstGeom>
          <a:solidFill>
            <a:srgbClr val="FFC000"/>
          </a:solidFill>
        </p:spPr>
        <p:txBody>
          <a:bodyPr wrap="square" rtlCol="0">
            <a:spAutoFit/>
          </a:bodyPr>
          <a:lstStyle/>
          <a:p>
            <a:r>
              <a:rPr lang="en-US" altLang="zh-CN" sz="2400" b="1">
                <a:latin typeface="楷体" panose="02010609060101010101" pitchFamily="49" charset="-122"/>
                <a:ea typeface="楷体" panose="02010609060101010101" pitchFamily="49" charset="-122"/>
              </a:rPr>
              <a:t>    </a:t>
            </a:r>
            <a:r>
              <a:rPr lang="zh-CN" altLang="en-US" sz="2400" b="1">
                <a:latin typeface="楷体" panose="02010609060101010101" pitchFamily="49" charset="-122"/>
                <a:ea typeface="楷体" panose="02010609060101010101" pitchFamily="49" charset="-122"/>
              </a:rPr>
              <a:t>如果把直径为1纳米的小球放到乒乓球上，相当于把乒乓球放在地球上，可见纳米有多么小。</a:t>
            </a:r>
            <a:endParaRPr lang="zh-CN" altLang="en-US" sz="2400" b="1">
              <a:latin typeface="楷体" panose="02010609060101010101" pitchFamily="49" charset="-122"/>
              <a:ea typeface="楷体" panose="02010609060101010101" pitchFamily="49" charset="-122"/>
            </a:endParaRPr>
          </a:p>
        </p:txBody>
      </p:sp>
      <p:sp>
        <p:nvSpPr>
          <p:cNvPr id="22" name="文本框 21"/>
          <p:cNvSpPr txBox="1"/>
          <p:nvPr/>
        </p:nvSpPr>
        <p:spPr>
          <a:xfrm>
            <a:off x="1058545" y="3603625"/>
            <a:ext cx="6991350" cy="829945"/>
          </a:xfrm>
          <a:prstGeom prst="rect">
            <a:avLst/>
          </a:prstGeom>
          <a:solidFill>
            <a:srgbClr val="92D050"/>
          </a:solidFill>
        </p:spPr>
        <p:txBody>
          <a:bodyPr wrap="square" rtlCol="0">
            <a:spAutoFit/>
          </a:bodyPr>
          <a:lstStyle/>
          <a:p>
            <a:r>
              <a:rPr lang="en-US" altLang="zh-CN" sz="2400" b="1">
                <a:latin typeface="楷体" panose="02010609060101010101" pitchFamily="49" charset="-122"/>
                <a:ea typeface="楷体" panose="02010609060101010101" pitchFamily="49" charset="-122"/>
              </a:rPr>
              <a:t>    </a:t>
            </a:r>
            <a:r>
              <a:rPr lang="zh-CN" altLang="en-US" sz="2400" b="1">
                <a:latin typeface="楷体" panose="02010609060101010101" pitchFamily="49" charset="-122"/>
                <a:ea typeface="楷体" panose="02010609060101010101" pitchFamily="49" charset="-122"/>
              </a:rPr>
              <a:t>有一种叫作“碳纳米管”的神奇材料，比钢铁结实百倍。</a:t>
            </a:r>
            <a:endParaRPr lang="zh-CN" altLang="en-US" sz="2400" b="1">
              <a:latin typeface="楷体" panose="02010609060101010101" pitchFamily="49" charset="-122"/>
              <a:ea typeface="楷体" panose="02010609060101010101" pitchFamily="49" charset="-122"/>
            </a:endParaRPr>
          </a:p>
        </p:txBody>
      </p:sp>
      <p:sp>
        <p:nvSpPr>
          <p:cNvPr id="5" name="椭圆 4"/>
          <p:cNvSpPr/>
          <p:nvPr/>
        </p:nvSpPr>
        <p:spPr>
          <a:xfrm>
            <a:off x="4600575" y="1929130"/>
            <a:ext cx="75565" cy="755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983480" y="1929130"/>
            <a:ext cx="75565" cy="755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235575" y="1929130"/>
            <a:ext cx="75565" cy="755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542915" y="1929130"/>
            <a:ext cx="75565" cy="755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871210" y="1929130"/>
            <a:ext cx="75565" cy="755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170930" y="1929130"/>
            <a:ext cx="75565" cy="755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566025" y="3020695"/>
            <a:ext cx="75565" cy="755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270000" y="3397885"/>
            <a:ext cx="75565" cy="755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562100" y="3397885"/>
            <a:ext cx="75565" cy="755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868805" y="3397885"/>
            <a:ext cx="75565" cy="755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190750" y="3397885"/>
            <a:ext cx="75565" cy="755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512060" y="3397885"/>
            <a:ext cx="75565" cy="755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796540" y="3397885"/>
            <a:ext cx="75565" cy="755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096260" y="3397885"/>
            <a:ext cx="75565" cy="755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416935" y="3397885"/>
            <a:ext cx="75565" cy="755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745865" y="3397885"/>
            <a:ext cx="75565" cy="755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030980" y="3397885"/>
            <a:ext cx="75565" cy="755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344670" y="3397885"/>
            <a:ext cx="75565" cy="755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7105650" y="3980815"/>
            <a:ext cx="75565" cy="755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7404735" y="3980815"/>
            <a:ext cx="75565" cy="755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7704455" y="3980815"/>
            <a:ext cx="75565" cy="755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270000" y="4326890"/>
            <a:ext cx="75565" cy="755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562100" y="4326890"/>
            <a:ext cx="75565" cy="755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868805" y="4326890"/>
            <a:ext cx="75565" cy="755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2190750" y="4326890"/>
            <a:ext cx="75565" cy="755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28511" y="645125"/>
            <a:ext cx="948690" cy="553085"/>
          </a:xfrm>
          <a:prstGeom prst="rect">
            <a:avLst/>
          </a:prstGeom>
          <a:solidFill>
            <a:schemeClr val="accent2">
              <a:lumMod val="20000"/>
              <a:lumOff val="80000"/>
            </a:schemeClr>
          </a:solidFill>
        </p:spPr>
        <p:txBody>
          <a:bodyPr wrap="none" rtlCol="0">
            <a:spAutoFit/>
          </a:bodyPr>
          <a:lstStyle/>
          <a:p>
            <a:pPr algn="l"/>
            <a:r>
              <a:rPr lang="zh-CN" altLang="en-US" sz="3000" b="1" dirty="0">
                <a:latin typeface="黑体" panose="02010600030101010101" pitchFamily="49" charset="-122"/>
                <a:ea typeface="黑体" panose="02010600030101010101" pitchFamily="49" charset="-122"/>
              </a:rPr>
              <a:t>点拨</a:t>
            </a:r>
            <a:endParaRPr lang="zh-CN" altLang="en-US" sz="3000" b="1" dirty="0">
              <a:latin typeface="黑体" panose="02010600030101010101" pitchFamily="49" charset="-122"/>
              <a:ea typeface="黑体" panose="02010600030101010101" pitchFamily="49" charset="-122"/>
            </a:endParaRPr>
          </a:p>
        </p:txBody>
      </p:sp>
      <p:sp>
        <p:nvSpPr>
          <p:cNvPr id="19" name="文本框 18"/>
          <p:cNvSpPr txBox="1"/>
          <p:nvPr/>
        </p:nvSpPr>
        <p:spPr>
          <a:xfrm>
            <a:off x="857863" y="1808743"/>
            <a:ext cx="7803353" cy="1960880"/>
          </a:xfrm>
          <a:prstGeom prst="rect">
            <a:avLst/>
          </a:prstGeom>
          <a:noFill/>
          <a:ln w="12700">
            <a:solidFill>
              <a:schemeClr val="tx1"/>
            </a:solidFill>
          </a:ln>
        </p:spPr>
        <p:txBody>
          <a:bodyPr wrap="square" rtlCol="0">
            <a:spAutoFit/>
          </a:bodyPr>
          <a:lstStyle/>
          <a:p>
            <a:pPr fontAlgn="auto">
              <a:lnSpc>
                <a:spcPct val="150000"/>
              </a:lnSpc>
            </a:pPr>
            <a:r>
              <a:rPr lang="en-US" altLang="zh-CN" sz="2700" b="1" dirty="0">
                <a:latin typeface="楷体" panose="02010609060101010101" pitchFamily="49" charset="-122"/>
                <a:ea typeface="楷体" panose="02010609060101010101" pitchFamily="49" charset="-122"/>
              </a:rPr>
              <a:t>    </a:t>
            </a:r>
            <a:r>
              <a:rPr lang="zh-CN" altLang="en-US" sz="2700" b="1" dirty="0">
                <a:latin typeface="楷体" panose="02010609060101010101" pitchFamily="49" charset="-122"/>
                <a:ea typeface="楷体" panose="02010609060101010101" pitchFamily="49" charset="-122"/>
              </a:rPr>
              <a:t>这几个句子都是</a:t>
            </a:r>
            <a:r>
              <a:rPr lang="zh-CN" altLang="en-US" sz="2700" b="1" dirty="0">
                <a:solidFill>
                  <a:srgbClr val="FF0000"/>
                </a:solidFill>
                <a:latin typeface="楷体" panose="02010609060101010101" pitchFamily="49" charset="-122"/>
                <a:ea typeface="楷体" panose="02010609060101010101" pitchFamily="49" charset="-122"/>
              </a:rPr>
              <a:t>把人们不熟悉的事物和人们非常熟知的身边事物进行比较</a:t>
            </a:r>
            <a:r>
              <a:rPr lang="zh-CN" altLang="en-US" sz="2700" b="1" dirty="0">
                <a:latin typeface="楷体" panose="02010609060101010101" pitchFamily="49" charset="-122"/>
                <a:ea typeface="楷体" panose="02010609060101010101" pitchFamily="49" charset="-122"/>
              </a:rPr>
              <a:t>，便于读者理解内容，通俗易懂。</a:t>
            </a:r>
            <a:endParaRPr lang="zh-CN" altLang="en-US" sz="2700" b="1"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28511" y="645125"/>
            <a:ext cx="1331595" cy="553085"/>
          </a:xfrm>
          <a:prstGeom prst="rect">
            <a:avLst/>
          </a:prstGeom>
          <a:solidFill>
            <a:schemeClr val="accent2">
              <a:lumMod val="20000"/>
              <a:lumOff val="80000"/>
            </a:schemeClr>
          </a:solidFill>
        </p:spPr>
        <p:txBody>
          <a:bodyPr wrap="none" rtlCol="0">
            <a:spAutoFit/>
          </a:bodyPr>
          <a:lstStyle/>
          <a:p>
            <a:pPr algn="l"/>
            <a:r>
              <a:rPr lang="zh-CN" altLang="en-US" sz="3000" b="1" dirty="0">
                <a:latin typeface="黑体" panose="02010600030101010101" pitchFamily="49" charset="-122"/>
                <a:ea typeface="黑体" panose="02010600030101010101" pitchFamily="49" charset="-122"/>
              </a:rPr>
              <a:t>我会写</a:t>
            </a:r>
            <a:endParaRPr lang="zh-CN" altLang="en-US" sz="3000" b="1" dirty="0">
              <a:latin typeface="黑体" panose="02010600030101010101" pitchFamily="49" charset="-122"/>
              <a:ea typeface="黑体" panose="02010600030101010101" pitchFamily="49" charset="-122"/>
            </a:endParaRPr>
          </a:p>
        </p:txBody>
      </p:sp>
      <p:sp>
        <p:nvSpPr>
          <p:cNvPr id="3" name="文本框 2"/>
          <p:cNvSpPr txBox="1"/>
          <p:nvPr/>
        </p:nvSpPr>
        <p:spPr>
          <a:xfrm>
            <a:off x="1698625" y="1971675"/>
            <a:ext cx="6117590" cy="1383665"/>
          </a:xfrm>
          <a:prstGeom prst="rect">
            <a:avLst/>
          </a:prstGeom>
          <a:noFill/>
          <a:ln w="12700">
            <a:solidFill>
              <a:schemeClr val="tx1"/>
            </a:solidFill>
          </a:ln>
        </p:spPr>
        <p:txBody>
          <a:bodyPr wrap="square" rtlCol="0" anchor="t">
            <a:spAutoFit/>
          </a:bodyPr>
          <a:lstStyle/>
          <a:p>
            <a:pPr fontAlgn="auto">
              <a:lnSpc>
                <a:spcPct val="150000"/>
              </a:lnSpc>
            </a:pPr>
            <a:r>
              <a:rPr lang="en-US" altLang="zh-CN" sz="2800">
                <a:latin typeface="楷体" panose="02010609060101010101" pitchFamily="49" charset="-122"/>
                <a:ea typeface="楷体" panose="02010609060101010101" pitchFamily="49" charset="-122"/>
                <a:cs typeface="楷体" panose="02010609060101010101" pitchFamily="49" charset="-122"/>
              </a:rPr>
              <a:t>    </a:t>
            </a:r>
            <a:r>
              <a:rPr lang="zh-CN" altLang="en-US" sz="2800">
                <a:latin typeface="楷体" panose="02010609060101010101" pitchFamily="49" charset="-122"/>
                <a:ea typeface="楷体" panose="02010609060101010101" pitchFamily="49" charset="-122"/>
                <a:cs typeface="楷体" panose="02010609060101010101" pitchFamily="49" charset="-122"/>
              </a:rPr>
              <a:t>秦兵马俑中面积达19120平方米，</a:t>
            </a:r>
            <a:r>
              <a:rPr lang="zh-CN" altLang="en-US" sz="2800">
                <a:solidFill>
                  <a:srgbClr val="FF0000"/>
                </a:solidFill>
                <a:latin typeface="楷体" panose="02010609060101010101" pitchFamily="49" charset="-122"/>
                <a:ea typeface="楷体" panose="02010609060101010101" pitchFamily="49" charset="-122"/>
                <a:cs typeface="楷体" panose="02010609060101010101" pitchFamily="49" charset="-122"/>
              </a:rPr>
              <a:t>足有两个半篮球场那么大</a:t>
            </a:r>
            <a:r>
              <a:rPr lang="zh-CN" altLang="en-US" sz="2800">
                <a:latin typeface="楷体" panose="02010609060101010101" pitchFamily="49" charset="-122"/>
                <a:ea typeface="楷体" panose="02010609060101010101" pitchFamily="49" charset="-122"/>
                <a:cs typeface="楷体" panose="02010609060101010101" pitchFamily="49" charset="-122"/>
              </a:rPr>
              <a:t>。</a:t>
            </a:r>
            <a:endParaRPr lang="zh-CN" altLang="en-US" sz="28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14"/>
          <p:cNvSpPr txBox="1"/>
          <p:nvPr/>
        </p:nvSpPr>
        <p:spPr>
          <a:xfrm>
            <a:off x="666854" y="625462"/>
            <a:ext cx="2138220" cy="598805"/>
          </a:xfrm>
          <a:prstGeom prst="rect">
            <a:avLst/>
          </a:prstGeom>
          <a:noFill/>
        </p:spPr>
        <p:txBody>
          <a:bodyPr wrap="square" rtlCol="0">
            <a:spAutoFit/>
          </a:bodyPr>
          <a:lstStyle/>
          <a:p>
            <a:r>
              <a:rPr lang="zh-CN" altLang="en-US" sz="3300" b="1" dirty="0">
                <a:latin typeface="造字工房悦黑演示版常规体" pitchFamily="50" charset="-122"/>
                <a:ea typeface="造字工房悦黑演示版常规体" pitchFamily="50" charset="-122"/>
              </a:rPr>
              <a:t>日积月累</a:t>
            </a:r>
            <a:endParaRPr lang="zh-CN" altLang="en-US" sz="3300" b="1" dirty="0">
              <a:latin typeface="造字工房悦黑演示版常规体" pitchFamily="50" charset="-122"/>
              <a:ea typeface="造字工房悦黑演示版常规体" pitchFamily="50" charset="-122"/>
            </a:endParaRPr>
          </a:p>
        </p:txBody>
      </p:sp>
      <p:grpSp>
        <p:nvGrpSpPr>
          <p:cNvPr id="10" name="组合 9"/>
          <p:cNvGrpSpPr/>
          <p:nvPr/>
        </p:nvGrpSpPr>
        <p:grpSpPr>
          <a:xfrm>
            <a:off x="-84002" y="379169"/>
            <a:ext cx="2571234" cy="822444"/>
            <a:chOff x="-111985" y="-57194"/>
            <a:chExt cx="3427776" cy="1096420"/>
          </a:xfrm>
        </p:grpSpPr>
        <p:cxnSp>
          <p:nvCxnSpPr>
            <p:cNvPr id="11" name="直接连接符 10"/>
            <p:cNvCxnSpPr/>
            <p:nvPr/>
          </p:nvCxnSpPr>
          <p:spPr>
            <a:xfrm>
              <a:off x="635596" y="645368"/>
              <a:ext cx="0" cy="384721"/>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44339" y="1039226"/>
              <a:ext cx="1490427"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918742" y="178827"/>
              <a:ext cx="1397049"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315791" y="196658"/>
              <a:ext cx="0" cy="64107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l="-8510" t="64450" r="63336" b="-6857"/>
            <a:stretch>
              <a:fillRect/>
            </a:stretch>
          </p:blipFill>
          <p:spPr>
            <a:xfrm>
              <a:off x="-111985" y="-57194"/>
              <a:ext cx="1152128" cy="914751"/>
            </a:xfrm>
            <a:prstGeom prst="rect">
              <a:avLst/>
            </a:prstGeom>
          </p:spPr>
        </p:pic>
      </p:grpSp>
      <p:sp>
        <p:nvSpPr>
          <p:cNvPr id="6" name="矩形 5"/>
          <p:cNvSpPr/>
          <p:nvPr/>
        </p:nvSpPr>
        <p:spPr>
          <a:xfrm>
            <a:off x="2088833" y="1026924"/>
            <a:ext cx="4931439" cy="3888432"/>
          </a:xfrm>
          <a:prstGeom prst="rect">
            <a:avLst/>
          </a:prstGeom>
          <a:grpFill/>
          <a:ln w="381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3200" b="1" dirty="0" smtClean="0">
                <a:solidFill>
                  <a:schemeClr val="tx1"/>
                </a:solidFill>
                <a:latin typeface="黑体" panose="02010600030101010101" pitchFamily="49" charset="-122"/>
                <a:ea typeface="黑体" panose="02010600030101010101" pitchFamily="49" charset="-122"/>
                <a:sym typeface="+mn-ea"/>
              </a:rPr>
              <a:t>江畔独步寻花</a:t>
            </a:r>
            <a:endParaRPr lang="en-US" altLang="zh-CN" sz="3200" b="1" dirty="0" smtClean="0">
              <a:solidFill>
                <a:schemeClr val="tx1"/>
              </a:solidFill>
              <a:latin typeface="黑体" panose="02010600030101010101" pitchFamily="49" charset="-122"/>
              <a:ea typeface="黑体" panose="02010600030101010101" pitchFamily="49" charset="-122"/>
              <a:sym typeface="+mn-ea"/>
            </a:endParaRPr>
          </a:p>
          <a:p>
            <a:pPr algn="ctr" fontAlgn="auto">
              <a:lnSpc>
                <a:spcPct val="120000"/>
              </a:lnSpc>
            </a:pPr>
            <a:r>
              <a:rPr lang="en-US" altLang="zh-CN" sz="2800" b="1" dirty="0" smtClean="0">
                <a:solidFill>
                  <a:schemeClr val="tx1"/>
                </a:solidFill>
                <a:latin typeface="仿宋" panose="02010609060101010101" pitchFamily="49" charset="-122"/>
                <a:ea typeface="仿宋" panose="02010609060101010101" pitchFamily="49" charset="-122"/>
                <a:sym typeface="+mn-ea"/>
              </a:rPr>
              <a:t>[</a:t>
            </a:r>
            <a:r>
              <a:rPr lang="zh-CN" altLang="en-US" sz="2800" b="1" dirty="0" smtClean="0">
                <a:solidFill>
                  <a:schemeClr val="tx1"/>
                </a:solidFill>
                <a:latin typeface="仿宋" panose="02010609060101010101" pitchFamily="49" charset="-122"/>
                <a:ea typeface="仿宋" panose="02010609060101010101" pitchFamily="49" charset="-122"/>
                <a:sym typeface="+mn-ea"/>
              </a:rPr>
              <a:t>唐</a:t>
            </a:r>
            <a:r>
              <a:rPr lang="en-US" altLang="zh-CN" sz="2800" b="1" dirty="0" smtClean="0">
                <a:solidFill>
                  <a:schemeClr val="tx1"/>
                </a:solidFill>
                <a:latin typeface="仿宋" panose="02010609060101010101" pitchFamily="49" charset="-122"/>
                <a:ea typeface="仿宋" panose="02010609060101010101" pitchFamily="49" charset="-122"/>
                <a:sym typeface="+mn-ea"/>
              </a:rPr>
              <a:t>]</a:t>
            </a:r>
            <a:r>
              <a:rPr lang="zh-CN" altLang="en-US" sz="2800" b="1" dirty="0" smtClean="0">
                <a:solidFill>
                  <a:schemeClr val="tx1"/>
                </a:solidFill>
                <a:latin typeface="仿宋" panose="02010609060101010101" pitchFamily="49" charset="-122"/>
                <a:ea typeface="仿宋" panose="02010609060101010101" pitchFamily="49" charset="-122"/>
                <a:sym typeface="+mn-ea"/>
              </a:rPr>
              <a:t>杜甫</a:t>
            </a:r>
            <a:endParaRPr lang="en-US" altLang="zh-CN" sz="2800" b="1" dirty="0" smtClean="0">
              <a:solidFill>
                <a:schemeClr val="tx1"/>
              </a:solidFill>
              <a:latin typeface="仿宋" panose="02010609060101010101" pitchFamily="49" charset="-122"/>
              <a:ea typeface="仿宋" panose="02010609060101010101" pitchFamily="49" charset="-122"/>
              <a:sym typeface="+mn-ea"/>
            </a:endParaRPr>
          </a:p>
          <a:p>
            <a:pPr algn="ctr">
              <a:lnSpc>
                <a:spcPct val="120000"/>
              </a:lnSpc>
            </a:pPr>
            <a:r>
              <a:rPr lang="zh-CN" altLang="en-US" sz="3200" b="1" dirty="0">
                <a:solidFill>
                  <a:schemeClr val="tx1"/>
                </a:solidFill>
                <a:latin typeface="楷体" panose="02010609060101010101" pitchFamily="49" charset="-122"/>
                <a:ea typeface="楷体" panose="02010609060101010101" pitchFamily="49" charset="-122"/>
                <a:sym typeface="+mn-ea"/>
              </a:rPr>
              <a:t>黄师塔前江水</a:t>
            </a:r>
            <a:r>
              <a:rPr lang="zh-CN" altLang="en-US" sz="3200" b="1" dirty="0" smtClean="0">
                <a:solidFill>
                  <a:schemeClr val="tx1"/>
                </a:solidFill>
                <a:latin typeface="楷体" panose="02010609060101010101" pitchFamily="49" charset="-122"/>
                <a:ea typeface="楷体" panose="02010609060101010101" pitchFamily="49" charset="-122"/>
                <a:sym typeface="+mn-ea"/>
              </a:rPr>
              <a:t>东，</a:t>
            </a:r>
            <a:endParaRPr lang="en-US" altLang="zh-CN" sz="3200" b="1" dirty="0" smtClean="0">
              <a:solidFill>
                <a:schemeClr val="tx1"/>
              </a:solidFill>
              <a:latin typeface="楷体" panose="02010609060101010101" pitchFamily="49" charset="-122"/>
              <a:ea typeface="楷体" panose="02010609060101010101" pitchFamily="49" charset="-122"/>
              <a:sym typeface="+mn-ea"/>
            </a:endParaRPr>
          </a:p>
          <a:p>
            <a:pPr algn="ctr">
              <a:lnSpc>
                <a:spcPct val="120000"/>
              </a:lnSpc>
            </a:pPr>
            <a:r>
              <a:rPr lang="zh-CN" altLang="en-US" sz="3200" b="1" dirty="0" smtClean="0">
                <a:solidFill>
                  <a:schemeClr val="tx1"/>
                </a:solidFill>
                <a:latin typeface="楷体" panose="02010609060101010101" pitchFamily="49" charset="-122"/>
                <a:ea typeface="楷体" panose="02010609060101010101" pitchFamily="49" charset="-122"/>
                <a:sym typeface="+mn-ea"/>
              </a:rPr>
              <a:t>春光</a:t>
            </a:r>
            <a:r>
              <a:rPr lang="zh-CN" altLang="en-US" sz="3200" b="1" dirty="0">
                <a:solidFill>
                  <a:schemeClr val="tx1"/>
                </a:solidFill>
                <a:latin typeface="楷体" panose="02010609060101010101" pitchFamily="49" charset="-122"/>
                <a:ea typeface="楷体" panose="02010609060101010101" pitchFamily="49" charset="-122"/>
                <a:sym typeface="+mn-ea"/>
              </a:rPr>
              <a:t>懒困倚</a:t>
            </a:r>
            <a:r>
              <a:rPr lang="zh-CN" altLang="en-US" sz="3200" b="1" dirty="0" smtClean="0">
                <a:solidFill>
                  <a:schemeClr val="tx1"/>
                </a:solidFill>
                <a:latin typeface="楷体" panose="02010609060101010101" pitchFamily="49" charset="-122"/>
                <a:ea typeface="楷体" panose="02010609060101010101" pitchFamily="49" charset="-122"/>
                <a:sym typeface="+mn-ea"/>
              </a:rPr>
              <a:t>微风。</a:t>
            </a:r>
            <a:endParaRPr lang="zh-CN" altLang="en-US" sz="3200" b="1" dirty="0">
              <a:solidFill>
                <a:schemeClr val="tx1"/>
              </a:solidFill>
              <a:latin typeface="楷体" panose="02010609060101010101" pitchFamily="49" charset="-122"/>
              <a:ea typeface="楷体" panose="02010609060101010101" pitchFamily="49" charset="-122"/>
              <a:sym typeface="+mn-ea"/>
            </a:endParaRPr>
          </a:p>
          <a:p>
            <a:pPr algn="ctr">
              <a:lnSpc>
                <a:spcPct val="120000"/>
              </a:lnSpc>
            </a:pPr>
            <a:r>
              <a:rPr lang="zh-CN" altLang="en-US" sz="3200" b="1" dirty="0">
                <a:solidFill>
                  <a:schemeClr val="tx1"/>
                </a:solidFill>
                <a:latin typeface="楷体" panose="02010609060101010101" pitchFamily="49" charset="-122"/>
                <a:ea typeface="楷体" panose="02010609060101010101" pitchFamily="49" charset="-122"/>
                <a:sym typeface="+mn-ea"/>
              </a:rPr>
              <a:t>桃花一簇开无</a:t>
            </a:r>
            <a:r>
              <a:rPr lang="zh-CN" altLang="en-US" sz="3200" b="1" dirty="0" smtClean="0">
                <a:solidFill>
                  <a:schemeClr val="tx1"/>
                </a:solidFill>
                <a:latin typeface="楷体" panose="02010609060101010101" pitchFamily="49" charset="-122"/>
                <a:ea typeface="楷体" panose="02010609060101010101" pitchFamily="49" charset="-122"/>
                <a:sym typeface="+mn-ea"/>
              </a:rPr>
              <a:t>主，</a:t>
            </a:r>
            <a:endParaRPr lang="en-US" altLang="zh-CN" sz="3200" b="1" dirty="0" smtClean="0">
              <a:solidFill>
                <a:schemeClr val="tx1"/>
              </a:solidFill>
              <a:latin typeface="楷体" panose="02010609060101010101" pitchFamily="49" charset="-122"/>
              <a:ea typeface="楷体" panose="02010609060101010101" pitchFamily="49" charset="-122"/>
              <a:sym typeface="+mn-ea"/>
            </a:endParaRPr>
          </a:p>
          <a:p>
            <a:pPr algn="ctr">
              <a:lnSpc>
                <a:spcPct val="120000"/>
              </a:lnSpc>
            </a:pPr>
            <a:r>
              <a:rPr lang="zh-CN" altLang="en-US" sz="3200" b="1" dirty="0" smtClean="0">
                <a:solidFill>
                  <a:schemeClr val="tx1"/>
                </a:solidFill>
                <a:latin typeface="楷体" panose="02010609060101010101" pitchFamily="49" charset="-122"/>
                <a:ea typeface="楷体" panose="02010609060101010101" pitchFamily="49" charset="-122"/>
                <a:sym typeface="+mn-ea"/>
              </a:rPr>
              <a:t>可爱</a:t>
            </a:r>
            <a:r>
              <a:rPr lang="zh-CN" altLang="en-US" sz="3200" b="1" dirty="0">
                <a:solidFill>
                  <a:schemeClr val="tx1"/>
                </a:solidFill>
                <a:latin typeface="楷体" panose="02010609060101010101" pitchFamily="49" charset="-122"/>
                <a:ea typeface="楷体" panose="02010609060101010101" pitchFamily="49" charset="-122"/>
                <a:sym typeface="+mn-ea"/>
              </a:rPr>
              <a:t>深红爱</a:t>
            </a:r>
            <a:r>
              <a:rPr lang="zh-CN" altLang="en-US" sz="3200" b="1" dirty="0" smtClean="0">
                <a:solidFill>
                  <a:schemeClr val="tx1"/>
                </a:solidFill>
                <a:latin typeface="楷体" panose="02010609060101010101" pitchFamily="49" charset="-122"/>
                <a:ea typeface="楷体" panose="02010609060101010101" pitchFamily="49" charset="-122"/>
                <a:sym typeface="+mn-ea"/>
              </a:rPr>
              <a:t>浅红？</a:t>
            </a:r>
            <a:endParaRPr lang="zh-CN" altLang="en-US" sz="3200" b="1" dirty="0">
              <a:solidFill>
                <a:schemeClr val="tx1"/>
              </a:solidFill>
              <a:latin typeface="楷体" panose="02010609060101010101" pitchFamily="49" charset="-122"/>
              <a:ea typeface="楷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0709" y="3235637"/>
            <a:ext cx="7848423" cy="1384995"/>
          </a:xfrm>
          <a:prstGeom prst="rect">
            <a:avLst/>
          </a:prstGeom>
        </p:spPr>
        <p:txBody>
          <a:bodyPr wrap="square">
            <a:spAutoFit/>
          </a:bodyPr>
          <a:lstStyle/>
          <a:p>
            <a:r>
              <a:rPr lang="zh-CN" altLang="en-US" sz="2800" b="1" dirty="0">
                <a:solidFill>
                  <a:srgbClr val="0070C0"/>
                </a:solidFill>
                <a:latin typeface="+mj-ea"/>
                <a:ea typeface="+mj-ea"/>
              </a:rPr>
              <a:t>黄师塔：</a:t>
            </a:r>
            <a:r>
              <a:rPr lang="zh-CN" altLang="en-US" sz="2800" b="1" dirty="0">
                <a:latin typeface="+mj-ea"/>
                <a:ea typeface="+mj-ea"/>
              </a:rPr>
              <a:t>和尚所葬之塔</a:t>
            </a:r>
            <a:r>
              <a:rPr lang="zh-CN" altLang="en-US" sz="2800" b="1" dirty="0" smtClean="0">
                <a:latin typeface="+mj-ea"/>
                <a:ea typeface="+mj-ea"/>
              </a:rPr>
              <a:t>。    </a:t>
            </a:r>
            <a:r>
              <a:rPr lang="zh-CN" altLang="en-US" sz="2800" b="1" dirty="0" smtClean="0">
                <a:solidFill>
                  <a:srgbClr val="0070C0"/>
                </a:solidFill>
                <a:latin typeface="+mj-ea"/>
                <a:ea typeface="+mj-ea"/>
              </a:rPr>
              <a:t>懒</a:t>
            </a:r>
            <a:r>
              <a:rPr lang="zh-CN" altLang="en-US" sz="2800" b="1" dirty="0">
                <a:solidFill>
                  <a:srgbClr val="0070C0"/>
                </a:solidFill>
                <a:latin typeface="+mj-ea"/>
                <a:ea typeface="+mj-ea"/>
              </a:rPr>
              <a:t>困：</a:t>
            </a:r>
            <a:r>
              <a:rPr lang="zh-CN" altLang="en-US" sz="2800" b="1" dirty="0">
                <a:latin typeface="+mj-ea"/>
                <a:ea typeface="+mj-ea"/>
              </a:rPr>
              <a:t>疲倦困怠。</a:t>
            </a:r>
            <a:endParaRPr lang="zh-CN" altLang="en-US" sz="2800" b="1" dirty="0">
              <a:latin typeface="+mj-ea"/>
              <a:ea typeface="+mj-ea"/>
            </a:endParaRPr>
          </a:p>
          <a:p>
            <a:r>
              <a:rPr lang="zh-CN" altLang="en-US" sz="2800" b="1" dirty="0">
                <a:solidFill>
                  <a:srgbClr val="0070C0"/>
                </a:solidFill>
                <a:latin typeface="+mj-ea"/>
                <a:ea typeface="+mj-ea"/>
              </a:rPr>
              <a:t>无主：</a:t>
            </a:r>
            <a:r>
              <a:rPr lang="zh-CN" altLang="en-US" sz="2800" b="1" dirty="0">
                <a:latin typeface="+mj-ea"/>
                <a:ea typeface="+mj-ea"/>
              </a:rPr>
              <a:t>自生自灭，无人照管和玩赏。</a:t>
            </a:r>
            <a:endParaRPr lang="zh-CN" altLang="en-US" sz="2800" b="1" dirty="0">
              <a:latin typeface="+mj-ea"/>
              <a:ea typeface="+mj-ea"/>
            </a:endParaRPr>
          </a:p>
          <a:p>
            <a:r>
              <a:rPr lang="zh-CN" altLang="en-US" sz="2800" b="1" dirty="0">
                <a:solidFill>
                  <a:srgbClr val="0070C0"/>
                </a:solidFill>
                <a:latin typeface="+mj-ea"/>
                <a:ea typeface="+mj-ea"/>
              </a:rPr>
              <a:t>爱：</a:t>
            </a:r>
            <a:r>
              <a:rPr lang="zh-CN" altLang="en-US" sz="2800" b="1" dirty="0">
                <a:latin typeface="+mj-ea"/>
                <a:ea typeface="+mj-ea"/>
              </a:rPr>
              <a:t>一作“映”，一作“与”。</a:t>
            </a:r>
            <a:endParaRPr lang="zh-CN" altLang="en-US" sz="2800" b="1" dirty="0">
              <a:latin typeface="+mj-ea"/>
              <a:ea typeface="+mj-ea"/>
            </a:endParaRPr>
          </a:p>
        </p:txBody>
      </p:sp>
      <p:sp>
        <p:nvSpPr>
          <p:cNvPr id="5" name="矩形 4"/>
          <p:cNvSpPr/>
          <p:nvPr/>
        </p:nvSpPr>
        <p:spPr>
          <a:xfrm>
            <a:off x="827585" y="284425"/>
            <a:ext cx="7776863" cy="2414410"/>
          </a:xfrm>
          <a:prstGeom prst="rect">
            <a:avLst/>
          </a:prstGeom>
          <a:grpFill/>
          <a:ln w="381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lnSpc>
                <a:spcPct val="120000"/>
              </a:lnSpc>
            </a:pPr>
            <a:r>
              <a:rPr lang="zh-CN" altLang="en-US" sz="3200" b="1" dirty="0" smtClean="0">
                <a:solidFill>
                  <a:schemeClr val="tx1"/>
                </a:solidFill>
                <a:latin typeface="黑体" panose="02010600030101010101" pitchFamily="49" charset="-122"/>
                <a:ea typeface="黑体" panose="02010600030101010101" pitchFamily="49" charset="-122"/>
                <a:sym typeface="+mn-ea"/>
              </a:rPr>
              <a:t>江畔独步寻花</a:t>
            </a:r>
            <a:endParaRPr lang="en-US" altLang="zh-CN" sz="3200" b="1" dirty="0" smtClean="0">
              <a:solidFill>
                <a:schemeClr val="tx1"/>
              </a:solidFill>
              <a:latin typeface="黑体" panose="02010600030101010101" pitchFamily="49" charset="-122"/>
              <a:ea typeface="黑体" panose="02010600030101010101" pitchFamily="49" charset="-122"/>
              <a:sym typeface="+mn-ea"/>
            </a:endParaRPr>
          </a:p>
          <a:p>
            <a:pPr algn="ctr" fontAlgn="auto">
              <a:lnSpc>
                <a:spcPct val="120000"/>
              </a:lnSpc>
            </a:pPr>
            <a:r>
              <a:rPr lang="en-US" altLang="zh-CN" sz="2800" b="1" dirty="0" smtClean="0">
                <a:solidFill>
                  <a:schemeClr val="tx1"/>
                </a:solidFill>
                <a:latin typeface="仿宋" panose="02010609060101010101" pitchFamily="49" charset="-122"/>
                <a:ea typeface="仿宋" panose="02010609060101010101" pitchFamily="49" charset="-122"/>
                <a:sym typeface="+mn-ea"/>
              </a:rPr>
              <a:t>[</a:t>
            </a:r>
            <a:r>
              <a:rPr lang="zh-CN" altLang="en-US" sz="2800" b="1" dirty="0" smtClean="0">
                <a:solidFill>
                  <a:schemeClr val="tx1"/>
                </a:solidFill>
                <a:latin typeface="仿宋" panose="02010609060101010101" pitchFamily="49" charset="-122"/>
                <a:ea typeface="仿宋" panose="02010609060101010101" pitchFamily="49" charset="-122"/>
                <a:sym typeface="+mn-ea"/>
              </a:rPr>
              <a:t>唐</a:t>
            </a:r>
            <a:r>
              <a:rPr lang="en-US" altLang="zh-CN" sz="2800" b="1" dirty="0" smtClean="0">
                <a:solidFill>
                  <a:schemeClr val="tx1"/>
                </a:solidFill>
                <a:latin typeface="仿宋" panose="02010609060101010101" pitchFamily="49" charset="-122"/>
                <a:ea typeface="仿宋" panose="02010609060101010101" pitchFamily="49" charset="-122"/>
                <a:sym typeface="+mn-ea"/>
              </a:rPr>
              <a:t>]</a:t>
            </a:r>
            <a:r>
              <a:rPr lang="zh-CN" altLang="en-US" sz="2800" b="1" dirty="0" smtClean="0">
                <a:solidFill>
                  <a:schemeClr val="tx1"/>
                </a:solidFill>
                <a:latin typeface="仿宋" panose="02010609060101010101" pitchFamily="49" charset="-122"/>
                <a:ea typeface="仿宋" panose="02010609060101010101" pitchFamily="49" charset="-122"/>
                <a:sym typeface="+mn-ea"/>
              </a:rPr>
              <a:t>杜甫</a:t>
            </a:r>
            <a:endParaRPr lang="en-US" altLang="zh-CN" sz="2800" b="1" dirty="0" smtClean="0">
              <a:solidFill>
                <a:schemeClr val="tx1"/>
              </a:solidFill>
              <a:latin typeface="仿宋" panose="02010609060101010101" pitchFamily="49" charset="-122"/>
              <a:ea typeface="仿宋" panose="02010609060101010101" pitchFamily="49" charset="-122"/>
              <a:sym typeface="+mn-ea"/>
            </a:endParaRPr>
          </a:p>
          <a:p>
            <a:pPr algn="ctr">
              <a:lnSpc>
                <a:spcPct val="120000"/>
              </a:lnSpc>
            </a:pPr>
            <a:r>
              <a:rPr lang="zh-CN" altLang="en-US" sz="3200" b="1" dirty="0">
                <a:solidFill>
                  <a:srgbClr val="0070C0"/>
                </a:solidFill>
                <a:latin typeface="楷体" panose="02010609060101010101" pitchFamily="49" charset="-122"/>
                <a:ea typeface="楷体" panose="02010609060101010101" pitchFamily="49" charset="-122"/>
                <a:sym typeface="+mn-ea"/>
              </a:rPr>
              <a:t>黄师塔</a:t>
            </a:r>
            <a:r>
              <a:rPr lang="zh-CN" altLang="en-US" sz="3200" b="1" dirty="0">
                <a:solidFill>
                  <a:schemeClr val="tx1"/>
                </a:solidFill>
                <a:latin typeface="楷体" panose="02010609060101010101" pitchFamily="49" charset="-122"/>
                <a:ea typeface="楷体" panose="02010609060101010101" pitchFamily="49" charset="-122"/>
                <a:sym typeface="+mn-ea"/>
              </a:rPr>
              <a:t>前江水</a:t>
            </a:r>
            <a:r>
              <a:rPr lang="zh-CN" altLang="en-US" sz="3200" b="1" dirty="0" smtClean="0">
                <a:solidFill>
                  <a:schemeClr val="tx1"/>
                </a:solidFill>
                <a:latin typeface="楷体" panose="02010609060101010101" pitchFamily="49" charset="-122"/>
                <a:ea typeface="楷体" panose="02010609060101010101" pitchFamily="49" charset="-122"/>
                <a:sym typeface="+mn-ea"/>
              </a:rPr>
              <a:t>东，春光</a:t>
            </a:r>
            <a:r>
              <a:rPr lang="zh-CN" altLang="en-US" sz="3200" b="1" dirty="0">
                <a:solidFill>
                  <a:srgbClr val="0070C0"/>
                </a:solidFill>
                <a:latin typeface="楷体" panose="02010609060101010101" pitchFamily="49" charset="-122"/>
                <a:ea typeface="楷体" panose="02010609060101010101" pitchFamily="49" charset="-122"/>
                <a:sym typeface="+mn-ea"/>
              </a:rPr>
              <a:t>懒困</a:t>
            </a:r>
            <a:r>
              <a:rPr lang="zh-CN" altLang="en-US" sz="3200" b="1" dirty="0">
                <a:solidFill>
                  <a:schemeClr val="tx1"/>
                </a:solidFill>
                <a:latin typeface="楷体" panose="02010609060101010101" pitchFamily="49" charset="-122"/>
                <a:ea typeface="楷体" panose="02010609060101010101" pitchFamily="49" charset="-122"/>
                <a:sym typeface="+mn-ea"/>
              </a:rPr>
              <a:t>倚</a:t>
            </a:r>
            <a:r>
              <a:rPr lang="zh-CN" altLang="en-US" sz="3200" b="1" dirty="0" smtClean="0">
                <a:solidFill>
                  <a:schemeClr val="tx1"/>
                </a:solidFill>
                <a:latin typeface="楷体" panose="02010609060101010101" pitchFamily="49" charset="-122"/>
                <a:ea typeface="楷体" panose="02010609060101010101" pitchFamily="49" charset="-122"/>
                <a:sym typeface="+mn-ea"/>
              </a:rPr>
              <a:t>微风。</a:t>
            </a:r>
            <a:endParaRPr lang="zh-CN" altLang="en-US" sz="3200" b="1" dirty="0">
              <a:solidFill>
                <a:schemeClr val="tx1"/>
              </a:solidFill>
              <a:latin typeface="楷体" panose="02010609060101010101" pitchFamily="49" charset="-122"/>
              <a:ea typeface="楷体" panose="02010609060101010101" pitchFamily="49" charset="-122"/>
              <a:sym typeface="+mn-ea"/>
            </a:endParaRPr>
          </a:p>
          <a:p>
            <a:pPr algn="ctr">
              <a:lnSpc>
                <a:spcPct val="120000"/>
              </a:lnSpc>
            </a:pPr>
            <a:r>
              <a:rPr lang="zh-CN" altLang="en-US" sz="3200" b="1" dirty="0">
                <a:solidFill>
                  <a:schemeClr val="tx1"/>
                </a:solidFill>
                <a:latin typeface="楷体" panose="02010609060101010101" pitchFamily="49" charset="-122"/>
                <a:ea typeface="楷体" panose="02010609060101010101" pitchFamily="49" charset="-122"/>
                <a:sym typeface="+mn-ea"/>
              </a:rPr>
              <a:t>桃花一簇开</a:t>
            </a:r>
            <a:r>
              <a:rPr lang="zh-CN" altLang="en-US" sz="3200" b="1" dirty="0">
                <a:solidFill>
                  <a:srgbClr val="0070C0"/>
                </a:solidFill>
                <a:latin typeface="楷体" panose="02010609060101010101" pitchFamily="49" charset="-122"/>
                <a:ea typeface="楷体" panose="02010609060101010101" pitchFamily="49" charset="-122"/>
                <a:sym typeface="+mn-ea"/>
              </a:rPr>
              <a:t>无</a:t>
            </a:r>
            <a:r>
              <a:rPr lang="zh-CN" altLang="en-US" sz="3200" b="1" dirty="0" smtClean="0">
                <a:solidFill>
                  <a:srgbClr val="0070C0"/>
                </a:solidFill>
                <a:latin typeface="楷体" panose="02010609060101010101" pitchFamily="49" charset="-122"/>
                <a:ea typeface="楷体" panose="02010609060101010101" pitchFamily="49" charset="-122"/>
                <a:sym typeface="+mn-ea"/>
              </a:rPr>
              <a:t>主</a:t>
            </a:r>
            <a:r>
              <a:rPr lang="zh-CN" altLang="en-US" sz="3200" b="1" dirty="0" smtClean="0">
                <a:solidFill>
                  <a:schemeClr val="tx1"/>
                </a:solidFill>
                <a:latin typeface="楷体" panose="02010609060101010101" pitchFamily="49" charset="-122"/>
                <a:ea typeface="楷体" panose="02010609060101010101" pitchFamily="49" charset="-122"/>
                <a:sym typeface="+mn-ea"/>
              </a:rPr>
              <a:t>，可爱</a:t>
            </a:r>
            <a:r>
              <a:rPr lang="zh-CN" altLang="en-US" sz="3200" b="1" dirty="0">
                <a:solidFill>
                  <a:schemeClr val="tx1"/>
                </a:solidFill>
                <a:latin typeface="楷体" panose="02010609060101010101" pitchFamily="49" charset="-122"/>
                <a:ea typeface="楷体" panose="02010609060101010101" pitchFamily="49" charset="-122"/>
                <a:sym typeface="+mn-ea"/>
              </a:rPr>
              <a:t>深红</a:t>
            </a:r>
            <a:r>
              <a:rPr lang="zh-CN" altLang="en-US" sz="3200" b="1" dirty="0">
                <a:solidFill>
                  <a:srgbClr val="0070C0"/>
                </a:solidFill>
                <a:latin typeface="楷体" panose="02010609060101010101" pitchFamily="49" charset="-122"/>
                <a:ea typeface="楷体" panose="02010609060101010101" pitchFamily="49" charset="-122"/>
                <a:sym typeface="+mn-ea"/>
              </a:rPr>
              <a:t>爱</a:t>
            </a:r>
            <a:r>
              <a:rPr lang="zh-CN" altLang="en-US" sz="3200" b="1" dirty="0" smtClean="0">
                <a:solidFill>
                  <a:schemeClr val="tx1"/>
                </a:solidFill>
                <a:latin typeface="楷体" panose="02010609060101010101" pitchFamily="49" charset="-122"/>
                <a:ea typeface="楷体" panose="02010609060101010101" pitchFamily="49" charset="-122"/>
                <a:sym typeface="+mn-ea"/>
              </a:rPr>
              <a:t>浅红？</a:t>
            </a:r>
            <a:endParaRPr lang="zh-CN" altLang="en-US" sz="3200" b="1" dirty="0">
              <a:solidFill>
                <a:schemeClr val="tx1"/>
              </a:solidFill>
              <a:latin typeface="楷体" panose="02010609060101010101" pitchFamily="49" charset="-122"/>
              <a:ea typeface="楷体" panose="02010609060101010101" pitchFamily="49" charset="-122"/>
              <a:sym typeface="+mn-ea"/>
            </a:endParaRPr>
          </a:p>
        </p:txBody>
      </p:sp>
      <p:sp>
        <p:nvSpPr>
          <p:cNvPr id="6" name="TextBox 5"/>
          <p:cNvSpPr txBox="1"/>
          <p:nvPr/>
        </p:nvSpPr>
        <p:spPr>
          <a:xfrm>
            <a:off x="690260" y="2643758"/>
            <a:ext cx="985091" cy="578882"/>
          </a:xfrm>
          <a:prstGeom prst="roundRect">
            <a:avLst/>
          </a:prstGeom>
          <a:solidFill>
            <a:schemeClr val="accent1"/>
          </a:solidFill>
        </p:spPr>
        <p:txBody>
          <a:bodyPr wrap="square" rtlCol="0">
            <a:spAutoFit/>
          </a:bodyPr>
          <a:lstStyle/>
          <a:p>
            <a:r>
              <a:rPr lang="zh-CN" altLang="en-US" sz="2800" b="1" dirty="0" smtClean="0">
                <a:solidFill>
                  <a:schemeClr val="bg1"/>
                </a:solidFill>
                <a:latin typeface="黑体" panose="02010600030101010101" pitchFamily="49" charset="-122"/>
                <a:ea typeface="黑体" panose="02010600030101010101" pitchFamily="49" charset="-122"/>
              </a:rPr>
              <a:t>注释</a:t>
            </a:r>
            <a:endParaRPr lang="zh-CN" altLang="en-US" sz="2800" b="1" dirty="0">
              <a:solidFill>
                <a:schemeClr val="bg1"/>
              </a:solidFill>
              <a:latin typeface="黑体" panose="02010600030101010101" pitchFamily="49" charset="-122"/>
              <a:ea typeface="黑体" panose="0201060003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9288" y="1131590"/>
            <a:ext cx="7848423" cy="3539430"/>
          </a:xfrm>
          <a:prstGeom prst="rect">
            <a:avLst/>
          </a:prstGeom>
        </p:spPr>
        <p:txBody>
          <a:bodyPr wrap="square">
            <a:spAutoFit/>
          </a:bodyPr>
          <a:lstStyle/>
          <a:p>
            <a:pPr indent="621030"/>
            <a:r>
              <a:rPr lang="zh-CN" altLang="en-US" sz="2800" b="1" dirty="0">
                <a:latin typeface="+mj-ea"/>
                <a:ea typeface="+mj-ea"/>
              </a:rPr>
              <a:t>“黄师塔前江水东”，写具体的地点。“春光懒困倚微风”则写自己的倦态，春暖人易懒倦，所以倚风小息。但这为的是更好地看花，看那“桃花一簇开无主，可爱深红爱浅红”。这里叠用爱字，爱深红，爱浅红，爱这爱那，应接不暇，但又是紧跟着“开无主”三字来的。“开无主”就是自由自在地开，尽量地开，大开特开，所以下句承接起来更显出绚烂绮丽，诗也如锦似绣。</a:t>
            </a:r>
            <a:endParaRPr lang="zh-CN" altLang="en-US" sz="2800" b="1" dirty="0">
              <a:latin typeface="+mj-ea"/>
              <a:ea typeface="+mj-ea"/>
            </a:endParaRPr>
          </a:p>
        </p:txBody>
      </p:sp>
      <p:sp>
        <p:nvSpPr>
          <p:cNvPr id="3" name="TextBox 2"/>
          <p:cNvSpPr txBox="1"/>
          <p:nvPr/>
        </p:nvSpPr>
        <p:spPr>
          <a:xfrm>
            <a:off x="673931" y="513231"/>
            <a:ext cx="985091" cy="578882"/>
          </a:xfrm>
          <a:prstGeom prst="roundRect">
            <a:avLst/>
          </a:prstGeom>
          <a:solidFill>
            <a:schemeClr val="accent1"/>
          </a:solidFill>
        </p:spPr>
        <p:txBody>
          <a:bodyPr wrap="square" rtlCol="0">
            <a:spAutoFit/>
          </a:bodyPr>
          <a:lstStyle/>
          <a:p>
            <a:r>
              <a:rPr lang="zh-CN" altLang="en-US" sz="2800" b="1" dirty="0" smtClean="0">
                <a:solidFill>
                  <a:schemeClr val="bg1"/>
                </a:solidFill>
                <a:latin typeface="黑体" panose="02010600030101010101" pitchFamily="49" charset="-122"/>
                <a:ea typeface="黑体" panose="02010600030101010101" pitchFamily="49" charset="-122"/>
              </a:rPr>
              <a:t>赏析</a:t>
            </a:r>
            <a:endParaRPr lang="zh-CN" altLang="en-US" sz="2800" b="1" dirty="0">
              <a:solidFill>
                <a:schemeClr val="bg1"/>
              </a:solidFill>
              <a:latin typeface="黑体" panose="02010600030101010101" pitchFamily="49" charset="-122"/>
              <a:ea typeface="黑体" panose="02010600030101010101" pitchFamily="49" charset="-122"/>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14"/>
          <p:cNvSpPr txBox="1"/>
          <p:nvPr/>
        </p:nvSpPr>
        <p:spPr>
          <a:xfrm>
            <a:off x="592071" y="418261"/>
            <a:ext cx="2035714" cy="600164"/>
          </a:xfrm>
          <a:prstGeom prst="rect">
            <a:avLst/>
          </a:prstGeom>
          <a:noFill/>
        </p:spPr>
        <p:txBody>
          <a:bodyPr wrap="square" rtlCol="0">
            <a:spAutoFit/>
          </a:bodyPr>
          <a:lstStyle/>
          <a:p>
            <a:r>
              <a:rPr lang="zh-CN" altLang="en-US" sz="3300" b="1" dirty="0">
                <a:solidFill>
                  <a:srgbClr val="FF0000"/>
                </a:solidFill>
                <a:latin typeface="黑体" panose="02010600030101010101" pitchFamily="49" charset="-122"/>
                <a:ea typeface="黑体" panose="02010600030101010101" pitchFamily="49" charset="-122"/>
              </a:rPr>
              <a:t>我会积累</a:t>
            </a:r>
            <a:endParaRPr lang="zh-CN" altLang="en-US" sz="3300" b="1" dirty="0">
              <a:solidFill>
                <a:srgbClr val="FF0000"/>
              </a:solidFill>
              <a:latin typeface="黑体" panose="02010600030101010101" pitchFamily="49" charset="-122"/>
              <a:ea typeface="黑体" panose="02010600030101010101" pitchFamily="49" charset="-122"/>
            </a:endParaRPr>
          </a:p>
        </p:txBody>
      </p:sp>
      <p:sp>
        <p:nvSpPr>
          <p:cNvPr id="6" name="对角圆角矩形 5"/>
          <p:cNvSpPr/>
          <p:nvPr/>
        </p:nvSpPr>
        <p:spPr>
          <a:xfrm>
            <a:off x="1830129" y="1059582"/>
            <a:ext cx="5046127" cy="3600038"/>
          </a:xfrm>
          <a:prstGeom prst="round2DiagRect">
            <a:avLst/>
          </a:prstGeom>
          <a:grpFill/>
          <a:ln w="38100">
            <a:solidFill>
              <a:srgbClr val="00B050"/>
            </a:solidFill>
            <a:prstDash val="sysDot"/>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文本框 1"/>
          <p:cNvSpPr txBox="1"/>
          <p:nvPr/>
        </p:nvSpPr>
        <p:spPr>
          <a:xfrm>
            <a:off x="2483768" y="1273859"/>
            <a:ext cx="3833903" cy="3170099"/>
          </a:xfrm>
          <a:prstGeom prst="rect">
            <a:avLst/>
          </a:prstGeom>
          <a:noFill/>
        </p:spPr>
        <p:txBody>
          <a:bodyPr wrap="square" rtlCol="0">
            <a:spAutoFit/>
          </a:bodyPr>
          <a:lstStyle/>
          <a:p>
            <a:pPr lvl="0" algn="ctr">
              <a:lnSpc>
                <a:spcPct val="120000"/>
              </a:lnSpc>
            </a:pPr>
            <a:r>
              <a:rPr lang="zh-CN" altLang="en-US" sz="3200" b="1" dirty="0">
                <a:solidFill>
                  <a:prstClr val="black"/>
                </a:solidFill>
                <a:latin typeface="黑体" panose="02010600030101010101" pitchFamily="49" charset="-122"/>
                <a:ea typeface="黑体" panose="02010600030101010101" pitchFamily="49" charset="-122"/>
                <a:sym typeface="+mn-ea"/>
              </a:rPr>
              <a:t>江畔独步寻</a:t>
            </a:r>
            <a:r>
              <a:rPr lang="zh-CN" altLang="en-US" sz="3200" b="1" dirty="0" smtClean="0">
                <a:solidFill>
                  <a:prstClr val="black"/>
                </a:solidFill>
                <a:latin typeface="黑体" panose="02010600030101010101" pitchFamily="49" charset="-122"/>
                <a:ea typeface="黑体" panose="02010600030101010101" pitchFamily="49" charset="-122"/>
                <a:sym typeface="+mn-ea"/>
              </a:rPr>
              <a:t>花</a:t>
            </a:r>
            <a:r>
              <a:rPr lang="en-US" altLang="zh-CN" sz="3200" b="1" dirty="0" smtClean="0">
                <a:solidFill>
                  <a:prstClr val="black"/>
                </a:solidFill>
                <a:latin typeface="黑体" panose="02010600030101010101" pitchFamily="49" charset="-122"/>
                <a:ea typeface="黑体" panose="02010600030101010101" pitchFamily="49" charset="-122"/>
                <a:sym typeface="+mn-ea"/>
              </a:rPr>
              <a:t>(</a:t>
            </a:r>
            <a:r>
              <a:rPr lang="zh-CN" altLang="en-US" sz="3200" b="1" dirty="0" smtClean="0">
                <a:solidFill>
                  <a:prstClr val="black"/>
                </a:solidFill>
                <a:latin typeface="黑体" panose="02010600030101010101" pitchFamily="49" charset="-122"/>
                <a:ea typeface="黑体" panose="02010600030101010101" pitchFamily="49" charset="-122"/>
                <a:sym typeface="+mn-ea"/>
              </a:rPr>
              <a:t>其六</a:t>
            </a:r>
            <a:r>
              <a:rPr lang="en-US" altLang="zh-CN" sz="3200" b="1" dirty="0" smtClean="0">
                <a:solidFill>
                  <a:prstClr val="black"/>
                </a:solidFill>
                <a:latin typeface="黑体" panose="02010600030101010101" pitchFamily="49" charset="-122"/>
                <a:ea typeface="黑体" panose="02010600030101010101" pitchFamily="49" charset="-122"/>
                <a:sym typeface="+mn-ea"/>
              </a:rPr>
              <a:t>)</a:t>
            </a:r>
            <a:endParaRPr lang="en-US" altLang="zh-CN" sz="3200" b="1" dirty="0">
              <a:solidFill>
                <a:prstClr val="black"/>
              </a:solidFill>
              <a:latin typeface="黑体" panose="02010600030101010101" pitchFamily="49" charset="-122"/>
              <a:ea typeface="黑体" panose="02010600030101010101" pitchFamily="49" charset="-122"/>
              <a:sym typeface="+mn-ea"/>
            </a:endParaRPr>
          </a:p>
          <a:p>
            <a:pPr lvl="0" algn="ctr">
              <a:lnSpc>
                <a:spcPct val="120000"/>
              </a:lnSpc>
            </a:pPr>
            <a:r>
              <a:rPr lang="en-US" altLang="zh-CN" sz="2800" b="1" dirty="0">
                <a:solidFill>
                  <a:prstClr val="black"/>
                </a:solidFill>
                <a:latin typeface="仿宋" panose="02010609060101010101" pitchFamily="49" charset="-122"/>
                <a:ea typeface="仿宋" panose="02010609060101010101" pitchFamily="49" charset="-122"/>
                <a:sym typeface="+mn-ea"/>
              </a:rPr>
              <a:t>[</a:t>
            </a:r>
            <a:r>
              <a:rPr lang="zh-CN" altLang="en-US" sz="2800" b="1" dirty="0">
                <a:solidFill>
                  <a:prstClr val="black"/>
                </a:solidFill>
                <a:latin typeface="仿宋" panose="02010609060101010101" pitchFamily="49" charset="-122"/>
                <a:ea typeface="仿宋" panose="02010609060101010101" pitchFamily="49" charset="-122"/>
                <a:sym typeface="+mn-ea"/>
              </a:rPr>
              <a:t>唐</a:t>
            </a:r>
            <a:r>
              <a:rPr lang="en-US" altLang="zh-CN" sz="2800" b="1" dirty="0">
                <a:solidFill>
                  <a:prstClr val="black"/>
                </a:solidFill>
                <a:latin typeface="仿宋" panose="02010609060101010101" pitchFamily="49" charset="-122"/>
                <a:ea typeface="仿宋" panose="02010609060101010101" pitchFamily="49" charset="-122"/>
                <a:sym typeface="+mn-ea"/>
              </a:rPr>
              <a:t>]</a:t>
            </a:r>
            <a:r>
              <a:rPr lang="zh-CN" altLang="en-US" sz="2800" b="1" dirty="0" smtClean="0">
                <a:solidFill>
                  <a:prstClr val="black"/>
                </a:solidFill>
                <a:latin typeface="仿宋" panose="02010609060101010101" pitchFamily="49" charset="-122"/>
                <a:ea typeface="仿宋" panose="02010609060101010101" pitchFamily="49" charset="-122"/>
                <a:sym typeface="+mn-ea"/>
              </a:rPr>
              <a:t>杜甫</a:t>
            </a:r>
            <a:endParaRPr lang="en-US" altLang="zh-CN" sz="3000" b="1" dirty="0" smtClean="0">
              <a:latin typeface="楷体" panose="02010609060101010101" pitchFamily="49" charset="-122"/>
              <a:ea typeface="楷体" panose="02010609060101010101" pitchFamily="49" charset="-122"/>
              <a:cs typeface="楷体" panose="02010609060101010101" pitchFamily="49" charset="-122"/>
            </a:endParaRPr>
          </a:p>
          <a:p>
            <a:pPr algn="ctr"/>
            <a:r>
              <a:rPr lang="zh-CN" altLang="en-US" sz="3200" b="1" dirty="0" smtClean="0">
                <a:latin typeface="楷体" panose="02010609060101010101" pitchFamily="49" charset="-122"/>
                <a:ea typeface="楷体" panose="02010609060101010101" pitchFamily="49" charset="-122"/>
                <a:cs typeface="楷体" panose="02010609060101010101" pitchFamily="49" charset="-122"/>
              </a:rPr>
              <a:t>黄</a:t>
            </a:r>
            <a:r>
              <a:rPr lang="zh-CN" altLang="en-US" sz="3200" b="1" dirty="0">
                <a:latin typeface="楷体" panose="02010609060101010101" pitchFamily="49" charset="-122"/>
                <a:ea typeface="楷体" panose="02010609060101010101" pitchFamily="49" charset="-122"/>
                <a:cs typeface="楷体" panose="02010609060101010101" pitchFamily="49" charset="-122"/>
              </a:rPr>
              <a:t>四娘家花满</a:t>
            </a:r>
            <a:r>
              <a:rPr lang="zh-CN" altLang="en-US" sz="3200" b="1" dirty="0" smtClean="0">
                <a:latin typeface="楷体" panose="02010609060101010101" pitchFamily="49" charset="-122"/>
                <a:ea typeface="楷体" panose="02010609060101010101" pitchFamily="49" charset="-122"/>
                <a:cs typeface="楷体" panose="02010609060101010101" pitchFamily="49" charset="-122"/>
              </a:rPr>
              <a:t>蹊，</a:t>
            </a:r>
            <a:endParaRPr lang="en-US" altLang="zh-CN" sz="3200" b="1" dirty="0" smtClean="0">
              <a:latin typeface="楷体" panose="02010609060101010101" pitchFamily="49" charset="-122"/>
              <a:ea typeface="楷体" panose="02010609060101010101" pitchFamily="49" charset="-122"/>
              <a:cs typeface="楷体" panose="02010609060101010101" pitchFamily="49" charset="-122"/>
            </a:endParaRPr>
          </a:p>
          <a:p>
            <a:pPr algn="ctr"/>
            <a:r>
              <a:rPr lang="zh-CN" altLang="en-US" sz="3200" b="1" dirty="0" smtClean="0">
                <a:latin typeface="楷体" panose="02010609060101010101" pitchFamily="49" charset="-122"/>
                <a:ea typeface="楷体" panose="02010609060101010101" pitchFamily="49" charset="-122"/>
                <a:cs typeface="楷体" panose="02010609060101010101" pitchFamily="49" charset="-122"/>
              </a:rPr>
              <a:t>千</a:t>
            </a:r>
            <a:r>
              <a:rPr lang="zh-CN" altLang="en-US" sz="3200" b="1" dirty="0">
                <a:latin typeface="楷体" panose="02010609060101010101" pitchFamily="49" charset="-122"/>
                <a:ea typeface="楷体" panose="02010609060101010101" pitchFamily="49" charset="-122"/>
                <a:cs typeface="楷体" panose="02010609060101010101" pitchFamily="49" charset="-122"/>
              </a:rPr>
              <a:t>朵万朵压枝低。</a:t>
            </a:r>
            <a:endParaRPr lang="zh-CN" altLang="en-US" sz="3200" b="1" dirty="0">
              <a:latin typeface="楷体" panose="02010609060101010101" pitchFamily="49" charset="-122"/>
              <a:ea typeface="楷体" panose="02010609060101010101" pitchFamily="49" charset="-122"/>
              <a:cs typeface="楷体" panose="02010609060101010101" pitchFamily="49" charset="-122"/>
            </a:endParaRPr>
          </a:p>
          <a:p>
            <a:pPr algn="ctr"/>
            <a:r>
              <a:rPr lang="zh-CN" altLang="en-US" sz="3200" b="1" dirty="0">
                <a:latin typeface="楷体" panose="02010609060101010101" pitchFamily="49" charset="-122"/>
                <a:ea typeface="楷体" panose="02010609060101010101" pitchFamily="49" charset="-122"/>
                <a:cs typeface="楷体" panose="02010609060101010101" pitchFamily="49" charset="-122"/>
              </a:rPr>
              <a:t>留连戏蝶时时</a:t>
            </a:r>
            <a:r>
              <a:rPr lang="zh-CN" altLang="en-US" sz="3200" b="1" dirty="0" smtClean="0">
                <a:latin typeface="楷体" panose="02010609060101010101" pitchFamily="49" charset="-122"/>
                <a:ea typeface="楷体" panose="02010609060101010101" pitchFamily="49" charset="-122"/>
                <a:cs typeface="楷体" panose="02010609060101010101" pitchFamily="49" charset="-122"/>
              </a:rPr>
              <a:t>舞，</a:t>
            </a:r>
            <a:endParaRPr lang="en-US" altLang="zh-CN" sz="3200" b="1" dirty="0" smtClean="0">
              <a:latin typeface="楷体" panose="02010609060101010101" pitchFamily="49" charset="-122"/>
              <a:ea typeface="楷体" panose="02010609060101010101" pitchFamily="49" charset="-122"/>
              <a:cs typeface="楷体" panose="02010609060101010101" pitchFamily="49" charset="-122"/>
            </a:endParaRPr>
          </a:p>
          <a:p>
            <a:pPr algn="ctr"/>
            <a:r>
              <a:rPr lang="zh-CN" altLang="en-US" sz="3200" b="1" dirty="0" smtClean="0">
                <a:latin typeface="楷体" panose="02010609060101010101" pitchFamily="49" charset="-122"/>
                <a:ea typeface="楷体" panose="02010609060101010101" pitchFamily="49" charset="-122"/>
                <a:cs typeface="楷体" panose="02010609060101010101" pitchFamily="49" charset="-122"/>
              </a:rPr>
              <a:t>自在</a:t>
            </a:r>
            <a:r>
              <a:rPr lang="zh-CN" altLang="en-US" sz="3200" b="1" dirty="0">
                <a:latin typeface="楷体" panose="02010609060101010101" pitchFamily="49" charset="-122"/>
                <a:ea typeface="楷体" panose="02010609060101010101" pitchFamily="49" charset="-122"/>
                <a:cs typeface="楷体" panose="02010609060101010101" pitchFamily="49" charset="-122"/>
              </a:rPr>
              <a:t>娇莺恰恰</a:t>
            </a:r>
            <a:r>
              <a:rPr lang="zh-CN" altLang="en-US" sz="3200" b="1" dirty="0" smtClean="0">
                <a:latin typeface="楷体" panose="02010609060101010101" pitchFamily="49" charset="-122"/>
                <a:ea typeface="楷体" panose="02010609060101010101" pitchFamily="49" charset="-122"/>
                <a:cs typeface="楷体" panose="02010609060101010101" pitchFamily="49" charset="-122"/>
              </a:rPr>
              <a:t>啼。</a:t>
            </a:r>
            <a:endParaRPr lang="zh-CN" altLang="en-US" sz="3200" b="1" dirty="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https://timgsa.baidu.com/timg?image&amp;quality=80&amp;size=b9999_10000&amp;sec=1538618504567&amp;di=93d4341889aee9bb6815eab58c87ed95&amp;imgtype=0&amp;src=http%3A%2F%2Fpic.58pic.com%2F58pic%2F17%2F03%2F20%2F05C58PICh2H_1024.jpg"/>
          <p:cNvPicPr>
            <a:picLocks noChangeAspect="1" noChangeArrowheads="1"/>
          </p:cNvPicPr>
          <p:nvPr/>
        </p:nvPicPr>
        <p:blipFill>
          <a:blip r:embed="rId1" cstate="print">
            <a:clrChange>
              <a:clrFrom>
                <a:srgbClr val="FFFFFF"/>
              </a:clrFrom>
              <a:clrTo>
                <a:srgbClr val="FFFFFF">
                  <a:alpha val="0"/>
                </a:srgbClr>
              </a:clrTo>
            </a:clrChange>
          </a:blip>
          <a:srcRect l="71281" t="50678"/>
          <a:stretch>
            <a:fillRect/>
          </a:stretch>
        </p:blipFill>
        <p:spPr bwMode="auto">
          <a:xfrm>
            <a:off x="191817" y="2104310"/>
            <a:ext cx="1700910" cy="2732486"/>
          </a:xfrm>
          <a:prstGeom prst="rect">
            <a:avLst/>
          </a:prstGeom>
          <a:noFill/>
        </p:spPr>
      </p:pic>
      <p:sp>
        <p:nvSpPr>
          <p:cNvPr id="29" name="矩形标注 28"/>
          <p:cNvSpPr/>
          <p:nvPr/>
        </p:nvSpPr>
        <p:spPr>
          <a:xfrm>
            <a:off x="2487295" y="2411095"/>
            <a:ext cx="5166995" cy="1247775"/>
          </a:xfrm>
          <a:prstGeom prst="wedgeRectCallout">
            <a:avLst>
              <a:gd name="adj1" fmla="val -64587"/>
              <a:gd name="adj2" fmla="val -15801"/>
            </a:avLst>
          </a:prstGeom>
          <a:solidFill>
            <a:schemeClr val="accent2">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zh-CN" altLang="en-US" sz="2800" dirty="0">
                <a:solidFill>
                  <a:schemeClr val="tx1"/>
                </a:solidFill>
                <a:latin typeface="楷体" panose="02010609060101010101" pitchFamily="49" charset="-122"/>
                <a:ea typeface="楷体" panose="02010609060101010101" pitchFamily="49" charset="-122"/>
              </a:rPr>
              <a:t>    我通常会</a:t>
            </a:r>
            <a:r>
              <a:rPr lang="zh-CN" altLang="en-US" sz="2800" dirty="0">
                <a:solidFill>
                  <a:srgbClr val="FF0000"/>
                </a:solidFill>
                <a:latin typeface="楷体" panose="02010609060101010101" pitchFamily="49" charset="-122"/>
                <a:ea typeface="楷体" panose="02010609060101010101" pitchFamily="49" charset="-122"/>
              </a:rPr>
              <a:t>联系上下文</a:t>
            </a:r>
            <a:r>
              <a:rPr lang="zh-CN" altLang="en-US" sz="2800" dirty="0">
                <a:solidFill>
                  <a:schemeClr val="tx1"/>
                </a:solidFill>
                <a:latin typeface="楷体" panose="02010609060101010101" pitchFamily="49" charset="-122"/>
                <a:ea typeface="楷体" panose="02010609060101010101" pitchFamily="49" charset="-122"/>
              </a:rPr>
              <a:t>，并</a:t>
            </a:r>
            <a:r>
              <a:rPr lang="zh-CN" altLang="en-US" sz="2800" dirty="0">
                <a:solidFill>
                  <a:srgbClr val="FF0000"/>
                </a:solidFill>
                <a:latin typeface="楷体" panose="02010609060101010101" pitchFamily="49" charset="-122"/>
                <a:ea typeface="楷体" panose="02010609060101010101" pitchFamily="49" charset="-122"/>
              </a:rPr>
              <a:t>结合生活经验来解决问题</a:t>
            </a:r>
            <a:r>
              <a:rPr lang="zh-CN" altLang="en-US" sz="2800" dirty="0">
                <a:solidFill>
                  <a:schemeClr val="tx1"/>
                </a:solidFill>
                <a:latin typeface="楷体" panose="02010609060101010101" pitchFamily="49" charset="-122"/>
                <a:ea typeface="楷体" panose="02010609060101010101" pitchFamily="49" charset="-122"/>
              </a:rPr>
              <a:t>。</a:t>
            </a:r>
            <a:endParaRPr lang="zh-CN" altLang="en-US" sz="2800" dirty="0">
              <a:solidFill>
                <a:schemeClr val="tx1"/>
              </a:solidFill>
              <a:latin typeface="楷体" panose="02010609060101010101" pitchFamily="49" charset="-122"/>
              <a:ea typeface="楷体" panose="02010609060101010101" pitchFamily="49" charset="-122"/>
            </a:endParaRPr>
          </a:p>
        </p:txBody>
      </p:sp>
      <p:sp>
        <p:nvSpPr>
          <p:cNvPr id="13" name="矩形 12"/>
          <p:cNvSpPr/>
          <p:nvPr/>
        </p:nvSpPr>
        <p:spPr>
          <a:xfrm>
            <a:off x="1892935" y="1335405"/>
            <a:ext cx="5984240" cy="521970"/>
          </a:xfrm>
          <a:prstGeom prst="rect">
            <a:avLst/>
          </a:prstGeom>
          <a:ln w="12700">
            <a:solidFill>
              <a:srgbClr val="FF0000"/>
            </a:solidFill>
            <a:prstDash val="sysDot"/>
          </a:ln>
        </p:spPr>
        <p:txBody>
          <a:bodyPr wrap="square">
            <a:spAutoFit/>
          </a:bodyPr>
          <a:lstStyle/>
          <a:p>
            <a:r>
              <a:rPr lang="zh-CN" altLang="en-US" sz="2800" dirty="0">
                <a:latin typeface="黑体" panose="02010600030101010101" pitchFamily="49" charset="-122"/>
                <a:ea typeface="黑体" panose="02010600030101010101" pitchFamily="49" charset="-122"/>
              </a:rPr>
              <a:t>遇到不懂的问题，应该怎样解决呢？</a:t>
            </a:r>
            <a:endParaRPr lang="en-US" altLang="zh-CN" sz="2800" dirty="0">
              <a:latin typeface="黑体" panose="02010600030101010101" pitchFamily="49" charset="-122"/>
              <a:ea typeface="黑体" panose="02010600030101010101" pitchFamily="49" charset="-122"/>
            </a:endParaRPr>
          </a:p>
        </p:txBody>
      </p:sp>
      <p:grpSp>
        <p:nvGrpSpPr>
          <p:cNvPr id="11" name="组合 10"/>
          <p:cNvGrpSpPr/>
          <p:nvPr/>
        </p:nvGrpSpPr>
        <p:grpSpPr>
          <a:xfrm>
            <a:off x="-84002" y="244166"/>
            <a:ext cx="2571234" cy="822444"/>
            <a:chOff x="-111985" y="-57194"/>
            <a:chExt cx="3427776" cy="1096420"/>
          </a:xfrm>
        </p:grpSpPr>
        <p:cxnSp>
          <p:nvCxnSpPr>
            <p:cNvPr id="12" name="直接连接符 11"/>
            <p:cNvCxnSpPr/>
            <p:nvPr/>
          </p:nvCxnSpPr>
          <p:spPr>
            <a:xfrm>
              <a:off x="635596" y="645368"/>
              <a:ext cx="0" cy="384721"/>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4339" y="1039226"/>
              <a:ext cx="1490427"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918742" y="178827"/>
              <a:ext cx="1397049"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315791" y="196658"/>
              <a:ext cx="0" cy="64107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8510" t="64450" r="63336" b="-6857"/>
            <a:stretch>
              <a:fillRect/>
            </a:stretch>
          </p:blipFill>
          <p:spPr>
            <a:xfrm>
              <a:off x="-111985" y="-57194"/>
              <a:ext cx="1152128" cy="914751"/>
            </a:xfrm>
            <a:prstGeom prst="rect">
              <a:avLst/>
            </a:prstGeom>
          </p:spPr>
        </p:pic>
      </p:grpSp>
      <p:sp>
        <p:nvSpPr>
          <p:cNvPr id="18" name="文本框 4"/>
          <p:cNvSpPr txBox="1"/>
          <p:nvPr/>
        </p:nvSpPr>
        <p:spPr>
          <a:xfrm>
            <a:off x="672570" y="490459"/>
            <a:ext cx="1859280" cy="598805"/>
          </a:xfrm>
          <a:prstGeom prst="rect">
            <a:avLst/>
          </a:prstGeom>
          <a:noFill/>
        </p:spPr>
        <p:txBody>
          <a:bodyPr wrap="none" rtlCol="0">
            <a:spAutoFit/>
          </a:bodyPr>
          <a:lstStyle/>
          <a:p>
            <a:r>
              <a:rPr lang="zh-CN" altLang="zh-CN" sz="3300">
                <a:latin typeface="黑体" panose="02010600030101010101" pitchFamily="49" charset="-122"/>
                <a:ea typeface="黑体" panose="02010600030101010101" pitchFamily="49" charset="-122"/>
              </a:rPr>
              <a:t>交流平台</a:t>
            </a:r>
            <a:endParaRPr lang="zh-CN" altLang="zh-CN" sz="3300">
              <a:latin typeface="黑体" panose="02010600030101010101" pitchFamily="49" charset="-122"/>
              <a:ea typeface="黑体" panose="0201060003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timgsa.baidu.com/timg?image&amp;quality=80&amp;size=b9999_10000&amp;sec=1538618504567&amp;di=93d4341889aee9bb6815eab58c87ed95&amp;imgtype=0&amp;src=http%3A%2F%2Fpic.58pic.com%2F58pic%2F17%2F03%2F20%2F05C58PICh2H_1024.jpg"/>
          <p:cNvPicPr>
            <a:picLocks noChangeAspect="1" noChangeArrowheads="1"/>
          </p:cNvPicPr>
          <p:nvPr/>
        </p:nvPicPr>
        <p:blipFill>
          <a:blip r:embed="rId1" cstate="print">
            <a:clrChange>
              <a:clrFrom>
                <a:srgbClr val="FFFFFF"/>
              </a:clrFrom>
              <a:clrTo>
                <a:srgbClr val="FFFFFF">
                  <a:alpha val="0"/>
                </a:srgbClr>
              </a:clrTo>
            </a:clrChange>
          </a:blip>
          <a:srcRect l="25635" r="53857" b="47547"/>
          <a:stretch>
            <a:fillRect/>
          </a:stretch>
        </p:blipFill>
        <p:spPr bwMode="auto">
          <a:xfrm>
            <a:off x="305872" y="878215"/>
            <a:ext cx="1214414" cy="2905919"/>
          </a:xfrm>
          <a:prstGeom prst="rect">
            <a:avLst/>
          </a:prstGeom>
          <a:noFill/>
        </p:spPr>
      </p:pic>
      <p:sp>
        <p:nvSpPr>
          <p:cNvPr id="5" name="矩形标注 4"/>
          <p:cNvSpPr/>
          <p:nvPr/>
        </p:nvSpPr>
        <p:spPr>
          <a:xfrm>
            <a:off x="1898015" y="483235"/>
            <a:ext cx="5166995" cy="2536825"/>
          </a:xfrm>
          <a:prstGeom prst="wedgeRectCallout">
            <a:avLst>
              <a:gd name="adj1" fmla="val -66148"/>
              <a:gd name="adj2" fmla="val -6341"/>
            </a:avLst>
          </a:prstGeom>
          <a:solidFill>
            <a:srgbClr val="92D05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zh-CN" altLang="en-US" sz="2800" dirty="0">
                <a:solidFill>
                  <a:schemeClr val="tx1"/>
                </a:solidFill>
                <a:latin typeface="楷体" panose="02010609060101010101" pitchFamily="49" charset="-122"/>
                <a:ea typeface="楷体" panose="02010609060101010101" pitchFamily="49" charset="-122"/>
              </a:rPr>
              <a:t>   </a:t>
            </a:r>
            <a:r>
              <a:rPr lang="zh-CN" altLang="en-US" sz="2800" dirty="0">
                <a:solidFill>
                  <a:srgbClr val="FF0000"/>
                </a:solidFill>
                <a:latin typeface="楷体" panose="02010609060101010101" pitchFamily="49" charset="-122"/>
                <a:ea typeface="楷体" panose="02010609060101010101" pitchFamily="49" charset="-122"/>
              </a:rPr>
              <a:t> 查资料可以帮助我们理解不懂的问题。</a:t>
            </a:r>
            <a:r>
              <a:rPr lang="zh-CN" altLang="en-US" sz="2800" dirty="0">
                <a:solidFill>
                  <a:schemeClr val="tx1"/>
                </a:solidFill>
                <a:latin typeface="楷体" panose="02010609060101010101" pitchFamily="49" charset="-122"/>
                <a:ea typeface="楷体" panose="02010609060101010101" pitchFamily="49" charset="-122"/>
              </a:rPr>
              <a:t>如，为什么</a:t>
            </a:r>
            <a:r>
              <a:rPr lang="en-US" altLang="zh-CN" sz="2800" dirty="0">
                <a:solidFill>
                  <a:schemeClr val="tx1"/>
                </a:solidFill>
                <a:latin typeface="楷体" panose="02010609060101010101" pitchFamily="49" charset="-122"/>
                <a:ea typeface="楷体" panose="02010609060101010101" pitchFamily="49" charset="-122"/>
              </a:rPr>
              <a:t>“</a:t>
            </a:r>
            <a:r>
              <a:rPr lang="zh-CN" altLang="en-US" sz="2800" dirty="0">
                <a:solidFill>
                  <a:schemeClr val="tx1"/>
                </a:solidFill>
                <a:latin typeface="楷体" panose="02010609060101010101" pitchFamily="49" charset="-122"/>
                <a:ea typeface="楷体" panose="02010609060101010101" pitchFamily="49" charset="-122"/>
              </a:rPr>
              <a:t>从那块琥珀，我们可以推测发生在</a:t>
            </a:r>
            <a:r>
              <a:rPr lang="zh-CN" altLang="en-US" sz="2800" dirty="0" smtClean="0">
                <a:solidFill>
                  <a:schemeClr val="tx1"/>
                </a:solidFill>
                <a:latin typeface="楷体" panose="02010609060101010101" pitchFamily="49" charset="-122"/>
                <a:ea typeface="楷体" panose="02010609060101010101" pitchFamily="49" charset="-122"/>
              </a:rPr>
              <a:t>几万年前</a:t>
            </a:r>
            <a:r>
              <a:rPr lang="zh-CN" altLang="en-US" sz="2800" dirty="0">
                <a:solidFill>
                  <a:schemeClr val="tx1"/>
                </a:solidFill>
                <a:latin typeface="楷体" panose="02010609060101010101" pitchFamily="49" charset="-122"/>
                <a:ea typeface="楷体" panose="02010609060101010101" pitchFamily="49" charset="-122"/>
              </a:rPr>
              <a:t>的故事详细情形</a:t>
            </a:r>
            <a:r>
              <a:rPr lang="en-US" altLang="zh-CN" sz="2800" dirty="0">
                <a:solidFill>
                  <a:schemeClr val="tx1"/>
                </a:solidFill>
                <a:latin typeface="楷体" panose="02010609060101010101" pitchFamily="49" charset="-122"/>
                <a:ea typeface="楷体" panose="02010609060101010101" pitchFamily="49" charset="-122"/>
              </a:rPr>
              <a:t>”</a:t>
            </a:r>
            <a:r>
              <a:rPr lang="zh-CN" altLang="en-US" sz="2800" dirty="0">
                <a:solidFill>
                  <a:schemeClr val="tx1"/>
                </a:solidFill>
                <a:latin typeface="楷体" panose="02010609060101010101" pitchFamily="49" charset="-122"/>
                <a:ea typeface="楷体" panose="02010609060101010101" pitchFamily="49" charset="-122"/>
              </a:rPr>
              <a:t>？我查资料知道了琥珀的形成需要</a:t>
            </a:r>
            <a:r>
              <a:rPr lang="zh-CN" altLang="en-US" sz="2800" dirty="0" smtClean="0">
                <a:solidFill>
                  <a:schemeClr val="tx1"/>
                </a:solidFill>
                <a:latin typeface="楷体" panose="02010609060101010101" pitchFamily="49" charset="-122"/>
                <a:ea typeface="楷体" panose="02010609060101010101" pitchFamily="49" charset="-122"/>
              </a:rPr>
              <a:t>几万年</a:t>
            </a:r>
            <a:r>
              <a:rPr lang="zh-CN" altLang="en-US" sz="2800" dirty="0">
                <a:solidFill>
                  <a:schemeClr val="tx1"/>
                </a:solidFill>
                <a:latin typeface="楷体" panose="02010609060101010101" pitchFamily="49" charset="-122"/>
                <a:ea typeface="楷体" panose="02010609060101010101" pitchFamily="49" charset="-122"/>
              </a:rPr>
              <a:t>。</a:t>
            </a:r>
            <a:endParaRPr lang="zh-CN" altLang="en-US" sz="2800" dirty="0">
              <a:solidFill>
                <a:schemeClr val="tx1"/>
              </a:solidFill>
              <a:latin typeface="楷体" panose="02010609060101010101" pitchFamily="49" charset="-122"/>
              <a:ea typeface="楷体" panose="02010609060101010101" pitchFamily="49" charset="-122"/>
            </a:endParaRPr>
          </a:p>
        </p:txBody>
      </p:sp>
      <p:pic>
        <p:nvPicPr>
          <p:cNvPr id="2" name="Picture 2" descr="https://timgsa.baidu.com/timg?image&amp;quality=80&amp;size=b9999_10000&amp;sec=1538618504567&amp;di=93d4341889aee9bb6815eab58c87ed95&amp;imgtype=0&amp;src=http%3A%2F%2Fpic.58pic.com%2F58pic%2F17%2F03%2F20%2F05C58PICh2H_1024.jpg"/>
          <p:cNvPicPr>
            <a:picLocks noChangeAspect="1" noChangeArrowheads="1"/>
          </p:cNvPicPr>
          <p:nvPr/>
        </p:nvPicPr>
        <p:blipFill>
          <a:blip r:embed="rId1" cstate="print">
            <a:clrChange>
              <a:clrFrom>
                <a:srgbClr val="FFFFFF"/>
              </a:clrFrom>
              <a:clrTo>
                <a:srgbClr val="FFFFFF">
                  <a:alpha val="0"/>
                </a:srgbClr>
              </a:clrTo>
            </a:clrChange>
          </a:blip>
          <a:srcRect l="46875" r="34082" b="47547"/>
          <a:stretch>
            <a:fillRect/>
          </a:stretch>
        </p:blipFill>
        <p:spPr bwMode="auto">
          <a:xfrm>
            <a:off x="7798141" y="1421445"/>
            <a:ext cx="1214414" cy="3071815"/>
          </a:xfrm>
          <a:prstGeom prst="rect">
            <a:avLst/>
          </a:prstGeom>
          <a:noFill/>
        </p:spPr>
      </p:pic>
      <p:sp>
        <p:nvSpPr>
          <p:cNvPr id="6" name="矩形标注 5"/>
          <p:cNvSpPr/>
          <p:nvPr/>
        </p:nvSpPr>
        <p:spPr>
          <a:xfrm>
            <a:off x="3334762" y="3559914"/>
            <a:ext cx="4189566" cy="668020"/>
          </a:xfrm>
          <a:prstGeom prst="wedgeRectCallout">
            <a:avLst>
              <a:gd name="adj1" fmla="val 57996"/>
              <a:gd name="adj2" fmla="val -116200"/>
            </a:avLst>
          </a:prstGeom>
          <a:solidFill>
            <a:schemeClr val="accent6">
              <a:lumMod val="40000"/>
              <a:lumOff val="6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zh-CN" altLang="en-US" sz="2800" dirty="0">
                <a:solidFill>
                  <a:schemeClr val="tx1"/>
                </a:solidFill>
                <a:latin typeface="楷体" panose="02010609060101010101" pitchFamily="49" charset="-122"/>
                <a:ea typeface="楷体" panose="02010609060101010101" pitchFamily="49" charset="-122"/>
              </a:rPr>
              <a:t>我是</a:t>
            </a:r>
            <a:r>
              <a:rPr lang="zh-CN" altLang="en-US" sz="2800" dirty="0">
                <a:solidFill>
                  <a:srgbClr val="FF0000"/>
                </a:solidFill>
                <a:latin typeface="楷体" panose="02010609060101010101" pitchFamily="49" charset="-122"/>
                <a:ea typeface="楷体" panose="02010609060101010101" pitchFamily="49" charset="-122"/>
              </a:rPr>
              <a:t>请教别人</a:t>
            </a:r>
            <a:r>
              <a:rPr lang="zh-CN" altLang="en-US" sz="2800" dirty="0">
                <a:solidFill>
                  <a:schemeClr val="tx1"/>
                </a:solidFill>
                <a:latin typeface="楷体" panose="02010609060101010101" pitchFamily="49" charset="-122"/>
                <a:ea typeface="楷体" panose="02010609060101010101" pitchFamily="49" charset="-122"/>
              </a:rPr>
              <a:t>后知道的。</a:t>
            </a:r>
            <a:endParaRPr lang="zh-CN" altLang="en-US" sz="2800" dirty="0">
              <a:solidFill>
                <a:schemeClr val="tx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4"/>
          <p:cNvSpPr txBox="1"/>
          <p:nvPr/>
        </p:nvSpPr>
        <p:spPr>
          <a:xfrm>
            <a:off x="586507" y="503424"/>
            <a:ext cx="2473325" cy="598805"/>
          </a:xfrm>
          <a:prstGeom prst="rect">
            <a:avLst/>
          </a:prstGeom>
          <a:noFill/>
        </p:spPr>
        <p:txBody>
          <a:bodyPr wrap="square" rtlCol="0">
            <a:spAutoFit/>
          </a:bodyPr>
          <a:lstStyle/>
          <a:p>
            <a:r>
              <a:rPr lang="zh-CN" altLang="en-US" sz="3300" b="1" dirty="0">
                <a:latin typeface="造字工房悦黑演示版常规体" pitchFamily="50" charset="-122"/>
                <a:ea typeface="造字工房悦黑演示版常规体" pitchFamily="50" charset="-122"/>
              </a:rPr>
              <a:t>识字加油站</a:t>
            </a:r>
            <a:endParaRPr lang="zh-CN" altLang="en-US" sz="3300" b="1" dirty="0">
              <a:latin typeface="造字工房悦黑演示版常规体" pitchFamily="50" charset="-122"/>
              <a:ea typeface="造字工房悦黑演示版常规体" pitchFamily="50" charset="-122"/>
            </a:endParaRPr>
          </a:p>
        </p:txBody>
      </p:sp>
      <p:grpSp>
        <p:nvGrpSpPr>
          <p:cNvPr id="5" name="组合 4"/>
          <p:cNvGrpSpPr/>
          <p:nvPr/>
        </p:nvGrpSpPr>
        <p:grpSpPr>
          <a:xfrm>
            <a:off x="-147119" y="309265"/>
            <a:ext cx="3030855" cy="822325"/>
            <a:chOff x="-111985" y="-57194"/>
            <a:chExt cx="3427776" cy="1096420"/>
          </a:xfrm>
        </p:grpSpPr>
        <p:cxnSp>
          <p:nvCxnSpPr>
            <p:cNvPr id="6" name="直接连接符 5"/>
            <p:cNvCxnSpPr/>
            <p:nvPr/>
          </p:nvCxnSpPr>
          <p:spPr>
            <a:xfrm>
              <a:off x="635596" y="645368"/>
              <a:ext cx="0" cy="384721"/>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44339" y="1039226"/>
              <a:ext cx="1490427"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918742" y="178827"/>
              <a:ext cx="1397049"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315791" y="196658"/>
              <a:ext cx="0" cy="64107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rotWithShape="1">
            <a:blip r:embed="rId1" cstate="print">
              <a:extLst>
                <a:ext uri="{28A0092B-C50C-407E-A947-70E740481C1C}">
                  <a14:useLocalDpi xmlns:a14="http://schemas.microsoft.com/office/drawing/2010/main" val="0"/>
                </a:ext>
              </a:extLst>
            </a:blip>
            <a:srcRect l="-8510" t="64450" r="63336" b="-6857"/>
            <a:stretch>
              <a:fillRect/>
            </a:stretch>
          </p:blipFill>
          <p:spPr>
            <a:xfrm>
              <a:off x="-111985" y="-57194"/>
              <a:ext cx="1152128" cy="914751"/>
            </a:xfrm>
            <a:prstGeom prst="rect">
              <a:avLst/>
            </a:prstGeom>
          </p:spPr>
        </p:pic>
      </p:grpSp>
      <p:sp>
        <p:nvSpPr>
          <p:cNvPr id="3" name="TextBox 2"/>
          <p:cNvSpPr txBox="1"/>
          <p:nvPr/>
        </p:nvSpPr>
        <p:spPr>
          <a:xfrm>
            <a:off x="500911" y="1419622"/>
            <a:ext cx="8424936" cy="1130246"/>
          </a:xfrm>
          <a:prstGeom prst="rect">
            <a:avLst/>
          </a:prstGeom>
          <a:solidFill>
            <a:schemeClr val="accent6">
              <a:lumMod val="20000"/>
              <a:lumOff val="80000"/>
            </a:schemeClr>
          </a:solidFill>
        </p:spPr>
        <p:txBody>
          <a:bodyPr wrap="square" rtlCol="0">
            <a:spAutoFit/>
          </a:bodyPr>
          <a:lstStyle/>
          <a:p>
            <a:pPr algn="ctr">
              <a:lnSpc>
                <a:spcPct val="150000"/>
              </a:lnSpc>
            </a:pP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滨</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宾（宾馆）      洁</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吉（吉利）     减</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咸（咸菜）</a:t>
            </a:r>
            <a:endPar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endParaRPr>
          </a:p>
          <a:p>
            <a:pPr algn="ctr">
              <a:lnSpc>
                <a:spcPct val="150000"/>
              </a:lnSpc>
            </a:pP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挑</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兆（预兆）      挺</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廷（宫廷）     预</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予（赠予）</a:t>
            </a:r>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3" name="TextBox 12"/>
          <p:cNvSpPr txBox="1"/>
          <p:nvPr/>
        </p:nvSpPr>
        <p:spPr>
          <a:xfrm>
            <a:off x="500911" y="2859782"/>
            <a:ext cx="8424936" cy="1200329"/>
          </a:xfrm>
          <a:prstGeom prst="rect">
            <a:avLst/>
          </a:prstGeom>
          <a:solidFill>
            <a:schemeClr val="accent5">
              <a:lumMod val="20000"/>
              <a:lumOff val="80000"/>
            </a:schemeClr>
          </a:solidFill>
        </p:spPr>
        <p:txBody>
          <a:bodyPr wrap="square" rtlCol="0">
            <a:spAutoFit/>
          </a:bodyPr>
          <a:lstStyle/>
          <a:p>
            <a:pPr algn="ctr">
              <a:lnSpc>
                <a:spcPct val="150000"/>
              </a:lnSpc>
            </a:pP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中</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肿（肿胀）      介</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阶（台阶）    止</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趾（脚趾）</a:t>
            </a:r>
            <a:endPar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endParaRPr>
          </a:p>
          <a:p>
            <a:pPr algn="ctr">
              <a:lnSpc>
                <a:spcPct val="150000"/>
              </a:lnSpc>
            </a:pP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凡</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巩（巩固）      正</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政（政府）    刘</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浏（浏览）</a:t>
            </a:r>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7"/>
          <p:cNvGrpSpPr/>
          <p:nvPr/>
        </p:nvGrpSpPr>
        <p:grpSpPr>
          <a:xfrm>
            <a:off x="7215245" y="3286294"/>
            <a:ext cx="1029163" cy="1085656"/>
            <a:chOff x="2437" y="2032"/>
            <a:chExt cx="1244" cy="1264"/>
          </a:xfrm>
        </p:grpSpPr>
        <p:sp>
          <p:nvSpPr>
            <p:cNvPr id="69"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sz="1350" dirty="0">
                <a:solidFill>
                  <a:srgbClr val="0000FF"/>
                </a:solidFill>
                <a:latin typeface="楷体" panose="02010609060101010101" pitchFamily="49" charset="-122"/>
                <a:ea typeface="楷体" panose="02010609060101010101" pitchFamily="49" charset="-122"/>
              </a:endParaRPr>
            </a:p>
          </p:txBody>
        </p:sp>
        <p:cxnSp>
          <p:nvCxnSpPr>
            <p:cNvPr id="70"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71"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grpSp>
        <p:nvGrpSpPr>
          <p:cNvPr id="64" name="组合 7"/>
          <p:cNvGrpSpPr/>
          <p:nvPr/>
        </p:nvGrpSpPr>
        <p:grpSpPr>
          <a:xfrm>
            <a:off x="6079435" y="3286294"/>
            <a:ext cx="1029163" cy="1085656"/>
            <a:chOff x="2437" y="2032"/>
            <a:chExt cx="1244" cy="1264"/>
          </a:xfrm>
        </p:grpSpPr>
        <p:sp>
          <p:nvSpPr>
            <p:cNvPr id="65"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sz="1350" dirty="0">
                <a:solidFill>
                  <a:srgbClr val="0000FF"/>
                </a:solidFill>
                <a:latin typeface="楷体" panose="02010609060101010101" pitchFamily="49" charset="-122"/>
                <a:ea typeface="楷体" panose="02010609060101010101" pitchFamily="49" charset="-122"/>
              </a:endParaRPr>
            </a:p>
          </p:txBody>
        </p:sp>
        <p:cxnSp>
          <p:nvCxnSpPr>
            <p:cNvPr id="66"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67"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grpSp>
        <p:nvGrpSpPr>
          <p:cNvPr id="60" name="组合 7"/>
          <p:cNvGrpSpPr/>
          <p:nvPr/>
        </p:nvGrpSpPr>
        <p:grpSpPr>
          <a:xfrm>
            <a:off x="4980677" y="3286294"/>
            <a:ext cx="1029163" cy="1085656"/>
            <a:chOff x="2437" y="2032"/>
            <a:chExt cx="1244" cy="1264"/>
          </a:xfrm>
        </p:grpSpPr>
        <p:sp>
          <p:nvSpPr>
            <p:cNvPr id="61"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sz="1350" dirty="0">
                <a:solidFill>
                  <a:srgbClr val="0000FF"/>
                </a:solidFill>
                <a:latin typeface="楷体" panose="02010609060101010101" pitchFamily="49" charset="-122"/>
                <a:ea typeface="楷体" panose="02010609060101010101" pitchFamily="49" charset="-122"/>
              </a:endParaRPr>
            </a:p>
          </p:txBody>
        </p:sp>
        <p:cxnSp>
          <p:nvCxnSpPr>
            <p:cNvPr id="62"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63"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grpSp>
        <p:nvGrpSpPr>
          <p:cNvPr id="56" name="组合 7"/>
          <p:cNvGrpSpPr/>
          <p:nvPr/>
        </p:nvGrpSpPr>
        <p:grpSpPr>
          <a:xfrm>
            <a:off x="3851920" y="3286294"/>
            <a:ext cx="1029163" cy="1085656"/>
            <a:chOff x="2437" y="2032"/>
            <a:chExt cx="1244" cy="1264"/>
          </a:xfrm>
        </p:grpSpPr>
        <p:sp>
          <p:nvSpPr>
            <p:cNvPr id="57"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sz="1350" dirty="0">
                <a:solidFill>
                  <a:srgbClr val="0000FF"/>
                </a:solidFill>
                <a:latin typeface="楷体" panose="02010609060101010101" pitchFamily="49" charset="-122"/>
                <a:ea typeface="楷体" panose="02010609060101010101" pitchFamily="49" charset="-122"/>
              </a:endParaRPr>
            </a:p>
          </p:txBody>
        </p:sp>
        <p:cxnSp>
          <p:nvCxnSpPr>
            <p:cNvPr id="58"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59"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grpSp>
        <p:nvGrpSpPr>
          <p:cNvPr id="6" name="组合 7"/>
          <p:cNvGrpSpPr/>
          <p:nvPr/>
        </p:nvGrpSpPr>
        <p:grpSpPr>
          <a:xfrm>
            <a:off x="4345591" y="1467686"/>
            <a:ext cx="1029176" cy="1069181"/>
            <a:chOff x="2437" y="2032"/>
            <a:chExt cx="1244" cy="1264"/>
          </a:xfrm>
        </p:grpSpPr>
        <p:sp>
          <p:nvSpPr>
            <p:cNvPr id="100"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sz="1350" dirty="0">
                <a:solidFill>
                  <a:srgbClr val="0000FF"/>
                </a:solidFill>
                <a:latin typeface="楷体" panose="02010609060101010101" pitchFamily="49" charset="-122"/>
                <a:ea typeface="楷体" panose="02010609060101010101" pitchFamily="49" charset="-122"/>
              </a:endParaRPr>
            </a:p>
          </p:txBody>
        </p:sp>
        <p:cxnSp>
          <p:nvCxnSpPr>
            <p:cNvPr id="101"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02"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grpSp>
        <p:nvGrpSpPr>
          <p:cNvPr id="2" name="组合 7"/>
          <p:cNvGrpSpPr/>
          <p:nvPr/>
        </p:nvGrpSpPr>
        <p:grpSpPr>
          <a:xfrm>
            <a:off x="5537057" y="1451211"/>
            <a:ext cx="1029163" cy="1085656"/>
            <a:chOff x="2437" y="2032"/>
            <a:chExt cx="1244" cy="1264"/>
          </a:xfrm>
        </p:grpSpPr>
        <p:sp>
          <p:nvSpPr>
            <p:cNvPr id="76"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sz="1350" dirty="0">
                <a:solidFill>
                  <a:srgbClr val="0000FF"/>
                </a:solidFill>
                <a:latin typeface="楷体" panose="02010609060101010101" pitchFamily="49" charset="-122"/>
                <a:ea typeface="楷体" panose="02010609060101010101" pitchFamily="49" charset="-122"/>
              </a:endParaRPr>
            </a:p>
          </p:txBody>
        </p:sp>
        <p:cxnSp>
          <p:nvCxnSpPr>
            <p:cNvPr id="77"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78"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grpSp>
        <p:nvGrpSpPr>
          <p:cNvPr id="3" name="组合 7"/>
          <p:cNvGrpSpPr/>
          <p:nvPr/>
        </p:nvGrpSpPr>
        <p:grpSpPr>
          <a:xfrm>
            <a:off x="6711189" y="1451211"/>
            <a:ext cx="1029163" cy="1085656"/>
            <a:chOff x="2437" y="2032"/>
            <a:chExt cx="1244" cy="1264"/>
          </a:xfrm>
        </p:grpSpPr>
        <p:sp>
          <p:nvSpPr>
            <p:cNvPr id="80"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sz="1350" dirty="0">
                <a:solidFill>
                  <a:srgbClr val="0000FF"/>
                </a:solidFill>
                <a:latin typeface="楷体" panose="02010609060101010101" pitchFamily="49" charset="-122"/>
                <a:ea typeface="楷体" panose="02010609060101010101" pitchFamily="49" charset="-122"/>
              </a:endParaRPr>
            </a:p>
          </p:txBody>
        </p:sp>
        <p:cxnSp>
          <p:nvCxnSpPr>
            <p:cNvPr id="81"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82"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grpSp>
        <p:nvGrpSpPr>
          <p:cNvPr id="4" name="组合 7"/>
          <p:cNvGrpSpPr/>
          <p:nvPr/>
        </p:nvGrpSpPr>
        <p:grpSpPr>
          <a:xfrm>
            <a:off x="1587085" y="3286294"/>
            <a:ext cx="1029163" cy="1085656"/>
            <a:chOff x="2437" y="2032"/>
            <a:chExt cx="1244" cy="1264"/>
          </a:xfrm>
        </p:grpSpPr>
        <p:sp>
          <p:nvSpPr>
            <p:cNvPr id="84"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sz="1350" dirty="0">
                <a:solidFill>
                  <a:srgbClr val="0000FF"/>
                </a:solidFill>
                <a:latin typeface="楷体" panose="02010609060101010101" pitchFamily="49" charset="-122"/>
                <a:ea typeface="楷体" panose="02010609060101010101" pitchFamily="49" charset="-122"/>
              </a:endParaRPr>
            </a:p>
          </p:txBody>
        </p:sp>
        <p:cxnSp>
          <p:nvCxnSpPr>
            <p:cNvPr id="85"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86"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grpSp>
        <p:nvGrpSpPr>
          <p:cNvPr id="8" name="组合 7"/>
          <p:cNvGrpSpPr/>
          <p:nvPr/>
        </p:nvGrpSpPr>
        <p:grpSpPr>
          <a:xfrm>
            <a:off x="1995790" y="1451211"/>
            <a:ext cx="1029163" cy="1085656"/>
            <a:chOff x="2437" y="2032"/>
            <a:chExt cx="1244" cy="1264"/>
          </a:xfrm>
        </p:grpSpPr>
        <p:sp>
          <p:nvSpPr>
            <p:cNvPr id="108"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sz="1350" dirty="0">
                <a:solidFill>
                  <a:srgbClr val="0000FF"/>
                </a:solidFill>
                <a:latin typeface="楷体" panose="02010609060101010101" pitchFamily="49" charset="-122"/>
                <a:ea typeface="楷体" panose="02010609060101010101" pitchFamily="49" charset="-122"/>
              </a:endParaRPr>
            </a:p>
          </p:txBody>
        </p:sp>
        <p:cxnSp>
          <p:nvCxnSpPr>
            <p:cNvPr id="109"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10"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grpSp>
        <p:nvGrpSpPr>
          <p:cNvPr id="9" name="组合 7"/>
          <p:cNvGrpSpPr/>
          <p:nvPr/>
        </p:nvGrpSpPr>
        <p:grpSpPr>
          <a:xfrm>
            <a:off x="823572" y="1451211"/>
            <a:ext cx="1029163" cy="1085656"/>
            <a:chOff x="2437" y="2032"/>
            <a:chExt cx="1244" cy="1264"/>
          </a:xfrm>
        </p:grpSpPr>
        <p:sp>
          <p:nvSpPr>
            <p:cNvPr id="114"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sz="1350" dirty="0">
                <a:solidFill>
                  <a:srgbClr val="0000FF"/>
                </a:solidFill>
                <a:latin typeface="楷体" panose="02010609060101010101" pitchFamily="49" charset="-122"/>
                <a:ea typeface="楷体" panose="02010609060101010101" pitchFamily="49" charset="-122"/>
              </a:endParaRPr>
            </a:p>
          </p:txBody>
        </p:sp>
        <p:cxnSp>
          <p:nvCxnSpPr>
            <p:cNvPr id="115"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16"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12292" name="文本框 64"/>
          <p:cNvSpPr txBox="1"/>
          <p:nvPr/>
        </p:nvSpPr>
        <p:spPr>
          <a:xfrm>
            <a:off x="1995611" y="1451957"/>
            <a:ext cx="608489" cy="1084910"/>
          </a:xfrm>
          <a:prstGeom prst="rect">
            <a:avLst/>
          </a:prstGeom>
          <a:noFill/>
          <a:ln w="9525">
            <a:noFill/>
          </a:ln>
        </p:spPr>
        <p:txBody>
          <a:bodyPr lIns="68578" tIns="34289" rIns="68578" bIns="34289">
            <a:spAutoFit/>
          </a:bodyPr>
          <a:lstStyle/>
          <a:p>
            <a:pPr eaLnBrk="1" hangingPunct="1"/>
            <a:r>
              <a:rPr lang="zh-CN" altLang="en-US" sz="6600" dirty="0" smtClean="0">
                <a:solidFill>
                  <a:srgbClr val="FF0000"/>
                </a:solidFill>
                <a:latin typeface="楷体" panose="02010609060101010101" pitchFamily="49" charset="-122"/>
                <a:ea typeface="楷体" panose="02010609060101010101" pitchFamily="49" charset="-122"/>
              </a:rPr>
              <a:t>吉</a:t>
            </a:r>
            <a:endParaRPr lang="zh-CN" altLang="en-US" sz="6600" dirty="0">
              <a:solidFill>
                <a:srgbClr val="FF0000"/>
              </a:solidFill>
              <a:latin typeface="楷体" panose="02010609060101010101" pitchFamily="49" charset="-122"/>
              <a:ea typeface="楷体" panose="02010609060101010101" pitchFamily="49" charset="-122"/>
            </a:endParaRPr>
          </a:p>
        </p:txBody>
      </p:sp>
      <p:sp>
        <p:nvSpPr>
          <p:cNvPr id="12294" name="文本框 64"/>
          <p:cNvSpPr txBox="1"/>
          <p:nvPr/>
        </p:nvSpPr>
        <p:spPr>
          <a:xfrm>
            <a:off x="3192993" y="1451957"/>
            <a:ext cx="999303" cy="1084910"/>
          </a:xfrm>
          <a:prstGeom prst="rect">
            <a:avLst/>
          </a:prstGeom>
          <a:noFill/>
          <a:ln w="9525">
            <a:noFill/>
          </a:ln>
        </p:spPr>
        <p:txBody>
          <a:bodyPr wrap="square" lIns="68578" tIns="34289" rIns="68578" bIns="34289">
            <a:spAutoFit/>
          </a:bodyPr>
          <a:lstStyle/>
          <a:p>
            <a:pPr eaLnBrk="1" hangingPunct="1"/>
            <a:r>
              <a:rPr lang="zh-CN" altLang="en-US" sz="6600" dirty="0" smtClean="0">
                <a:solidFill>
                  <a:srgbClr val="FF0000"/>
                </a:solidFill>
                <a:latin typeface="楷体" panose="02010609060101010101" pitchFamily="49" charset="-122"/>
                <a:ea typeface="楷体" panose="02010609060101010101" pitchFamily="49" charset="-122"/>
              </a:rPr>
              <a:t>咸</a:t>
            </a:r>
            <a:endParaRPr lang="zh-CN" altLang="en-US" sz="6600" dirty="0">
              <a:solidFill>
                <a:srgbClr val="FF0000"/>
              </a:solidFill>
              <a:latin typeface="楷体" panose="02010609060101010101" pitchFamily="49" charset="-122"/>
              <a:ea typeface="楷体" panose="02010609060101010101" pitchFamily="49" charset="-122"/>
            </a:endParaRPr>
          </a:p>
        </p:txBody>
      </p:sp>
      <p:sp>
        <p:nvSpPr>
          <p:cNvPr id="12296" name="文本框 64"/>
          <p:cNvSpPr txBox="1"/>
          <p:nvPr/>
        </p:nvSpPr>
        <p:spPr>
          <a:xfrm>
            <a:off x="4362469" y="1451957"/>
            <a:ext cx="944527" cy="1084910"/>
          </a:xfrm>
          <a:prstGeom prst="rect">
            <a:avLst/>
          </a:prstGeom>
          <a:noFill/>
          <a:ln w="9525">
            <a:noFill/>
          </a:ln>
        </p:spPr>
        <p:txBody>
          <a:bodyPr wrap="square" lIns="68578" tIns="34289" rIns="68578" bIns="34289">
            <a:spAutoFit/>
          </a:bodyPr>
          <a:lstStyle/>
          <a:p>
            <a:pPr eaLnBrk="1" hangingPunct="1"/>
            <a:r>
              <a:rPr lang="zh-CN" altLang="en-US" sz="6600" dirty="0" smtClean="0">
                <a:solidFill>
                  <a:srgbClr val="FF0000"/>
                </a:solidFill>
                <a:latin typeface="楷体" panose="02010609060101010101" pitchFamily="49" charset="-122"/>
                <a:ea typeface="楷体" panose="02010609060101010101" pitchFamily="49" charset="-122"/>
              </a:rPr>
              <a:t>兆</a:t>
            </a:r>
            <a:endParaRPr lang="zh-CN" altLang="en-US" sz="6600" dirty="0">
              <a:solidFill>
                <a:srgbClr val="FF0000"/>
              </a:solidFill>
              <a:latin typeface="楷体" panose="02010609060101010101" pitchFamily="49" charset="-122"/>
              <a:ea typeface="楷体" panose="02010609060101010101" pitchFamily="49" charset="-122"/>
            </a:endParaRPr>
          </a:p>
        </p:txBody>
      </p:sp>
      <p:sp>
        <p:nvSpPr>
          <p:cNvPr id="12306" name="文本框 64"/>
          <p:cNvSpPr txBox="1"/>
          <p:nvPr/>
        </p:nvSpPr>
        <p:spPr>
          <a:xfrm>
            <a:off x="5537920" y="1451957"/>
            <a:ext cx="566811" cy="1084910"/>
          </a:xfrm>
          <a:prstGeom prst="rect">
            <a:avLst/>
          </a:prstGeom>
          <a:noFill/>
          <a:ln w="9525">
            <a:noFill/>
          </a:ln>
        </p:spPr>
        <p:txBody>
          <a:bodyPr wrap="square" lIns="68578" tIns="34289" rIns="68578" bIns="34289">
            <a:spAutoFit/>
          </a:bodyPr>
          <a:lstStyle/>
          <a:p>
            <a:pPr eaLnBrk="1" hangingPunct="1"/>
            <a:r>
              <a:rPr lang="zh-CN" altLang="en-US" sz="6600" dirty="0" smtClean="0">
                <a:solidFill>
                  <a:srgbClr val="FF0000"/>
                </a:solidFill>
                <a:latin typeface="楷体" panose="02010609060101010101" pitchFamily="49" charset="-122"/>
                <a:ea typeface="楷体" panose="02010609060101010101" pitchFamily="49" charset="-122"/>
              </a:rPr>
              <a:t>廷</a:t>
            </a:r>
            <a:endParaRPr lang="zh-CN" altLang="en-US" sz="6600" dirty="0">
              <a:solidFill>
                <a:srgbClr val="FF0000"/>
              </a:solidFill>
              <a:latin typeface="楷体" panose="02010609060101010101" pitchFamily="49" charset="-122"/>
              <a:ea typeface="楷体" panose="02010609060101010101" pitchFamily="49" charset="-122"/>
            </a:endParaRPr>
          </a:p>
        </p:txBody>
      </p:sp>
      <p:sp>
        <p:nvSpPr>
          <p:cNvPr id="12308" name="文本框 64"/>
          <p:cNvSpPr txBox="1"/>
          <p:nvPr/>
        </p:nvSpPr>
        <p:spPr>
          <a:xfrm>
            <a:off x="6784218" y="1451957"/>
            <a:ext cx="608488" cy="1084910"/>
          </a:xfrm>
          <a:prstGeom prst="rect">
            <a:avLst/>
          </a:prstGeom>
          <a:noFill/>
          <a:ln w="9525">
            <a:noFill/>
          </a:ln>
        </p:spPr>
        <p:txBody>
          <a:bodyPr lIns="68578" tIns="34289" rIns="68578" bIns="34289">
            <a:spAutoFit/>
          </a:bodyPr>
          <a:lstStyle/>
          <a:p>
            <a:pPr eaLnBrk="1" hangingPunct="1"/>
            <a:r>
              <a:rPr lang="zh-CN" altLang="en-US" sz="6600" dirty="0" smtClean="0">
                <a:solidFill>
                  <a:srgbClr val="FF0000"/>
                </a:solidFill>
                <a:latin typeface="楷体" panose="02010609060101010101" pitchFamily="49" charset="-122"/>
                <a:ea typeface="楷体" panose="02010609060101010101" pitchFamily="49" charset="-122"/>
              </a:rPr>
              <a:t>予</a:t>
            </a:r>
            <a:endParaRPr lang="zh-CN" altLang="en-US" sz="6600" dirty="0">
              <a:solidFill>
                <a:srgbClr val="FF0000"/>
              </a:solidFill>
              <a:latin typeface="楷体" panose="02010609060101010101" pitchFamily="49" charset="-122"/>
              <a:ea typeface="楷体" panose="02010609060101010101" pitchFamily="49" charset="-122"/>
            </a:endParaRPr>
          </a:p>
        </p:txBody>
      </p:sp>
      <p:sp>
        <p:nvSpPr>
          <p:cNvPr id="12310" name="文本框 64"/>
          <p:cNvSpPr txBox="1"/>
          <p:nvPr/>
        </p:nvSpPr>
        <p:spPr>
          <a:xfrm>
            <a:off x="1591621" y="3286667"/>
            <a:ext cx="608489" cy="1084910"/>
          </a:xfrm>
          <a:prstGeom prst="rect">
            <a:avLst/>
          </a:prstGeom>
          <a:noFill/>
          <a:ln w="9525">
            <a:noFill/>
          </a:ln>
        </p:spPr>
        <p:txBody>
          <a:bodyPr lIns="68578" tIns="34289" rIns="68578" bIns="34289">
            <a:spAutoFit/>
          </a:bodyPr>
          <a:lstStyle/>
          <a:p>
            <a:pPr eaLnBrk="1" hangingPunct="1"/>
            <a:r>
              <a:rPr lang="zh-CN" altLang="en-US" sz="6600" dirty="0" smtClean="0">
                <a:solidFill>
                  <a:srgbClr val="FF0000"/>
                </a:solidFill>
                <a:latin typeface="楷体" panose="02010609060101010101" pitchFamily="49" charset="-122"/>
                <a:ea typeface="楷体" panose="02010609060101010101" pitchFamily="49" charset="-122"/>
              </a:rPr>
              <a:t>肿</a:t>
            </a:r>
            <a:endParaRPr lang="zh-CN" altLang="en-US" sz="6600" dirty="0">
              <a:solidFill>
                <a:srgbClr val="FF0000"/>
              </a:solidFill>
              <a:latin typeface="楷体" panose="02010609060101010101" pitchFamily="49" charset="-122"/>
              <a:ea typeface="楷体" panose="02010609060101010101" pitchFamily="49" charset="-122"/>
            </a:endParaRPr>
          </a:p>
        </p:txBody>
      </p:sp>
      <p:sp>
        <p:nvSpPr>
          <p:cNvPr id="12312" name="文本框 64"/>
          <p:cNvSpPr txBox="1"/>
          <p:nvPr/>
        </p:nvSpPr>
        <p:spPr>
          <a:xfrm>
            <a:off x="2750856" y="3286667"/>
            <a:ext cx="854291" cy="1084910"/>
          </a:xfrm>
          <a:prstGeom prst="rect">
            <a:avLst/>
          </a:prstGeom>
          <a:noFill/>
          <a:ln w="9525">
            <a:noFill/>
          </a:ln>
        </p:spPr>
        <p:txBody>
          <a:bodyPr wrap="square" lIns="68578" tIns="34289" rIns="68578" bIns="34289">
            <a:spAutoFit/>
          </a:bodyPr>
          <a:lstStyle/>
          <a:p>
            <a:pPr eaLnBrk="1" hangingPunct="1"/>
            <a:r>
              <a:rPr lang="zh-CN" altLang="en-US" sz="6600" dirty="0" smtClean="0">
                <a:solidFill>
                  <a:srgbClr val="FF0000"/>
                </a:solidFill>
                <a:latin typeface="楷体" panose="02010609060101010101" pitchFamily="49" charset="-122"/>
                <a:ea typeface="楷体" panose="02010609060101010101" pitchFamily="49" charset="-122"/>
              </a:rPr>
              <a:t>阶</a:t>
            </a:r>
            <a:endParaRPr lang="zh-CN" altLang="en-US" sz="6600" dirty="0">
              <a:solidFill>
                <a:srgbClr val="FF0000"/>
              </a:solidFill>
              <a:latin typeface="楷体" panose="02010609060101010101" pitchFamily="49" charset="-122"/>
              <a:ea typeface="楷体" panose="02010609060101010101" pitchFamily="49" charset="-122"/>
            </a:endParaRPr>
          </a:p>
        </p:txBody>
      </p:sp>
      <p:grpSp>
        <p:nvGrpSpPr>
          <p:cNvPr id="5" name="组合 7"/>
          <p:cNvGrpSpPr/>
          <p:nvPr/>
        </p:nvGrpSpPr>
        <p:grpSpPr>
          <a:xfrm>
            <a:off x="2750749" y="3286294"/>
            <a:ext cx="1029163" cy="1085656"/>
            <a:chOff x="2437" y="2032"/>
            <a:chExt cx="1244" cy="1264"/>
          </a:xfrm>
        </p:grpSpPr>
        <p:sp>
          <p:nvSpPr>
            <p:cNvPr id="88"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sz="1350" dirty="0">
                <a:solidFill>
                  <a:srgbClr val="0000FF"/>
                </a:solidFill>
                <a:latin typeface="楷体" panose="02010609060101010101" pitchFamily="49" charset="-122"/>
                <a:ea typeface="楷体" panose="02010609060101010101" pitchFamily="49" charset="-122"/>
              </a:endParaRPr>
            </a:p>
          </p:txBody>
        </p:sp>
        <p:cxnSp>
          <p:nvCxnSpPr>
            <p:cNvPr id="89"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90"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grpSp>
        <p:nvGrpSpPr>
          <p:cNvPr id="7" name="组合 7"/>
          <p:cNvGrpSpPr/>
          <p:nvPr/>
        </p:nvGrpSpPr>
        <p:grpSpPr>
          <a:xfrm>
            <a:off x="3148826" y="1451211"/>
            <a:ext cx="1029163" cy="1085656"/>
            <a:chOff x="2437" y="2032"/>
            <a:chExt cx="1244" cy="1264"/>
          </a:xfrm>
        </p:grpSpPr>
        <p:sp>
          <p:nvSpPr>
            <p:cNvPr id="104"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sz="1350" dirty="0">
                <a:solidFill>
                  <a:srgbClr val="0000FF"/>
                </a:solidFill>
                <a:latin typeface="楷体" panose="02010609060101010101" pitchFamily="49" charset="-122"/>
                <a:ea typeface="楷体" panose="02010609060101010101" pitchFamily="49" charset="-122"/>
              </a:endParaRPr>
            </a:p>
          </p:txBody>
        </p:sp>
        <p:cxnSp>
          <p:nvCxnSpPr>
            <p:cNvPr id="105"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06"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75" name="文本框 64"/>
          <p:cNvSpPr txBox="1"/>
          <p:nvPr/>
        </p:nvSpPr>
        <p:spPr>
          <a:xfrm>
            <a:off x="860862" y="1451957"/>
            <a:ext cx="992700" cy="1084910"/>
          </a:xfrm>
          <a:prstGeom prst="rect">
            <a:avLst/>
          </a:prstGeom>
          <a:noFill/>
          <a:ln w="9525">
            <a:noFill/>
          </a:ln>
        </p:spPr>
        <p:txBody>
          <a:bodyPr wrap="square" lIns="68578" tIns="34289" rIns="68578" bIns="34289">
            <a:spAutoFit/>
          </a:bodyPr>
          <a:lstStyle/>
          <a:p>
            <a:pPr eaLnBrk="1" hangingPunct="1"/>
            <a:r>
              <a:rPr lang="zh-CN" altLang="en-US" sz="6600" dirty="0" smtClean="0">
                <a:solidFill>
                  <a:srgbClr val="FF0000"/>
                </a:solidFill>
                <a:latin typeface="楷体" panose="02010609060101010101" pitchFamily="49" charset="-122"/>
                <a:ea typeface="楷体" panose="02010609060101010101" pitchFamily="49" charset="-122"/>
              </a:rPr>
              <a:t>宾</a:t>
            </a:r>
            <a:endParaRPr lang="zh-CN" altLang="en-US" sz="6600" dirty="0">
              <a:solidFill>
                <a:srgbClr val="FF0000"/>
              </a:solidFill>
              <a:latin typeface="楷体" panose="02010609060101010101" pitchFamily="49" charset="-122"/>
              <a:ea typeface="楷体" panose="02010609060101010101" pitchFamily="49" charset="-122"/>
            </a:endParaRPr>
          </a:p>
        </p:txBody>
      </p:sp>
      <p:sp>
        <p:nvSpPr>
          <p:cNvPr id="118" name="TextBox 117"/>
          <p:cNvSpPr txBox="1"/>
          <p:nvPr/>
        </p:nvSpPr>
        <p:spPr>
          <a:xfrm>
            <a:off x="971600" y="868971"/>
            <a:ext cx="742505" cy="553994"/>
          </a:xfrm>
          <a:prstGeom prst="rect">
            <a:avLst/>
          </a:prstGeom>
          <a:noFill/>
        </p:spPr>
        <p:txBody>
          <a:bodyPr wrap="none" lIns="91437" tIns="45718" rIns="91437" bIns="45718" rtlCol="0">
            <a:spAutoFit/>
          </a:bodyPr>
          <a:lstStyle/>
          <a:p>
            <a:pPr algn="l"/>
            <a:r>
              <a:rPr lang="en-US" altLang="zh-CN" sz="3000" dirty="0" err="1" smtClean="0">
                <a:latin typeface="汉语拼音" panose="020B0604020202020204" pitchFamily="34" charset="0"/>
                <a:ea typeface="黑体" panose="02010600030101010101" pitchFamily="49" charset="-122"/>
                <a:cs typeface="汉语拼音" panose="020B0604020202020204" pitchFamily="34" charset="0"/>
                <a:sym typeface="+mn-ea"/>
              </a:rPr>
              <a:t>bīn</a:t>
            </a:r>
            <a:endParaRPr lang="en-US" altLang="zh-CN" sz="3000" dirty="0" smtClean="0">
              <a:latin typeface="汉语拼音" panose="020B0604020202020204" pitchFamily="34" charset="0"/>
              <a:ea typeface="黑体" panose="02010600030101010101" pitchFamily="49" charset="-122"/>
              <a:cs typeface="汉语拼音" panose="020B0604020202020204" pitchFamily="34" charset="0"/>
              <a:sym typeface="+mn-ea"/>
            </a:endParaRPr>
          </a:p>
        </p:txBody>
      </p:sp>
      <p:sp>
        <p:nvSpPr>
          <p:cNvPr id="119" name="TextBox 118"/>
          <p:cNvSpPr txBox="1"/>
          <p:nvPr/>
        </p:nvSpPr>
        <p:spPr>
          <a:xfrm>
            <a:off x="2270236" y="862331"/>
            <a:ext cx="437934" cy="553994"/>
          </a:xfrm>
          <a:prstGeom prst="rect">
            <a:avLst/>
          </a:prstGeom>
          <a:noFill/>
        </p:spPr>
        <p:txBody>
          <a:bodyPr wrap="none" lIns="91437" tIns="45718" rIns="91437" bIns="45718" rtlCol="0">
            <a:spAutoFit/>
          </a:bodyPr>
          <a:lstStyle/>
          <a:p>
            <a:pPr algn="l"/>
            <a:r>
              <a:rPr lang="en-US" altLang="zh-CN" sz="3000" dirty="0" err="1" smtClean="0">
                <a:latin typeface="汉语拼音" panose="020B0604020202020204" pitchFamily="34" charset="0"/>
                <a:ea typeface="黑体" panose="02010600030101010101" pitchFamily="49" charset="-122"/>
                <a:cs typeface="汉语拼音" panose="020B0604020202020204" pitchFamily="34" charset="0"/>
                <a:sym typeface="+mn-ea"/>
              </a:rPr>
              <a:t>jí</a:t>
            </a:r>
            <a:endParaRPr lang="en-US" altLang="zh-CN" sz="3000" dirty="0" smtClean="0">
              <a:latin typeface="汉语拼音" panose="020B0604020202020204" pitchFamily="34" charset="0"/>
              <a:ea typeface="黑体" panose="02010600030101010101" pitchFamily="49" charset="-122"/>
              <a:cs typeface="汉语拼音" panose="020B0604020202020204" pitchFamily="34" charset="0"/>
              <a:sym typeface="+mn-ea"/>
            </a:endParaRPr>
          </a:p>
        </p:txBody>
      </p:sp>
      <p:sp>
        <p:nvSpPr>
          <p:cNvPr id="120" name="TextBox 119"/>
          <p:cNvSpPr txBox="1"/>
          <p:nvPr/>
        </p:nvSpPr>
        <p:spPr>
          <a:xfrm>
            <a:off x="3221863" y="896780"/>
            <a:ext cx="949293" cy="553994"/>
          </a:xfrm>
          <a:prstGeom prst="rect">
            <a:avLst/>
          </a:prstGeom>
          <a:noFill/>
        </p:spPr>
        <p:txBody>
          <a:bodyPr wrap="none" lIns="91437" tIns="45718" rIns="91437" bIns="45718" rtlCol="0">
            <a:spAutoFit/>
          </a:bodyPr>
          <a:lstStyle/>
          <a:p>
            <a:pPr algn="l"/>
            <a:r>
              <a:rPr lang="en-US" altLang="zh-CN" sz="3000" dirty="0" err="1" smtClean="0">
                <a:latin typeface="汉语拼音" panose="020B0604020202020204" pitchFamily="34" charset="0"/>
                <a:ea typeface="黑体" panose="02010600030101010101" pitchFamily="49" charset="-122"/>
                <a:cs typeface="汉语拼音" panose="020B0604020202020204" pitchFamily="34" charset="0"/>
                <a:sym typeface="+mn-ea"/>
              </a:rPr>
              <a:t>xián</a:t>
            </a:r>
            <a:endParaRPr lang="en-US" altLang="zh-CN" sz="3000" dirty="0" smtClean="0">
              <a:latin typeface="汉语拼音" panose="020B0604020202020204" pitchFamily="34" charset="0"/>
              <a:ea typeface="黑体" panose="02010600030101010101" pitchFamily="49" charset="-122"/>
              <a:cs typeface="汉语拼音" panose="020B0604020202020204" pitchFamily="34" charset="0"/>
              <a:sym typeface="+mn-ea"/>
            </a:endParaRPr>
          </a:p>
        </p:txBody>
      </p:sp>
      <p:sp>
        <p:nvSpPr>
          <p:cNvPr id="121" name="TextBox 120"/>
          <p:cNvSpPr txBox="1"/>
          <p:nvPr/>
        </p:nvSpPr>
        <p:spPr>
          <a:xfrm>
            <a:off x="4368779" y="862264"/>
            <a:ext cx="1099975" cy="553994"/>
          </a:xfrm>
          <a:prstGeom prst="rect">
            <a:avLst/>
          </a:prstGeom>
          <a:noFill/>
        </p:spPr>
        <p:txBody>
          <a:bodyPr wrap="none" lIns="91437" tIns="45718" rIns="91437" bIns="45718" rtlCol="0">
            <a:spAutoFit/>
          </a:bodyPr>
          <a:lstStyle/>
          <a:p>
            <a:pPr algn="l"/>
            <a:r>
              <a:rPr lang="en-US" altLang="zh-CN" sz="3000" dirty="0" err="1" smtClean="0">
                <a:latin typeface="汉语拼音" panose="020B0604020202020204" pitchFamily="34" charset="0"/>
                <a:ea typeface="黑体" panose="02010600030101010101" pitchFamily="49" charset="-122"/>
                <a:cs typeface="汉语拼音" panose="020B0604020202020204" pitchFamily="34" charset="0"/>
                <a:sym typeface="+mn-ea"/>
              </a:rPr>
              <a:t>zhào</a:t>
            </a:r>
            <a:endParaRPr lang="en-US" altLang="zh-CN" sz="3000" dirty="0" smtClean="0">
              <a:latin typeface="汉语拼音" panose="020B0604020202020204" pitchFamily="34" charset="0"/>
              <a:ea typeface="黑体" panose="02010600030101010101" pitchFamily="49" charset="-122"/>
              <a:cs typeface="汉语拼音" panose="020B0604020202020204" pitchFamily="34" charset="0"/>
              <a:sym typeface="+mn-ea"/>
            </a:endParaRPr>
          </a:p>
        </p:txBody>
      </p:sp>
      <p:sp>
        <p:nvSpPr>
          <p:cNvPr id="129" name="TextBox 128"/>
          <p:cNvSpPr txBox="1"/>
          <p:nvPr/>
        </p:nvSpPr>
        <p:spPr>
          <a:xfrm>
            <a:off x="5537057" y="892414"/>
            <a:ext cx="889981" cy="553994"/>
          </a:xfrm>
          <a:prstGeom prst="rect">
            <a:avLst/>
          </a:prstGeom>
          <a:noFill/>
        </p:spPr>
        <p:txBody>
          <a:bodyPr wrap="none" lIns="91437" tIns="45718" rIns="91437" bIns="45718" rtlCol="0">
            <a:spAutoFit/>
          </a:bodyPr>
          <a:lstStyle/>
          <a:p>
            <a:pPr algn="l"/>
            <a:r>
              <a:rPr lang="en-US" altLang="zh-CN" sz="3000" dirty="0" err="1" smtClean="0">
                <a:latin typeface="汉语拼音" panose="020B0604020202020204" pitchFamily="34" charset="0"/>
                <a:ea typeface="黑体" panose="02010600030101010101" pitchFamily="49" charset="-122"/>
                <a:cs typeface="汉语拼音" panose="020B0604020202020204" pitchFamily="34" charset="0"/>
                <a:sym typeface="+mn-ea"/>
              </a:rPr>
              <a:t>tíng</a:t>
            </a:r>
            <a:endParaRPr lang="en-US" altLang="zh-CN" sz="3000" dirty="0" smtClean="0">
              <a:latin typeface="汉语拼音" panose="020B0604020202020204" pitchFamily="34" charset="0"/>
              <a:ea typeface="黑体" panose="02010600030101010101" pitchFamily="49" charset="-122"/>
              <a:cs typeface="汉语拼音" panose="020B0604020202020204" pitchFamily="34" charset="0"/>
              <a:sym typeface="+mn-ea"/>
            </a:endParaRPr>
          </a:p>
        </p:txBody>
      </p:sp>
      <p:sp>
        <p:nvSpPr>
          <p:cNvPr id="130" name="TextBox 129"/>
          <p:cNvSpPr txBox="1"/>
          <p:nvPr/>
        </p:nvSpPr>
        <p:spPr>
          <a:xfrm>
            <a:off x="6823648" y="886918"/>
            <a:ext cx="628692" cy="1015659"/>
          </a:xfrm>
          <a:prstGeom prst="rect">
            <a:avLst/>
          </a:prstGeom>
          <a:noFill/>
        </p:spPr>
        <p:txBody>
          <a:bodyPr wrap="none" lIns="91437" tIns="45718" rIns="91437" bIns="45718" rtlCol="0">
            <a:spAutoFit/>
          </a:bodyPr>
          <a:lstStyle/>
          <a:p>
            <a:pPr algn="l"/>
            <a:r>
              <a:rPr lang="en-US" altLang="zh-CN" sz="3000" dirty="0" err="1" smtClean="0">
                <a:latin typeface="汉语拼音" panose="020B0604020202020204" pitchFamily="34" charset="0"/>
                <a:ea typeface="黑体" panose="02010600030101010101" pitchFamily="49" charset="-122"/>
                <a:cs typeface="汉语拼音" panose="020B0604020202020204" pitchFamily="34" charset="0"/>
                <a:sym typeface="+mn-ea"/>
              </a:rPr>
              <a:t>yǔ</a:t>
            </a:r>
            <a:endParaRPr lang="en-US" altLang="zh-CN" sz="3000" dirty="0" smtClean="0">
              <a:latin typeface="汉语拼音" panose="020B0604020202020204" pitchFamily="34" charset="0"/>
              <a:ea typeface="黑体" panose="02010600030101010101" pitchFamily="49" charset="-122"/>
              <a:cs typeface="汉语拼音" panose="020B0604020202020204" pitchFamily="34" charset="0"/>
              <a:sym typeface="+mn-ea"/>
            </a:endParaRPr>
          </a:p>
          <a:p>
            <a:endParaRPr lang="zh-CN" altLang="en-US" sz="3000" dirty="0">
              <a:latin typeface="汉语拼音" panose="020B0604020202020204" pitchFamily="34" charset="0"/>
              <a:ea typeface="黑体" panose="02010600030101010101" pitchFamily="49" charset="-122"/>
              <a:cs typeface="汉语拼音" panose="020B0604020202020204" pitchFamily="34" charset="0"/>
            </a:endParaRPr>
          </a:p>
        </p:txBody>
      </p:sp>
      <p:sp>
        <p:nvSpPr>
          <p:cNvPr id="131" name="TextBox 130"/>
          <p:cNvSpPr txBox="1"/>
          <p:nvPr/>
        </p:nvSpPr>
        <p:spPr>
          <a:xfrm>
            <a:off x="1475656" y="2737836"/>
            <a:ext cx="1279511" cy="553994"/>
          </a:xfrm>
          <a:prstGeom prst="rect">
            <a:avLst/>
          </a:prstGeom>
          <a:noFill/>
        </p:spPr>
        <p:txBody>
          <a:bodyPr wrap="none" lIns="91437" tIns="45718" rIns="91437" bIns="45718" rtlCol="0">
            <a:spAutoFit/>
          </a:bodyPr>
          <a:lstStyle/>
          <a:p>
            <a:pPr algn="l"/>
            <a:r>
              <a:rPr lang="en-US" altLang="zh-CN" sz="3000" dirty="0" err="1" smtClean="0">
                <a:latin typeface="汉语拼音" panose="020B0604020202020204" pitchFamily="34" charset="0"/>
                <a:ea typeface="黑体" panose="02010600030101010101" pitchFamily="49" charset="-122"/>
                <a:cs typeface="汉语拼音" panose="020B0604020202020204" pitchFamily="34" charset="0"/>
                <a:sym typeface="+mn-ea"/>
              </a:rPr>
              <a:t>zhǒng</a:t>
            </a:r>
            <a:endParaRPr lang="en-US" altLang="zh-CN" sz="3000" dirty="0" smtClean="0">
              <a:latin typeface="汉语拼音" panose="020B0604020202020204" pitchFamily="34" charset="0"/>
              <a:ea typeface="黑体" panose="02010600030101010101" pitchFamily="49" charset="-122"/>
              <a:cs typeface="汉语拼音" panose="020B0604020202020204" pitchFamily="34" charset="0"/>
              <a:sym typeface="+mn-ea"/>
            </a:endParaRPr>
          </a:p>
        </p:txBody>
      </p:sp>
      <p:sp>
        <p:nvSpPr>
          <p:cNvPr id="132" name="TextBox 131"/>
          <p:cNvSpPr txBox="1"/>
          <p:nvPr/>
        </p:nvSpPr>
        <p:spPr>
          <a:xfrm>
            <a:off x="2915816" y="2737836"/>
            <a:ext cx="617471" cy="553994"/>
          </a:xfrm>
          <a:prstGeom prst="rect">
            <a:avLst/>
          </a:prstGeom>
          <a:noFill/>
        </p:spPr>
        <p:txBody>
          <a:bodyPr wrap="none" lIns="91437" tIns="45718" rIns="91437" bIns="45718" rtlCol="0">
            <a:spAutoFit/>
          </a:bodyPr>
          <a:lstStyle/>
          <a:p>
            <a:pPr algn="l"/>
            <a:r>
              <a:rPr lang="en-US" altLang="zh-CN" sz="3000" dirty="0" err="1" smtClean="0">
                <a:latin typeface="汉语拼音" panose="020B0604020202020204" pitchFamily="34" charset="0"/>
                <a:ea typeface="黑体" panose="02010600030101010101" pitchFamily="49" charset="-122"/>
                <a:cs typeface="汉语拼音" panose="020B0604020202020204" pitchFamily="34" charset="0"/>
                <a:sym typeface="+mn-ea"/>
              </a:rPr>
              <a:t>jiē</a:t>
            </a:r>
            <a:endParaRPr lang="en-US" altLang="zh-CN" sz="3000" dirty="0" smtClean="0">
              <a:latin typeface="汉语拼音" panose="020B0604020202020204" pitchFamily="34" charset="0"/>
              <a:ea typeface="黑体" panose="02010600030101010101" pitchFamily="49" charset="-122"/>
              <a:cs typeface="汉语拼音" panose="020B0604020202020204" pitchFamily="34" charset="0"/>
              <a:sym typeface="+mn-ea"/>
            </a:endParaRPr>
          </a:p>
        </p:txBody>
      </p:sp>
      <p:pic>
        <p:nvPicPr>
          <p:cNvPr id="11" name="图片 10"/>
          <p:cNvPicPr>
            <a:picLocks noChangeAspect="1"/>
          </p:cNvPicPr>
          <p:nvPr/>
        </p:nvPicPr>
        <p:blipFill>
          <a:blip r:embed="rId1" cstate="print">
            <a:extLst>
              <a:ext uri="{BEBA8EAE-BF5A-486C-A8C5-ECC9F3942E4B}">
                <a14:imgProps xmlns:a14="http://schemas.microsoft.com/office/drawing/2010/main">
                  <a14:imgLayer r:embed="rId2">
                    <a14:imgEffect>
                      <a14:backgroundRemoval t="0" b="100000" l="0" r="100000">
                        <a14:foregroundMark x1="34769" y1="40399" x2="59538" y2="45469"/>
                        <a14:foregroundMark x1="54769" y1="37481" x2="63385" y2="47465"/>
                        <a14:foregroundMark x1="55538" y1="7220" x2="61077" y2="7220"/>
                        <a14:foregroundMark x1="62615" y1="19355" x2="68769" y2="21352"/>
                        <a14:foregroundMark x1="57231" y1="9217" x2="83538" y2="31336"/>
                        <a14:foregroundMark x1="82769" y1="23349" x2="57231" y2="2151"/>
                        <a14:foregroundMark x1="10769" y1="32412" x2="34769" y2="7220"/>
                        <a14:foregroundMark x1="9231" y1="20276" x2="31692" y2="8141"/>
                        <a14:foregroundMark x1="33231" y1="16283" x2="35538" y2="10138"/>
                        <a14:foregroundMark x1="7692" y1="23349" x2="14615" y2="24270"/>
                        <a14:foregroundMark x1="26154" y1="51613" x2="39385" y2="54531"/>
                        <a14:foregroundMark x1="83538" y1="33487" x2="88923" y2="32412"/>
                        <a14:foregroundMark x1="21538" y1="34409" x2="26923" y2="37481"/>
                      </a14:backgroundRemoval>
                    </a14:imgEffect>
                  </a14:imgLayer>
                </a14:imgProps>
              </a:ext>
            </a:extLst>
          </a:blip>
          <a:stretch>
            <a:fillRect/>
          </a:stretch>
        </p:blipFill>
        <p:spPr>
          <a:xfrm>
            <a:off x="-36512" y="3884721"/>
            <a:ext cx="1641302" cy="1258779"/>
          </a:xfrm>
          <a:prstGeom prst="rect">
            <a:avLst/>
          </a:prstGeom>
        </p:spPr>
      </p:pic>
      <p:sp>
        <p:nvSpPr>
          <p:cNvPr id="52" name="文本框 64"/>
          <p:cNvSpPr txBox="1"/>
          <p:nvPr/>
        </p:nvSpPr>
        <p:spPr>
          <a:xfrm>
            <a:off x="3852783" y="3286667"/>
            <a:ext cx="566811" cy="1084910"/>
          </a:xfrm>
          <a:prstGeom prst="rect">
            <a:avLst/>
          </a:prstGeom>
          <a:noFill/>
          <a:ln w="9525">
            <a:noFill/>
          </a:ln>
        </p:spPr>
        <p:txBody>
          <a:bodyPr wrap="square" lIns="68578" tIns="34289" rIns="68578" bIns="34289">
            <a:spAutoFit/>
          </a:bodyPr>
          <a:lstStyle/>
          <a:p>
            <a:pPr eaLnBrk="1" hangingPunct="1"/>
            <a:r>
              <a:rPr lang="zh-CN" altLang="en-US" sz="6600" dirty="0" smtClean="0">
                <a:solidFill>
                  <a:srgbClr val="FF0000"/>
                </a:solidFill>
                <a:latin typeface="楷体" panose="02010609060101010101" pitchFamily="49" charset="-122"/>
                <a:ea typeface="楷体" panose="02010609060101010101" pitchFamily="49" charset="-122"/>
              </a:rPr>
              <a:t>趾</a:t>
            </a:r>
            <a:endParaRPr lang="zh-CN" altLang="en-US" sz="6600" dirty="0">
              <a:solidFill>
                <a:srgbClr val="FF0000"/>
              </a:solidFill>
              <a:latin typeface="楷体" panose="02010609060101010101" pitchFamily="49" charset="-122"/>
              <a:ea typeface="楷体" panose="02010609060101010101" pitchFamily="49" charset="-122"/>
            </a:endParaRPr>
          </a:p>
        </p:txBody>
      </p:sp>
      <p:sp>
        <p:nvSpPr>
          <p:cNvPr id="53" name="文本框 64"/>
          <p:cNvSpPr txBox="1"/>
          <p:nvPr/>
        </p:nvSpPr>
        <p:spPr>
          <a:xfrm>
            <a:off x="5053706" y="3286667"/>
            <a:ext cx="608488" cy="1084910"/>
          </a:xfrm>
          <a:prstGeom prst="rect">
            <a:avLst/>
          </a:prstGeom>
          <a:noFill/>
          <a:ln w="9525">
            <a:noFill/>
          </a:ln>
        </p:spPr>
        <p:txBody>
          <a:bodyPr lIns="68578" tIns="34289" rIns="68578" bIns="34289">
            <a:spAutoFit/>
          </a:bodyPr>
          <a:lstStyle/>
          <a:p>
            <a:pPr eaLnBrk="1" hangingPunct="1"/>
            <a:r>
              <a:rPr lang="zh-CN" altLang="en-US" sz="6600" dirty="0" smtClean="0">
                <a:solidFill>
                  <a:srgbClr val="FF0000"/>
                </a:solidFill>
                <a:latin typeface="楷体" panose="02010609060101010101" pitchFamily="49" charset="-122"/>
                <a:ea typeface="楷体" panose="02010609060101010101" pitchFamily="49" charset="-122"/>
              </a:rPr>
              <a:t>巩</a:t>
            </a:r>
            <a:endParaRPr lang="zh-CN" altLang="en-US" sz="6600" dirty="0">
              <a:solidFill>
                <a:srgbClr val="FF0000"/>
              </a:solidFill>
              <a:latin typeface="楷体" panose="02010609060101010101" pitchFamily="49" charset="-122"/>
              <a:ea typeface="楷体" panose="02010609060101010101" pitchFamily="49" charset="-122"/>
            </a:endParaRPr>
          </a:p>
        </p:txBody>
      </p:sp>
      <p:sp>
        <p:nvSpPr>
          <p:cNvPr id="54" name="文本框 64"/>
          <p:cNvSpPr txBox="1"/>
          <p:nvPr/>
        </p:nvSpPr>
        <p:spPr>
          <a:xfrm>
            <a:off x="6083971" y="3286667"/>
            <a:ext cx="608489" cy="1084910"/>
          </a:xfrm>
          <a:prstGeom prst="rect">
            <a:avLst/>
          </a:prstGeom>
          <a:noFill/>
          <a:ln w="9525">
            <a:noFill/>
          </a:ln>
        </p:spPr>
        <p:txBody>
          <a:bodyPr lIns="68578" tIns="34289" rIns="68578" bIns="34289">
            <a:spAutoFit/>
          </a:bodyPr>
          <a:lstStyle/>
          <a:p>
            <a:pPr eaLnBrk="1" hangingPunct="1"/>
            <a:r>
              <a:rPr lang="zh-CN" altLang="en-US" sz="6600" dirty="0" smtClean="0">
                <a:solidFill>
                  <a:srgbClr val="FF0000"/>
                </a:solidFill>
                <a:latin typeface="楷体" panose="02010609060101010101" pitchFamily="49" charset="-122"/>
                <a:ea typeface="楷体" panose="02010609060101010101" pitchFamily="49" charset="-122"/>
              </a:rPr>
              <a:t>政</a:t>
            </a:r>
            <a:endParaRPr lang="zh-CN" altLang="en-US" sz="6600" dirty="0">
              <a:solidFill>
                <a:srgbClr val="FF0000"/>
              </a:solidFill>
              <a:latin typeface="楷体" panose="02010609060101010101" pitchFamily="49" charset="-122"/>
              <a:ea typeface="楷体" panose="02010609060101010101" pitchFamily="49" charset="-122"/>
            </a:endParaRPr>
          </a:p>
        </p:txBody>
      </p:sp>
      <p:sp>
        <p:nvSpPr>
          <p:cNvPr id="55" name="文本框 64"/>
          <p:cNvSpPr txBox="1"/>
          <p:nvPr/>
        </p:nvSpPr>
        <p:spPr>
          <a:xfrm>
            <a:off x="7215352" y="3286667"/>
            <a:ext cx="854291" cy="1084910"/>
          </a:xfrm>
          <a:prstGeom prst="rect">
            <a:avLst/>
          </a:prstGeom>
          <a:noFill/>
          <a:ln w="9525">
            <a:noFill/>
          </a:ln>
        </p:spPr>
        <p:txBody>
          <a:bodyPr wrap="square" lIns="68578" tIns="34289" rIns="68578" bIns="34289">
            <a:spAutoFit/>
          </a:bodyPr>
          <a:lstStyle/>
          <a:p>
            <a:pPr eaLnBrk="1" hangingPunct="1"/>
            <a:r>
              <a:rPr lang="zh-CN" altLang="en-US" sz="6600" dirty="0" smtClean="0">
                <a:solidFill>
                  <a:srgbClr val="FF0000"/>
                </a:solidFill>
                <a:latin typeface="楷体" panose="02010609060101010101" pitchFamily="49" charset="-122"/>
                <a:ea typeface="楷体" panose="02010609060101010101" pitchFamily="49" charset="-122"/>
              </a:rPr>
              <a:t>浏</a:t>
            </a:r>
            <a:endParaRPr lang="zh-CN" altLang="en-US" sz="6600" dirty="0">
              <a:solidFill>
                <a:srgbClr val="FF0000"/>
              </a:solidFill>
              <a:latin typeface="楷体" panose="02010609060101010101" pitchFamily="49" charset="-122"/>
              <a:ea typeface="楷体" panose="02010609060101010101" pitchFamily="49" charset="-122"/>
            </a:endParaRPr>
          </a:p>
        </p:txBody>
      </p:sp>
      <p:sp>
        <p:nvSpPr>
          <p:cNvPr id="72" name="TextBox 71"/>
          <p:cNvSpPr txBox="1"/>
          <p:nvPr/>
        </p:nvSpPr>
        <p:spPr>
          <a:xfrm>
            <a:off x="3923928" y="2737836"/>
            <a:ext cx="750520" cy="553994"/>
          </a:xfrm>
          <a:prstGeom prst="rect">
            <a:avLst/>
          </a:prstGeom>
          <a:noFill/>
        </p:spPr>
        <p:txBody>
          <a:bodyPr wrap="none" lIns="91437" tIns="45718" rIns="91437" bIns="45718" rtlCol="0">
            <a:spAutoFit/>
          </a:bodyPr>
          <a:lstStyle/>
          <a:p>
            <a:pPr algn="l"/>
            <a:r>
              <a:rPr lang="en-US" altLang="zh-CN" sz="3000" dirty="0" err="1" smtClean="0">
                <a:latin typeface="汉语拼音" panose="020B0604020202020204" pitchFamily="34" charset="0"/>
                <a:ea typeface="黑体" panose="02010600030101010101" pitchFamily="49" charset="-122"/>
                <a:cs typeface="汉语拼音" panose="020B0604020202020204" pitchFamily="34" charset="0"/>
                <a:sym typeface="+mn-ea"/>
              </a:rPr>
              <a:t>zhǐ</a:t>
            </a:r>
            <a:endParaRPr lang="en-US" altLang="zh-CN" sz="3000" dirty="0" smtClean="0">
              <a:latin typeface="汉语拼音" panose="020B0604020202020204" pitchFamily="34" charset="0"/>
              <a:ea typeface="黑体" panose="02010600030101010101" pitchFamily="49" charset="-122"/>
              <a:cs typeface="汉语拼音" panose="020B0604020202020204" pitchFamily="34" charset="0"/>
              <a:sym typeface="+mn-ea"/>
            </a:endParaRPr>
          </a:p>
        </p:txBody>
      </p:sp>
      <p:sp>
        <p:nvSpPr>
          <p:cNvPr id="73" name="TextBox 72"/>
          <p:cNvSpPr txBox="1"/>
          <p:nvPr/>
        </p:nvSpPr>
        <p:spPr>
          <a:xfrm>
            <a:off x="4932040" y="2715766"/>
            <a:ext cx="1058297" cy="553994"/>
          </a:xfrm>
          <a:prstGeom prst="rect">
            <a:avLst/>
          </a:prstGeom>
          <a:noFill/>
        </p:spPr>
        <p:txBody>
          <a:bodyPr wrap="none" lIns="91437" tIns="45718" rIns="91437" bIns="45718" rtlCol="0">
            <a:spAutoFit/>
          </a:bodyPr>
          <a:lstStyle/>
          <a:p>
            <a:pPr algn="l"/>
            <a:r>
              <a:rPr lang="en-US" altLang="zh-CN" sz="3000" dirty="0" err="1" smtClean="0">
                <a:latin typeface="汉语拼音" panose="020B0604020202020204" pitchFamily="34" charset="0"/>
                <a:ea typeface="黑体" panose="02010600030101010101" pitchFamily="49" charset="-122"/>
                <a:cs typeface="汉语拼音" panose="020B0604020202020204" pitchFamily="34" charset="0"/>
                <a:sym typeface="+mn-ea"/>
              </a:rPr>
              <a:t>gǒng</a:t>
            </a:r>
            <a:endParaRPr lang="zh-CN" altLang="en-US" sz="3000" dirty="0">
              <a:latin typeface="汉语拼音" panose="020B0604020202020204" pitchFamily="34" charset="0"/>
              <a:ea typeface="黑体" panose="02010600030101010101" pitchFamily="49" charset="-122"/>
              <a:cs typeface="汉语拼音" panose="020B0604020202020204" pitchFamily="34" charset="0"/>
            </a:endParaRPr>
          </a:p>
        </p:txBody>
      </p:sp>
      <p:sp>
        <p:nvSpPr>
          <p:cNvPr id="74" name="TextBox 73"/>
          <p:cNvSpPr txBox="1"/>
          <p:nvPr/>
        </p:nvSpPr>
        <p:spPr>
          <a:xfrm>
            <a:off x="6012160" y="2715766"/>
            <a:ext cx="1268290" cy="553994"/>
          </a:xfrm>
          <a:prstGeom prst="rect">
            <a:avLst/>
          </a:prstGeom>
          <a:noFill/>
        </p:spPr>
        <p:txBody>
          <a:bodyPr wrap="none" lIns="91437" tIns="45718" rIns="91437" bIns="45718" rtlCol="0">
            <a:spAutoFit/>
          </a:bodyPr>
          <a:lstStyle/>
          <a:p>
            <a:pPr algn="l"/>
            <a:r>
              <a:rPr lang="en-US" altLang="zh-CN" sz="3000" dirty="0" err="1" smtClean="0">
                <a:latin typeface="汉语拼音" panose="020B0604020202020204" pitchFamily="34" charset="0"/>
                <a:ea typeface="黑体" panose="02010600030101010101" pitchFamily="49" charset="-122"/>
                <a:cs typeface="汉语拼音" panose="020B0604020202020204" pitchFamily="34" charset="0"/>
                <a:sym typeface="+mn-ea"/>
              </a:rPr>
              <a:t>zhèng</a:t>
            </a:r>
            <a:endParaRPr lang="en-US" altLang="zh-CN" sz="3000" dirty="0" smtClean="0">
              <a:latin typeface="汉语拼音" panose="020B0604020202020204" pitchFamily="34" charset="0"/>
              <a:ea typeface="黑体" panose="02010600030101010101" pitchFamily="49" charset="-122"/>
              <a:cs typeface="汉语拼音" panose="020B0604020202020204" pitchFamily="34" charset="0"/>
              <a:sym typeface="+mn-ea"/>
            </a:endParaRPr>
          </a:p>
        </p:txBody>
      </p:sp>
      <p:sp>
        <p:nvSpPr>
          <p:cNvPr id="79" name="TextBox 78"/>
          <p:cNvSpPr txBox="1"/>
          <p:nvPr/>
        </p:nvSpPr>
        <p:spPr>
          <a:xfrm>
            <a:off x="7403333" y="2721507"/>
            <a:ext cx="585411" cy="553994"/>
          </a:xfrm>
          <a:prstGeom prst="rect">
            <a:avLst/>
          </a:prstGeom>
          <a:noFill/>
        </p:spPr>
        <p:txBody>
          <a:bodyPr wrap="none" lIns="91437" tIns="45718" rIns="91437" bIns="45718" rtlCol="0">
            <a:spAutoFit/>
          </a:bodyPr>
          <a:lstStyle/>
          <a:p>
            <a:pPr algn="l"/>
            <a:r>
              <a:rPr lang="en-US" altLang="zh-CN" sz="3000" dirty="0" err="1" smtClean="0">
                <a:latin typeface="汉语拼音" panose="020B0604020202020204" pitchFamily="34" charset="0"/>
                <a:ea typeface="黑体" panose="02010600030101010101" pitchFamily="49" charset="-122"/>
                <a:cs typeface="汉语拼音" panose="020B0604020202020204" pitchFamily="34" charset="0"/>
                <a:sym typeface="+mn-ea"/>
              </a:rPr>
              <a:t>liú</a:t>
            </a:r>
            <a:endParaRPr lang="en-US" altLang="zh-CN" sz="3000" dirty="0" smtClean="0">
              <a:latin typeface="汉语拼音" panose="020B0604020202020204" pitchFamily="34" charset="0"/>
              <a:ea typeface="黑体" panose="02010600030101010101" pitchFamily="49" charset="-122"/>
              <a:cs typeface="汉语拼音"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13695006" y="3864269"/>
            <a:ext cx="963962" cy="538551"/>
          </a:xfrm>
          <a:prstGeom prst="rect">
            <a:avLst/>
          </a:prstGeom>
          <a:effectLst>
            <a:outerShdw blurRad="50800" dist="38100" dir="8100000" sx="102000" sy="102000" algn="tr" rotWithShape="0">
              <a:prstClr val="black">
                <a:alpha val="66000"/>
              </a:prstClr>
            </a:outerShdw>
          </a:effectLst>
        </p:spPr>
      </p:pic>
      <p:sp>
        <p:nvSpPr>
          <p:cNvPr id="3" name="文本框 2"/>
          <p:cNvSpPr txBox="1"/>
          <p:nvPr/>
        </p:nvSpPr>
        <p:spPr>
          <a:xfrm>
            <a:off x="539552" y="1275606"/>
            <a:ext cx="7843520" cy="1338828"/>
          </a:xfrm>
          <a:prstGeom prst="rect">
            <a:avLst/>
          </a:prstGeom>
          <a:noFill/>
        </p:spPr>
        <p:txBody>
          <a:bodyPr wrap="square" rtlCol="0">
            <a:spAutoFit/>
          </a:bodyPr>
          <a:lstStyle/>
          <a:p>
            <a:pPr marL="457200" indent="-457200" algn="l">
              <a:buFont typeface="Wingdings" panose="05000000000000000000" pitchFamily="2" charset="2"/>
              <a:buChar char="l"/>
            </a:pPr>
            <a:r>
              <a:rPr lang="zh-CN" altLang="en-US" sz="2700" b="1" dirty="0" smtClean="0">
                <a:latin typeface="+mn-ea"/>
                <a:cs typeface="楷体" panose="02010609060101010101" pitchFamily="49" charset="-122"/>
                <a:sym typeface="+mn-ea"/>
              </a:rPr>
              <a:t>下面</a:t>
            </a:r>
            <a:r>
              <a:rPr lang="zh-CN" altLang="en-US" sz="2700" b="1" dirty="0">
                <a:latin typeface="+mn-ea"/>
                <a:cs typeface="楷体" panose="02010609060101010101" pitchFamily="49" charset="-122"/>
                <a:sym typeface="+mn-ea"/>
              </a:rPr>
              <a:t>这些词语，有的是</a:t>
            </a:r>
            <a:r>
              <a:rPr lang="zh-CN" altLang="en-US" sz="2700" b="1" dirty="0" smtClean="0">
                <a:latin typeface="+mn-ea"/>
                <a:cs typeface="楷体" panose="02010609060101010101" pitchFamily="49" charset="-122"/>
                <a:sym typeface="+mn-ea"/>
              </a:rPr>
              <a:t>近几十年出现</a:t>
            </a:r>
            <a:r>
              <a:rPr lang="zh-CN" altLang="en-US" sz="2700" b="1" dirty="0">
                <a:latin typeface="+mn-ea"/>
                <a:cs typeface="楷体" panose="02010609060101010101" pitchFamily="49" charset="-122"/>
                <a:sym typeface="+mn-ea"/>
              </a:rPr>
              <a:t>的，</a:t>
            </a:r>
            <a:r>
              <a:rPr lang="zh-CN" altLang="en-US" sz="2700" b="1" dirty="0" smtClean="0">
                <a:latin typeface="+mn-ea"/>
                <a:cs typeface="楷体" panose="02010609060101010101" pitchFamily="49" charset="-122"/>
                <a:sym typeface="+mn-ea"/>
              </a:rPr>
              <a:t>有的是在原有</a:t>
            </a:r>
            <a:r>
              <a:rPr lang="zh-CN" altLang="en-US" sz="2700" b="1" dirty="0">
                <a:latin typeface="+mn-ea"/>
                <a:cs typeface="楷体" panose="02010609060101010101" pitchFamily="49" charset="-122"/>
                <a:sym typeface="+mn-ea"/>
              </a:rPr>
              <a:t>含义的基础上有了新的含义。选一两个你</a:t>
            </a:r>
            <a:r>
              <a:rPr lang="zh-CN" altLang="en-US" sz="2700" b="1" dirty="0" smtClean="0">
                <a:latin typeface="+mn-ea"/>
                <a:cs typeface="楷体" panose="02010609060101010101" pitchFamily="49" charset="-122"/>
                <a:sym typeface="+mn-ea"/>
              </a:rPr>
              <a:t>知道</a:t>
            </a:r>
            <a:r>
              <a:rPr lang="zh-CN" altLang="en-US" sz="2700" b="1" dirty="0">
                <a:latin typeface="+mn-ea"/>
                <a:cs typeface="楷体" panose="02010609060101010101" pitchFamily="49" charset="-122"/>
                <a:sym typeface="+mn-ea"/>
              </a:rPr>
              <a:t>的，和同学交流。</a:t>
            </a:r>
            <a:endParaRPr lang="zh-CN" altLang="en-US" sz="2700" b="1" dirty="0">
              <a:latin typeface="+mn-ea"/>
              <a:cs typeface="楷体" panose="02010609060101010101" pitchFamily="49" charset="-122"/>
              <a:sym typeface="+mn-ea"/>
            </a:endParaRPr>
          </a:p>
        </p:txBody>
      </p:sp>
      <p:grpSp>
        <p:nvGrpSpPr>
          <p:cNvPr id="6" name="组合 5"/>
          <p:cNvGrpSpPr/>
          <p:nvPr/>
        </p:nvGrpSpPr>
        <p:grpSpPr>
          <a:xfrm>
            <a:off x="0" y="215313"/>
            <a:ext cx="2984241" cy="951719"/>
            <a:chOff x="-111985" y="-57194"/>
            <a:chExt cx="3427776" cy="1096420"/>
          </a:xfrm>
        </p:grpSpPr>
        <p:cxnSp>
          <p:nvCxnSpPr>
            <p:cNvPr id="7" name="直接连接符 6"/>
            <p:cNvCxnSpPr/>
            <p:nvPr/>
          </p:nvCxnSpPr>
          <p:spPr>
            <a:xfrm>
              <a:off x="635596" y="645368"/>
              <a:ext cx="0" cy="384721"/>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44339" y="1039226"/>
              <a:ext cx="1490427"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918742" y="178827"/>
              <a:ext cx="1397049"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315791" y="196658"/>
              <a:ext cx="0" cy="64107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8510" t="64450" r="63336" b="-6857"/>
            <a:stretch>
              <a:fillRect/>
            </a:stretch>
          </p:blipFill>
          <p:spPr>
            <a:xfrm>
              <a:off x="-111985" y="-57194"/>
              <a:ext cx="1152128" cy="914751"/>
            </a:xfrm>
            <a:prstGeom prst="rect">
              <a:avLst/>
            </a:prstGeom>
          </p:spPr>
        </p:pic>
      </p:grpSp>
      <p:sp>
        <p:nvSpPr>
          <p:cNvPr id="12" name="文本框 4"/>
          <p:cNvSpPr txBox="1"/>
          <p:nvPr/>
        </p:nvSpPr>
        <p:spPr>
          <a:xfrm>
            <a:off x="769558" y="559916"/>
            <a:ext cx="2892100" cy="598805"/>
          </a:xfrm>
          <a:prstGeom prst="rect">
            <a:avLst/>
          </a:prstGeom>
          <a:noFill/>
        </p:spPr>
        <p:txBody>
          <a:bodyPr wrap="square" rtlCol="0">
            <a:spAutoFit/>
          </a:bodyPr>
          <a:lstStyle/>
          <a:p>
            <a:r>
              <a:rPr lang="zh-CN" altLang="en-US" sz="3300" dirty="0">
                <a:latin typeface="黑体" panose="02010600030101010101" pitchFamily="49" charset="-122"/>
                <a:ea typeface="黑体" panose="02010600030101010101" pitchFamily="49" charset="-122"/>
              </a:rPr>
              <a:t>词句段运用</a:t>
            </a:r>
            <a:endParaRPr lang="zh-CN" altLang="en-US" sz="3300" dirty="0">
              <a:latin typeface="黑体" panose="02010600030101010101" pitchFamily="49" charset="-122"/>
              <a:ea typeface="黑体" panose="02010600030101010101" pitchFamily="49" charset="-122"/>
            </a:endParaRPr>
          </a:p>
        </p:txBody>
      </p:sp>
      <p:sp>
        <p:nvSpPr>
          <p:cNvPr id="5" name="椭圆 4"/>
          <p:cNvSpPr/>
          <p:nvPr/>
        </p:nvSpPr>
        <p:spPr>
          <a:xfrm>
            <a:off x="1195070" y="2684780"/>
            <a:ext cx="3101340" cy="18669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179060" y="2685415"/>
            <a:ext cx="3080385" cy="1866265"/>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233930" y="2750820"/>
            <a:ext cx="1271905" cy="460375"/>
          </a:xfrm>
          <a:prstGeom prst="rect">
            <a:avLst/>
          </a:prstGeom>
          <a:noFill/>
        </p:spPr>
        <p:txBody>
          <a:bodyPr wrap="square" rtlCol="0">
            <a:spAutoFit/>
          </a:bodyPr>
          <a:lstStyle/>
          <a:p>
            <a:r>
              <a:rPr lang="zh-CN" altLang="en-US" sz="2400" b="1">
                <a:latin typeface="楷体" panose="02010609060101010101" pitchFamily="49" charset="-122"/>
                <a:ea typeface="楷体" panose="02010609060101010101" pitchFamily="49" charset="-122"/>
              </a:rPr>
              <a:t>云技术</a:t>
            </a:r>
            <a:endParaRPr lang="zh-CN" altLang="en-US" sz="2400" b="1">
              <a:latin typeface="楷体" panose="02010609060101010101" pitchFamily="49" charset="-122"/>
              <a:ea typeface="楷体" panose="02010609060101010101" pitchFamily="49" charset="-122"/>
            </a:endParaRPr>
          </a:p>
        </p:txBody>
      </p:sp>
      <p:sp>
        <p:nvSpPr>
          <p:cNvPr id="15" name="文本框 14"/>
          <p:cNvSpPr txBox="1"/>
          <p:nvPr/>
        </p:nvSpPr>
        <p:spPr>
          <a:xfrm>
            <a:off x="1284605" y="3330575"/>
            <a:ext cx="1186180" cy="460375"/>
          </a:xfrm>
          <a:prstGeom prst="rect">
            <a:avLst/>
          </a:prstGeom>
          <a:noFill/>
        </p:spPr>
        <p:txBody>
          <a:bodyPr wrap="square" rtlCol="0">
            <a:spAutoFit/>
          </a:bodyPr>
          <a:lstStyle/>
          <a:p>
            <a:r>
              <a:rPr lang="zh-CN" altLang="en-US" sz="2400" b="1">
                <a:latin typeface="楷体" panose="02010609060101010101" pitchFamily="49" charset="-122"/>
                <a:ea typeface="楷体" panose="02010609060101010101" pitchFamily="49" charset="-122"/>
              </a:rPr>
              <a:t>多媒体</a:t>
            </a:r>
            <a:endParaRPr lang="zh-CN" altLang="en-US"/>
          </a:p>
        </p:txBody>
      </p:sp>
      <p:sp>
        <p:nvSpPr>
          <p:cNvPr id="16" name="文本框 15"/>
          <p:cNvSpPr txBox="1"/>
          <p:nvPr/>
        </p:nvSpPr>
        <p:spPr>
          <a:xfrm>
            <a:off x="2233930" y="3942080"/>
            <a:ext cx="1223645" cy="460375"/>
          </a:xfrm>
          <a:prstGeom prst="rect">
            <a:avLst/>
          </a:prstGeom>
          <a:noFill/>
        </p:spPr>
        <p:txBody>
          <a:bodyPr wrap="square" rtlCol="0">
            <a:spAutoFit/>
          </a:bodyPr>
          <a:lstStyle/>
          <a:p>
            <a:r>
              <a:rPr lang="zh-CN" altLang="en-US" sz="2400" b="1">
                <a:latin typeface="楷体" panose="02010609060101010101" pitchFamily="49" charset="-122"/>
                <a:ea typeface="楷体" panose="02010609060101010101" pitchFamily="49" charset="-122"/>
              </a:rPr>
              <a:t>互联网</a:t>
            </a:r>
            <a:endParaRPr lang="zh-CN" altLang="en-US"/>
          </a:p>
        </p:txBody>
      </p:sp>
      <p:sp>
        <p:nvSpPr>
          <p:cNvPr id="17" name="文本框 16"/>
          <p:cNvSpPr txBox="1"/>
          <p:nvPr/>
        </p:nvSpPr>
        <p:spPr>
          <a:xfrm>
            <a:off x="3379470" y="3330575"/>
            <a:ext cx="916940" cy="460375"/>
          </a:xfrm>
          <a:prstGeom prst="rect">
            <a:avLst/>
          </a:prstGeom>
          <a:noFill/>
        </p:spPr>
        <p:txBody>
          <a:bodyPr wrap="square" rtlCol="0">
            <a:spAutoFit/>
          </a:bodyPr>
          <a:lstStyle/>
          <a:p>
            <a:r>
              <a:rPr lang="zh-CN" altLang="en-US" sz="2400" b="1">
                <a:latin typeface="楷体" panose="02010609060101010101" pitchFamily="49" charset="-122"/>
                <a:ea typeface="楷体" panose="02010609060101010101" pitchFamily="49" charset="-122"/>
              </a:rPr>
              <a:t>克隆</a:t>
            </a:r>
            <a:endParaRPr lang="zh-CN" altLang="en-US" sz="2400" b="1">
              <a:latin typeface="楷体" panose="02010609060101010101" pitchFamily="49" charset="-122"/>
              <a:ea typeface="楷体" panose="02010609060101010101" pitchFamily="49" charset="-122"/>
            </a:endParaRPr>
          </a:p>
        </p:txBody>
      </p:sp>
      <p:sp>
        <p:nvSpPr>
          <p:cNvPr id="18" name="文本框 17"/>
          <p:cNvSpPr txBox="1"/>
          <p:nvPr/>
        </p:nvSpPr>
        <p:spPr>
          <a:xfrm>
            <a:off x="6324600" y="2685415"/>
            <a:ext cx="972820" cy="460375"/>
          </a:xfrm>
          <a:prstGeom prst="rect">
            <a:avLst/>
          </a:prstGeom>
          <a:noFill/>
        </p:spPr>
        <p:txBody>
          <a:bodyPr wrap="square" rtlCol="0">
            <a:spAutoFit/>
          </a:bodyPr>
          <a:lstStyle/>
          <a:p>
            <a:r>
              <a:rPr lang="zh-CN" altLang="en-US" sz="2400" b="1">
                <a:latin typeface="楷体" panose="02010609060101010101" pitchFamily="49" charset="-122"/>
                <a:ea typeface="楷体" panose="02010609060101010101" pitchFamily="49" charset="-122"/>
              </a:rPr>
              <a:t>桌面</a:t>
            </a:r>
            <a:endParaRPr lang="zh-CN" altLang="en-US" sz="2400" b="1">
              <a:latin typeface="楷体" panose="02010609060101010101" pitchFamily="49" charset="-122"/>
              <a:ea typeface="楷体" panose="02010609060101010101" pitchFamily="49" charset="-122"/>
            </a:endParaRPr>
          </a:p>
        </p:txBody>
      </p:sp>
      <p:sp>
        <p:nvSpPr>
          <p:cNvPr id="19" name="文本框 18"/>
          <p:cNvSpPr txBox="1"/>
          <p:nvPr/>
        </p:nvSpPr>
        <p:spPr>
          <a:xfrm>
            <a:off x="5351780" y="3330575"/>
            <a:ext cx="972820" cy="460375"/>
          </a:xfrm>
          <a:prstGeom prst="rect">
            <a:avLst/>
          </a:prstGeom>
          <a:noFill/>
        </p:spPr>
        <p:txBody>
          <a:bodyPr wrap="square" rtlCol="0">
            <a:spAutoFit/>
          </a:bodyPr>
          <a:lstStyle/>
          <a:p>
            <a:r>
              <a:rPr lang="zh-CN" altLang="en-US" sz="2400" b="1">
                <a:latin typeface="楷体" panose="02010609060101010101" pitchFamily="49" charset="-122"/>
                <a:ea typeface="楷体" panose="02010609060101010101" pitchFamily="49" charset="-122"/>
              </a:rPr>
              <a:t>窗口</a:t>
            </a:r>
            <a:endParaRPr lang="zh-CN" altLang="en-US" sz="2400" b="1">
              <a:latin typeface="楷体" panose="02010609060101010101" pitchFamily="49" charset="-122"/>
              <a:ea typeface="楷体" panose="02010609060101010101" pitchFamily="49" charset="-122"/>
            </a:endParaRPr>
          </a:p>
        </p:txBody>
      </p:sp>
      <p:sp>
        <p:nvSpPr>
          <p:cNvPr id="20" name="文本框 19"/>
          <p:cNvSpPr txBox="1"/>
          <p:nvPr/>
        </p:nvSpPr>
        <p:spPr>
          <a:xfrm>
            <a:off x="6226175" y="4017645"/>
            <a:ext cx="1169670" cy="460375"/>
          </a:xfrm>
          <a:prstGeom prst="rect">
            <a:avLst/>
          </a:prstGeom>
          <a:noFill/>
        </p:spPr>
        <p:txBody>
          <a:bodyPr wrap="square" rtlCol="0">
            <a:spAutoFit/>
          </a:bodyPr>
          <a:lstStyle/>
          <a:p>
            <a:r>
              <a:rPr lang="zh-CN" altLang="en-US" sz="2400" b="1">
                <a:latin typeface="楷体" panose="02010609060101010101" pitchFamily="49" charset="-122"/>
                <a:ea typeface="楷体" panose="02010609060101010101" pitchFamily="49" charset="-122"/>
              </a:rPr>
              <a:t>文件夹</a:t>
            </a:r>
            <a:endParaRPr lang="zh-CN" altLang="en-US" sz="2400" b="1">
              <a:latin typeface="楷体" panose="02010609060101010101" pitchFamily="49" charset="-122"/>
              <a:ea typeface="楷体" panose="02010609060101010101" pitchFamily="49" charset="-122"/>
            </a:endParaRPr>
          </a:p>
        </p:txBody>
      </p:sp>
      <p:sp>
        <p:nvSpPr>
          <p:cNvPr id="21" name="文本框 20"/>
          <p:cNvSpPr txBox="1"/>
          <p:nvPr/>
        </p:nvSpPr>
        <p:spPr>
          <a:xfrm>
            <a:off x="7286625" y="3330575"/>
            <a:ext cx="972820" cy="460375"/>
          </a:xfrm>
          <a:prstGeom prst="rect">
            <a:avLst/>
          </a:prstGeom>
          <a:noFill/>
        </p:spPr>
        <p:txBody>
          <a:bodyPr wrap="square" rtlCol="0">
            <a:spAutoFit/>
          </a:bodyPr>
          <a:lstStyle/>
          <a:p>
            <a:r>
              <a:rPr lang="zh-CN" altLang="en-US" sz="2400" b="1">
                <a:latin typeface="楷体" panose="02010609060101010101" pitchFamily="49" charset="-122"/>
                <a:ea typeface="楷体" panose="02010609060101010101" pitchFamily="49" charset="-122"/>
              </a:rPr>
              <a:t>潜水</a:t>
            </a:r>
            <a:endParaRPr lang="zh-CN" altLang="en-US" sz="2400" b="1">
              <a:latin typeface="楷体" panose="02010609060101010101" pitchFamily="49" charset="-122"/>
              <a:ea typeface="楷体" panose="02010609060101010101" pitchFamily="49" charset="-122"/>
            </a:endParaRPr>
          </a:p>
        </p:txBody>
      </p:sp>
      <p:sp>
        <p:nvSpPr>
          <p:cNvPr id="4" name="文本框 3"/>
          <p:cNvSpPr txBox="1"/>
          <p:nvPr/>
        </p:nvSpPr>
        <p:spPr>
          <a:xfrm>
            <a:off x="2152015" y="37465"/>
            <a:ext cx="3024505" cy="275590"/>
          </a:xfrm>
          <a:prstGeom prst="rect">
            <a:avLst/>
          </a:prstGeom>
          <a:noFill/>
        </p:spPr>
        <p:txBody>
          <a:bodyPr wrap="square" rtlCol="0" anchor="t">
            <a:spAutoFit/>
          </a:bodyPr>
          <a:lstStyle/>
          <a:p>
            <a:endParaRPr lang="zh-CN" altLang="en-US" sz="12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96374" y="600963"/>
            <a:ext cx="7546658" cy="1015663"/>
          </a:xfrm>
          <a:prstGeom prst="rect">
            <a:avLst/>
          </a:prstGeom>
          <a:solidFill>
            <a:schemeClr val="accent2">
              <a:lumMod val="20000"/>
              <a:lumOff val="80000"/>
            </a:schemeClr>
          </a:solidFill>
        </p:spPr>
        <p:txBody>
          <a:bodyPr wrap="square" rtlCol="0" anchor="t">
            <a:spAutoFit/>
          </a:bodyPr>
          <a:lstStyle/>
          <a:p>
            <a:r>
              <a:rPr lang="en-US" altLang="zh-CN" b="1" dirty="0">
                <a:latin typeface="黑体" panose="02010600030101010101" pitchFamily="49" charset="-122"/>
                <a:ea typeface="黑体" panose="02010600030101010101" pitchFamily="49" charset="-122"/>
                <a:sym typeface="+mn-ea"/>
              </a:rPr>
              <a:t>     </a:t>
            </a:r>
            <a:r>
              <a:rPr lang="en-US" altLang="zh-CN" sz="2000" b="1" dirty="0">
                <a:latin typeface="黑体" panose="02010600030101010101" pitchFamily="49" charset="-122"/>
                <a:ea typeface="黑体" panose="02010600030101010101" pitchFamily="49" charset="-122"/>
                <a:sym typeface="+mn-ea"/>
              </a:rPr>
              <a:t>云技术(Cloud technology)基于云计算商业模式应用的网络技术、信息技术、整合技术、管理平台技术、应用技术等的总称，可以组成资源池，按需所用，灵活便利。</a:t>
            </a:r>
            <a:endParaRPr lang="zh-CN" altLang="en-US" sz="2000" b="1" dirty="0"/>
          </a:p>
        </p:txBody>
      </p:sp>
      <p:sp>
        <p:nvSpPr>
          <p:cNvPr id="8" name="文本框 7"/>
          <p:cNvSpPr txBox="1"/>
          <p:nvPr/>
        </p:nvSpPr>
        <p:spPr>
          <a:xfrm>
            <a:off x="696905" y="1880778"/>
            <a:ext cx="7547503" cy="707886"/>
          </a:xfrm>
          <a:prstGeom prst="rect">
            <a:avLst/>
          </a:prstGeom>
          <a:solidFill>
            <a:schemeClr val="accent3">
              <a:lumMod val="20000"/>
              <a:lumOff val="80000"/>
            </a:schemeClr>
          </a:solidFill>
        </p:spPr>
        <p:txBody>
          <a:bodyPr wrap="square" rtlCol="0" anchor="t">
            <a:spAutoFit/>
          </a:bodyPr>
          <a:lstStyle/>
          <a:p>
            <a:pPr indent="0" fontAlgn="auto">
              <a:lnSpc>
                <a:spcPct val="100000"/>
              </a:lnSpc>
            </a:pPr>
            <a:r>
              <a:rPr lang="en-US" altLang="zh-CN" b="1" dirty="0">
                <a:latin typeface="黑体" panose="02010600030101010101" pitchFamily="49" charset="-122"/>
                <a:ea typeface="黑体" panose="02010600030101010101" pitchFamily="49" charset="-122"/>
                <a:sym typeface="+mn-ea"/>
              </a:rPr>
              <a:t>    </a:t>
            </a:r>
            <a:r>
              <a:rPr lang="en-US" altLang="zh-CN" sz="2000" b="1" dirty="0">
                <a:latin typeface="黑体" panose="02010600030101010101" pitchFamily="49" charset="-122"/>
                <a:ea typeface="黑体" panose="02010600030101010101" pitchFamily="49" charset="-122"/>
                <a:sym typeface="+mn-ea"/>
              </a:rPr>
              <a:t>多媒体是将计算机、电视机、录像机、录音机和游戏机等技术融为一体，形成电脑与用户之间可以相互交流的操作环境。</a:t>
            </a:r>
            <a:endParaRPr lang="zh-CN" altLang="en-US" b="1"/>
          </a:p>
        </p:txBody>
      </p:sp>
      <p:sp>
        <p:nvSpPr>
          <p:cNvPr id="10" name="文本框 9"/>
          <p:cNvSpPr txBox="1"/>
          <p:nvPr/>
        </p:nvSpPr>
        <p:spPr>
          <a:xfrm>
            <a:off x="697644" y="2872561"/>
            <a:ext cx="7546658" cy="706755"/>
          </a:xfrm>
          <a:prstGeom prst="rect">
            <a:avLst/>
          </a:prstGeom>
          <a:solidFill>
            <a:schemeClr val="accent6">
              <a:lumMod val="20000"/>
              <a:lumOff val="80000"/>
            </a:schemeClr>
          </a:solidFill>
        </p:spPr>
        <p:txBody>
          <a:bodyPr wrap="square" rtlCol="0" anchor="t">
            <a:spAutoFit/>
          </a:bodyPr>
          <a:lstStyle/>
          <a:p>
            <a:r>
              <a:rPr lang="en-US" altLang="zh-CN" b="1" dirty="0">
                <a:latin typeface="黑体" panose="02010600030101010101" pitchFamily="49" charset="-122"/>
                <a:ea typeface="黑体" panose="02010600030101010101" pitchFamily="49" charset="-122"/>
                <a:sym typeface="+mn-ea"/>
              </a:rPr>
              <a:t>    </a:t>
            </a:r>
            <a:r>
              <a:rPr lang="en-US" altLang="zh-CN" sz="2000" b="1" dirty="0">
                <a:latin typeface="黑体" panose="02010600030101010101" pitchFamily="49" charset="-122"/>
                <a:ea typeface="黑体" panose="02010600030101010101" pitchFamily="49" charset="-122"/>
                <a:sym typeface="+mn-ea"/>
              </a:rPr>
              <a:t>互联网,即广域网、局域网及单机按照一定的通讯协议组成的国际计算机网络。</a:t>
            </a:r>
            <a:endParaRPr lang="en-US" altLang="zh-CN" sz="2000" b="1" dirty="0">
              <a:latin typeface="黑体" panose="02010600030101010101" pitchFamily="49" charset="-122"/>
              <a:ea typeface="黑体" panose="02010600030101010101" pitchFamily="49" charset="-122"/>
            </a:endParaRPr>
          </a:p>
        </p:txBody>
      </p:sp>
      <p:sp>
        <p:nvSpPr>
          <p:cNvPr id="11" name="文本框 10"/>
          <p:cNvSpPr txBox="1"/>
          <p:nvPr/>
        </p:nvSpPr>
        <p:spPr>
          <a:xfrm>
            <a:off x="696480" y="3848561"/>
            <a:ext cx="7545812" cy="706755"/>
          </a:xfrm>
          <a:prstGeom prst="rect">
            <a:avLst/>
          </a:prstGeom>
          <a:solidFill>
            <a:schemeClr val="tx2">
              <a:lumMod val="20000"/>
              <a:lumOff val="80000"/>
            </a:schemeClr>
          </a:solidFill>
        </p:spPr>
        <p:txBody>
          <a:bodyPr wrap="square" rtlCol="0" anchor="t">
            <a:spAutoFit/>
          </a:bodyPr>
          <a:lstStyle/>
          <a:p>
            <a:r>
              <a:rPr lang="en-US" altLang="zh-CN" sz="2000" b="1" dirty="0">
                <a:latin typeface="黑体" panose="02010600030101010101" pitchFamily="49" charset="-122"/>
                <a:ea typeface="黑体" panose="02010600030101010101" pitchFamily="49" charset="-122"/>
              </a:rPr>
              <a:t>    生物体通过体细胞进行无性繁殖，复制出遗传性状完全相同的生命物质或生命体。</a:t>
            </a:r>
            <a:endParaRPr lang="en-US" altLang="zh-CN" sz="2000" b="1" dirty="0">
              <a:latin typeface="黑体" panose="02010600030101010101" pitchFamily="49" charset="-122"/>
              <a:ea typeface="黑体" panose="02010600030101010101" pitchFamily="49" charset="-122"/>
            </a:endParaRPr>
          </a:p>
        </p:txBody>
      </p:sp>
      <p:sp>
        <p:nvSpPr>
          <p:cNvPr id="4" name="文本框 3"/>
          <p:cNvSpPr txBox="1"/>
          <p:nvPr/>
        </p:nvSpPr>
        <p:spPr>
          <a:xfrm>
            <a:off x="4907915" y="322580"/>
            <a:ext cx="520065" cy="106680"/>
          </a:xfrm>
          <a:prstGeom prst="rect">
            <a:avLst/>
          </a:prstGeom>
          <a:noFill/>
        </p:spPr>
        <p:txBody>
          <a:bodyPr wrap="square" rtlCol="0" anchor="t">
            <a:spAutoFit/>
          </a:bodyPr>
          <a:lstStyle/>
          <a:p>
            <a:endParaRPr lang="zh-CN" altLang="en-US" sz="100">
              <a:solidFill>
                <a:schemeClr val="bg1"/>
              </a:solidFill>
            </a:endParaRPr>
          </a:p>
        </p:txBody>
      </p:sp>
      <p:sp>
        <p:nvSpPr>
          <p:cNvPr id="7" name="文本框 6"/>
          <p:cNvSpPr txBox="1"/>
          <p:nvPr/>
        </p:nvSpPr>
        <p:spPr>
          <a:xfrm>
            <a:off x="5034915" y="449580"/>
            <a:ext cx="520065" cy="106680"/>
          </a:xfrm>
          <a:prstGeom prst="rect">
            <a:avLst/>
          </a:prstGeom>
          <a:noFill/>
        </p:spPr>
        <p:txBody>
          <a:bodyPr wrap="square" rtlCol="0" anchor="t">
            <a:spAutoFit/>
          </a:bodyPr>
          <a:lstStyle/>
          <a:p>
            <a:endParaRPr lang="zh-CN" altLang="en-US" sz="1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ldLvl="0" animBg="1"/>
      <p:bldP spid="10" grpId="0" bldLvl="0" animBg="1"/>
      <p:bldP spid="1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srcRect t="6888" b="4994"/>
          <a:stretch>
            <a:fillRect/>
          </a:stretch>
        </p:blipFill>
        <p:spPr>
          <a:xfrm>
            <a:off x="403225" y="770890"/>
            <a:ext cx="1823720" cy="2272665"/>
          </a:xfrm>
          <a:prstGeom prst="rect">
            <a:avLst/>
          </a:prstGeom>
        </p:spPr>
      </p:pic>
      <p:sp>
        <p:nvSpPr>
          <p:cNvPr id="3" name="云形标注 2"/>
          <p:cNvSpPr/>
          <p:nvPr/>
        </p:nvSpPr>
        <p:spPr>
          <a:xfrm>
            <a:off x="2815590" y="485140"/>
            <a:ext cx="5354320" cy="1882775"/>
          </a:xfrm>
          <a:prstGeom prst="cloudCallout">
            <a:avLst>
              <a:gd name="adj1" fmla="val -59216"/>
              <a:gd name="adj2" fmla="val 3436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
        <p:nvSpPr>
          <p:cNvPr id="4" name="文本框 3"/>
          <p:cNvSpPr txBox="1"/>
          <p:nvPr/>
        </p:nvSpPr>
        <p:spPr>
          <a:xfrm>
            <a:off x="3244215" y="701040"/>
            <a:ext cx="4497070" cy="1322070"/>
          </a:xfrm>
          <a:prstGeom prst="rect">
            <a:avLst/>
          </a:prstGeom>
          <a:noFill/>
        </p:spPr>
        <p:txBody>
          <a:bodyPr wrap="square" rtlCol="0" anchor="t">
            <a:spAutoFit/>
          </a:bodyPr>
          <a:lstStyle/>
          <a:p>
            <a:pPr algn="l" fontAlgn="auto"/>
            <a:r>
              <a:rPr lang="en-US" altLang="zh-CN">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00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000">
                <a:latin typeface="楷体" panose="02010609060101010101" pitchFamily="49" charset="-122"/>
                <a:ea typeface="楷体" panose="02010609060101010101" pitchFamily="49" charset="-122"/>
                <a:cs typeface="楷体" panose="02010609060101010101" pitchFamily="49" charset="-122"/>
                <a:sym typeface="+mn-ea"/>
              </a:rPr>
              <a:t>我知道窗口的意思：</a:t>
            </a:r>
            <a:r>
              <a:rPr lang="en-US" altLang="zh-CN" sz="2000">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000">
                <a:latin typeface="楷体" panose="02010609060101010101" pitchFamily="49" charset="-122"/>
                <a:ea typeface="楷体" panose="02010609060101010101" pitchFamily="49" charset="-122"/>
                <a:cs typeface="楷体" panose="02010609060101010101" pitchFamily="49" charset="-122"/>
                <a:sym typeface="+mn-ea"/>
              </a:rPr>
              <a:t>. 墙上开的窗形的系的孔道孔，多用于售票、挂号、取药等；2. 比喻足以代表全貌的较小局部；3. 比喻保持彼此联系。</a:t>
            </a:r>
            <a:endParaRPr lang="zh-CN" altLang="en-US" sz="2000"/>
          </a:p>
        </p:txBody>
      </p:sp>
      <p:pic>
        <p:nvPicPr>
          <p:cNvPr id="5" name="图片 4"/>
          <p:cNvPicPr>
            <a:picLocks noChangeAspect="1"/>
          </p:cNvPicPr>
          <p:nvPr/>
        </p:nvPicPr>
        <p:blipFill>
          <a:blip r:embed="rId2" cstate="print"/>
          <a:stretch>
            <a:fillRect/>
          </a:stretch>
        </p:blipFill>
        <p:spPr>
          <a:xfrm>
            <a:off x="7285355" y="2197735"/>
            <a:ext cx="1557020" cy="2222500"/>
          </a:xfrm>
          <a:prstGeom prst="rect">
            <a:avLst/>
          </a:prstGeom>
        </p:spPr>
      </p:pic>
      <p:sp>
        <p:nvSpPr>
          <p:cNvPr id="6" name="椭圆形标注 5"/>
          <p:cNvSpPr/>
          <p:nvPr/>
        </p:nvSpPr>
        <p:spPr>
          <a:xfrm>
            <a:off x="2330450" y="2721610"/>
            <a:ext cx="4232910" cy="1932940"/>
          </a:xfrm>
          <a:prstGeom prst="wedgeEllipseCallout">
            <a:avLst>
              <a:gd name="adj1" fmla="val 67110"/>
              <a:gd name="adj2" fmla="val -34522"/>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668270" y="2873375"/>
            <a:ext cx="3806825" cy="1630045"/>
          </a:xfrm>
          <a:prstGeom prst="rect">
            <a:avLst/>
          </a:prstGeom>
          <a:noFill/>
        </p:spPr>
        <p:txBody>
          <a:bodyPr wrap="square" rtlCol="0" anchor="t">
            <a:spAutoFit/>
          </a:bodyPr>
          <a:lstStyle/>
          <a:p>
            <a:r>
              <a:rPr lang="en-US" altLang="zh-CN" sz="2000">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桌面</a:t>
            </a:r>
            <a:r>
              <a:rPr lang="en-US" altLang="zh-CN" sz="2000">
                <a:latin typeface="楷体" panose="02010609060101010101" pitchFamily="49" charset="-122"/>
                <a:ea typeface="楷体" panose="02010609060101010101" pitchFamily="49" charset="-122"/>
                <a:cs typeface="楷体" panose="02010609060101010101" pitchFamily="49" charset="-122"/>
              </a:rPr>
              <a:t>”</a:t>
            </a:r>
            <a:r>
              <a:rPr lang="zh-CN" altLang="en-US" sz="2000">
                <a:latin typeface="楷体" panose="02010609060101010101" pitchFamily="49" charset="-122"/>
                <a:ea typeface="楷体" panose="02010609060101010101" pitchFamily="49" charset="-122"/>
                <a:cs typeface="楷体" panose="02010609060101010101" pitchFamily="49" charset="-122"/>
              </a:rPr>
              <a:t>原指</a:t>
            </a:r>
            <a:r>
              <a:rPr lang="zh-CN" altLang="en-US" sz="2000">
                <a:solidFill>
                  <a:srgbClr val="FF0000"/>
                </a:solidFill>
                <a:latin typeface="楷体" panose="02010609060101010101" pitchFamily="49" charset="-122"/>
                <a:ea typeface="楷体" panose="02010609060101010101" pitchFamily="49" charset="-122"/>
                <a:cs typeface="楷体" panose="02010609060101010101" pitchFamily="49" charset="-122"/>
              </a:rPr>
              <a:t>桌子的面</a:t>
            </a:r>
            <a:r>
              <a:rPr lang="zh-CN" altLang="en-US" sz="2000">
                <a:latin typeface="楷体" panose="02010609060101010101" pitchFamily="49" charset="-122"/>
                <a:ea typeface="楷体" panose="02010609060101010101" pitchFamily="49" charset="-122"/>
                <a:cs typeface="楷体" panose="02010609060101010101" pitchFamily="49" charset="-122"/>
              </a:rPr>
              <a:t>，包括固定的和活动的。现在又增添了</a:t>
            </a:r>
            <a:r>
              <a:rPr lang="zh-CN" altLang="en-US" sz="2000">
                <a:solidFill>
                  <a:srgbClr val="FF0000"/>
                </a:solidFill>
                <a:latin typeface="楷体" panose="02010609060101010101" pitchFamily="49" charset="-122"/>
                <a:ea typeface="楷体" panose="02010609060101010101" pitchFamily="49" charset="-122"/>
                <a:cs typeface="楷体" panose="02010609060101010101" pitchFamily="49" charset="-122"/>
              </a:rPr>
              <a:t>主界</a:t>
            </a:r>
            <a:r>
              <a:rPr lang="zh-CN" altLang="en-US" sz="2000">
                <a:latin typeface="楷体" panose="02010609060101010101" pitchFamily="49" charset="-122"/>
                <a:ea typeface="楷体" panose="02010609060101010101" pitchFamily="49" charset="-122"/>
                <a:cs typeface="楷体" panose="02010609060101010101" pitchFamily="49" charset="-122"/>
              </a:rPr>
              <a:t>的意思。</a:t>
            </a:r>
            <a:r>
              <a:rPr lang="en-US" altLang="zh-CN" sz="2000">
                <a:latin typeface="楷体" panose="02010609060101010101" pitchFamily="49" charset="-122"/>
                <a:ea typeface="楷体" panose="02010609060101010101" pitchFamily="49" charset="-122"/>
                <a:cs typeface="楷体" panose="02010609060101010101" pitchFamily="49" charset="-122"/>
              </a:rPr>
              <a:t>比如手机的桌面就是开机后的那个界面或者是</a:t>
            </a:r>
            <a:r>
              <a:rPr lang="zh-CN" altLang="en-US" sz="2000">
                <a:latin typeface="楷体" panose="02010609060101010101" pitchFamily="49" charset="-122"/>
                <a:ea typeface="楷体" panose="02010609060101010101" pitchFamily="49" charset="-122"/>
                <a:cs typeface="楷体" panose="02010609060101010101" pitchFamily="49" charset="-122"/>
              </a:rPr>
              <a:t>待</a:t>
            </a:r>
            <a:r>
              <a:rPr lang="en-US" altLang="zh-CN" sz="2000">
                <a:latin typeface="楷体" panose="02010609060101010101" pitchFamily="49" charset="-122"/>
                <a:ea typeface="楷体" panose="02010609060101010101" pitchFamily="49" charset="-122"/>
                <a:cs typeface="楷体" panose="02010609060101010101" pitchFamily="49" charset="-122"/>
              </a:rPr>
              <a:t>机的时候的界面</a:t>
            </a:r>
            <a:r>
              <a:rPr lang="zh-CN" altLang="en-US" sz="2000">
                <a:latin typeface="楷体" panose="02010609060101010101" pitchFamily="49" charset="-122"/>
                <a:ea typeface="楷体" panose="02010609060101010101" pitchFamily="49" charset="-122"/>
                <a:cs typeface="楷体" panose="02010609060101010101" pitchFamily="49" charset="-122"/>
              </a:rPr>
              <a:t>。</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72260" y="743585"/>
            <a:ext cx="6240780" cy="2861310"/>
          </a:xfrm>
          <a:prstGeom prst="rect">
            <a:avLst/>
          </a:prstGeom>
          <a:noFill/>
          <a:ln w="12700">
            <a:solidFill>
              <a:srgbClr val="FF0000"/>
            </a:solidFill>
          </a:ln>
        </p:spPr>
        <p:txBody>
          <a:bodyPr wrap="square" rtlCol="0" anchor="t">
            <a:spAutoFit/>
          </a:bodyPr>
          <a:lstStyle/>
          <a:p>
            <a:r>
              <a:rPr lang="en-US" altLang="zh-CN"/>
              <a:t>          </a:t>
            </a:r>
            <a:r>
              <a:rPr lang="zh-CN" altLang="en-US" sz="2000" b="1">
                <a:solidFill>
                  <a:schemeClr val="accent1"/>
                </a:solidFill>
                <a:latin typeface="楷体" panose="02010609060101010101" pitchFamily="49" charset="-122"/>
                <a:ea typeface="楷体" panose="02010609060101010101" pitchFamily="49" charset="-122"/>
              </a:rPr>
              <a:t>潜水的原意是为进行水下查勘、打捞、修理和水下工程等作业而在携带或不携带专业工具的情况下进入水面以下的活动。</a:t>
            </a:r>
            <a:r>
              <a:rPr lang="zh-CN" altLang="en-US" sz="2000" b="1">
                <a:gradFill>
                  <a:gsLst>
                    <a:gs pos="0">
                      <a:srgbClr val="14CD68"/>
                    </a:gs>
                    <a:gs pos="100000">
                      <a:srgbClr val="0B6E38"/>
                    </a:gs>
                  </a:gsLst>
                  <a:lin scaled="0"/>
                </a:gradFill>
                <a:latin typeface="楷体" panose="02010609060101010101" pitchFamily="49" charset="-122"/>
                <a:ea typeface="楷体" panose="02010609060101010101" pitchFamily="49" charset="-122"/>
              </a:rPr>
              <a:t>后潜水逐渐发展成为一项以在水下活动为主要内容，从而达到锻炼身体、休闲娱乐的目的的休闲运动，广为大众所喜爱。</a:t>
            </a:r>
            <a:r>
              <a:rPr lang="zh-CN" altLang="en-US" sz="2000" b="1">
                <a:solidFill>
                  <a:srgbClr val="FF0000"/>
                </a:solidFill>
                <a:latin typeface="楷体" panose="02010609060101010101" pitchFamily="49" charset="-122"/>
                <a:ea typeface="楷体" panose="02010609060101010101" pitchFamily="49" charset="-122"/>
              </a:rPr>
              <a:t>进入互联网时代后，大众又赋予了潜水新一层的含义，即在他人不知情的情况下，隐秘的观看共享信息或留言，而不主动表露自己身份、发布信息和回复他人信息的单独个体或行为。</a:t>
            </a:r>
            <a:r>
              <a:rPr lang="zh-CN" altLang="en-US" sz="2000" b="1">
                <a:latin typeface="楷体" panose="02010609060101010101" pitchFamily="49" charset="-122"/>
                <a:ea typeface="楷体" panose="02010609060101010101" pitchFamily="49" charset="-122"/>
              </a:rPr>
              <a:t>现逐渐用于网络。</a:t>
            </a:r>
            <a:endParaRPr lang="zh-CN" altLang="en-US" sz="2000" b="1">
              <a:latin typeface="楷体" panose="02010609060101010101" pitchFamily="49" charset="-122"/>
              <a:ea typeface="楷体" panose="02010609060101010101" pitchFamily="49" charset="-122"/>
            </a:endParaRPr>
          </a:p>
        </p:txBody>
      </p:sp>
      <p:pic>
        <p:nvPicPr>
          <p:cNvPr id="3" name="Picture 2" descr="https://timgsa.baidu.com/timg?image&amp;quality=80&amp;size=b9999_10000&amp;sec=1538618504567&amp;di=93d4341889aee9bb6815eab58c87ed95&amp;imgtype=0&amp;src=http%3A%2F%2Fpic.58pic.com%2F58pic%2F17%2F03%2F20%2F05C58PICh2H_1024.jpg"/>
          <p:cNvPicPr>
            <a:picLocks noChangeAspect="1" noChangeArrowheads="1"/>
          </p:cNvPicPr>
          <p:nvPr/>
        </p:nvPicPr>
        <p:blipFill>
          <a:blip r:embed="rId1" cstate="print">
            <a:clrChange>
              <a:clrFrom>
                <a:srgbClr val="FFFFFF"/>
              </a:clrFrom>
              <a:clrTo>
                <a:srgbClr val="FFFFFF">
                  <a:alpha val="0"/>
                </a:srgbClr>
              </a:clrTo>
            </a:clrChange>
          </a:blip>
          <a:srcRect l="25635" r="53857" b="47547"/>
          <a:stretch>
            <a:fillRect/>
          </a:stretch>
        </p:blipFill>
        <p:spPr bwMode="auto">
          <a:xfrm>
            <a:off x="262692" y="1637040"/>
            <a:ext cx="1214414" cy="2905919"/>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1692</Words>
  <Application>WPS 演示</Application>
  <PresentationFormat>全屏显示(16:9)</PresentationFormat>
  <Paragraphs>156</Paragraphs>
  <Slides>17</Slides>
  <Notes>17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17</vt:i4>
      </vt:variant>
    </vt:vector>
  </HeadingPairs>
  <TitlesOfParts>
    <vt:vector size="31" baseType="lpstr">
      <vt:lpstr>Arial</vt:lpstr>
      <vt:lpstr>宋体</vt:lpstr>
      <vt:lpstr>Wingdings</vt:lpstr>
      <vt:lpstr>Times New Roman</vt:lpstr>
      <vt:lpstr>微软雅黑</vt:lpstr>
      <vt:lpstr>黑体</vt:lpstr>
      <vt:lpstr>楷体</vt:lpstr>
      <vt:lpstr>造字工房悦黑演示版常规体</vt:lpstr>
      <vt:lpstr>Times New Roman</vt:lpstr>
      <vt:lpstr>汉语拼音</vt:lpstr>
      <vt:lpstr>Calibri</vt:lpstr>
      <vt:lpstr>Arial Unicode MS</vt:lpstr>
      <vt:lpstr>仿宋</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3588.pptx</dc:title>
  <dc:creator/>
  <cp:lastModifiedBy>Administrator</cp:lastModifiedBy>
  <cp:revision>658</cp:revision>
  <dcterms:created xsi:type="dcterms:W3CDTF">2017-03-17T02:28:00Z</dcterms:created>
  <dcterms:modified xsi:type="dcterms:W3CDTF">2020-03-20T13:24:41Z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