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76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</p:sldIdLst>
  <p:sldSz cx="9144000" cy="51435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-12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7850" y="749300"/>
            <a:ext cx="54533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第六单元     习作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80055" y="4030502"/>
            <a:ext cx="473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语文 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部编版 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四年级下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6040" y="1772002"/>
            <a:ext cx="203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第一课时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4969" y="1703960"/>
            <a:ext cx="3168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我学会_____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8540" y="2942590"/>
            <a:ext cx="3047365" cy="22085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0" name="文本框 99"/>
          <p:cNvSpPr txBox="1"/>
          <p:nvPr/>
        </p:nvSpPr>
        <p:spPr>
          <a:xfrm>
            <a:off x="786130" y="1677987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28600"/>
            <a:r>
              <a:rPr lang="en-US" alt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学习方面：做实验、观察、打字</a:t>
            </a:r>
            <a:r>
              <a:rPr lang="en-US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en-US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8540" y="829945"/>
            <a:ext cx="3047365" cy="211264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6550" y="1637665"/>
            <a:ext cx="45637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生活技能方面：游泳、骑自行车、搞小制作、摄影</a:t>
            </a:r>
            <a:r>
              <a:rPr lang="en-US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en-US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自行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0900" y="2944495"/>
            <a:ext cx="3191510" cy="2191385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265" y="737870"/>
            <a:ext cx="3192145" cy="2206625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30630" y="300355"/>
            <a:ext cx="63246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</a:t>
            </a:r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我们在写文章的时候要注意什么呢？</a:t>
            </a:r>
            <a:endParaRPr lang="zh-CN" altLang="en-US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085" y="1526540"/>
            <a:ext cx="850773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要注意写作的结构：学习的时间、地点、为什么要学</a:t>
            </a:r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------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学习中遇到的困难，你是怎么解决的？或者是学习过程中发生的有趣的事，令人难忘的事</a:t>
            </a:r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--------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学会后的感受或者收获。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77620" y="699135"/>
            <a:ext cx="62776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</a:t>
            </a:r>
            <a:r>
              <a:rPr 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思考：你在学本领过程中遇到什么困难？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21005" y="812165"/>
            <a:ext cx="763460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41300"/>
            <a:r>
              <a:rPr lang="en-US" alt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遇到困难时，你是怎么想的、怎么做的？</a:t>
            </a:r>
            <a:endParaRPr lang="zh-CN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41300"/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谁在你最灰心的时候给了你帮助、鼓励？</a:t>
            </a:r>
            <a:endParaRPr lang="zh-CN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41300"/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你自己又是怎么克服困难去学会这一本领的</a:t>
            </a:r>
            <a:r>
              <a:rPr lang="en-US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endParaRPr lang="en-US" altLang="en-US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715" y="-1143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164205" y="357505"/>
            <a:ext cx="28168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40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实践活动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87145" y="1480820"/>
            <a:ext cx="64122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现在给你机会让你展示自己，快来写一写自己学本领的文章吧！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6800" y="1139586"/>
            <a:ext cx="52292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谢谢观看</a:t>
            </a:r>
            <a:endParaRPr lang="zh-CN" altLang="en-US" sz="8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行楷简体" panose="02010601030101010101" charset="-122"/>
              <a:ea typeface="方正行楷简体" panose="02010601030101010101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1325" y="1414145"/>
            <a:ext cx="82613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同学们，我们正慢慢长大，学会了做很多事情。你学会的哪件事情，让你最有成就感？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0" y="-1143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5680" y="1141730"/>
            <a:ext cx="715137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你们学会的本领可真多啊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!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这些本领是怎么学会的，在学习的过程中发生过什么有趣的事儿吗？或者说你有什么样的体会吗？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715" y="-11430"/>
            <a:ext cx="9156065" cy="5166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4060" y="114935"/>
            <a:ext cx="2586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明确内容</a:t>
            </a:r>
            <a:endParaRPr lang="zh-CN" altLang="en-US" sz="4000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7310" y="1061085"/>
            <a:ext cx="6167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你是怎样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一步步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学会做这件事的？</a:t>
            </a:r>
            <a:endParaRPr lang="zh-CN" altLang="en-US" sz="36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7310" y="2320925"/>
            <a:ext cx="6539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学习过程中遇到了哪些困难？是怎么克服的？</a:t>
            </a:r>
            <a:endParaRPr lang="zh-CN" altLang="en-US" sz="36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5090" y="3607435"/>
            <a:ext cx="65830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有过哪些有趣的经历？心情有哪些变化</a:t>
            </a:r>
            <a:endParaRPr lang="zh-CN" altLang="en-US" sz="36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0245" y="1017270"/>
            <a:ext cx="7975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边默读边思考：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这次习作要求写谁？要求写什么内容呢？怎样写？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0" y="-59055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51635" y="552132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①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写自己；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1160" y="1305877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②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写学一种本领；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3540" y="2033905"/>
            <a:ext cx="6563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③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由不会到学会的过程要写具体；</a:t>
            </a:r>
            <a:endParaRPr 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660" y="2833370"/>
            <a:ext cx="7517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④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表达出自己的真实情感（如有趣、有意义等）。</a:t>
            </a:r>
            <a:endParaRPr 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4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93440" y="509905"/>
            <a:ext cx="2357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回忆场景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429385" y="1870710"/>
            <a:ext cx="62858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从小到大，学会什么本领的经历最难忘？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pic>
        <p:nvPicPr>
          <p:cNvPr id="3" name="图片 2" descr="炒菜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570" y="898525"/>
            <a:ext cx="3138805" cy="1905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040" y="2933065"/>
            <a:ext cx="2983865" cy="2218055"/>
          </a:xfrm>
          <a:prstGeom prst="snip2SameRect">
            <a:avLst/>
          </a:prstGeom>
          <a:effectLst>
            <a:softEdge rad="127000"/>
          </a:effectLst>
        </p:spPr>
      </p:pic>
      <p:sp>
        <p:nvSpPr>
          <p:cNvPr id="100" name="文本框 99"/>
          <p:cNvSpPr txBox="1"/>
          <p:nvPr/>
        </p:nvSpPr>
        <p:spPr>
          <a:xfrm>
            <a:off x="889000" y="1360170"/>
            <a:ext cx="50958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劳动方面：洗衣服、做饭、洗碗、洗菜、包饺子、包粽子、系鞋带、整理房间</a:t>
            </a:r>
            <a:r>
              <a:rPr lang="en-US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en-US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2670" y="2860675"/>
            <a:ext cx="3023235" cy="22904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 descr="提前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2670" y="784860"/>
            <a:ext cx="3011805" cy="20758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0" name="文本框 99"/>
          <p:cNvSpPr txBox="1"/>
          <p:nvPr/>
        </p:nvSpPr>
        <p:spPr>
          <a:xfrm>
            <a:off x="683895" y="1183640"/>
            <a:ext cx="537337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学校文艺、体育方面：唱歌、跳舞、弹钢琴、跳绳、打乒乓球、下象棋、踢足球</a:t>
            </a:r>
            <a:r>
              <a:rPr lang="en-US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en-US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全屏显示(16:9)</PresentationFormat>
  <Paragraphs>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楷体</vt:lpstr>
      <vt:lpstr>楷体_GB2312</vt:lpstr>
      <vt:lpstr>方正书宋_GBK</vt:lpstr>
      <vt:lpstr>方正行楷简体</vt:lpstr>
      <vt:lpstr>Arial Unicode MS</vt:lpstr>
      <vt:lpstr>Calibri</vt:lpstr>
      <vt:lpstr>Lucida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5</cp:revision>
  <dcterms:created xsi:type="dcterms:W3CDTF">2020-01-27T11:31:00Z</dcterms:created>
  <dcterms:modified xsi:type="dcterms:W3CDTF">2020-03-20T13:46:11Z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