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9" r:id="rId3"/>
    <p:sldId id="276" r:id="rId4"/>
    <p:sldId id="29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62" r:id="rId14"/>
  </p:sldIdLst>
  <p:sldSz cx="9144000" cy="51435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47850" y="749300"/>
            <a:ext cx="54533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第六单元     习作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80055" y="4030502"/>
            <a:ext cx="473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语文 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部编版 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四年级下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69230" y="3175635"/>
            <a:ext cx="203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第二课时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5970" y="1995170"/>
            <a:ext cx="3168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我学会_____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36880" y="1374775"/>
            <a:ext cx="82613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温馨提醒:写作过程是否有一定的顺序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是否把学本领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不会到会的过程写具体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抓住自己的哪方面来写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的；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是否表达自己的真实感受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语言通不通顺?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0870" y="166370"/>
            <a:ext cx="2430780" cy="70675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l"/>
            <a:r>
              <a:rPr lang="zh-CN" altLang="en-US" sz="4000" b="1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习作点评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143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1325" y="1414145"/>
            <a:ext cx="8261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3740" y="393700"/>
            <a:ext cx="26276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Stop">
              <a:avLst/>
            </a:prstTxWarp>
            <a:spAutoFit/>
          </a:bodyPr>
          <a:lstStyle/>
          <a:p>
            <a:pPr indent="0"/>
            <a:r>
              <a:rPr lang="zh-CN" altLang="en-US" sz="4000" b="1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修改誊写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6630" y="1980565"/>
            <a:ext cx="75876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（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1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）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小组内互评作文，自主修改。</a:t>
            </a:r>
            <a:endParaRPr 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  <a:p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（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）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将自己的习作誊写在作文本上。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6800" y="1139586"/>
            <a:ext cx="52292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谢谢观看</a:t>
            </a:r>
            <a:endParaRPr lang="zh-CN" altLang="en-US" sz="8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行楷简体" panose="02010601030101010101" charset="-122"/>
              <a:ea typeface="方正行楷简体" panose="02010601030101010101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0" y="-1143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61390" y="1443990"/>
            <a:ext cx="35242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我学会了溜冰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8620" y="327025"/>
            <a:ext cx="3011170" cy="70675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zh-CN" altLang="en-US" sz="4000" b="1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佳作引路</a:t>
            </a:r>
            <a:endParaRPr lang="zh-CN" altLang="en-US" sz="4000" b="1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050" y="2498090"/>
            <a:ext cx="43688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那天，妈妈带我去冰场学溜冰。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pic>
        <p:nvPicPr>
          <p:cNvPr id="6" name="图片 5" descr="溜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4552315" y="1026160"/>
            <a:ext cx="4597400" cy="41211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1325" y="1414145"/>
            <a:ext cx="8261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8825" y="1282065"/>
            <a:ext cx="70084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  <a:sym typeface="+mn-ea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  <a:sym typeface="+mn-ea"/>
              </a:rPr>
              <a:t>刚穿上冰鞋，我连站都站不起来。妈妈叫我先扶着栏杆慢慢向前移动，我小心翼翼，真怕摔个跟头。过了一会儿，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我觉得这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1325" y="1414145"/>
            <a:ext cx="8261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8965" y="759460"/>
            <a:ext cx="775906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简直太没有意思了，我就松开了手。没走多远就跌倒了，我的腿都摔破了，真疼呀！这回我可灰心了。心想：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我可不学了！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妈妈看到我这副极不情愿的样子，对我说：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孩子，不要灰心，做事哪有一帆风顺的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呀？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0" y="-10795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1325" y="1414145"/>
            <a:ext cx="8261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6615" y="619760"/>
            <a:ext cx="73279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我听了妈妈的话，从地上爬了起来，忍着痛继续练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经过一番苦练，我终于能自己溜起来了！我的心里甜滋滋的。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0580" y="2714625"/>
            <a:ext cx="76511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这天，我不光学会了溜冰，还懂得了无论做什么事，只要不怕困难，坚持不懈，就一定能成功。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36905" y="1360170"/>
            <a:ext cx="73621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说一说，评一评，这篇文章好在哪里？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30525" y="363220"/>
            <a:ext cx="3029585" cy="70675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zh-CN" altLang="en-US" sz="4000" b="1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讨论评价</a:t>
            </a:r>
            <a:endParaRPr lang="zh-CN" altLang="en-US" sz="4000" b="1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8970" y="2905760"/>
            <a:ext cx="68326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这篇文章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按照一定顺序来叙述，过程写得具体、生动和表达了自己真是的情感。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1325" y="1414145"/>
            <a:ext cx="8261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7110" y="657225"/>
            <a:ext cx="65481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7540" y="1275080"/>
            <a:ext cx="75393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写作时要有明确的写作思路：</a:t>
            </a:r>
            <a:endParaRPr lang="zh-CN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28600"/>
            <a:r>
              <a:rPr 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学本领的时间、地点、起因——学习中遇到的困难（趣事）——怎样解决的——之后的反复练习——深刻地体会或收获。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26055" y="125095"/>
            <a:ext cx="3846830" cy="70675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zh-CN" altLang="en-US" sz="4000" b="1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思路点拨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160" y="-1524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1325" y="1414145"/>
            <a:ext cx="8261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4225" y="1189990"/>
            <a:ext cx="727392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同时，在叙述时还要注意动作的先后顺序，将不会到会的过程要叙述清楚，可以借助一些表示先后的词语，如：先……接着……然后……最后……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0" y="-11430"/>
            <a:ext cx="9156065" cy="5166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1325" y="1414145"/>
            <a:ext cx="8261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0700" y="216535"/>
            <a:ext cx="30232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Stop">
              <a:avLst/>
            </a:prstTxWarp>
            <a:spAutoFit/>
          </a:bodyPr>
          <a:lstStyle/>
          <a:p>
            <a:pPr indent="0"/>
            <a:r>
              <a:rPr lang="zh-CN" altLang="en-US" sz="4000" b="1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课堂练笔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18515" y="1270635"/>
            <a:ext cx="746823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一篇好文章离不开一定的写作顺序、具体描述和真情实感。让我们抓住语言、动作、神态、心理活动等展开细致的描写，表达自己当时的心情，开始吧！</a:t>
            </a:r>
            <a:endParaRPr lang="zh-CN" altLang="en-US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WPS 演示</Application>
  <PresentationFormat>全屏显示(16:9)</PresentationFormat>
  <Paragraphs>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楷体</vt:lpstr>
      <vt:lpstr>楷体_GB2312</vt:lpstr>
      <vt:lpstr>方正书宋_GBK</vt:lpstr>
      <vt:lpstr>方正行楷简体</vt:lpstr>
      <vt:lpstr>Arial Unicode MS</vt:lpstr>
      <vt:lpstr>Calibri Light</vt:lpstr>
      <vt:lpstr>Juergen</vt:lpstr>
      <vt:lpstr>Calibri</vt:lpstr>
      <vt:lpstr>Lucida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2020-01-27T11:30:00Z</dcterms:created>
  <dcterms:modified xsi:type="dcterms:W3CDTF">2020-03-20T13:46:23Z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